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8"/>
  </p:notesMasterIdLst>
  <p:handoutMasterIdLst>
    <p:handoutMasterId r:id="rId29"/>
  </p:handoutMasterIdLst>
  <p:sldIdLst>
    <p:sldId id="3159" r:id="rId2"/>
    <p:sldId id="3160" r:id="rId3"/>
    <p:sldId id="3161" r:id="rId4"/>
    <p:sldId id="3134" r:id="rId5"/>
    <p:sldId id="3075" r:id="rId6"/>
    <p:sldId id="3136" r:id="rId7"/>
    <p:sldId id="3081" r:id="rId8"/>
    <p:sldId id="3133" r:id="rId9"/>
    <p:sldId id="3162" r:id="rId10"/>
    <p:sldId id="3073" r:id="rId11"/>
    <p:sldId id="3080" r:id="rId12"/>
    <p:sldId id="3092" r:id="rId13"/>
    <p:sldId id="3135" r:id="rId14"/>
    <p:sldId id="3163" r:id="rId15"/>
    <p:sldId id="3097" r:id="rId16"/>
    <p:sldId id="3083" r:id="rId17"/>
    <p:sldId id="3074" r:id="rId18"/>
    <p:sldId id="3095" r:id="rId19"/>
    <p:sldId id="3076" r:id="rId20"/>
    <p:sldId id="3164" r:id="rId21"/>
    <p:sldId id="3093" r:id="rId22"/>
    <p:sldId id="3084" r:id="rId23"/>
    <p:sldId id="3077" r:id="rId24"/>
    <p:sldId id="3079" r:id="rId25"/>
    <p:sldId id="3085" r:id="rId26"/>
    <p:sldId id="3165" r:id="rId27"/>
  </p:sldIdLst>
  <p:sldSz cx="12858750" cy="7232650"/>
  <p:notesSz cx="6858000" cy="9144000"/>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40080" indent="-18288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955" indent="-55435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CFC"/>
    <a:srgbClr val="FBB600"/>
    <a:srgbClr val="28C7D4"/>
    <a:srgbClr val="F94D4D"/>
    <a:srgbClr val="FEFEFE"/>
    <a:srgbClr val="FFFFFF"/>
    <a:srgbClr val="8F1A12"/>
    <a:srgbClr val="F84E4B"/>
    <a:srgbClr val="26C8D2"/>
    <a:srgbClr val="1CB7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5199" autoAdjust="0"/>
  </p:normalViewPr>
  <p:slideViewPr>
    <p:cSldViewPr>
      <p:cViewPr varScale="1">
        <p:scale>
          <a:sx n="103" d="100"/>
          <a:sy n="103" d="100"/>
        </p:scale>
        <p:origin x="-642" y="-90"/>
      </p:cViewPr>
      <p:guideLst>
        <p:guide orient="horz" pos="328"/>
        <p:guide orient="horz" pos="4183"/>
        <p:guide pos="4050"/>
        <p:guide pos="557"/>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66" d="100"/>
        <a:sy n="66" d="100"/>
      </p:scale>
      <p:origin x="0" y="0"/>
    </p:cViewPr>
  </p:sorterViewPr>
  <p:notesViewPr>
    <p:cSldViewPr>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2017/7/19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1215613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t>2017/7/19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fld id="{418F03C3-53C1-4F10-8DAF-D1F318E96C6E}" type="slidenum">
              <a:rPr lang="zh-CN" altLang="en-US"/>
              <a:t>‹#›</a:t>
            </a:fld>
            <a:endParaRPr lang="zh-CN" altLang="en-US"/>
          </a:p>
        </p:txBody>
      </p:sp>
    </p:spTree>
    <p:extLst>
      <p:ext uri="{BB962C8B-B14F-4D97-AF65-F5344CB8AC3E}">
        <p14:creationId xmlns:p14="http://schemas.microsoft.com/office/powerpoint/2010/main" val="350075083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930" algn="l" rtl="0" eaLnBrk="0" fontAlgn="base" hangingPunct="0">
      <a:spcBef>
        <a:spcPct val="30000"/>
      </a:spcBef>
      <a:spcAft>
        <a:spcPct val="0"/>
      </a:spcAft>
      <a:defRPr sz="1300" kern="1200">
        <a:solidFill>
          <a:schemeClr val="tx1"/>
        </a:solidFill>
        <a:latin typeface="+mn-lt"/>
        <a:ea typeface="+mn-ea"/>
        <a:cs typeface="+mn-cs"/>
      </a:defRPr>
    </a:lvl2pPr>
    <a:lvl3pPr marL="913130" algn="l" rtl="0" eaLnBrk="0" fontAlgn="base" hangingPunct="0">
      <a:spcBef>
        <a:spcPct val="30000"/>
      </a:spcBef>
      <a:spcAft>
        <a:spcPct val="0"/>
      </a:spcAft>
      <a:defRPr sz="1300" kern="1200">
        <a:solidFill>
          <a:schemeClr val="tx1"/>
        </a:solidFill>
        <a:latin typeface="+mn-lt"/>
        <a:ea typeface="+mn-ea"/>
        <a:cs typeface="+mn-cs"/>
      </a:defRPr>
    </a:lvl3pPr>
    <a:lvl4pPr marL="1370330" algn="l" rtl="0" eaLnBrk="0" fontAlgn="base" hangingPunct="0">
      <a:spcBef>
        <a:spcPct val="30000"/>
      </a:spcBef>
      <a:spcAft>
        <a:spcPct val="0"/>
      </a:spcAft>
      <a:defRPr sz="1300" kern="1200">
        <a:solidFill>
          <a:schemeClr val="tx1"/>
        </a:solidFill>
        <a:latin typeface="+mn-lt"/>
        <a:ea typeface="+mn-ea"/>
        <a:cs typeface="+mn-cs"/>
      </a:defRPr>
    </a:lvl4pPr>
    <a:lvl5pPr marL="1827530" algn="l" rtl="0" eaLnBrk="0" fontAlgn="base" hangingPunct="0">
      <a:spcBef>
        <a:spcPct val="30000"/>
      </a:spcBef>
      <a:spcAft>
        <a:spcPct val="0"/>
      </a:spcAft>
      <a:defRPr sz="1300" kern="1200">
        <a:solidFill>
          <a:schemeClr val="tx1"/>
        </a:solidFill>
        <a:latin typeface="+mn-lt"/>
        <a:ea typeface="+mn-ea"/>
        <a:cs typeface="+mn-cs"/>
      </a:defRPr>
    </a:lvl5pPr>
    <a:lvl6pPr marL="2285365" algn="l" defTabSz="913765" rtl="0" eaLnBrk="1" latinLnBrk="0" hangingPunct="1">
      <a:defRPr sz="1300" kern="1200">
        <a:solidFill>
          <a:schemeClr val="tx1"/>
        </a:solidFill>
        <a:latin typeface="+mn-lt"/>
        <a:ea typeface="+mn-ea"/>
        <a:cs typeface="+mn-cs"/>
      </a:defRPr>
    </a:lvl6pPr>
    <a:lvl7pPr marL="2742565" algn="l" defTabSz="913765" rtl="0" eaLnBrk="1" latinLnBrk="0" hangingPunct="1">
      <a:defRPr sz="1300" kern="1200">
        <a:solidFill>
          <a:schemeClr val="tx1"/>
        </a:solidFill>
        <a:latin typeface="+mn-lt"/>
        <a:ea typeface="+mn-ea"/>
        <a:cs typeface="+mn-cs"/>
      </a:defRPr>
    </a:lvl7pPr>
    <a:lvl8pPr marL="3199765" algn="l" defTabSz="913765" rtl="0" eaLnBrk="1" latinLnBrk="0" hangingPunct="1">
      <a:defRPr sz="1300" kern="1200">
        <a:solidFill>
          <a:schemeClr val="tx1"/>
        </a:solidFill>
        <a:latin typeface="+mn-lt"/>
        <a:ea typeface="+mn-ea"/>
        <a:cs typeface="+mn-cs"/>
      </a:defRPr>
    </a:lvl8pPr>
    <a:lvl9pPr marL="3656965" algn="l" defTabSz="913765"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更多精彩模板请关注</a:t>
            </a:r>
            <a:r>
              <a:rPr lang="en-US" altLang="zh-CN" dirty="0" smtClean="0"/>
              <a:t>【</a:t>
            </a:r>
            <a:r>
              <a:rPr lang="zh-CN" altLang="en-US" dirty="0" smtClean="0"/>
              <a:t>沐沐槿</a:t>
            </a:r>
            <a:r>
              <a:rPr lang="en-US" altLang="zh-CN" dirty="0" smtClean="0"/>
              <a:t>PPT】https://mumjin.taobao.com/</a:t>
            </a:r>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22</a:t>
            </a:fld>
            <a:endParaRPr lang="en-GB"/>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25</a:t>
            </a:fld>
            <a:endParaRPr lang="en-GB"/>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更多精彩模板请关注</a:t>
            </a:r>
            <a:r>
              <a:rPr lang="en-US" altLang="zh-CN" dirty="0" smtClean="0"/>
              <a:t>【</a:t>
            </a:r>
            <a:r>
              <a:rPr lang="zh-CN" altLang="en-US" dirty="0" smtClean="0"/>
              <a:t>沐沐槿</a:t>
            </a:r>
            <a:r>
              <a:rPr lang="en-US" altLang="zh-CN" smtClean="0"/>
              <a:t>PPT】https://mumjin.taobao.com/</a:t>
            </a:r>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3_自定义版式">
    <p:spTree>
      <p:nvGrpSpPr>
        <p:cNvPr id="1" name=""/>
        <p:cNvGrpSpPr/>
        <p:nvPr/>
      </p:nvGrpSpPr>
      <p:grpSpPr>
        <a:xfrm>
          <a:off x="0" y="0"/>
          <a:ext cx="0" cy="0"/>
          <a:chOff x="0" y="0"/>
          <a:chExt cx="0" cy="0"/>
        </a:xfrm>
      </p:grpSpPr>
      <p:sp>
        <p:nvSpPr>
          <p:cNvPr id="3" name="矩形 2"/>
          <p:cNvSpPr/>
          <p:nvPr userDrawn="1"/>
        </p:nvSpPr>
        <p:spPr>
          <a:xfrm>
            <a:off x="0" y="0"/>
            <a:ext cx="12858750" cy="7222792"/>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userDrawn="1"/>
        </p:nvSpPr>
        <p:spPr>
          <a:xfrm>
            <a:off x="-26800" y="0"/>
            <a:ext cx="12885550" cy="80801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冬青黑体简体中文 W3" panose="020B0300000000000000" pitchFamily="34" charset="-122"/>
              <a:ea typeface="冬青黑体简体中文 W3" panose="020B0300000000000000"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643018" y="6704013"/>
            <a:ext cx="3000745" cy="385762"/>
          </a:xfrm>
          <a:prstGeom prst="rect">
            <a:avLst/>
          </a:prstGeom>
        </p:spPr>
        <p:txBody>
          <a:bodyPr/>
          <a:lstStyle>
            <a:lvl1pPr>
              <a:defRPr/>
            </a:lvl1pPr>
          </a:lstStyle>
          <a:p>
            <a:pPr>
              <a:defRPr/>
            </a:pPr>
            <a:fld id="{ECE45C20-9DC3-4C93-855F-0906F529D9E0}" type="datetimeFigureOut">
              <a:rPr lang="zh-CN" altLang="en-US"/>
              <a:t>2017/7/19</a:t>
            </a:fld>
            <a:endParaRPr lang="zh-CN" altLang="en-US"/>
          </a:p>
        </p:txBody>
      </p:sp>
      <p:sp>
        <p:nvSpPr>
          <p:cNvPr id="3" name="页脚占位符 4"/>
          <p:cNvSpPr>
            <a:spLocks noGrp="1"/>
          </p:cNvSpPr>
          <p:nvPr>
            <p:ph type="ftr" sz="quarter" idx="11"/>
          </p:nvPr>
        </p:nvSpPr>
        <p:spPr>
          <a:xfrm>
            <a:off x="4393156" y="6704013"/>
            <a:ext cx="4072440" cy="385762"/>
          </a:xfrm>
          <a:prstGeom prst="rect">
            <a:avLst/>
          </a:prstGeom>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a:xfrm>
            <a:off x="9214988" y="6704013"/>
            <a:ext cx="3000745" cy="385762"/>
          </a:xfrm>
          <a:prstGeom prst="rect">
            <a:avLst/>
          </a:prstGeom>
        </p:spPr>
        <p:txBody>
          <a:bodyPr/>
          <a:lstStyle>
            <a:lvl1pPr>
              <a:defRPr/>
            </a:lvl1pPr>
          </a:lstStyle>
          <a:p>
            <a:fld id="{438595A7-F137-4A1C-94F3-17BF434764D1}" type="slidenum">
              <a:rPr lang="zh-CN" altLang="en-US"/>
              <a:t>‹#›</a:t>
            </a:fld>
            <a:endParaRPr lang="zh-CN" alt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2017/7/19</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382" y="1338"/>
            <a:ext cx="12873826" cy="724108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84"/>
          <p:cNvSpPr txBox="1"/>
          <p:nvPr/>
        </p:nvSpPr>
        <p:spPr>
          <a:xfrm>
            <a:off x="2159616" y="2187368"/>
            <a:ext cx="8539518" cy="1107996"/>
          </a:xfrm>
          <a:prstGeom prst="rect">
            <a:avLst/>
          </a:prstGeom>
          <a:noFill/>
        </p:spPr>
        <p:txBody>
          <a:bodyPr wrap="none" rtlCol="0">
            <a:spAutoFit/>
          </a:bodyPr>
          <a:lstStyle/>
          <a:p>
            <a:pPr algn="ctr"/>
            <a:r>
              <a:rPr lang="zh-CN" altLang="en-US" sz="6600" dirty="0" smtClean="0">
                <a:solidFill>
                  <a:schemeClr val="accent1"/>
                </a:solidFill>
                <a:latin typeface="方正粗谭黑简体" panose="02000000000000000000" pitchFamily="2" charset="-122"/>
                <a:ea typeface="方正粗谭黑简体" panose="02000000000000000000" pitchFamily="2" charset="-122"/>
              </a:rPr>
              <a:t>财务数据分析报告</a:t>
            </a:r>
            <a:r>
              <a:rPr lang="en-US" altLang="zh-CN" sz="6600" dirty="0" smtClean="0">
                <a:solidFill>
                  <a:schemeClr val="accent1"/>
                </a:solidFill>
                <a:latin typeface="方正粗谭黑简体" panose="02000000000000000000" pitchFamily="2" charset="-122"/>
                <a:ea typeface="方正粗谭黑简体" panose="02000000000000000000" pitchFamily="2" charset="-122"/>
              </a:rPr>
              <a:t>PPT</a:t>
            </a:r>
            <a:endParaRPr lang="zh-CN" altLang="en-US" sz="6600" dirty="0">
              <a:solidFill>
                <a:schemeClr val="accent1"/>
              </a:solidFill>
              <a:latin typeface="方正粗谭黑简体" panose="02000000000000000000" pitchFamily="2" charset="-122"/>
              <a:ea typeface="方正粗谭黑简体" panose="02000000000000000000" pitchFamily="2" charset="-122"/>
            </a:endParaRPr>
          </a:p>
        </p:txBody>
      </p:sp>
      <p:sp>
        <p:nvSpPr>
          <p:cNvPr id="7" name="TextBox 23"/>
          <p:cNvSpPr txBox="1"/>
          <p:nvPr/>
        </p:nvSpPr>
        <p:spPr>
          <a:xfrm>
            <a:off x="2931685" y="3142538"/>
            <a:ext cx="6995381" cy="683779"/>
          </a:xfrm>
          <a:prstGeom prst="rect">
            <a:avLst/>
          </a:prstGeom>
          <a:noFill/>
        </p:spPr>
        <p:txBody>
          <a:bodyPr wrap="none" lIns="128526" tIns="64263" rIns="128526" bIns="64263" rtlCol="0">
            <a:spAutoFit/>
          </a:bodyPr>
          <a:lstStyle/>
          <a:p>
            <a:pPr algn="ctr"/>
            <a:r>
              <a:rPr lang="en-US" altLang="zh-CN" sz="3600" dirty="0">
                <a:solidFill>
                  <a:schemeClr val="accent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a:t>
            </a:r>
            <a:r>
              <a:rPr lang="zh-CN" altLang="en-US" sz="3600" dirty="0">
                <a:solidFill>
                  <a:schemeClr val="accent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新年计划 年终总结 业绩报告</a:t>
            </a:r>
            <a:r>
              <a:rPr lang="en-US" altLang="zh-CN" sz="3600" dirty="0">
                <a:solidFill>
                  <a:schemeClr val="accent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a:t>
            </a:r>
            <a:endParaRPr lang="zh-CN" altLang="en-US" sz="3600" dirty="0">
              <a:solidFill>
                <a:schemeClr val="accent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endParaRPr>
          </a:p>
        </p:txBody>
      </p:sp>
      <p:sp>
        <p:nvSpPr>
          <p:cNvPr id="8" name="文本框 7"/>
          <p:cNvSpPr txBox="1"/>
          <p:nvPr/>
        </p:nvSpPr>
        <p:spPr>
          <a:xfrm>
            <a:off x="4838349" y="663997"/>
            <a:ext cx="3182052" cy="1815465"/>
          </a:xfrm>
          <a:prstGeom prst="rect">
            <a:avLst/>
          </a:prstGeom>
          <a:noFill/>
        </p:spPr>
        <p:txBody>
          <a:bodyPr wrap="square" lIns="0" tIns="0" rIns="0" bIns="0" rtlCol="0">
            <a:spAutoFit/>
          </a:bodyPr>
          <a:lstStyle/>
          <a:p>
            <a:pPr algn="ctr"/>
            <a:r>
              <a:rPr lang="en-US" altLang="zh-CN" sz="11800" dirty="0" smtClean="0">
                <a:solidFill>
                  <a:srgbClr val="C00000"/>
                </a:solidFill>
                <a:latin typeface="Impact" panose="020B0806030902050204" pitchFamily="34" charset="0"/>
                <a:ea typeface="微软雅黑" panose="020B0503020204020204" pitchFamily="34" charset="-122"/>
              </a:rPr>
              <a:t>2019</a:t>
            </a:r>
            <a:endParaRPr lang="zh-CN" altLang="en-US" sz="11800" dirty="0">
              <a:solidFill>
                <a:srgbClr val="C00000"/>
              </a:solidFill>
              <a:latin typeface="Impact" panose="020B0806030902050204" pitchFamily="34" charset="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iterate type="lt">
                                    <p:tmPct val="10000"/>
                                  </p:iterate>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150"/>
                            </p:stCondLst>
                            <p:childTnLst>
                              <p:par>
                                <p:cTn id="15" presetID="12" presetClass="entr" presetSubtype="4"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 calcmode="lin" valueType="num">
                                      <p:cBhvr additive="base">
                                        <p:cTn id="17" dur="750"/>
                                        <p:tgtEl>
                                          <p:spTgt spid="6"/>
                                        </p:tgtEl>
                                        <p:attrNameLst>
                                          <p:attrName>ppt_y</p:attrName>
                                        </p:attrNameLst>
                                      </p:cBhvr>
                                      <p:tavLst>
                                        <p:tav tm="0">
                                          <p:val>
                                            <p:strVal val="#ppt_y+#ppt_h*1.125000"/>
                                          </p:val>
                                        </p:tav>
                                        <p:tav tm="100000">
                                          <p:val>
                                            <p:strVal val="#ppt_y"/>
                                          </p:val>
                                        </p:tav>
                                      </p:tavLst>
                                    </p:anim>
                                    <p:animEffect transition="in" filter="wipe(up)">
                                      <p:cBhvr>
                                        <p:cTn id="18" dur="750"/>
                                        <p:tgtEl>
                                          <p:spTgt spid="6"/>
                                        </p:tgtEl>
                                      </p:cBhvr>
                                    </p:animEffect>
                                  </p:childTnLst>
                                </p:cTn>
                              </p:par>
                              <p:par>
                                <p:cTn id="19" presetID="22" presetClass="entr" presetSubtype="8" fill="hold" grpId="0" nodeType="withEffect">
                                  <p:stCondLst>
                                    <p:cond delay="40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16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6" grpId="0"/>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943" y="895"/>
            <a:ext cx="6427433" cy="7230864"/>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
        <p:nvSpPr>
          <p:cNvPr id="4" name="文本框 3"/>
          <p:cNvSpPr txBox="1"/>
          <p:nvPr/>
        </p:nvSpPr>
        <p:spPr>
          <a:xfrm>
            <a:off x="820770" y="1162519"/>
            <a:ext cx="1752146" cy="4221352"/>
          </a:xfrm>
          <a:prstGeom prst="rect">
            <a:avLst/>
          </a:prstGeom>
          <a:noFill/>
        </p:spPr>
        <p:txBody>
          <a:bodyPr vert="eaVert" wrap="square" lIns="0" tIns="0" rIns="0" bIns="0" rtlCol="0">
            <a:spAutoFit/>
          </a:bodyPr>
          <a:lstStyle/>
          <a:p>
            <a:r>
              <a:rPr lang="en-US" altLang="zh-CN" sz="5695"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CONTENTS</a:t>
            </a:r>
            <a:endParaRPr lang="zh-CN" altLang="en-US" sz="5695"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a:p>
            <a:r>
              <a:rPr lang="zh-CN" altLang="en-US" sz="5695"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目录</a:t>
            </a:r>
            <a:endParaRPr lang="en-US" altLang="zh-CN" sz="5695"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endParaRPr>
          </a:p>
        </p:txBody>
      </p:sp>
      <p:grpSp>
        <p:nvGrpSpPr>
          <p:cNvPr id="14" name="组合 13"/>
          <p:cNvGrpSpPr/>
          <p:nvPr/>
        </p:nvGrpSpPr>
        <p:grpSpPr>
          <a:xfrm>
            <a:off x="6008868" y="1885337"/>
            <a:ext cx="841014" cy="841014"/>
            <a:chOff x="3529981" y="507683"/>
            <a:chExt cx="598350" cy="598350"/>
          </a:xfrm>
        </p:grpSpPr>
        <p:sp>
          <p:nvSpPr>
            <p:cNvPr id="15" name="椭圆 14"/>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anose="020B0503020204020204" pitchFamily="34" charset="-122"/>
                <a:cs typeface="Arial" panose="020B0604020202020204" pitchFamily="34" charset="0"/>
              </a:endParaRPr>
            </a:p>
          </p:txBody>
        </p:sp>
        <p:sp>
          <p:nvSpPr>
            <p:cNvPr id="16" name="TextBox 4"/>
            <p:cNvSpPr txBox="1"/>
            <p:nvPr/>
          </p:nvSpPr>
          <p:spPr>
            <a:xfrm>
              <a:off x="3576317" y="558577"/>
              <a:ext cx="530353" cy="496562"/>
            </a:xfrm>
            <a:prstGeom prst="rect">
              <a:avLst/>
            </a:prstGeom>
            <a:noFill/>
          </p:spPr>
          <p:txBody>
            <a:bodyPr wrap="none" rtlCol="0" anchor="ctr">
              <a:spAutoFit/>
            </a:bodyPr>
            <a:lstStyle/>
            <a:p>
              <a:pPr algn="ctr"/>
              <a:r>
                <a:rPr lang="en-US" altLang="zh-CN" sz="3935" dirty="0">
                  <a:solidFill>
                    <a:schemeClr val="accent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01</a:t>
              </a:r>
              <a:endParaRPr lang="zh-CN" altLang="en-US" sz="3935" dirty="0">
                <a:solidFill>
                  <a:schemeClr val="accent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sp>
        <p:nvSpPr>
          <p:cNvPr id="17" name="矩形 16"/>
          <p:cNvSpPr/>
          <p:nvPr/>
        </p:nvSpPr>
        <p:spPr>
          <a:xfrm>
            <a:off x="7354206" y="2032740"/>
            <a:ext cx="2515910" cy="646091"/>
          </a:xfrm>
          <a:prstGeom prst="rect">
            <a:avLst/>
          </a:prstGeom>
        </p:spPr>
        <p:txBody>
          <a:bodyPr wrap="none">
            <a:spAutoFit/>
          </a:bodyPr>
          <a:lstStyle/>
          <a:p>
            <a:r>
              <a:rPr lang="zh-CN" altLang="en-US" sz="2400" dirty="0">
                <a:solidFill>
                  <a:schemeClr val="accent1"/>
                </a:solidFill>
                <a:latin typeface="微软雅黑" panose="020B0503020204020204" pitchFamily="34" charset="-122"/>
                <a:ea typeface="微软雅黑" panose="020B0503020204020204" pitchFamily="34" charset="-122"/>
              </a:rPr>
              <a:t>相关标题文字</a:t>
            </a:r>
            <a:endParaRPr lang="en-US" altLang="zh-CN" sz="2400" dirty="0">
              <a:solidFill>
                <a:schemeClr val="accent1"/>
              </a:solidFill>
              <a:latin typeface="微软雅黑" panose="020B0503020204020204" pitchFamily="34" charset="-122"/>
              <a:ea typeface="微软雅黑" panose="020B0503020204020204" pitchFamily="34" charset="-122"/>
            </a:endParaRPr>
          </a:p>
          <a:p>
            <a:r>
              <a:rPr lang="en-US" altLang="zh-CN" sz="1200" b="1" dirty="0">
                <a:solidFill>
                  <a:schemeClr val="accent1"/>
                </a:solidFill>
                <a:latin typeface="微软雅黑" panose="020B0503020204020204" pitchFamily="34" charset="-122"/>
                <a:ea typeface="微软雅黑" panose="020B0503020204020204" pitchFamily="34" charset="-122"/>
              </a:rPr>
              <a:t>CLICK TO ADD CAPTION TEXT</a:t>
            </a:r>
            <a:endParaRPr lang="zh-CN" altLang="en-US" sz="1200" b="1" dirty="0">
              <a:solidFill>
                <a:schemeClr val="accent1"/>
              </a:solidFill>
              <a:latin typeface="微软雅黑" panose="020B0503020204020204" pitchFamily="34" charset="-122"/>
              <a:ea typeface="微软雅黑" panose="020B0503020204020204" pitchFamily="34" charset="-122"/>
            </a:endParaRPr>
          </a:p>
        </p:txBody>
      </p:sp>
      <p:sp>
        <p:nvSpPr>
          <p:cNvPr id="18" name="矩形 17"/>
          <p:cNvSpPr/>
          <p:nvPr/>
        </p:nvSpPr>
        <p:spPr>
          <a:xfrm>
            <a:off x="7354206" y="3091535"/>
            <a:ext cx="2515910" cy="646091"/>
          </a:xfrm>
          <a:prstGeom prst="rect">
            <a:avLst/>
          </a:prstGeom>
        </p:spPr>
        <p:txBody>
          <a:bodyPr wrap="none">
            <a:spAutoFit/>
          </a:bodyPr>
          <a:lstStyle/>
          <a:p>
            <a:r>
              <a:rPr lang="zh-CN" altLang="en-US" sz="2400" dirty="0">
                <a:solidFill>
                  <a:schemeClr val="accent2"/>
                </a:solidFill>
                <a:latin typeface="微软雅黑" panose="020B0503020204020204" pitchFamily="34" charset="-122"/>
                <a:ea typeface="微软雅黑" panose="020B0503020204020204" pitchFamily="34" charset="-122"/>
              </a:rPr>
              <a:t>相关标题文字</a:t>
            </a:r>
            <a:endParaRPr lang="en-US" altLang="zh-CN" sz="2400" dirty="0">
              <a:solidFill>
                <a:schemeClr val="accent2"/>
              </a:solidFill>
              <a:latin typeface="微软雅黑" panose="020B0503020204020204" pitchFamily="34" charset="-122"/>
              <a:ea typeface="微软雅黑" panose="020B0503020204020204" pitchFamily="34" charset="-122"/>
            </a:endParaRPr>
          </a:p>
          <a:p>
            <a:r>
              <a:rPr lang="en-US" altLang="zh-CN" sz="1200" b="1" dirty="0">
                <a:solidFill>
                  <a:schemeClr val="accent2"/>
                </a:solidFill>
                <a:latin typeface="微软雅黑" panose="020B0503020204020204" pitchFamily="34" charset="-122"/>
                <a:ea typeface="微软雅黑" panose="020B0503020204020204" pitchFamily="34" charset="-122"/>
              </a:rPr>
              <a:t>CLICK TO ADD CAPTION TEXT</a:t>
            </a:r>
            <a:endParaRPr lang="zh-CN" altLang="en-US" sz="1200" b="1" dirty="0">
              <a:solidFill>
                <a:schemeClr val="accent2"/>
              </a:solidFill>
              <a:latin typeface="微软雅黑" panose="020B0503020204020204" pitchFamily="34" charset="-122"/>
              <a:ea typeface="微软雅黑" panose="020B0503020204020204" pitchFamily="34" charset="-122"/>
            </a:endParaRPr>
          </a:p>
        </p:txBody>
      </p:sp>
      <p:sp>
        <p:nvSpPr>
          <p:cNvPr id="19" name="矩形 18"/>
          <p:cNvSpPr/>
          <p:nvPr/>
        </p:nvSpPr>
        <p:spPr>
          <a:xfrm>
            <a:off x="7312473" y="5209128"/>
            <a:ext cx="2515910" cy="646091"/>
          </a:xfrm>
          <a:prstGeom prst="rect">
            <a:avLst/>
          </a:prstGeom>
        </p:spPr>
        <p:txBody>
          <a:bodyPr wrap="none">
            <a:spAutoFit/>
          </a:bodyPr>
          <a:lstStyle/>
          <a:p>
            <a:r>
              <a:rPr lang="zh-CN" altLang="en-US" sz="2400" dirty="0">
                <a:solidFill>
                  <a:schemeClr val="accent2"/>
                </a:solidFill>
                <a:latin typeface="微软雅黑" panose="020B0503020204020204" pitchFamily="34" charset="-122"/>
                <a:ea typeface="微软雅黑" panose="020B0503020204020204" pitchFamily="34" charset="-122"/>
              </a:rPr>
              <a:t>相关标题文字</a:t>
            </a:r>
            <a:endParaRPr lang="en-US" altLang="zh-CN" sz="2400" dirty="0">
              <a:solidFill>
                <a:schemeClr val="accent2"/>
              </a:solidFill>
              <a:latin typeface="微软雅黑" panose="020B0503020204020204" pitchFamily="34" charset="-122"/>
              <a:ea typeface="微软雅黑" panose="020B0503020204020204" pitchFamily="34" charset="-122"/>
            </a:endParaRPr>
          </a:p>
          <a:p>
            <a:r>
              <a:rPr lang="en-US" altLang="zh-CN" sz="1200" b="1" dirty="0">
                <a:solidFill>
                  <a:schemeClr val="accent2"/>
                </a:solidFill>
                <a:latin typeface="微软雅黑" panose="020B0503020204020204" pitchFamily="34" charset="-122"/>
                <a:ea typeface="微软雅黑" panose="020B0503020204020204" pitchFamily="34" charset="-122"/>
              </a:rPr>
              <a:t>CLICK TO ADD CAPTION TEXT</a:t>
            </a:r>
            <a:endParaRPr lang="zh-CN" altLang="en-US" sz="1200" b="1" dirty="0">
              <a:solidFill>
                <a:schemeClr val="accent2"/>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6057023" y="2994073"/>
            <a:ext cx="841014" cy="841014"/>
            <a:chOff x="3529981" y="507683"/>
            <a:chExt cx="598350" cy="598350"/>
          </a:xfrm>
        </p:grpSpPr>
        <p:sp>
          <p:nvSpPr>
            <p:cNvPr id="21" name="椭圆 20"/>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anose="020B0503020204020204" pitchFamily="34" charset="-122"/>
                <a:cs typeface="Arial" panose="020B0604020202020204" pitchFamily="34" charset="0"/>
              </a:endParaRPr>
            </a:p>
          </p:txBody>
        </p:sp>
        <p:sp>
          <p:nvSpPr>
            <p:cNvPr id="22" name="TextBox 48"/>
            <p:cNvSpPr txBox="1"/>
            <p:nvPr/>
          </p:nvSpPr>
          <p:spPr>
            <a:xfrm>
              <a:off x="3567571" y="598214"/>
              <a:ext cx="530353" cy="496562"/>
            </a:xfrm>
            <a:prstGeom prst="rect">
              <a:avLst/>
            </a:prstGeom>
            <a:noFill/>
          </p:spPr>
          <p:txBody>
            <a:bodyPr wrap="none" rtlCol="0" anchor="ctr">
              <a:spAutoFit/>
            </a:bodyPr>
            <a:lstStyle/>
            <a:p>
              <a:pPr algn="ctr"/>
              <a:r>
                <a:rPr lang="en-US" altLang="zh-CN" sz="3935" dirty="0">
                  <a:solidFill>
                    <a:schemeClr val="accent2"/>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02</a:t>
              </a:r>
              <a:endParaRPr lang="zh-CN" altLang="en-US" sz="3935" dirty="0">
                <a:solidFill>
                  <a:schemeClr val="accent2"/>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grpSp>
        <p:nvGrpSpPr>
          <p:cNvPr id="23" name="组合 22"/>
          <p:cNvGrpSpPr/>
          <p:nvPr/>
        </p:nvGrpSpPr>
        <p:grpSpPr>
          <a:xfrm>
            <a:off x="6065004" y="5091284"/>
            <a:ext cx="841014" cy="841014"/>
            <a:chOff x="3529981" y="507683"/>
            <a:chExt cx="598350" cy="598350"/>
          </a:xfrm>
        </p:grpSpPr>
        <p:sp>
          <p:nvSpPr>
            <p:cNvPr id="24" name="椭圆 2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2"/>
                </a:solidFill>
                <a:latin typeface="Arial" panose="020B0604020202020204" pitchFamily="34" charset="0"/>
                <a:ea typeface="微软雅黑" panose="020B0503020204020204" pitchFamily="34" charset="-122"/>
                <a:cs typeface="Arial" panose="020B0604020202020204" pitchFamily="34" charset="0"/>
              </a:endParaRPr>
            </a:p>
          </p:txBody>
        </p:sp>
        <p:sp>
          <p:nvSpPr>
            <p:cNvPr id="25" name="TextBox 51"/>
            <p:cNvSpPr txBox="1"/>
            <p:nvPr/>
          </p:nvSpPr>
          <p:spPr>
            <a:xfrm>
              <a:off x="3570639" y="582835"/>
              <a:ext cx="530353" cy="496562"/>
            </a:xfrm>
            <a:prstGeom prst="rect">
              <a:avLst/>
            </a:prstGeom>
            <a:noFill/>
          </p:spPr>
          <p:txBody>
            <a:bodyPr wrap="none" rtlCol="0" anchor="ctr">
              <a:spAutoFit/>
            </a:bodyPr>
            <a:lstStyle/>
            <a:p>
              <a:pPr algn="ctr"/>
              <a:r>
                <a:rPr lang="en-US" altLang="zh-CN" sz="3935" dirty="0">
                  <a:solidFill>
                    <a:schemeClr val="accent2"/>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04</a:t>
              </a:r>
              <a:endParaRPr lang="zh-CN" altLang="en-US" sz="3935" dirty="0">
                <a:solidFill>
                  <a:schemeClr val="accent2"/>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grpSp>
        <p:nvGrpSpPr>
          <p:cNvPr id="26" name="组合 25"/>
          <p:cNvGrpSpPr/>
          <p:nvPr/>
        </p:nvGrpSpPr>
        <p:grpSpPr>
          <a:xfrm>
            <a:off x="6053925" y="4050769"/>
            <a:ext cx="841014" cy="841014"/>
            <a:chOff x="3529981" y="507683"/>
            <a:chExt cx="598350" cy="598350"/>
          </a:xfrm>
        </p:grpSpPr>
        <p:sp>
          <p:nvSpPr>
            <p:cNvPr id="27" name="椭圆 26"/>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50">
                <a:solidFill>
                  <a:schemeClr val="accent1"/>
                </a:solidFill>
                <a:latin typeface="Arial" panose="020B0604020202020204" pitchFamily="34" charset="0"/>
                <a:ea typeface="微软雅黑" panose="020B0503020204020204" pitchFamily="34" charset="-122"/>
                <a:cs typeface="Arial" panose="020B0604020202020204" pitchFamily="34" charset="0"/>
              </a:endParaRPr>
            </a:p>
          </p:txBody>
        </p:sp>
        <p:sp>
          <p:nvSpPr>
            <p:cNvPr id="28" name="TextBox 57"/>
            <p:cNvSpPr txBox="1"/>
            <p:nvPr/>
          </p:nvSpPr>
          <p:spPr>
            <a:xfrm>
              <a:off x="3578518" y="582851"/>
              <a:ext cx="530353" cy="496562"/>
            </a:xfrm>
            <a:prstGeom prst="rect">
              <a:avLst/>
            </a:prstGeom>
            <a:noFill/>
          </p:spPr>
          <p:txBody>
            <a:bodyPr wrap="none" rtlCol="0" anchor="ctr">
              <a:spAutoFit/>
            </a:bodyPr>
            <a:lstStyle/>
            <a:p>
              <a:pPr algn="ctr"/>
              <a:r>
                <a:rPr lang="en-US" altLang="zh-CN" sz="3935" dirty="0">
                  <a:solidFill>
                    <a:schemeClr val="accent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03</a:t>
              </a:r>
              <a:endParaRPr lang="zh-CN" altLang="en-US" sz="3935" dirty="0">
                <a:solidFill>
                  <a:schemeClr val="accent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sp>
        <p:nvSpPr>
          <p:cNvPr id="29" name="矩形 28"/>
          <p:cNvSpPr/>
          <p:nvPr/>
        </p:nvSpPr>
        <p:spPr>
          <a:xfrm>
            <a:off x="7312472" y="4150333"/>
            <a:ext cx="2515910" cy="646091"/>
          </a:xfrm>
          <a:prstGeom prst="rect">
            <a:avLst/>
          </a:prstGeom>
        </p:spPr>
        <p:txBody>
          <a:bodyPr wrap="none">
            <a:spAutoFit/>
          </a:bodyPr>
          <a:lstStyle/>
          <a:p>
            <a:r>
              <a:rPr lang="zh-CN" altLang="en-US" sz="2400" dirty="0">
                <a:solidFill>
                  <a:schemeClr val="accent1"/>
                </a:solidFill>
                <a:latin typeface="微软雅黑" panose="020B0503020204020204" pitchFamily="34" charset="-122"/>
                <a:ea typeface="微软雅黑" panose="020B0503020204020204" pitchFamily="34" charset="-122"/>
              </a:rPr>
              <a:t>相关标题文字</a:t>
            </a:r>
            <a:endParaRPr lang="en-US" altLang="zh-CN" sz="2400" dirty="0">
              <a:solidFill>
                <a:schemeClr val="accent1"/>
              </a:solidFill>
              <a:latin typeface="微软雅黑" panose="020B0503020204020204" pitchFamily="34" charset="-122"/>
              <a:ea typeface="微软雅黑" panose="020B0503020204020204" pitchFamily="34" charset="-122"/>
            </a:endParaRPr>
          </a:p>
          <a:p>
            <a:r>
              <a:rPr lang="en-US" altLang="zh-CN" sz="1200" b="1" dirty="0">
                <a:solidFill>
                  <a:schemeClr val="accent1"/>
                </a:solidFill>
                <a:latin typeface="微软雅黑" panose="020B0503020204020204" pitchFamily="34" charset="-122"/>
                <a:ea typeface="微软雅黑" panose="020B0503020204020204" pitchFamily="34" charset="-122"/>
              </a:rPr>
              <a:t>CLICK TO ADD CAPTION TEXT</a:t>
            </a:r>
            <a:endParaRPr lang="zh-CN" altLang="en-US" sz="1200" b="1" dirty="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par>
                              <p:cTn id="11" fill="hold">
                                <p:stCondLst>
                                  <p:cond delay="500"/>
                                </p:stCondLst>
                                <p:childTnLst>
                                  <p:par>
                                    <p:cTn id="12" presetID="2" presetClass="entr" presetSubtype="3" fill="hold" nodeType="afterEffect" p14:presetBounceEnd="60000">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14:bounceEnd="60000">
                                          <p:cBhvr additive="base">
                                            <p:cTn id="14" dur="1250" fill="hold"/>
                                            <p:tgtEl>
                                              <p:spTgt spid="14"/>
                                            </p:tgtEl>
                                            <p:attrNameLst>
                                              <p:attrName>ppt_x</p:attrName>
                                            </p:attrNameLst>
                                          </p:cBhvr>
                                          <p:tavLst>
                                            <p:tav tm="0">
                                              <p:val>
                                                <p:strVal val="1+#ppt_w/2"/>
                                              </p:val>
                                            </p:tav>
                                            <p:tav tm="100000">
                                              <p:val>
                                                <p:strVal val="#ppt_x"/>
                                              </p:val>
                                            </p:tav>
                                          </p:tavLst>
                                        </p:anim>
                                        <p:anim calcmode="lin" valueType="num" p14:bounceEnd="60000">
                                          <p:cBhvr additive="base">
                                            <p:cTn id="15" dur="1250" fill="hold"/>
                                            <p:tgtEl>
                                              <p:spTgt spid="14"/>
                                            </p:tgtEl>
                                            <p:attrNameLst>
                                              <p:attrName>ppt_y</p:attrName>
                                            </p:attrNameLst>
                                          </p:cBhvr>
                                          <p:tavLst>
                                            <p:tav tm="0">
                                              <p:val>
                                                <p:strVal val="0-#ppt_h/2"/>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750"/>
                                            <p:tgtEl>
                                              <p:spTgt spid="17"/>
                                            </p:tgtEl>
                                          </p:cBhvr>
                                        </p:animEffect>
                                      </p:childTnLst>
                                    </p:cTn>
                                  </p:par>
                                </p:childTnLst>
                              </p:cTn>
                            </p:par>
                            <p:par>
                              <p:cTn id="20" fill="hold">
                                <p:stCondLst>
                                  <p:cond delay="3000"/>
                                </p:stCondLst>
                                <p:childTnLst>
                                  <p:par>
                                    <p:cTn id="21" presetID="2" presetClass="entr" presetSubtype="3" fill="hold" nodeType="afterEffect" p14:presetBounceEnd="6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60000">
                                          <p:cBhvr additive="base">
                                            <p:cTn id="23" dur="1250" fill="hold"/>
                                            <p:tgtEl>
                                              <p:spTgt spid="20"/>
                                            </p:tgtEl>
                                            <p:attrNameLst>
                                              <p:attrName>ppt_x</p:attrName>
                                            </p:attrNameLst>
                                          </p:cBhvr>
                                          <p:tavLst>
                                            <p:tav tm="0">
                                              <p:val>
                                                <p:strVal val="1+#ppt_w/2"/>
                                              </p:val>
                                            </p:tav>
                                            <p:tav tm="100000">
                                              <p:val>
                                                <p:strVal val="#ppt_x"/>
                                              </p:val>
                                            </p:tav>
                                          </p:tavLst>
                                        </p:anim>
                                        <p:anim calcmode="lin" valueType="num" p14:bounceEnd="60000">
                                          <p:cBhvr additive="base">
                                            <p:cTn id="24" dur="125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450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750"/>
                                            <p:tgtEl>
                                              <p:spTgt spid="18"/>
                                            </p:tgtEl>
                                          </p:cBhvr>
                                        </p:animEffect>
                                      </p:childTnLst>
                                    </p:cTn>
                                  </p:par>
                                </p:childTnLst>
                              </p:cTn>
                            </p:par>
                            <p:par>
                              <p:cTn id="29" fill="hold">
                                <p:stCondLst>
                                  <p:cond delay="5500"/>
                                </p:stCondLst>
                                <p:childTnLst>
                                  <p:par>
                                    <p:cTn id="30" presetID="2" presetClass="entr" presetSubtype="3" fill="hold" nodeType="afterEffect" p14:presetBounceEnd="60000">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14:bounceEnd="60000">
                                          <p:cBhvr additive="base">
                                            <p:cTn id="32" dur="125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33" dur="1250" fill="hold"/>
                                            <p:tgtEl>
                                              <p:spTgt spid="26"/>
                                            </p:tgtEl>
                                            <p:attrNameLst>
                                              <p:attrName>ppt_y</p:attrName>
                                            </p:attrNameLst>
                                          </p:cBhvr>
                                          <p:tavLst>
                                            <p:tav tm="0">
                                              <p:val>
                                                <p:strVal val="0-#ppt_h/2"/>
                                              </p:val>
                                            </p:tav>
                                            <p:tav tm="100000">
                                              <p:val>
                                                <p:strVal val="#ppt_y"/>
                                              </p:val>
                                            </p:tav>
                                          </p:tavLst>
                                        </p:anim>
                                      </p:childTnLst>
                                    </p:cTn>
                                  </p:par>
                                </p:childTnLst>
                              </p:cTn>
                            </p:par>
                            <p:par>
                              <p:cTn id="34" fill="hold">
                                <p:stCondLst>
                                  <p:cond delay="7000"/>
                                </p:stCondLst>
                                <p:childTnLst>
                                  <p:par>
                                    <p:cTn id="35" presetID="22" presetClass="entr" presetSubtype="8" fill="hold" grpId="0"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left)">
                                          <p:cBhvr>
                                            <p:cTn id="37" dur="750"/>
                                            <p:tgtEl>
                                              <p:spTgt spid="29"/>
                                            </p:tgtEl>
                                          </p:cBhvr>
                                        </p:animEffect>
                                      </p:childTnLst>
                                    </p:cTn>
                                  </p:par>
                                </p:childTnLst>
                              </p:cTn>
                            </p:par>
                            <p:par>
                              <p:cTn id="38" fill="hold">
                                <p:stCondLst>
                                  <p:cond delay="8000"/>
                                </p:stCondLst>
                                <p:childTnLst>
                                  <p:par>
                                    <p:cTn id="39" presetID="2" presetClass="entr" presetSubtype="3" fill="hold" nodeType="afterEffect" p14:presetBounceEnd="60000">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14:bounceEnd="60000">
                                          <p:cBhvr additive="base">
                                            <p:cTn id="41" dur="125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42" dur="1250" fill="hold"/>
                                            <p:tgtEl>
                                              <p:spTgt spid="23"/>
                                            </p:tgtEl>
                                            <p:attrNameLst>
                                              <p:attrName>ppt_y</p:attrName>
                                            </p:attrNameLst>
                                          </p:cBhvr>
                                          <p:tavLst>
                                            <p:tav tm="0">
                                              <p:val>
                                                <p:strVal val="0-#ppt_h/2"/>
                                              </p:val>
                                            </p:tav>
                                            <p:tav tm="100000">
                                              <p:val>
                                                <p:strVal val="#ppt_y"/>
                                              </p:val>
                                            </p:tav>
                                          </p:tavLst>
                                        </p:anim>
                                      </p:childTnLst>
                                    </p:cTn>
                                  </p:par>
                                </p:childTnLst>
                              </p:cTn>
                            </p:par>
                            <p:par>
                              <p:cTn id="43" fill="hold">
                                <p:stCondLst>
                                  <p:cond delay="950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17" grpId="0"/>
          <p:bldP spid="18" grpId="0"/>
          <p:bldP spid="19"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par>
                              <p:cTn id="11" fill="hold">
                                <p:stCondLst>
                                  <p:cond delay="500"/>
                                </p:stCondLst>
                                <p:childTnLst>
                                  <p:par>
                                    <p:cTn id="12" presetID="2" presetClass="entr" presetSubtype="3"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1250" fill="hold"/>
                                            <p:tgtEl>
                                              <p:spTgt spid="14"/>
                                            </p:tgtEl>
                                            <p:attrNameLst>
                                              <p:attrName>ppt_x</p:attrName>
                                            </p:attrNameLst>
                                          </p:cBhvr>
                                          <p:tavLst>
                                            <p:tav tm="0">
                                              <p:val>
                                                <p:strVal val="1+#ppt_w/2"/>
                                              </p:val>
                                            </p:tav>
                                            <p:tav tm="100000">
                                              <p:val>
                                                <p:strVal val="#ppt_x"/>
                                              </p:val>
                                            </p:tav>
                                          </p:tavLst>
                                        </p:anim>
                                        <p:anim calcmode="lin" valueType="num">
                                          <p:cBhvr additive="base">
                                            <p:cTn id="15" dur="1250" fill="hold"/>
                                            <p:tgtEl>
                                              <p:spTgt spid="14"/>
                                            </p:tgtEl>
                                            <p:attrNameLst>
                                              <p:attrName>ppt_y</p:attrName>
                                            </p:attrNameLst>
                                          </p:cBhvr>
                                          <p:tavLst>
                                            <p:tav tm="0">
                                              <p:val>
                                                <p:strVal val="0-#ppt_h/2"/>
                                              </p:val>
                                            </p:tav>
                                            <p:tav tm="100000">
                                              <p:val>
                                                <p:strVal val="#ppt_y"/>
                                              </p:val>
                                            </p:tav>
                                          </p:tavLst>
                                        </p:anim>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750"/>
                                            <p:tgtEl>
                                              <p:spTgt spid="17"/>
                                            </p:tgtEl>
                                          </p:cBhvr>
                                        </p:animEffect>
                                      </p:childTnLst>
                                    </p:cTn>
                                  </p:par>
                                </p:childTnLst>
                              </p:cTn>
                            </p:par>
                            <p:par>
                              <p:cTn id="20" fill="hold">
                                <p:stCondLst>
                                  <p:cond delay="3000"/>
                                </p:stCondLst>
                                <p:childTnLst>
                                  <p:par>
                                    <p:cTn id="21" presetID="2" presetClass="entr" presetSubtype="3"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250" fill="hold"/>
                                            <p:tgtEl>
                                              <p:spTgt spid="20"/>
                                            </p:tgtEl>
                                            <p:attrNameLst>
                                              <p:attrName>ppt_x</p:attrName>
                                            </p:attrNameLst>
                                          </p:cBhvr>
                                          <p:tavLst>
                                            <p:tav tm="0">
                                              <p:val>
                                                <p:strVal val="1+#ppt_w/2"/>
                                              </p:val>
                                            </p:tav>
                                            <p:tav tm="100000">
                                              <p:val>
                                                <p:strVal val="#ppt_x"/>
                                              </p:val>
                                            </p:tav>
                                          </p:tavLst>
                                        </p:anim>
                                        <p:anim calcmode="lin" valueType="num">
                                          <p:cBhvr additive="base">
                                            <p:cTn id="24" dur="1250" fill="hold"/>
                                            <p:tgtEl>
                                              <p:spTgt spid="20"/>
                                            </p:tgtEl>
                                            <p:attrNameLst>
                                              <p:attrName>ppt_y</p:attrName>
                                            </p:attrNameLst>
                                          </p:cBhvr>
                                          <p:tavLst>
                                            <p:tav tm="0">
                                              <p:val>
                                                <p:strVal val="0-#ppt_h/2"/>
                                              </p:val>
                                            </p:tav>
                                            <p:tav tm="100000">
                                              <p:val>
                                                <p:strVal val="#ppt_y"/>
                                              </p:val>
                                            </p:tav>
                                          </p:tavLst>
                                        </p:anim>
                                      </p:childTnLst>
                                    </p:cTn>
                                  </p:par>
                                </p:childTnLst>
                              </p:cTn>
                            </p:par>
                            <p:par>
                              <p:cTn id="25" fill="hold">
                                <p:stCondLst>
                                  <p:cond delay="450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750"/>
                                            <p:tgtEl>
                                              <p:spTgt spid="18"/>
                                            </p:tgtEl>
                                          </p:cBhvr>
                                        </p:animEffect>
                                      </p:childTnLst>
                                    </p:cTn>
                                  </p:par>
                                </p:childTnLst>
                              </p:cTn>
                            </p:par>
                            <p:par>
                              <p:cTn id="29" fill="hold">
                                <p:stCondLst>
                                  <p:cond delay="5500"/>
                                </p:stCondLst>
                                <p:childTnLst>
                                  <p:par>
                                    <p:cTn id="30" presetID="2" presetClass="entr" presetSubtype="3"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1250" fill="hold"/>
                                            <p:tgtEl>
                                              <p:spTgt spid="26"/>
                                            </p:tgtEl>
                                            <p:attrNameLst>
                                              <p:attrName>ppt_x</p:attrName>
                                            </p:attrNameLst>
                                          </p:cBhvr>
                                          <p:tavLst>
                                            <p:tav tm="0">
                                              <p:val>
                                                <p:strVal val="1+#ppt_w/2"/>
                                              </p:val>
                                            </p:tav>
                                            <p:tav tm="100000">
                                              <p:val>
                                                <p:strVal val="#ppt_x"/>
                                              </p:val>
                                            </p:tav>
                                          </p:tavLst>
                                        </p:anim>
                                        <p:anim calcmode="lin" valueType="num">
                                          <p:cBhvr additive="base">
                                            <p:cTn id="33" dur="1250" fill="hold"/>
                                            <p:tgtEl>
                                              <p:spTgt spid="26"/>
                                            </p:tgtEl>
                                            <p:attrNameLst>
                                              <p:attrName>ppt_y</p:attrName>
                                            </p:attrNameLst>
                                          </p:cBhvr>
                                          <p:tavLst>
                                            <p:tav tm="0">
                                              <p:val>
                                                <p:strVal val="0-#ppt_h/2"/>
                                              </p:val>
                                            </p:tav>
                                            <p:tav tm="100000">
                                              <p:val>
                                                <p:strVal val="#ppt_y"/>
                                              </p:val>
                                            </p:tav>
                                          </p:tavLst>
                                        </p:anim>
                                      </p:childTnLst>
                                    </p:cTn>
                                  </p:par>
                                </p:childTnLst>
                              </p:cTn>
                            </p:par>
                            <p:par>
                              <p:cTn id="34" fill="hold">
                                <p:stCondLst>
                                  <p:cond delay="7000"/>
                                </p:stCondLst>
                                <p:childTnLst>
                                  <p:par>
                                    <p:cTn id="35" presetID="22" presetClass="entr" presetSubtype="8" fill="hold" grpId="0"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left)">
                                          <p:cBhvr>
                                            <p:cTn id="37" dur="750"/>
                                            <p:tgtEl>
                                              <p:spTgt spid="29"/>
                                            </p:tgtEl>
                                          </p:cBhvr>
                                        </p:animEffect>
                                      </p:childTnLst>
                                    </p:cTn>
                                  </p:par>
                                </p:childTnLst>
                              </p:cTn>
                            </p:par>
                            <p:par>
                              <p:cTn id="38" fill="hold">
                                <p:stCondLst>
                                  <p:cond delay="8000"/>
                                </p:stCondLst>
                                <p:childTnLst>
                                  <p:par>
                                    <p:cTn id="39" presetID="2" presetClass="entr" presetSubtype="3"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1250" fill="hold"/>
                                            <p:tgtEl>
                                              <p:spTgt spid="23"/>
                                            </p:tgtEl>
                                            <p:attrNameLst>
                                              <p:attrName>ppt_x</p:attrName>
                                            </p:attrNameLst>
                                          </p:cBhvr>
                                          <p:tavLst>
                                            <p:tav tm="0">
                                              <p:val>
                                                <p:strVal val="1+#ppt_w/2"/>
                                              </p:val>
                                            </p:tav>
                                            <p:tav tm="100000">
                                              <p:val>
                                                <p:strVal val="#ppt_x"/>
                                              </p:val>
                                            </p:tav>
                                          </p:tavLst>
                                        </p:anim>
                                        <p:anim calcmode="lin" valueType="num">
                                          <p:cBhvr additive="base">
                                            <p:cTn id="42" dur="1250" fill="hold"/>
                                            <p:tgtEl>
                                              <p:spTgt spid="23"/>
                                            </p:tgtEl>
                                            <p:attrNameLst>
                                              <p:attrName>ppt_y</p:attrName>
                                            </p:attrNameLst>
                                          </p:cBhvr>
                                          <p:tavLst>
                                            <p:tav tm="0">
                                              <p:val>
                                                <p:strVal val="0-#ppt_h/2"/>
                                              </p:val>
                                            </p:tav>
                                            <p:tav tm="100000">
                                              <p:val>
                                                <p:strVal val="#ppt_y"/>
                                              </p:val>
                                            </p:tav>
                                          </p:tavLst>
                                        </p:anim>
                                      </p:childTnLst>
                                    </p:cTn>
                                  </p:par>
                                </p:childTnLst>
                              </p:cTn>
                            </p:par>
                            <p:par>
                              <p:cTn id="43" fill="hold">
                                <p:stCondLst>
                                  <p:cond delay="950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17" grpId="0"/>
          <p:bldP spid="18" grpId="0"/>
          <p:bldP spid="19" grpId="0"/>
          <p:bldP spid="29"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1148" y="448"/>
            <a:ext cx="12856457" cy="7231757"/>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nvGrpSpPr>
          <p:cNvPr id="31" name="组合 30"/>
          <p:cNvGrpSpPr/>
          <p:nvPr/>
        </p:nvGrpSpPr>
        <p:grpSpPr>
          <a:xfrm>
            <a:off x="872253" y="725525"/>
            <a:ext cx="5422486" cy="5263548"/>
            <a:chOff x="155004" y="515703"/>
            <a:chExt cx="3856678" cy="3743635"/>
          </a:xfrm>
        </p:grpSpPr>
        <p:sp>
          <p:nvSpPr>
            <p:cNvPr id="10" name="Freeform 12"/>
            <p:cNvSpPr/>
            <p:nvPr/>
          </p:nvSpPr>
          <p:spPr bwMode="auto">
            <a:xfrm>
              <a:off x="444538" y="922010"/>
              <a:ext cx="3407382" cy="3233916"/>
            </a:xfrm>
            <a:custGeom>
              <a:avLst/>
              <a:gdLst>
                <a:gd name="T0" fmla="*/ 782 w 1778"/>
                <a:gd name="T1" fmla="*/ 124 h 1079"/>
                <a:gd name="T2" fmla="*/ 810 w 1778"/>
                <a:gd name="T3" fmla="*/ 170 h 1079"/>
                <a:gd name="T4" fmla="*/ 802 w 1778"/>
                <a:gd name="T5" fmla="*/ 215 h 1079"/>
                <a:gd name="T6" fmla="*/ 881 w 1778"/>
                <a:gd name="T7" fmla="*/ 197 h 1079"/>
                <a:gd name="T8" fmla="*/ 790 w 1778"/>
                <a:gd name="T9" fmla="*/ 290 h 1079"/>
                <a:gd name="T10" fmla="*/ 1009 w 1778"/>
                <a:gd name="T11" fmla="*/ 184 h 1079"/>
                <a:gd name="T12" fmla="*/ 1232 w 1778"/>
                <a:gd name="T13" fmla="*/ 7 h 1079"/>
                <a:gd name="T14" fmla="*/ 1030 w 1778"/>
                <a:gd name="T15" fmla="*/ 205 h 1079"/>
                <a:gd name="T16" fmla="*/ 1042 w 1778"/>
                <a:gd name="T17" fmla="*/ 209 h 1079"/>
                <a:gd name="T18" fmla="*/ 1177 w 1778"/>
                <a:gd name="T19" fmla="*/ 92 h 1079"/>
                <a:gd name="T20" fmla="*/ 1130 w 1778"/>
                <a:gd name="T21" fmla="*/ 176 h 1079"/>
                <a:gd name="T22" fmla="*/ 1260 w 1778"/>
                <a:gd name="T23" fmla="*/ 97 h 1079"/>
                <a:gd name="T24" fmla="*/ 1120 w 1778"/>
                <a:gd name="T25" fmla="*/ 207 h 1079"/>
                <a:gd name="T26" fmla="*/ 1163 w 1778"/>
                <a:gd name="T27" fmla="*/ 219 h 1079"/>
                <a:gd name="T28" fmla="*/ 1280 w 1778"/>
                <a:gd name="T29" fmla="*/ 136 h 1079"/>
                <a:gd name="T30" fmla="*/ 1368 w 1778"/>
                <a:gd name="T31" fmla="*/ 185 h 1079"/>
                <a:gd name="T32" fmla="*/ 1336 w 1778"/>
                <a:gd name="T33" fmla="*/ 231 h 1079"/>
                <a:gd name="T34" fmla="*/ 1470 w 1778"/>
                <a:gd name="T35" fmla="*/ 275 h 1079"/>
                <a:gd name="T36" fmla="*/ 1610 w 1778"/>
                <a:gd name="T37" fmla="*/ 326 h 1079"/>
                <a:gd name="T38" fmla="*/ 1651 w 1778"/>
                <a:gd name="T39" fmla="*/ 431 h 1079"/>
                <a:gd name="T40" fmla="*/ 1656 w 1778"/>
                <a:gd name="T41" fmla="*/ 473 h 1079"/>
                <a:gd name="T42" fmla="*/ 1408 w 1778"/>
                <a:gd name="T43" fmla="*/ 580 h 1079"/>
                <a:gd name="T44" fmla="*/ 1556 w 1778"/>
                <a:gd name="T45" fmla="*/ 529 h 1079"/>
                <a:gd name="T46" fmla="*/ 1657 w 1778"/>
                <a:gd name="T47" fmla="*/ 511 h 1079"/>
                <a:gd name="T48" fmla="*/ 1682 w 1778"/>
                <a:gd name="T49" fmla="*/ 579 h 1079"/>
                <a:gd name="T50" fmla="*/ 1679 w 1778"/>
                <a:gd name="T51" fmla="*/ 645 h 1079"/>
                <a:gd name="T52" fmla="*/ 1613 w 1778"/>
                <a:gd name="T53" fmla="*/ 699 h 1079"/>
                <a:gd name="T54" fmla="*/ 1702 w 1778"/>
                <a:gd name="T55" fmla="*/ 701 h 1079"/>
                <a:gd name="T56" fmla="*/ 1377 w 1778"/>
                <a:gd name="T57" fmla="*/ 890 h 1079"/>
                <a:gd name="T58" fmla="*/ 1081 w 1778"/>
                <a:gd name="T59" fmla="*/ 1051 h 1079"/>
                <a:gd name="T60" fmla="*/ 970 w 1778"/>
                <a:gd name="T61" fmla="*/ 1036 h 1079"/>
                <a:gd name="T62" fmla="*/ 1066 w 1778"/>
                <a:gd name="T63" fmla="*/ 890 h 1079"/>
                <a:gd name="T64" fmla="*/ 1071 w 1778"/>
                <a:gd name="T65" fmla="*/ 844 h 1079"/>
                <a:gd name="T66" fmla="*/ 579 w 1778"/>
                <a:gd name="T67" fmla="*/ 923 h 1079"/>
                <a:gd name="T68" fmla="*/ 570 w 1778"/>
                <a:gd name="T69" fmla="*/ 903 h 1079"/>
                <a:gd name="T70" fmla="*/ 515 w 1778"/>
                <a:gd name="T71" fmla="*/ 912 h 1079"/>
                <a:gd name="T72" fmla="*/ 355 w 1778"/>
                <a:gd name="T73" fmla="*/ 934 h 1079"/>
                <a:gd name="T74" fmla="*/ 356 w 1778"/>
                <a:gd name="T75" fmla="*/ 977 h 1079"/>
                <a:gd name="T76" fmla="*/ 598 w 1778"/>
                <a:gd name="T77" fmla="*/ 951 h 1079"/>
                <a:gd name="T78" fmla="*/ 858 w 1778"/>
                <a:gd name="T79" fmla="*/ 915 h 1079"/>
                <a:gd name="T80" fmla="*/ 720 w 1778"/>
                <a:gd name="T81" fmla="*/ 940 h 1079"/>
                <a:gd name="T82" fmla="*/ 484 w 1778"/>
                <a:gd name="T83" fmla="*/ 976 h 1079"/>
                <a:gd name="T84" fmla="*/ 287 w 1778"/>
                <a:gd name="T85" fmla="*/ 954 h 1079"/>
                <a:gd name="T86" fmla="*/ 299 w 1778"/>
                <a:gd name="T87" fmla="*/ 868 h 1079"/>
                <a:gd name="T88" fmla="*/ 324 w 1778"/>
                <a:gd name="T89" fmla="*/ 827 h 1079"/>
                <a:gd name="T90" fmla="*/ 309 w 1778"/>
                <a:gd name="T91" fmla="*/ 739 h 1079"/>
                <a:gd name="T92" fmla="*/ 170 w 1778"/>
                <a:gd name="T93" fmla="*/ 754 h 1079"/>
                <a:gd name="T94" fmla="*/ 53 w 1778"/>
                <a:gd name="T95" fmla="*/ 722 h 1079"/>
                <a:gd name="T96" fmla="*/ 27 w 1778"/>
                <a:gd name="T97" fmla="*/ 628 h 1079"/>
                <a:gd name="T98" fmla="*/ 89 w 1778"/>
                <a:gd name="T99" fmla="*/ 508 h 1079"/>
                <a:gd name="T100" fmla="*/ 74 w 1778"/>
                <a:gd name="T101" fmla="*/ 466 h 1079"/>
                <a:gd name="T102" fmla="*/ 45 w 1778"/>
                <a:gd name="T103" fmla="*/ 455 h 1079"/>
                <a:gd name="T104" fmla="*/ 72 w 1778"/>
                <a:gd name="T105" fmla="*/ 400 h 1079"/>
                <a:gd name="T106" fmla="*/ 151 w 1778"/>
                <a:gd name="T107" fmla="*/ 323 h 1079"/>
                <a:gd name="T108" fmla="*/ 179 w 1778"/>
                <a:gd name="T109" fmla="*/ 258 h 1079"/>
                <a:gd name="T110" fmla="*/ 152 w 1778"/>
                <a:gd name="T111" fmla="*/ 188 h 1079"/>
                <a:gd name="T112" fmla="*/ 207 w 1778"/>
                <a:gd name="T113" fmla="*/ 134 h 1079"/>
                <a:gd name="T114" fmla="*/ 114 w 1778"/>
                <a:gd name="T115" fmla="*/ 108 h 1079"/>
                <a:gd name="T116" fmla="*/ 215 w 1778"/>
                <a:gd name="T117" fmla="*/ 80 h 1079"/>
                <a:gd name="T118" fmla="*/ 372 w 1778"/>
                <a:gd name="T119" fmla="*/ 75 h 1079"/>
                <a:gd name="T120" fmla="*/ 570 w 1778"/>
                <a:gd name="T121" fmla="*/ 57 h 1079"/>
                <a:gd name="T122" fmla="*/ 715 w 1778"/>
                <a:gd name="T123" fmla="*/ 21 h 1079"/>
                <a:gd name="T124" fmla="*/ 769 w 1778"/>
                <a:gd name="T125" fmla="*/ 59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78" h="1079">
                  <a:moveTo>
                    <a:pt x="876" y="9"/>
                  </a:moveTo>
                  <a:cubicBezTo>
                    <a:pt x="872" y="10"/>
                    <a:pt x="872" y="10"/>
                    <a:pt x="872" y="10"/>
                  </a:cubicBezTo>
                  <a:cubicBezTo>
                    <a:pt x="871" y="11"/>
                    <a:pt x="871" y="11"/>
                    <a:pt x="871" y="11"/>
                  </a:cubicBezTo>
                  <a:cubicBezTo>
                    <a:pt x="869" y="10"/>
                    <a:pt x="869" y="10"/>
                    <a:pt x="869" y="10"/>
                  </a:cubicBezTo>
                  <a:cubicBezTo>
                    <a:pt x="865" y="14"/>
                    <a:pt x="865" y="14"/>
                    <a:pt x="865" y="14"/>
                  </a:cubicBezTo>
                  <a:cubicBezTo>
                    <a:pt x="864" y="16"/>
                    <a:pt x="871" y="13"/>
                    <a:pt x="862" y="15"/>
                  </a:cubicBezTo>
                  <a:cubicBezTo>
                    <a:pt x="867" y="17"/>
                    <a:pt x="867" y="17"/>
                    <a:pt x="867" y="17"/>
                  </a:cubicBezTo>
                  <a:cubicBezTo>
                    <a:pt x="859" y="21"/>
                    <a:pt x="859" y="21"/>
                    <a:pt x="859" y="21"/>
                  </a:cubicBezTo>
                  <a:cubicBezTo>
                    <a:pt x="861" y="18"/>
                    <a:pt x="861" y="18"/>
                    <a:pt x="861" y="18"/>
                  </a:cubicBezTo>
                  <a:cubicBezTo>
                    <a:pt x="861" y="16"/>
                    <a:pt x="869" y="22"/>
                    <a:pt x="858" y="16"/>
                  </a:cubicBezTo>
                  <a:cubicBezTo>
                    <a:pt x="856" y="19"/>
                    <a:pt x="856" y="19"/>
                    <a:pt x="856" y="19"/>
                  </a:cubicBezTo>
                  <a:cubicBezTo>
                    <a:pt x="855" y="19"/>
                    <a:pt x="856" y="23"/>
                    <a:pt x="854" y="18"/>
                  </a:cubicBezTo>
                  <a:cubicBezTo>
                    <a:pt x="853" y="19"/>
                    <a:pt x="853" y="19"/>
                    <a:pt x="853" y="19"/>
                  </a:cubicBezTo>
                  <a:cubicBezTo>
                    <a:pt x="856" y="22"/>
                    <a:pt x="856" y="22"/>
                    <a:pt x="856" y="22"/>
                  </a:cubicBezTo>
                  <a:cubicBezTo>
                    <a:pt x="852" y="26"/>
                    <a:pt x="852" y="26"/>
                    <a:pt x="852" y="26"/>
                  </a:cubicBezTo>
                  <a:cubicBezTo>
                    <a:pt x="859" y="28"/>
                    <a:pt x="859" y="28"/>
                    <a:pt x="859" y="28"/>
                  </a:cubicBezTo>
                  <a:cubicBezTo>
                    <a:pt x="861" y="28"/>
                    <a:pt x="861" y="28"/>
                    <a:pt x="861" y="28"/>
                  </a:cubicBezTo>
                  <a:cubicBezTo>
                    <a:pt x="862" y="29"/>
                    <a:pt x="856" y="33"/>
                    <a:pt x="863" y="30"/>
                  </a:cubicBezTo>
                  <a:cubicBezTo>
                    <a:pt x="862" y="30"/>
                    <a:pt x="860" y="31"/>
                    <a:pt x="863" y="34"/>
                  </a:cubicBezTo>
                  <a:cubicBezTo>
                    <a:pt x="862" y="34"/>
                    <a:pt x="859" y="35"/>
                    <a:pt x="863" y="38"/>
                  </a:cubicBezTo>
                  <a:cubicBezTo>
                    <a:pt x="863" y="39"/>
                    <a:pt x="863" y="39"/>
                    <a:pt x="863" y="39"/>
                  </a:cubicBezTo>
                  <a:cubicBezTo>
                    <a:pt x="862" y="40"/>
                    <a:pt x="862" y="40"/>
                    <a:pt x="862" y="40"/>
                  </a:cubicBezTo>
                  <a:cubicBezTo>
                    <a:pt x="861" y="37"/>
                    <a:pt x="861" y="37"/>
                    <a:pt x="861" y="37"/>
                  </a:cubicBezTo>
                  <a:cubicBezTo>
                    <a:pt x="856" y="36"/>
                    <a:pt x="856" y="36"/>
                    <a:pt x="856" y="36"/>
                  </a:cubicBezTo>
                  <a:cubicBezTo>
                    <a:pt x="850" y="40"/>
                    <a:pt x="850" y="40"/>
                    <a:pt x="850" y="40"/>
                  </a:cubicBezTo>
                  <a:cubicBezTo>
                    <a:pt x="849" y="40"/>
                    <a:pt x="847" y="40"/>
                    <a:pt x="848" y="43"/>
                  </a:cubicBezTo>
                  <a:cubicBezTo>
                    <a:pt x="852" y="35"/>
                    <a:pt x="852" y="35"/>
                    <a:pt x="852" y="35"/>
                  </a:cubicBezTo>
                  <a:cubicBezTo>
                    <a:pt x="845" y="37"/>
                    <a:pt x="845" y="37"/>
                    <a:pt x="845" y="37"/>
                  </a:cubicBezTo>
                  <a:cubicBezTo>
                    <a:pt x="843" y="40"/>
                    <a:pt x="843" y="40"/>
                    <a:pt x="843" y="40"/>
                  </a:cubicBezTo>
                  <a:cubicBezTo>
                    <a:pt x="842" y="40"/>
                    <a:pt x="841" y="43"/>
                    <a:pt x="840" y="41"/>
                  </a:cubicBezTo>
                  <a:cubicBezTo>
                    <a:pt x="839" y="46"/>
                    <a:pt x="839" y="46"/>
                    <a:pt x="839" y="46"/>
                  </a:cubicBezTo>
                  <a:cubicBezTo>
                    <a:pt x="828" y="49"/>
                    <a:pt x="828" y="49"/>
                    <a:pt x="828" y="49"/>
                  </a:cubicBezTo>
                  <a:cubicBezTo>
                    <a:pt x="825" y="55"/>
                    <a:pt x="825" y="55"/>
                    <a:pt x="825" y="55"/>
                  </a:cubicBezTo>
                  <a:cubicBezTo>
                    <a:pt x="816" y="58"/>
                    <a:pt x="816" y="58"/>
                    <a:pt x="816" y="58"/>
                  </a:cubicBezTo>
                  <a:cubicBezTo>
                    <a:pt x="814" y="63"/>
                    <a:pt x="814" y="63"/>
                    <a:pt x="814" y="63"/>
                  </a:cubicBezTo>
                  <a:cubicBezTo>
                    <a:pt x="809" y="66"/>
                    <a:pt x="809" y="66"/>
                    <a:pt x="809" y="66"/>
                  </a:cubicBezTo>
                  <a:cubicBezTo>
                    <a:pt x="807" y="65"/>
                    <a:pt x="807" y="65"/>
                    <a:pt x="807" y="65"/>
                  </a:cubicBezTo>
                  <a:cubicBezTo>
                    <a:pt x="806" y="66"/>
                    <a:pt x="806" y="66"/>
                    <a:pt x="806" y="66"/>
                  </a:cubicBezTo>
                  <a:cubicBezTo>
                    <a:pt x="805" y="71"/>
                    <a:pt x="805" y="71"/>
                    <a:pt x="805" y="71"/>
                  </a:cubicBezTo>
                  <a:cubicBezTo>
                    <a:pt x="802" y="73"/>
                    <a:pt x="802" y="73"/>
                    <a:pt x="802" y="73"/>
                  </a:cubicBezTo>
                  <a:cubicBezTo>
                    <a:pt x="797" y="73"/>
                    <a:pt x="797" y="73"/>
                    <a:pt x="797" y="73"/>
                  </a:cubicBezTo>
                  <a:cubicBezTo>
                    <a:pt x="795" y="74"/>
                    <a:pt x="796" y="76"/>
                    <a:pt x="793" y="77"/>
                  </a:cubicBezTo>
                  <a:cubicBezTo>
                    <a:pt x="794" y="81"/>
                    <a:pt x="794" y="81"/>
                    <a:pt x="794" y="81"/>
                  </a:cubicBezTo>
                  <a:cubicBezTo>
                    <a:pt x="790" y="83"/>
                    <a:pt x="790" y="83"/>
                    <a:pt x="790" y="83"/>
                  </a:cubicBezTo>
                  <a:cubicBezTo>
                    <a:pt x="783" y="91"/>
                    <a:pt x="783" y="91"/>
                    <a:pt x="783" y="91"/>
                  </a:cubicBezTo>
                  <a:cubicBezTo>
                    <a:pt x="780" y="92"/>
                    <a:pt x="780" y="92"/>
                    <a:pt x="780" y="92"/>
                  </a:cubicBezTo>
                  <a:cubicBezTo>
                    <a:pt x="779" y="95"/>
                    <a:pt x="779" y="95"/>
                    <a:pt x="779" y="95"/>
                  </a:cubicBezTo>
                  <a:cubicBezTo>
                    <a:pt x="780" y="96"/>
                    <a:pt x="780" y="92"/>
                    <a:pt x="781" y="96"/>
                  </a:cubicBezTo>
                  <a:cubicBezTo>
                    <a:pt x="782" y="97"/>
                    <a:pt x="783" y="94"/>
                    <a:pt x="784" y="97"/>
                  </a:cubicBezTo>
                  <a:cubicBezTo>
                    <a:pt x="781" y="99"/>
                    <a:pt x="781" y="99"/>
                    <a:pt x="781" y="99"/>
                  </a:cubicBezTo>
                  <a:cubicBezTo>
                    <a:pt x="779" y="100"/>
                    <a:pt x="790" y="94"/>
                    <a:pt x="779" y="102"/>
                  </a:cubicBezTo>
                  <a:cubicBezTo>
                    <a:pt x="777" y="105"/>
                    <a:pt x="777" y="105"/>
                    <a:pt x="777" y="105"/>
                  </a:cubicBezTo>
                  <a:cubicBezTo>
                    <a:pt x="772" y="105"/>
                    <a:pt x="787" y="95"/>
                    <a:pt x="771" y="109"/>
                  </a:cubicBezTo>
                  <a:cubicBezTo>
                    <a:pt x="768" y="108"/>
                    <a:pt x="768" y="108"/>
                    <a:pt x="768" y="108"/>
                  </a:cubicBezTo>
                  <a:cubicBezTo>
                    <a:pt x="767" y="107"/>
                    <a:pt x="772" y="108"/>
                    <a:pt x="766" y="107"/>
                  </a:cubicBezTo>
                  <a:cubicBezTo>
                    <a:pt x="765" y="112"/>
                    <a:pt x="765" y="112"/>
                    <a:pt x="765" y="112"/>
                  </a:cubicBezTo>
                  <a:cubicBezTo>
                    <a:pt x="769" y="110"/>
                    <a:pt x="769" y="110"/>
                    <a:pt x="769" y="110"/>
                  </a:cubicBezTo>
                  <a:cubicBezTo>
                    <a:pt x="769" y="112"/>
                    <a:pt x="769" y="112"/>
                    <a:pt x="769" y="112"/>
                  </a:cubicBezTo>
                  <a:cubicBezTo>
                    <a:pt x="770" y="113"/>
                    <a:pt x="770" y="113"/>
                    <a:pt x="770" y="113"/>
                  </a:cubicBezTo>
                  <a:cubicBezTo>
                    <a:pt x="768" y="114"/>
                    <a:pt x="768" y="114"/>
                    <a:pt x="768" y="114"/>
                  </a:cubicBezTo>
                  <a:cubicBezTo>
                    <a:pt x="770" y="116"/>
                    <a:pt x="770" y="116"/>
                    <a:pt x="770" y="116"/>
                  </a:cubicBezTo>
                  <a:cubicBezTo>
                    <a:pt x="769" y="117"/>
                    <a:pt x="769" y="117"/>
                    <a:pt x="769" y="117"/>
                  </a:cubicBezTo>
                  <a:cubicBezTo>
                    <a:pt x="773" y="116"/>
                    <a:pt x="773" y="116"/>
                    <a:pt x="773" y="116"/>
                  </a:cubicBezTo>
                  <a:cubicBezTo>
                    <a:pt x="774" y="115"/>
                    <a:pt x="774" y="115"/>
                    <a:pt x="774" y="115"/>
                  </a:cubicBezTo>
                  <a:cubicBezTo>
                    <a:pt x="775" y="116"/>
                    <a:pt x="775" y="116"/>
                    <a:pt x="775" y="116"/>
                  </a:cubicBezTo>
                  <a:cubicBezTo>
                    <a:pt x="772" y="118"/>
                    <a:pt x="772" y="118"/>
                    <a:pt x="772" y="118"/>
                  </a:cubicBezTo>
                  <a:cubicBezTo>
                    <a:pt x="774" y="119"/>
                    <a:pt x="774" y="119"/>
                    <a:pt x="774" y="119"/>
                  </a:cubicBezTo>
                  <a:cubicBezTo>
                    <a:pt x="771" y="121"/>
                    <a:pt x="771" y="121"/>
                    <a:pt x="771" y="121"/>
                  </a:cubicBezTo>
                  <a:cubicBezTo>
                    <a:pt x="771" y="121"/>
                    <a:pt x="772" y="119"/>
                    <a:pt x="771" y="122"/>
                  </a:cubicBezTo>
                  <a:cubicBezTo>
                    <a:pt x="769" y="120"/>
                    <a:pt x="769" y="120"/>
                    <a:pt x="769" y="120"/>
                  </a:cubicBezTo>
                  <a:cubicBezTo>
                    <a:pt x="769" y="124"/>
                    <a:pt x="769" y="124"/>
                    <a:pt x="769" y="124"/>
                  </a:cubicBezTo>
                  <a:cubicBezTo>
                    <a:pt x="764" y="126"/>
                    <a:pt x="764" y="126"/>
                    <a:pt x="764" y="126"/>
                  </a:cubicBezTo>
                  <a:cubicBezTo>
                    <a:pt x="761" y="126"/>
                    <a:pt x="761" y="126"/>
                    <a:pt x="761" y="126"/>
                  </a:cubicBezTo>
                  <a:cubicBezTo>
                    <a:pt x="756" y="130"/>
                    <a:pt x="756" y="130"/>
                    <a:pt x="756" y="130"/>
                  </a:cubicBezTo>
                  <a:cubicBezTo>
                    <a:pt x="756" y="132"/>
                    <a:pt x="756" y="132"/>
                    <a:pt x="756" y="132"/>
                  </a:cubicBezTo>
                  <a:cubicBezTo>
                    <a:pt x="750" y="133"/>
                    <a:pt x="750" y="133"/>
                    <a:pt x="750" y="133"/>
                  </a:cubicBezTo>
                  <a:cubicBezTo>
                    <a:pt x="748" y="136"/>
                    <a:pt x="748" y="136"/>
                    <a:pt x="748" y="136"/>
                  </a:cubicBezTo>
                  <a:cubicBezTo>
                    <a:pt x="750" y="137"/>
                    <a:pt x="750" y="137"/>
                    <a:pt x="750" y="137"/>
                  </a:cubicBezTo>
                  <a:cubicBezTo>
                    <a:pt x="742" y="142"/>
                    <a:pt x="742" y="142"/>
                    <a:pt x="742" y="142"/>
                  </a:cubicBezTo>
                  <a:cubicBezTo>
                    <a:pt x="738" y="139"/>
                    <a:pt x="738" y="139"/>
                    <a:pt x="738" y="139"/>
                  </a:cubicBezTo>
                  <a:cubicBezTo>
                    <a:pt x="733" y="144"/>
                    <a:pt x="733" y="144"/>
                    <a:pt x="733" y="144"/>
                  </a:cubicBezTo>
                  <a:cubicBezTo>
                    <a:pt x="736" y="147"/>
                    <a:pt x="736" y="147"/>
                    <a:pt x="736" y="147"/>
                  </a:cubicBezTo>
                  <a:cubicBezTo>
                    <a:pt x="734" y="148"/>
                    <a:pt x="734" y="148"/>
                    <a:pt x="734" y="148"/>
                  </a:cubicBezTo>
                  <a:cubicBezTo>
                    <a:pt x="731" y="146"/>
                    <a:pt x="741" y="144"/>
                    <a:pt x="732" y="147"/>
                  </a:cubicBezTo>
                  <a:cubicBezTo>
                    <a:pt x="732" y="147"/>
                    <a:pt x="732" y="146"/>
                    <a:pt x="733" y="146"/>
                  </a:cubicBezTo>
                  <a:cubicBezTo>
                    <a:pt x="732" y="145"/>
                    <a:pt x="732" y="145"/>
                    <a:pt x="732" y="145"/>
                  </a:cubicBezTo>
                  <a:cubicBezTo>
                    <a:pt x="729" y="147"/>
                    <a:pt x="729" y="147"/>
                    <a:pt x="729" y="147"/>
                  </a:cubicBezTo>
                  <a:cubicBezTo>
                    <a:pt x="729" y="148"/>
                    <a:pt x="729" y="148"/>
                    <a:pt x="729" y="148"/>
                  </a:cubicBezTo>
                  <a:cubicBezTo>
                    <a:pt x="732" y="149"/>
                    <a:pt x="732" y="149"/>
                    <a:pt x="732" y="149"/>
                  </a:cubicBezTo>
                  <a:cubicBezTo>
                    <a:pt x="729" y="149"/>
                    <a:pt x="729" y="149"/>
                    <a:pt x="729" y="149"/>
                  </a:cubicBezTo>
                  <a:cubicBezTo>
                    <a:pt x="730" y="151"/>
                    <a:pt x="730" y="151"/>
                    <a:pt x="730" y="151"/>
                  </a:cubicBezTo>
                  <a:cubicBezTo>
                    <a:pt x="727" y="152"/>
                    <a:pt x="727" y="152"/>
                    <a:pt x="727" y="152"/>
                  </a:cubicBezTo>
                  <a:cubicBezTo>
                    <a:pt x="727" y="153"/>
                    <a:pt x="727" y="153"/>
                    <a:pt x="727" y="153"/>
                  </a:cubicBezTo>
                  <a:cubicBezTo>
                    <a:pt x="731" y="153"/>
                    <a:pt x="731" y="153"/>
                    <a:pt x="731" y="153"/>
                  </a:cubicBezTo>
                  <a:cubicBezTo>
                    <a:pt x="737" y="148"/>
                    <a:pt x="737" y="148"/>
                    <a:pt x="737" y="148"/>
                  </a:cubicBezTo>
                  <a:cubicBezTo>
                    <a:pt x="742" y="148"/>
                    <a:pt x="742" y="148"/>
                    <a:pt x="742" y="148"/>
                  </a:cubicBezTo>
                  <a:cubicBezTo>
                    <a:pt x="751" y="142"/>
                    <a:pt x="751" y="142"/>
                    <a:pt x="751" y="142"/>
                  </a:cubicBezTo>
                  <a:cubicBezTo>
                    <a:pt x="754" y="144"/>
                    <a:pt x="754" y="144"/>
                    <a:pt x="754" y="144"/>
                  </a:cubicBezTo>
                  <a:cubicBezTo>
                    <a:pt x="759" y="140"/>
                    <a:pt x="759" y="140"/>
                    <a:pt x="759" y="140"/>
                  </a:cubicBezTo>
                  <a:cubicBezTo>
                    <a:pt x="765" y="141"/>
                    <a:pt x="765" y="141"/>
                    <a:pt x="765" y="141"/>
                  </a:cubicBezTo>
                  <a:cubicBezTo>
                    <a:pt x="766" y="141"/>
                    <a:pt x="769" y="140"/>
                    <a:pt x="765" y="138"/>
                  </a:cubicBezTo>
                  <a:cubicBezTo>
                    <a:pt x="765" y="137"/>
                    <a:pt x="765" y="137"/>
                    <a:pt x="765" y="137"/>
                  </a:cubicBezTo>
                  <a:cubicBezTo>
                    <a:pt x="776" y="130"/>
                    <a:pt x="776" y="130"/>
                    <a:pt x="776" y="130"/>
                  </a:cubicBezTo>
                  <a:cubicBezTo>
                    <a:pt x="780" y="130"/>
                    <a:pt x="774" y="125"/>
                    <a:pt x="782" y="126"/>
                  </a:cubicBezTo>
                  <a:cubicBezTo>
                    <a:pt x="784" y="125"/>
                    <a:pt x="784" y="125"/>
                    <a:pt x="784" y="125"/>
                  </a:cubicBezTo>
                  <a:cubicBezTo>
                    <a:pt x="782" y="124"/>
                    <a:pt x="782" y="124"/>
                    <a:pt x="782" y="124"/>
                  </a:cubicBezTo>
                  <a:cubicBezTo>
                    <a:pt x="785" y="121"/>
                    <a:pt x="785" y="121"/>
                    <a:pt x="785" y="121"/>
                  </a:cubicBezTo>
                  <a:cubicBezTo>
                    <a:pt x="789" y="121"/>
                    <a:pt x="789" y="121"/>
                    <a:pt x="789" y="121"/>
                  </a:cubicBezTo>
                  <a:cubicBezTo>
                    <a:pt x="792" y="117"/>
                    <a:pt x="792" y="117"/>
                    <a:pt x="792" y="117"/>
                  </a:cubicBezTo>
                  <a:cubicBezTo>
                    <a:pt x="803" y="108"/>
                    <a:pt x="803" y="108"/>
                    <a:pt x="803" y="108"/>
                  </a:cubicBezTo>
                  <a:cubicBezTo>
                    <a:pt x="805" y="107"/>
                    <a:pt x="805" y="107"/>
                    <a:pt x="805" y="107"/>
                  </a:cubicBezTo>
                  <a:cubicBezTo>
                    <a:pt x="810" y="100"/>
                    <a:pt x="810" y="100"/>
                    <a:pt x="810" y="100"/>
                  </a:cubicBezTo>
                  <a:cubicBezTo>
                    <a:pt x="813" y="99"/>
                    <a:pt x="813" y="99"/>
                    <a:pt x="813" y="99"/>
                  </a:cubicBezTo>
                  <a:cubicBezTo>
                    <a:pt x="815" y="97"/>
                    <a:pt x="815" y="97"/>
                    <a:pt x="815" y="97"/>
                  </a:cubicBezTo>
                  <a:cubicBezTo>
                    <a:pt x="812" y="95"/>
                    <a:pt x="812" y="95"/>
                    <a:pt x="812" y="95"/>
                  </a:cubicBezTo>
                  <a:cubicBezTo>
                    <a:pt x="813" y="92"/>
                    <a:pt x="813" y="96"/>
                    <a:pt x="816" y="94"/>
                  </a:cubicBezTo>
                  <a:cubicBezTo>
                    <a:pt x="815" y="91"/>
                    <a:pt x="815" y="91"/>
                    <a:pt x="815" y="91"/>
                  </a:cubicBezTo>
                  <a:cubicBezTo>
                    <a:pt x="817" y="88"/>
                    <a:pt x="817" y="88"/>
                    <a:pt x="817" y="88"/>
                  </a:cubicBezTo>
                  <a:cubicBezTo>
                    <a:pt x="825" y="88"/>
                    <a:pt x="825" y="88"/>
                    <a:pt x="825" y="88"/>
                  </a:cubicBezTo>
                  <a:cubicBezTo>
                    <a:pt x="826" y="87"/>
                    <a:pt x="826" y="87"/>
                    <a:pt x="826" y="87"/>
                  </a:cubicBezTo>
                  <a:cubicBezTo>
                    <a:pt x="825" y="86"/>
                    <a:pt x="825" y="86"/>
                    <a:pt x="825" y="86"/>
                  </a:cubicBezTo>
                  <a:cubicBezTo>
                    <a:pt x="829" y="87"/>
                    <a:pt x="829" y="87"/>
                    <a:pt x="829" y="87"/>
                  </a:cubicBezTo>
                  <a:cubicBezTo>
                    <a:pt x="831" y="86"/>
                    <a:pt x="831" y="86"/>
                    <a:pt x="831" y="86"/>
                  </a:cubicBezTo>
                  <a:cubicBezTo>
                    <a:pt x="832" y="88"/>
                    <a:pt x="827" y="84"/>
                    <a:pt x="834" y="87"/>
                  </a:cubicBezTo>
                  <a:cubicBezTo>
                    <a:pt x="833" y="81"/>
                    <a:pt x="833" y="81"/>
                    <a:pt x="833" y="81"/>
                  </a:cubicBezTo>
                  <a:cubicBezTo>
                    <a:pt x="832" y="81"/>
                    <a:pt x="837" y="79"/>
                    <a:pt x="831" y="81"/>
                  </a:cubicBezTo>
                  <a:cubicBezTo>
                    <a:pt x="837" y="76"/>
                    <a:pt x="837" y="76"/>
                    <a:pt x="837" y="76"/>
                  </a:cubicBezTo>
                  <a:cubicBezTo>
                    <a:pt x="850" y="69"/>
                    <a:pt x="850" y="69"/>
                    <a:pt x="850" y="69"/>
                  </a:cubicBezTo>
                  <a:cubicBezTo>
                    <a:pt x="853" y="71"/>
                    <a:pt x="853" y="71"/>
                    <a:pt x="853" y="71"/>
                  </a:cubicBezTo>
                  <a:cubicBezTo>
                    <a:pt x="857" y="76"/>
                    <a:pt x="857" y="76"/>
                    <a:pt x="857" y="76"/>
                  </a:cubicBezTo>
                  <a:cubicBezTo>
                    <a:pt x="858" y="76"/>
                    <a:pt x="858" y="76"/>
                    <a:pt x="858" y="76"/>
                  </a:cubicBezTo>
                  <a:cubicBezTo>
                    <a:pt x="858" y="71"/>
                    <a:pt x="862" y="75"/>
                    <a:pt x="866" y="70"/>
                  </a:cubicBezTo>
                  <a:cubicBezTo>
                    <a:pt x="868" y="71"/>
                    <a:pt x="868" y="71"/>
                    <a:pt x="868" y="71"/>
                  </a:cubicBezTo>
                  <a:cubicBezTo>
                    <a:pt x="866" y="74"/>
                    <a:pt x="866" y="74"/>
                    <a:pt x="866" y="74"/>
                  </a:cubicBezTo>
                  <a:cubicBezTo>
                    <a:pt x="873" y="72"/>
                    <a:pt x="873" y="72"/>
                    <a:pt x="873" y="72"/>
                  </a:cubicBezTo>
                  <a:cubicBezTo>
                    <a:pt x="873" y="71"/>
                    <a:pt x="873" y="71"/>
                    <a:pt x="873" y="71"/>
                  </a:cubicBezTo>
                  <a:cubicBezTo>
                    <a:pt x="880" y="67"/>
                    <a:pt x="880" y="67"/>
                    <a:pt x="880" y="67"/>
                  </a:cubicBezTo>
                  <a:cubicBezTo>
                    <a:pt x="889" y="59"/>
                    <a:pt x="889" y="59"/>
                    <a:pt x="889" y="59"/>
                  </a:cubicBezTo>
                  <a:cubicBezTo>
                    <a:pt x="898" y="57"/>
                    <a:pt x="898" y="57"/>
                    <a:pt x="898" y="57"/>
                  </a:cubicBezTo>
                  <a:cubicBezTo>
                    <a:pt x="907" y="57"/>
                    <a:pt x="907" y="57"/>
                    <a:pt x="907" y="57"/>
                  </a:cubicBezTo>
                  <a:cubicBezTo>
                    <a:pt x="908" y="58"/>
                    <a:pt x="908" y="58"/>
                    <a:pt x="908" y="58"/>
                  </a:cubicBezTo>
                  <a:cubicBezTo>
                    <a:pt x="900" y="63"/>
                    <a:pt x="900" y="63"/>
                    <a:pt x="900" y="63"/>
                  </a:cubicBezTo>
                  <a:cubicBezTo>
                    <a:pt x="906" y="63"/>
                    <a:pt x="906" y="63"/>
                    <a:pt x="906" y="63"/>
                  </a:cubicBezTo>
                  <a:cubicBezTo>
                    <a:pt x="904" y="64"/>
                    <a:pt x="904" y="64"/>
                    <a:pt x="904" y="64"/>
                  </a:cubicBezTo>
                  <a:cubicBezTo>
                    <a:pt x="910" y="66"/>
                    <a:pt x="910" y="66"/>
                    <a:pt x="910" y="66"/>
                  </a:cubicBezTo>
                  <a:cubicBezTo>
                    <a:pt x="910" y="69"/>
                    <a:pt x="910" y="69"/>
                    <a:pt x="910" y="69"/>
                  </a:cubicBezTo>
                  <a:cubicBezTo>
                    <a:pt x="904" y="71"/>
                    <a:pt x="904" y="71"/>
                    <a:pt x="904" y="71"/>
                  </a:cubicBezTo>
                  <a:cubicBezTo>
                    <a:pt x="901" y="75"/>
                    <a:pt x="901" y="75"/>
                    <a:pt x="901" y="75"/>
                  </a:cubicBezTo>
                  <a:cubicBezTo>
                    <a:pt x="900" y="73"/>
                    <a:pt x="900" y="73"/>
                    <a:pt x="900" y="73"/>
                  </a:cubicBezTo>
                  <a:cubicBezTo>
                    <a:pt x="894" y="76"/>
                    <a:pt x="894" y="76"/>
                    <a:pt x="894" y="76"/>
                  </a:cubicBezTo>
                  <a:cubicBezTo>
                    <a:pt x="894" y="77"/>
                    <a:pt x="895" y="77"/>
                    <a:pt x="894" y="78"/>
                  </a:cubicBezTo>
                  <a:cubicBezTo>
                    <a:pt x="887" y="79"/>
                    <a:pt x="887" y="79"/>
                    <a:pt x="887" y="79"/>
                  </a:cubicBezTo>
                  <a:cubicBezTo>
                    <a:pt x="887" y="78"/>
                    <a:pt x="885" y="78"/>
                    <a:pt x="886" y="81"/>
                  </a:cubicBezTo>
                  <a:cubicBezTo>
                    <a:pt x="889" y="81"/>
                    <a:pt x="889" y="81"/>
                    <a:pt x="889" y="81"/>
                  </a:cubicBezTo>
                  <a:cubicBezTo>
                    <a:pt x="887" y="82"/>
                    <a:pt x="887" y="82"/>
                    <a:pt x="887" y="82"/>
                  </a:cubicBezTo>
                  <a:cubicBezTo>
                    <a:pt x="884" y="82"/>
                    <a:pt x="884" y="82"/>
                    <a:pt x="884" y="82"/>
                  </a:cubicBezTo>
                  <a:cubicBezTo>
                    <a:pt x="875" y="88"/>
                    <a:pt x="875" y="88"/>
                    <a:pt x="875" y="88"/>
                  </a:cubicBezTo>
                  <a:cubicBezTo>
                    <a:pt x="863" y="97"/>
                    <a:pt x="863" y="97"/>
                    <a:pt x="863" y="97"/>
                  </a:cubicBezTo>
                  <a:cubicBezTo>
                    <a:pt x="866" y="98"/>
                    <a:pt x="866" y="98"/>
                    <a:pt x="866" y="98"/>
                  </a:cubicBezTo>
                  <a:cubicBezTo>
                    <a:pt x="867" y="97"/>
                    <a:pt x="867" y="97"/>
                    <a:pt x="867" y="97"/>
                  </a:cubicBezTo>
                  <a:cubicBezTo>
                    <a:pt x="862" y="103"/>
                    <a:pt x="862" y="103"/>
                    <a:pt x="862" y="103"/>
                  </a:cubicBezTo>
                  <a:cubicBezTo>
                    <a:pt x="862" y="104"/>
                    <a:pt x="862" y="104"/>
                    <a:pt x="862" y="104"/>
                  </a:cubicBezTo>
                  <a:cubicBezTo>
                    <a:pt x="858" y="100"/>
                    <a:pt x="858" y="100"/>
                    <a:pt x="858" y="100"/>
                  </a:cubicBezTo>
                  <a:cubicBezTo>
                    <a:pt x="855" y="103"/>
                    <a:pt x="855" y="103"/>
                    <a:pt x="855" y="103"/>
                  </a:cubicBezTo>
                  <a:cubicBezTo>
                    <a:pt x="858" y="105"/>
                    <a:pt x="858" y="105"/>
                    <a:pt x="858" y="105"/>
                  </a:cubicBezTo>
                  <a:cubicBezTo>
                    <a:pt x="858" y="105"/>
                    <a:pt x="857" y="105"/>
                    <a:pt x="857" y="107"/>
                  </a:cubicBezTo>
                  <a:cubicBezTo>
                    <a:pt x="860" y="110"/>
                    <a:pt x="860" y="110"/>
                    <a:pt x="860" y="110"/>
                  </a:cubicBezTo>
                  <a:cubicBezTo>
                    <a:pt x="856" y="115"/>
                    <a:pt x="850" y="118"/>
                    <a:pt x="845" y="121"/>
                  </a:cubicBezTo>
                  <a:cubicBezTo>
                    <a:pt x="834" y="129"/>
                    <a:pt x="834" y="129"/>
                    <a:pt x="834" y="129"/>
                  </a:cubicBezTo>
                  <a:cubicBezTo>
                    <a:pt x="843" y="121"/>
                    <a:pt x="843" y="121"/>
                    <a:pt x="843" y="121"/>
                  </a:cubicBezTo>
                  <a:cubicBezTo>
                    <a:pt x="844" y="119"/>
                    <a:pt x="850" y="122"/>
                    <a:pt x="845" y="117"/>
                  </a:cubicBezTo>
                  <a:cubicBezTo>
                    <a:pt x="836" y="123"/>
                    <a:pt x="836" y="123"/>
                    <a:pt x="836" y="123"/>
                  </a:cubicBezTo>
                  <a:cubicBezTo>
                    <a:pt x="830" y="132"/>
                    <a:pt x="830" y="132"/>
                    <a:pt x="830" y="132"/>
                  </a:cubicBezTo>
                  <a:cubicBezTo>
                    <a:pt x="832" y="132"/>
                    <a:pt x="832" y="132"/>
                    <a:pt x="832" y="132"/>
                  </a:cubicBezTo>
                  <a:cubicBezTo>
                    <a:pt x="830" y="132"/>
                    <a:pt x="847" y="125"/>
                    <a:pt x="829" y="135"/>
                  </a:cubicBezTo>
                  <a:cubicBezTo>
                    <a:pt x="828" y="132"/>
                    <a:pt x="828" y="132"/>
                    <a:pt x="828" y="132"/>
                  </a:cubicBezTo>
                  <a:cubicBezTo>
                    <a:pt x="825" y="136"/>
                    <a:pt x="825" y="136"/>
                    <a:pt x="825" y="136"/>
                  </a:cubicBezTo>
                  <a:cubicBezTo>
                    <a:pt x="826" y="137"/>
                    <a:pt x="826" y="137"/>
                    <a:pt x="826" y="137"/>
                  </a:cubicBezTo>
                  <a:cubicBezTo>
                    <a:pt x="827" y="136"/>
                    <a:pt x="827" y="136"/>
                    <a:pt x="827" y="136"/>
                  </a:cubicBezTo>
                  <a:cubicBezTo>
                    <a:pt x="825" y="140"/>
                    <a:pt x="825" y="140"/>
                    <a:pt x="825" y="140"/>
                  </a:cubicBezTo>
                  <a:cubicBezTo>
                    <a:pt x="825" y="139"/>
                    <a:pt x="827" y="139"/>
                    <a:pt x="825" y="137"/>
                  </a:cubicBezTo>
                  <a:cubicBezTo>
                    <a:pt x="823" y="137"/>
                    <a:pt x="823" y="137"/>
                    <a:pt x="823" y="137"/>
                  </a:cubicBezTo>
                  <a:cubicBezTo>
                    <a:pt x="823" y="140"/>
                    <a:pt x="823" y="140"/>
                    <a:pt x="823" y="140"/>
                  </a:cubicBezTo>
                  <a:cubicBezTo>
                    <a:pt x="809" y="155"/>
                    <a:pt x="809" y="155"/>
                    <a:pt x="809" y="155"/>
                  </a:cubicBezTo>
                  <a:cubicBezTo>
                    <a:pt x="805" y="157"/>
                    <a:pt x="805" y="157"/>
                    <a:pt x="805" y="157"/>
                  </a:cubicBezTo>
                  <a:cubicBezTo>
                    <a:pt x="805" y="159"/>
                    <a:pt x="805" y="159"/>
                    <a:pt x="805" y="159"/>
                  </a:cubicBezTo>
                  <a:cubicBezTo>
                    <a:pt x="801" y="162"/>
                    <a:pt x="801" y="162"/>
                    <a:pt x="801" y="162"/>
                  </a:cubicBezTo>
                  <a:cubicBezTo>
                    <a:pt x="800" y="161"/>
                    <a:pt x="806" y="161"/>
                    <a:pt x="799" y="161"/>
                  </a:cubicBezTo>
                  <a:cubicBezTo>
                    <a:pt x="799" y="164"/>
                    <a:pt x="799" y="164"/>
                    <a:pt x="799" y="164"/>
                  </a:cubicBezTo>
                  <a:cubicBezTo>
                    <a:pt x="804" y="170"/>
                    <a:pt x="804" y="152"/>
                    <a:pt x="799" y="170"/>
                  </a:cubicBezTo>
                  <a:cubicBezTo>
                    <a:pt x="791" y="170"/>
                    <a:pt x="791" y="170"/>
                    <a:pt x="791" y="170"/>
                  </a:cubicBezTo>
                  <a:cubicBezTo>
                    <a:pt x="788" y="170"/>
                    <a:pt x="788" y="170"/>
                    <a:pt x="788" y="170"/>
                  </a:cubicBezTo>
                  <a:cubicBezTo>
                    <a:pt x="787" y="173"/>
                    <a:pt x="787" y="173"/>
                    <a:pt x="787" y="173"/>
                  </a:cubicBezTo>
                  <a:cubicBezTo>
                    <a:pt x="785" y="172"/>
                    <a:pt x="785" y="172"/>
                    <a:pt x="785" y="172"/>
                  </a:cubicBezTo>
                  <a:cubicBezTo>
                    <a:pt x="783" y="175"/>
                    <a:pt x="783" y="175"/>
                    <a:pt x="783" y="175"/>
                  </a:cubicBezTo>
                  <a:cubicBezTo>
                    <a:pt x="788" y="180"/>
                    <a:pt x="788" y="180"/>
                    <a:pt x="788" y="180"/>
                  </a:cubicBezTo>
                  <a:cubicBezTo>
                    <a:pt x="792" y="177"/>
                    <a:pt x="792" y="177"/>
                    <a:pt x="792" y="177"/>
                  </a:cubicBezTo>
                  <a:cubicBezTo>
                    <a:pt x="792" y="181"/>
                    <a:pt x="792" y="181"/>
                    <a:pt x="792" y="181"/>
                  </a:cubicBezTo>
                  <a:cubicBezTo>
                    <a:pt x="789" y="183"/>
                    <a:pt x="789" y="183"/>
                    <a:pt x="789" y="183"/>
                  </a:cubicBezTo>
                  <a:cubicBezTo>
                    <a:pt x="791" y="185"/>
                    <a:pt x="791" y="185"/>
                    <a:pt x="791" y="185"/>
                  </a:cubicBezTo>
                  <a:cubicBezTo>
                    <a:pt x="791" y="184"/>
                    <a:pt x="793" y="184"/>
                    <a:pt x="794" y="180"/>
                  </a:cubicBezTo>
                  <a:cubicBezTo>
                    <a:pt x="795" y="181"/>
                    <a:pt x="795" y="181"/>
                    <a:pt x="795" y="181"/>
                  </a:cubicBezTo>
                  <a:cubicBezTo>
                    <a:pt x="797" y="181"/>
                    <a:pt x="797" y="181"/>
                    <a:pt x="797" y="181"/>
                  </a:cubicBezTo>
                  <a:cubicBezTo>
                    <a:pt x="797" y="178"/>
                    <a:pt x="797" y="178"/>
                    <a:pt x="797" y="178"/>
                  </a:cubicBezTo>
                  <a:cubicBezTo>
                    <a:pt x="795" y="176"/>
                    <a:pt x="795" y="176"/>
                    <a:pt x="795" y="176"/>
                  </a:cubicBezTo>
                  <a:cubicBezTo>
                    <a:pt x="796" y="172"/>
                    <a:pt x="796" y="172"/>
                    <a:pt x="796" y="172"/>
                  </a:cubicBezTo>
                  <a:cubicBezTo>
                    <a:pt x="801" y="173"/>
                    <a:pt x="801" y="173"/>
                    <a:pt x="801" y="173"/>
                  </a:cubicBezTo>
                  <a:cubicBezTo>
                    <a:pt x="798" y="178"/>
                    <a:pt x="798" y="178"/>
                    <a:pt x="798" y="178"/>
                  </a:cubicBezTo>
                  <a:cubicBezTo>
                    <a:pt x="801" y="177"/>
                    <a:pt x="801" y="177"/>
                    <a:pt x="801" y="177"/>
                  </a:cubicBezTo>
                  <a:cubicBezTo>
                    <a:pt x="801" y="176"/>
                    <a:pt x="807" y="174"/>
                    <a:pt x="802" y="172"/>
                  </a:cubicBezTo>
                  <a:cubicBezTo>
                    <a:pt x="809" y="169"/>
                    <a:pt x="809" y="169"/>
                    <a:pt x="809" y="169"/>
                  </a:cubicBezTo>
                  <a:cubicBezTo>
                    <a:pt x="810" y="169"/>
                    <a:pt x="806" y="170"/>
                    <a:pt x="810" y="170"/>
                  </a:cubicBezTo>
                  <a:cubicBezTo>
                    <a:pt x="811" y="169"/>
                    <a:pt x="811" y="169"/>
                    <a:pt x="811" y="169"/>
                  </a:cubicBezTo>
                  <a:cubicBezTo>
                    <a:pt x="808" y="166"/>
                    <a:pt x="808" y="166"/>
                    <a:pt x="808" y="166"/>
                  </a:cubicBezTo>
                  <a:cubicBezTo>
                    <a:pt x="807" y="168"/>
                    <a:pt x="807" y="168"/>
                    <a:pt x="807" y="168"/>
                  </a:cubicBezTo>
                  <a:cubicBezTo>
                    <a:pt x="806" y="165"/>
                    <a:pt x="806" y="165"/>
                    <a:pt x="806" y="165"/>
                  </a:cubicBezTo>
                  <a:cubicBezTo>
                    <a:pt x="811" y="165"/>
                    <a:pt x="811" y="165"/>
                    <a:pt x="811" y="165"/>
                  </a:cubicBezTo>
                  <a:cubicBezTo>
                    <a:pt x="812" y="165"/>
                    <a:pt x="812" y="165"/>
                    <a:pt x="812" y="165"/>
                  </a:cubicBezTo>
                  <a:cubicBezTo>
                    <a:pt x="813" y="164"/>
                    <a:pt x="801" y="172"/>
                    <a:pt x="818" y="165"/>
                  </a:cubicBezTo>
                  <a:cubicBezTo>
                    <a:pt x="819" y="161"/>
                    <a:pt x="819" y="161"/>
                    <a:pt x="819" y="161"/>
                  </a:cubicBezTo>
                  <a:cubicBezTo>
                    <a:pt x="821" y="160"/>
                    <a:pt x="821" y="160"/>
                    <a:pt x="821" y="160"/>
                  </a:cubicBezTo>
                  <a:cubicBezTo>
                    <a:pt x="824" y="159"/>
                    <a:pt x="824" y="159"/>
                    <a:pt x="824" y="159"/>
                  </a:cubicBezTo>
                  <a:cubicBezTo>
                    <a:pt x="825" y="156"/>
                    <a:pt x="825" y="156"/>
                    <a:pt x="825" y="156"/>
                  </a:cubicBezTo>
                  <a:cubicBezTo>
                    <a:pt x="830" y="155"/>
                    <a:pt x="830" y="155"/>
                    <a:pt x="830" y="155"/>
                  </a:cubicBezTo>
                  <a:cubicBezTo>
                    <a:pt x="832" y="151"/>
                    <a:pt x="832" y="151"/>
                    <a:pt x="832" y="151"/>
                  </a:cubicBezTo>
                  <a:cubicBezTo>
                    <a:pt x="834" y="150"/>
                    <a:pt x="834" y="150"/>
                    <a:pt x="834" y="150"/>
                  </a:cubicBezTo>
                  <a:cubicBezTo>
                    <a:pt x="835" y="147"/>
                    <a:pt x="835" y="147"/>
                    <a:pt x="835" y="147"/>
                  </a:cubicBezTo>
                  <a:cubicBezTo>
                    <a:pt x="836" y="148"/>
                    <a:pt x="836" y="148"/>
                    <a:pt x="836" y="148"/>
                  </a:cubicBezTo>
                  <a:cubicBezTo>
                    <a:pt x="841" y="144"/>
                    <a:pt x="841" y="144"/>
                    <a:pt x="841" y="144"/>
                  </a:cubicBezTo>
                  <a:cubicBezTo>
                    <a:pt x="841" y="143"/>
                    <a:pt x="839" y="148"/>
                    <a:pt x="842" y="142"/>
                  </a:cubicBezTo>
                  <a:cubicBezTo>
                    <a:pt x="844" y="143"/>
                    <a:pt x="844" y="143"/>
                    <a:pt x="844" y="143"/>
                  </a:cubicBezTo>
                  <a:cubicBezTo>
                    <a:pt x="845" y="138"/>
                    <a:pt x="845" y="138"/>
                    <a:pt x="845" y="138"/>
                  </a:cubicBezTo>
                  <a:cubicBezTo>
                    <a:pt x="848" y="137"/>
                    <a:pt x="848" y="137"/>
                    <a:pt x="848" y="137"/>
                  </a:cubicBezTo>
                  <a:cubicBezTo>
                    <a:pt x="850" y="134"/>
                    <a:pt x="850" y="134"/>
                    <a:pt x="850" y="134"/>
                  </a:cubicBezTo>
                  <a:cubicBezTo>
                    <a:pt x="854" y="133"/>
                    <a:pt x="854" y="133"/>
                    <a:pt x="854" y="133"/>
                  </a:cubicBezTo>
                  <a:cubicBezTo>
                    <a:pt x="855" y="130"/>
                    <a:pt x="855" y="130"/>
                    <a:pt x="855" y="130"/>
                  </a:cubicBezTo>
                  <a:cubicBezTo>
                    <a:pt x="859" y="130"/>
                    <a:pt x="859" y="130"/>
                    <a:pt x="859" y="130"/>
                  </a:cubicBezTo>
                  <a:cubicBezTo>
                    <a:pt x="862" y="127"/>
                    <a:pt x="862" y="127"/>
                    <a:pt x="862" y="127"/>
                  </a:cubicBezTo>
                  <a:cubicBezTo>
                    <a:pt x="864" y="127"/>
                    <a:pt x="853" y="131"/>
                    <a:pt x="866" y="126"/>
                  </a:cubicBezTo>
                  <a:cubicBezTo>
                    <a:pt x="866" y="126"/>
                    <a:pt x="868" y="126"/>
                    <a:pt x="865" y="125"/>
                  </a:cubicBezTo>
                  <a:cubicBezTo>
                    <a:pt x="867" y="121"/>
                    <a:pt x="867" y="121"/>
                    <a:pt x="867" y="121"/>
                  </a:cubicBezTo>
                  <a:cubicBezTo>
                    <a:pt x="871" y="120"/>
                    <a:pt x="871" y="120"/>
                    <a:pt x="871" y="120"/>
                  </a:cubicBezTo>
                  <a:cubicBezTo>
                    <a:pt x="875" y="116"/>
                    <a:pt x="875" y="116"/>
                    <a:pt x="875" y="116"/>
                  </a:cubicBezTo>
                  <a:cubicBezTo>
                    <a:pt x="876" y="114"/>
                    <a:pt x="876" y="114"/>
                    <a:pt x="876" y="114"/>
                  </a:cubicBezTo>
                  <a:cubicBezTo>
                    <a:pt x="882" y="111"/>
                    <a:pt x="882" y="111"/>
                    <a:pt x="882" y="111"/>
                  </a:cubicBezTo>
                  <a:cubicBezTo>
                    <a:pt x="884" y="107"/>
                    <a:pt x="884" y="107"/>
                    <a:pt x="884" y="107"/>
                  </a:cubicBezTo>
                  <a:cubicBezTo>
                    <a:pt x="891" y="103"/>
                    <a:pt x="891" y="103"/>
                    <a:pt x="891" y="103"/>
                  </a:cubicBezTo>
                  <a:cubicBezTo>
                    <a:pt x="891" y="100"/>
                    <a:pt x="891" y="100"/>
                    <a:pt x="891" y="100"/>
                  </a:cubicBezTo>
                  <a:cubicBezTo>
                    <a:pt x="894" y="100"/>
                    <a:pt x="894" y="100"/>
                    <a:pt x="894" y="100"/>
                  </a:cubicBezTo>
                  <a:cubicBezTo>
                    <a:pt x="898" y="96"/>
                    <a:pt x="898" y="96"/>
                    <a:pt x="898" y="96"/>
                  </a:cubicBezTo>
                  <a:cubicBezTo>
                    <a:pt x="901" y="96"/>
                    <a:pt x="901" y="96"/>
                    <a:pt x="901" y="96"/>
                  </a:cubicBezTo>
                  <a:cubicBezTo>
                    <a:pt x="900" y="96"/>
                    <a:pt x="900" y="96"/>
                    <a:pt x="900" y="96"/>
                  </a:cubicBezTo>
                  <a:cubicBezTo>
                    <a:pt x="900" y="94"/>
                    <a:pt x="900" y="94"/>
                    <a:pt x="900" y="94"/>
                  </a:cubicBezTo>
                  <a:cubicBezTo>
                    <a:pt x="901" y="94"/>
                    <a:pt x="901" y="94"/>
                    <a:pt x="901" y="94"/>
                  </a:cubicBezTo>
                  <a:cubicBezTo>
                    <a:pt x="901" y="95"/>
                    <a:pt x="902" y="93"/>
                    <a:pt x="901" y="95"/>
                  </a:cubicBezTo>
                  <a:cubicBezTo>
                    <a:pt x="903" y="94"/>
                    <a:pt x="903" y="94"/>
                    <a:pt x="903" y="94"/>
                  </a:cubicBezTo>
                  <a:cubicBezTo>
                    <a:pt x="901" y="93"/>
                    <a:pt x="901" y="93"/>
                    <a:pt x="901" y="93"/>
                  </a:cubicBezTo>
                  <a:cubicBezTo>
                    <a:pt x="908" y="90"/>
                    <a:pt x="908" y="90"/>
                    <a:pt x="908" y="90"/>
                  </a:cubicBezTo>
                  <a:cubicBezTo>
                    <a:pt x="910" y="90"/>
                    <a:pt x="910" y="90"/>
                    <a:pt x="910" y="90"/>
                  </a:cubicBezTo>
                  <a:cubicBezTo>
                    <a:pt x="910" y="94"/>
                    <a:pt x="914" y="86"/>
                    <a:pt x="910" y="94"/>
                  </a:cubicBezTo>
                  <a:cubicBezTo>
                    <a:pt x="913" y="98"/>
                    <a:pt x="913" y="98"/>
                    <a:pt x="913" y="98"/>
                  </a:cubicBezTo>
                  <a:cubicBezTo>
                    <a:pt x="912" y="98"/>
                    <a:pt x="912" y="98"/>
                    <a:pt x="912" y="98"/>
                  </a:cubicBezTo>
                  <a:cubicBezTo>
                    <a:pt x="912" y="100"/>
                    <a:pt x="912" y="100"/>
                    <a:pt x="912" y="100"/>
                  </a:cubicBezTo>
                  <a:cubicBezTo>
                    <a:pt x="908" y="99"/>
                    <a:pt x="908" y="99"/>
                    <a:pt x="908" y="99"/>
                  </a:cubicBezTo>
                  <a:cubicBezTo>
                    <a:pt x="902" y="104"/>
                    <a:pt x="902" y="104"/>
                    <a:pt x="902" y="104"/>
                  </a:cubicBezTo>
                  <a:cubicBezTo>
                    <a:pt x="899" y="102"/>
                    <a:pt x="899" y="102"/>
                    <a:pt x="899" y="102"/>
                  </a:cubicBezTo>
                  <a:cubicBezTo>
                    <a:pt x="899" y="102"/>
                    <a:pt x="899" y="102"/>
                    <a:pt x="899" y="102"/>
                  </a:cubicBezTo>
                  <a:cubicBezTo>
                    <a:pt x="899" y="105"/>
                    <a:pt x="899" y="105"/>
                    <a:pt x="899" y="105"/>
                  </a:cubicBezTo>
                  <a:cubicBezTo>
                    <a:pt x="898" y="105"/>
                    <a:pt x="896" y="104"/>
                    <a:pt x="895" y="105"/>
                  </a:cubicBezTo>
                  <a:cubicBezTo>
                    <a:pt x="899" y="108"/>
                    <a:pt x="899" y="108"/>
                    <a:pt x="899" y="108"/>
                  </a:cubicBezTo>
                  <a:cubicBezTo>
                    <a:pt x="903" y="105"/>
                    <a:pt x="903" y="105"/>
                    <a:pt x="903" y="105"/>
                  </a:cubicBezTo>
                  <a:cubicBezTo>
                    <a:pt x="909" y="109"/>
                    <a:pt x="890" y="102"/>
                    <a:pt x="911" y="109"/>
                  </a:cubicBezTo>
                  <a:cubicBezTo>
                    <a:pt x="913" y="104"/>
                    <a:pt x="913" y="104"/>
                    <a:pt x="913" y="104"/>
                  </a:cubicBezTo>
                  <a:cubicBezTo>
                    <a:pt x="915" y="109"/>
                    <a:pt x="915" y="109"/>
                    <a:pt x="915" y="109"/>
                  </a:cubicBezTo>
                  <a:cubicBezTo>
                    <a:pt x="913" y="114"/>
                    <a:pt x="913" y="108"/>
                    <a:pt x="903" y="112"/>
                  </a:cubicBezTo>
                  <a:cubicBezTo>
                    <a:pt x="892" y="121"/>
                    <a:pt x="892" y="121"/>
                    <a:pt x="892" y="121"/>
                  </a:cubicBezTo>
                  <a:cubicBezTo>
                    <a:pt x="890" y="123"/>
                    <a:pt x="890" y="123"/>
                    <a:pt x="890" y="123"/>
                  </a:cubicBezTo>
                  <a:cubicBezTo>
                    <a:pt x="886" y="126"/>
                    <a:pt x="886" y="126"/>
                    <a:pt x="886" y="126"/>
                  </a:cubicBezTo>
                  <a:cubicBezTo>
                    <a:pt x="885" y="129"/>
                    <a:pt x="885" y="129"/>
                    <a:pt x="885" y="129"/>
                  </a:cubicBezTo>
                  <a:cubicBezTo>
                    <a:pt x="879" y="132"/>
                    <a:pt x="879" y="132"/>
                    <a:pt x="879" y="132"/>
                  </a:cubicBezTo>
                  <a:cubicBezTo>
                    <a:pt x="877" y="137"/>
                    <a:pt x="877" y="137"/>
                    <a:pt x="877" y="137"/>
                  </a:cubicBezTo>
                  <a:cubicBezTo>
                    <a:pt x="869" y="141"/>
                    <a:pt x="869" y="141"/>
                    <a:pt x="869" y="141"/>
                  </a:cubicBezTo>
                  <a:cubicBezTo>
                    <a:pt x="868" y="144"/>
                    <a:pt x="868" y="144"/>
                    <a:pt x="868" y="144"/>
                  </a:cubicBezTo>
                  <a:cubicBezTo>
                    <a:pt x="867" y="143"/>
                    <a:pt x="867" y="143"/>
                    <a:pt x="867" y="143"/>
                  </a:cubicBezTo>
                  <a:cubicBezTo>
                    <a:pt x="857" y="151"/>
                    <a:pt x="857" y="151"/>
                    <a:pt x="857" y="151"/>
                  </a:cubicBezTo>
                  <a:cubicBezTo>
                    <a:pt x="855" y="151"/>
                    <a:pt x="855" y="151"/>
                    <a:pt x="855" y="151"/>
                  </a:cubicBezTo>
                  <a:cubicBezTo>
                    <a:pt x="855" y="153"/>
                    <a:pt x="855" y="153"/>
                    <a:pt x="855" y="153"/>
                  </a:cubicBezTo>
                  <a:cubicBezTo>
                    <a:pt x="854" y="154"/>
                    <a:pt x="849" y="156"/>
                    <a:pt x="851" y="157"/>
                  </a:cubicBezTo>
                  <a:cubicBezTo>
                    <a:pt x="843" y="162"/>
                    <a:pt x="843" y="162"/>
                    <a:pt x="843" y="162"/>
                  </a:cubicBezTo>
                  <a:cubicBezTo>
                    <a:pt x="840" y="165"/>
                    <a:pt x="839" y="165"/>
                    <a:pt x="836" y="170"/>
                  </a:cubicBezTo>
                  <a:cubicBezTo>
                    <a:pt x="841" y="170"/>
                    <a:pt x="841" y="170"/>
                    <a:pt x="841" y="170"/>
                  </a:cubicBezTo>
                  <a:cubicBezTo>
                    <a:pt x="849" y="165"/>
                    <a:pt x="849" y="165"/>
                    <a:pt x="849" y="165"/>
                  </a:cubicBezTo>
                  <a:cubicBezTo>
                    <a:pt x="852" y="164"/>
                    <a:pt x="849" y="175"/>
                    <a:pt x="851" y="161"/>
                  </a:cubicBezTo>
                  <a:cubicBezTo>
                    <a:pt x="853" y="163"/>
                    <a:pt x="853" y="163"/>
                    <a:pt x="853" y="163"/>
                  </a:cubicBezTo>
                  <a:cubicBezTo>
                    <a:pt x="849" y="169"/>
                    <a:pt x="849" y="169"/>
                    <a:pt x="849" y="169"/>
                  </a:cubicBezTo>
                  <a:cubicBezTo>
                    <a:pt x="845" y="170"/>
                    <a:pt x="845" y="170"/>
                    <a:pt x="845" y="170"/>
                  </a:cubicBezTo>
                  <a:cubicBezTo>
                    <a:pt x="844" y="177"/>
                    <a:pt x="844" y="177"/>
                    <a:pt x="844" y="177"/>
                  </a:cubicBezTo>
                  <a:cubicBezTo>
                    <a:pt x="840" y="178"/>
                    <a:pt x="840" y="178"/>
                    <a:pt x="840" y="178"/>
                  </a:cubicBezTo>
                  <a:cubicBezTo>
                    <a:pt x="819" y="198"/>
                    <a:pt x="819" y="198"/>
                    <a:pt x="819" y="198"/>
                  </a:cubicBezTo>
                  <a:cubicBezTo>
                    <a:pt x="817" y="199"/>
                    <a:pt x="817" y="199"/>
                    <a:pt x="817" y="199"/>
                  </a:cubicBezTo>
                  <a:cubicBezTo>
                    <a:pt x="817" y="200"/>
                    <a:pt x="817" y="200"/>
                    <a:pt x="817" y="200"/>
                  </a:cubicBezTo>
                  <a:cubicBezTo>
                    <a:pt x="818" y="201"/>
                    <a:pt x="818" y="201"/>
                    <a:pt x="818" y="201"/>
                  </a:cubicBezTo>
                  <a:cubicBezTo>
                    <a:pt x="826" y="197"/>
                    <a:pt x="826" y="197"/>
                    <a:pt x="826" y="197"/>
                  </a:cubicBezTo>
                  <a:cubicBezTo>
                    <a:pt x="828" y="193"/>
                    <a:pt x="828" y="193"/>
                    <a:pt x="828" y="193"/>
                  </a:cubicBezTo>
                  <a:cubicBezTo>
                    <a:pt x="834" y="189"/>
                    <a:pt x="834" y="189"/>
                    <a:pt x="834" y="189"/>
                  </a:cubicBezTo>
                  <a:cubicBezTo>
                    <a:pt x="837" y="185"/>
                    <a:pt x="837" y="185"/>
                    <a:pt x="837" y="185"/>
                  </a:cubicBezTo>
                  <a:cubicBezTo>
                    <a:pt x="838" y="185"/>
                    <a:pt x="840" y="184"/>
                    <a:pt x="841" y="185"/>
                  </a:cubicBezTo>
                  <a:cubicBezTo>
                    <a:pt x="837" y="189"/>
                    <a:pt x="837" y="189"/>
                    <a:pt x="837" y="189"/>
                  </a:cubicBezTo>
                  <a:cubicBezTo>
                    <a:pt x="837" y="189"/>
                    <a:pt x="833" y="187"/>
                    <a:pt x="835" y="191"/>
                  </a:cubicBezTo>
                  <a:cubicBezTo>
                    <a:pt x="831" y="193"/>
                    <a:pt x="831" y="193"/>
                    <a:pt x="831" y="193"/>
                  </a:cubicBezTo>
                  <a:cubicBezTo>
                    <a:pt x="821" y="202"/>
                    <a:pt x="821" y="202"/>
                    <a:pt x="821" y="202"/>
                  </a:cubicBezTo>
                  <a:cubicBezTo>
                    <a:pt x="820" y="203"/>
                    <a:pt x="828" y="195"/>
                    <a:pt x="820" y="206"/>
                  </a:cubicBezTo>
                  <a:cubicBezTo>
                    <a:pt x="817" y="204"/>
                    <a:pt x="817" y="204"/>
                    <a:pt x="817" y="204"/>
                  </a:cubicBezTo>
                  <a:cubicBezTo>
                    <a:pt x="813" y="206"/>
                    <a:pt x="813" y="206"/>
                    <a:pt x="813" y="206"/>
                  </a:cubicBezTo>
                  <a:cubicBezTo>
                    <a:pt x="814" y="208"/>
                    <a:pt x="814" y="208"/>
                    <a:pt x="814" y="208"/>
                  </a:cubicBezTo>
                  <a:cubicBezTo>
                    <a:pt x="808" y="211"/>
                    <a:pt x="808" y="211"/>
                    <a:pt x="808" y="211"/>
                  </a:cubicBezTo>
                  <a:cubicBezTo>
                    <a:pt x="811" y="213"/>
                    <a:pt x="815" y="204"/>
                    <a:pt x="803" y="211"/>
                  </a:cubicBezTo>
                  <a:cubicBezTo>
                    <a:pt x="802" y="215"/>
                    <a:pt x="802" y="215"/>
                    <a:pt x="802" y="215"/>
                  </a:cubicBezTo>
                  <a:cubicBezTo>
                    <a:pt x="795" y="219"/>
                    <a:pt x="795" y="219"/>
                    <a:pt x="795" y="219"/>
                  </a:cubicBezTo>
                  <a:cubicBezTo>
                    <a:pt x="769" y="238"/>
                    <a:pt x="769" y="238"/>
                    <a:pt x="769" y="238"/>
                  </a:cubicBezTo>
                  <a:cubicBezTo>
                    <a:pt x="760" y="245"/>
                    <a:pt x="760" y="245"/>
                    <a:pt x="760" y="245"/>
                  </a:cubicBezTo>
                  <a:cubicBezTo>
                    <a:pt x="742" y="258"/>
                    <a:pt x="742" y="258"/>
                    <a:pt x="742" y="258"/>
                  </a:cubicBezTo>
                  <a:cubicBezTo>
                    <a:pt x="737" y="260"/>
                    <a:pt x="737" y="260"/>
                    <a:pt x="737" y="260"/>
                  </a:cubicBezTo>
                  <a:cubicBezTo>
                    <a:pt x="729" y="265"/>
                    <a:pt x="729" y="265"/>
                    <a:pt x="729" y="265"/>
                  </a:cubicBezTo>
                  <a:cubicBezTo>
                    <a:pt x="729" y="263"/>
                    <a:pt x="739" y="261"/>
                    <a:pt x="725" y="267"/>
                  </a:cubicBezTo>
                  <a:cubicBezTo>
                    <a:pt x="722" y="270"/>
                    <a:pt x="722" y="270"/>
                    <a:pt x="722" y="270"/>
                  </a:cubicBezTo>
                  <a:cubicBezTo>
                    <a:pt x="725" y="271"/>
                    <a:pt x="725" y="271"/>
                    <a:pt x="725" y="271"/>
                  </a:cubicBezTo>
                  <a:cubicBezTo>
                    <a:pt x="723" y="269"/>
                    <a:pt x="724" y="272"/>
                    <a:pt x="721" y="273"/>
                  </a:cubicBezTo>
                  <a:cubicBezTo>
                    <a:pt x="720" y="272"/>
                    <a:pt x="720" y="272"/>
                    <a:pt x="720" y="272"/>
                  </a:cubicBezTo>
                  <a:cubicBezTo>
                    <a:pt x="714" y="277"/>
                    <a:pt x="714" y="277"/>
                    <a:pt x="714" y="277"/>
                  </a:cubicBezTo>
                  <a:cubicBezTo>
                    <a:pt x="712" y="278"/>
                    <a:pt x="713" y="273"/>
                    <a:pt x="709" y="281"/>
                  </a:cubicBezTo>
                  <a:cubicBezTo>
                    <a:pt x="710" y="283"/>
                    <a:pt x="710" y="283"/>
                    <a:pt x="710" y="283"/>
                  </a:cubicBezTo>
                  <a:cubicBezTo>
                    <a:pt x="706" y="286"/>
                    <a:pt x="706" y="286"/>
                    <a:pt x="706" y="286"/>
                  </a:cubicBezTo>
                  <a:cubicBezTo>
                    <a:pt x="707" y="281"/>
                    <a:pt x="707" y="281"/>
                    <a:pt x="707" y="281"/>
                  </a:cubicBezTo>
                  <a:cubicBezTo>
                    <a:pt x="705" y="282"/>
                    <a:pt x="705" y="282"/>
                    <a:pt x="705" y="282"/>
                  </a:cubicBezTo>
                  <a:cubicBezTo>
                    <a:pt x="702" y="286"/>
                    <a:pt x="702" y="286"/>
                    <a:pt x="702" y="286"/>
                  </a:cubicBezTo>
                  <a:cubicBezTo>
                    <a:pt x="704" y="289"/>
                    <a:pt x="704" y="289"/>
                    <a:pt x="704" y="289"/>
                  </a:cubicBezTo>
                  <a:cubicBezTo>
                    <a:pt x="700" y="291"/>
                    <a:pt x="700" y="291"/>
                    <a:pt x="700" y="291"/>
                  </a:cubicBezTo>
                  <a:cubicBezTo>
                    <a:pt x="697" y="292"/>
                    <a:pt x="697" y="292"/>
                    <a:pt x="697" y="292"/>
                  </a:cubicBezTo>
                  <a:cubicBezTo>
                    <a:pt x="682" y="302"/>
                    <a:pt x="682" y="302"/>
                    <a:pt x="682" y="302"/>
                  </a:cubicBezTo>
                  <a:cubicBezTo>
                    <a:pt x="680" y="304"/>
                    <a:pt x="680" y="304"/>
                    <a:pt x="680" y="304"/>
                  </a:cubicBezTo>
                  <a:cubicBezTo>
                    <a:pt x="685" y="303"/>
                    <a:pt x="685" y="303"/>
                    <a:pt x="685" y="303"/>
                  </a:cubicBezTo>
                  <a:cubicBezTo>
                    <a:pt x="696" y="297"/>
                    <a:pt x="696" y="297"/>
                    <a:pt x="696" y="297"/>
                  </a:cubicBezTo>
                  <a:cubicBezTo>
                    <a:pt x="697" y="295"/>
                    <a:pt x="697" y="295"/>
                    <a:pt x="697" y="295"/>
                  </a:cubicBezTo>
                  <a:cubicBezTo>
                    <a:pt x="703" y="292"/>
                    <a:pt x="703" y="292"/>
                    <a:pt x="703" y="292"/>
                  </a:cubicBezTo>
                  <a:cubicBezTo>
                    <a:pt x="708" y="292"/>
                    <a:pt x="708" y="292"/>
                    <a:pt x="708" y="292"/>
                  </a:cubicBezTo>
                  <a:cubicBezTo>
                    <a:pt x="715" y="287"/>
                    <a:pt x="715" y="287"/>
                    <a:pt x="715" y="287"/>
                  </a:cubicBezTo>
                  <a:cubicBezTo>
                    <a:pt x="719" y="287"/>
                    <a:pt x="719" y="287"/>
                    <a:pt x="719" y="287"/>
                  </a:cubicBezTo>
                  <a:cubicBezTo>
                    <a:pt x="720" y="283"/>
                    <a:pt x="720" y="283"/>
                    <a:pt x="720" y="283"/>
                  </a:cubicBezTo>
                  <a:cubicBezTo>
                    <a:pt x="728" y="280"/>
                    <a:pt x="728" y="280"/>
                    <a:pt x="728" y="280"/>
                  </a:cubicBezTo>
                  <a:cubicBezTo>
                    <a:pt x="732" y="277"/>
                    <a:pt x="732" y="277"/>
                    <a:pt x="732" y="277"/>
                  </a:cubicBezTo>
                  <a:cubicBezTo>
                    <a:pt x="732" y="276"/>
                    <a:pt x="726" y="281"/>
                    <a:pt x="733" y="275"/>
                  </a:cubicBezTo>
                  <a:cubicBezTo>
                    <a:pt x="736" y="277"/>
                    <a:pt x="736" y="277"/>
                    <a:pt x="736" y="277"/>
                  </a:cubicBezTo>
                  <a:cubicBezTo>
                    <a:pt x="738" y="275"/>
                    <a:pt x="738" y="275"/>
                    <a:pt x="738" y="275"/>
                  </a:cubicBezTo>
                  <a:cubicBezTo>
                    <a:pt x="735" y="274"/>
                    <a:pt x="735" y="274"/>
                    <a:pt x="735" y="274"/>
                  </a:cubicBezTo>
                  <a:cubicBezTo>
                    <a:pt x="737" y="272"/>
                    <a:pt x="737" y="272"/>
                    <a:pt x="737" y="272"/>
                  </a:cubicBezTo>
                  <a:cubicBezTo>
                    <a:pt x="738" y="274"/>
                    <a:pt x="738" y="274"/>
                    <a:pt x="738" y="274"/>
                  </a:cubicBezTo>
                  <a:cubicBezTo>
                    <a:pt x="743" y="272"/>
                    <a:pt x="743" y="272"/>
                    <a:pt x="743" y="272"/>
                  </a:cubicBezTo>
                  <a:cubicBezTo>
                    <a:pt x="746" y="268"/>
                    <a:pt x="746" y="268"/>
                    <a:pt x="746" y="268"/>
                  </a:cubicBezTo>
                  <a:cubicBezTo>
                    <a:pt x="749" y="268"/>
                    <a:pt x="749" y="268"/>
                    <a:pt x="749" y="268"/>
                  </a:cubicBezTo>
                  <a:cubicBezTo>
                    <a:pt x="751" y="264"/>
                    <a:pt x="751" y="264"/>
                    <a:pt x="751" y="264"/>
                  </a:cubicBezTo>
                  <a:cubicBezTo>
                    <a:pt x="756" y="263"/>
                    <a:pt x="756" y="263"/>
                    <a:pt x="756" y="263"/>
                  </a:cubicBezTo>
                  <a:cubicBezTo>
                    <a:pt x="757" y="260"/>
                    <a:pt x="757" y="260"/>
                    <a:pt x="757" y="260"/>
                  </a:cubicBezTo>
                  <a:cubicBezTo>
                    <a:pt x="765" y="257"/>
                    <a:pt x="765" y="257"/>
                    <a:pt x="765" y="257"/>
                  </a:cubicBezTo>
                  <a:cubicBezTo>
                    <a:pt x="771" y="252"/>
                    <a:pt x="771" y="252"/>
                    <a:pt x="771" y="252"/>
                  </a:cubicBezTo>
                  <a:cubicBezTo>
                    <a:pt x="771" y="251"/>
                    <a:pt x="762" y="260"/>
                    <a:pt x="775" y="250"/>
                  </a:cubicBezTo>
                  <a:cubicBezTo>
                    <a:pt x="774" y="253"/>
                    <a:pt x="774" y="253"/>
                    <a:pt x="774" y="253"/>
                  </a:cubicBezTo>
                  <a:cubicBezTo>
                    <a:pt x="775" y="254"/>
                    <a:pt x="775" y="254"/>
                    <a:pt x="775" y="254"/>
                  </a:cubicBezTo>
                  <a:cubicBezTo>
                    <a:pt x="776" y="252"/>
                    <a:pt x="776" y="252"/>
                    <a:pt x="776" y="252"/>
                  </a:cubicBezTo>
                  <a:cubicBezTo>
                    <a:pt x="781" y="254"/>
                    <a:pt x="781" y="254"/>
                    <a:pt x="781" y="254"/>
                  </a:cubicBezTo>
                  <a:cubicBezTo>
                    <a:pt x="781" y="250"/>
                    <a:pt x="781" y="250"/>
                    <a:pt x="781" y="250"/>
                  </a:cubicBezTo>
                  <a:cubicBezTo>
                    <a:pt x="779" y="248"/>
                    <a:pt x="779" y="248"/>
                    <a:pt x="779" y="248"/>
                  </a:cubicBezTo>
                  <a:cubicBezTo>
                    <a:pt x="779" y="247"/>
                    <a:pt x="771" y="254"/>
                    <a:pt x="781" y="246"/>
                  </a:cubicBezTo>
                  <a:cubicBezTo>
                    <a:pt x="791" y="238"/>
                    <a:pt x="791" y="238"/>
                    <a:pt x="791" y="238"/>
                  </a:cubicBezTo>
                  <a:cubicBezTo>
                    <a:pt x="795" y="237"/>
                    <a:pt x="795" y="237"/>
                    <a:pt x="795" y="237"/>
                  </a:cubicBezTo>
                  <a:cubicBezTo>
                    <a:pt x="798" y="233"/>
                    <a:pt x="798" y="233"/>
                    <a:pt x="798" y="233"/>
                  </a:cubicBezTo>
                  <a:cubicBezTo>
                    <a:pt x="801" y="233"/>
                    <a:pt x="801" y="233"/>
                    <a:pt x="801" y="233"/>
                  </a:cubicBezTo>
                  <a:cubicBezTo>
                    <a:pt x="801" y="231"/>
                    <a:pt x="801" y="231"/>
                    <a:pt x="801" y="231"/>
                  </a:cubicBezTo>
                  <a:cubicBezTo>
                    <a:pt x="802" y="226"/>
                    <a:pt x="808" y="235"/>
                    <a:pt x="808" y="227"/>
                  </a:cubicBezTo>
                  <a:cubicBezTo>
                    <a:pt x="809" y="224"/>
                    <a:pt x="809" y="224"/>
                    <a:pt x="809" y="224"/>
                  </a:cubicBezTo>
                  <a:cubicBezTo>
                    <a:pt x="812" y="224"/>
                    <a:pt x="812" y="224"/>
                    <a:pt x="812" y="224"/>
                  </a:cubicBezTo>
                  <a:cubicBezTo>
                    <a:pt x="811" y="225"/>
                    <a:pt x="811" y="225"/>
                    <a:pt x="811" y="225"/>
                  </a:cubicBezTo>
                  <a:cubicBezTo>
                    <a:pt x="812" y="225"/>
                    <a:pt x="810" y="222"/>
                    <a:pt x="812" y="226"/>
                  </a:cubicBezTo>
                  <a:cubicBezTo>
                    <a:pt x="814" y="224"/>
                    <a:pt x="814" y="224"/>
                    <a:pt x="814" y="224"/>
                  </a:cubicBezTo>
                  <a:cubicBezTo>
                    <a:pt x="813" y="223"/>
                    <a:pt x="813" y="223"/>
                    <a:pt x="813" y="223"/>
                  </a:cubicBezTo>
                  <a:cubicBezTo>
                    <a:pt x="821" y="216"/>
                    <a:pt x="821" y="216"/>
                    <a:pt x="821" y="216"/>
                  </a:cubicBezTo>
                  <a:cubicBezTo>
                    <a:pt x="824" y="215"/>
                    <a:pt x="824" y="215"/>
                    <a:pt x="824" y="215"/>
                  </a:cubicBezTo>
                  <a:cubicBezTo>
                    <a:pt x="826" y="212"/>
                    <a:pt x="826" y="212"/>
                    <a:pt x="826" y="212"/>
                  </a:cubicBezTo>
                  <a:cubicBezTo>
                    <a:pt x="828" y="213"/>
                    <a:pt x="831" y="208"/>
                    <a:pt x="833" y="212"/>
                  </a:cubicBezTo>
                  <a:cubicBezTo>
                    <a:pt x="833" y="206"/>
                    <a:pt x="833" y="206"/>
                    <a:pt x="833" y="206"/>
                  </a:cubicBezTo>
                  <a:cubicBezTo>
                    <a:pt x="834" y="203"/>
                    <a:pt x="835" y="211"/>
                    <a:pt x="839" y="203"/>
                  </a:cubicBezTo>
                  <a:cubicBezTo>
                    <a:pt x="841" y="203"/>
                    <a:pt x="841" y="203"/>
                    <a:pt x="841" y="203"/>
                  </a:cubicBezTo>
                  <a:cubicBezTo>
                    <a:pt x="841" y="204"/>
                    <a:pt x="841" y="204"/>
                    <a:pt x="841" y="204"/>
                  </a:cubicBezTo>
                  <a:cubicBezTo>
                    <a:pt x="843" y="203"/>
                    <a:pt x="843" y="203"/>
                    <a:pt x="843" y="203"/>
                  </a:cubicBezTo>
                  <a:cubicBezTo>
                    <a:pt x="841" y="201"/>
                    <a:pt x="841" y="201"/>
                    <a:pt x="841" y="201"/>
                  </a:cubicBezTo>
                  <a:cubicBezTo>
                    <a:pt x="841" y="199"/>
                    <a:pt x="841" y="199"/>
                    <a:pt x="841" y="199"/>
                  </a:cubicBezTo>
                  <a:cubicBezTo>
                    <a:pt x="846" y="198"/>
                    <a:pt x="846" y="198"/>
                    <a:pt x="846" y="198"/>
                  </a:cubicBezTo>
                  <a:cubicBezTo>
                    <a:pt x="846" y="196"/>
                    <a:pt x="846" y="196"/>
                    <a:pt x="846" y="196"/>
                  </a:cubicBezTo>
                  <a:cubicBezTo>
                    <a:pt x="851" y="198"/>
                    <a:pt x="851" y="198"/>
                    <a:pt x="851" y="198"/>
                  </a:cubicBezTo>
                  <a:cubicBezTo>
                    <a:pt x="852" y="197"/>
                    <a:pt x="848" y="201"/>
                    <a:pt x="853" y="197"/>
                  </a:cubicBezTo>
                  <a:cubicBezTo>
                    <a:pt x="850" y="194"/>
                    <a:pt x="850" y="194"/>
                    <a:pt x="850" y="194"/>
                  </a:cubicBezTo>
                  <a:cubicBezTo>
                    <a:pt x="859" y="189"/>
                    <a:pt x="859" y="189"/>
                    <a:pt x="859" y="189"/>
                  </a:cubicBezTo>
                  <a:cubicBezTo>
                    <a:pt x="859" y="185"/>
                    <a:pt x="859" y="185"/>
                    <a:pt x="859" y="185"/>
                  </a:cubicBezTo>
                  <a:cubicBezTo>
                    <a:pt x="865" y="183"/>
                    <a:pt x="865" y="183"/>
                    <a:pt x="865" y="183"/>
                  </a:cubicBezTo>
                  <a:cubicBezTo>
                    <a:pt x="866" y="180"/>
                    <a:pt x="866" y="180"/>
                    <a:pt x="866" y="180"/>
                  </a:cubicBezTo>
                  <a:cubicBezTo>
                    <a:pt x="872" y="177"/>
                    <a:pt x="872" y="177"/>
                    <a:pt x="872" y="177"/>
                  </a:cubicBezTo>
                  <a:cubicBezTo>
                    <a:pt x="879" y="178"/>
                    <a:pt x="879" y="178"/>
                    <a:pt x="879" y="178"/>
                  </a:cubicBezTo>
                  <a:cubicBezTo>
                    <a:pt x="880" y="178"/>
                    <a:pt x="880" y="178"/>
                    <a:pt x="880" y="178"/>
                  </a:cubicBezTo>
                  <a:cubicBezTo>
                    <a:pt x="879" y="181"/>
                    <a:pt x="879" y="181"/>
                    <a:pt x="879" y="181"/>
                  </a:cubicBezTo>
                  <a:cubicBezTo>
                    <a:pt x="875" y="180"/>
                    <a:pt x="875" y="180"/>
                    <a:pt x="875" y="180"/>
                  </a:cubicBezTo>
                  <a:cubicBezTo>
                    <a:pt x="872" y="182"/>
                    <a:pt x="872" y="182"/>
                    <a:pt x="872" y="182"/>
                  </a:cubicBezTo>
                  <a:cubicBezTo>
                    <a:pt x="874" y="188"/>
                    <a:pt x="871" y="180"/>
                    <a:pt x="879" y="183"/>
                  </a:cubicBezTo>
                  <a:cubicBezTo>
                    <a:pt x="879" y="184"/>
                    <a:pt x="879" y="184"/>
                    <a:pt x="879" y="184"/>
                  </a:cubicBezTo>
                  <a:cubicBezTo>
                    <a:pt x="880" y="185"/>
                    <a:pt x="880" y="185"/>
                    <a:pt x="880" y="185"/>
                  </a:cubicBezTo>
                  <a:cubicBezTo>
                    <a:pt x="881" y="185"/>
                    <a:pt x="887" y="190"/>
                    <a:pt x="882" y="182"/>
                  </a:cubicBezTo>
                  <a:cubicBezTo>
                    <a:pt x="887" y="182"/>
                    <a:pt x="887" y="182"/>
                    <a:pt x="887" y="182"/>
                  </a:cubicBezTo>
                  <a:cubicBezTo>
                    <a:pt x="885" y="183"/>
                    <a:pt x="885" y="183"/>
                    <a:pt x="885" y="183"/>
                  </a:cubicBezTo>
                  <a:cubicBezTo>
                    <a:pt x="884" y="187"/>
                    <a:pt x="884" y="187"/>
                    <a:pt x="884" y="187"/>
                  </a:cubicBezTo>
                  <a:cubicBezTo>
                    <a:pt x="883" y="187"/>
                    <a:pt x="886" y="188"/>
                    <a:pt x="882" y="187"/>
                  </a:cubicBezTo>
                  <a:cubicBezTo>
                    <a:pt x="881" y="188"/>
                    <a:pt x="881" y="188"/>
                    <a:pt x="881" y="188"/>
                  </a:cubicBezTo>
                  <a:cubicBezTo>
                    <a:pt x="882" y="191"/>
                    <a:pt x="882" y="191"/>
                    <a:pt x="882" y="191"/>
                  </a:cubicBezTo>
                  <a:cubicBezTo>
                    <a:pt x="882" y="194"/>
                    <a:pt x="882" y="194"/>
                    <a:pt x="882" y="194"/>
                  </a:cubicBezTo>
                  <a:cubicBezTo>
                    <a:pt x="881" y="194"/>
                    <a:pt x="881" y="194"/>
                    <a:pt x="881" y="194"/>
                  </a:cubicBezTo>
                  <a:cubicBezTo>
                    <a:pt x="881" y="197"/>
                    <a:pt x="881" y="197"/>
                    <a:pt x="881" y="197"/>
                  </a:cubicBezTo>
                  <a:cubicBezTo>
                    <a:pt x="883" y="199"/>
                    <a:pt x="883" y="199"/>
                    <a:pt x="883" y="199"/>
                  </a:cubicBezTo>
                  <a:cubicBezTo>
                    <a:pt x="886" y="193"/>
                    <a:pt x="886" y="193"/>
                    <a:pt x="886" y="193"/>
                  </a:cubicBezTo>
                  <a:cubicBezTo>
                    <a:pt x="891" y="195"/>
                    <a:pt x="891" y="195"/>
                    <a:pt x="891" y="195"/>
                  </a:cubicBezTo>
                  <a:cubicBezTo>
                    <a:pt x="889" y="198"/>
                    <a:pt x="889" y="198"/>
                    <a:pt x="889" y="198"/>
                  </a:cubicBezTo>
                  <a:cubicBezTo>
                    <a:pt x="884" y="198"/>
                    <a:pt x="884" y="198"/>
                    <a:pt x="884" y="198"/>
                  </a:cubicBezTo>
                  <a:cubicBezTo>
                    <a:pt x="884" y="199"/>
                    <a:pt x="887" y="195"/>
                    <a:pt x="884" y="200"/>
                  </a:cubicBezTo>
                  <a:cubicBezTo>
                    <a:pt x="882" y="198"/>
                    <a:pt x="882" y="198"/>
                    <a:pt x="882" y="198"/>
                  </a:cubicBezTo>
                  <a:cubicBezTo>
                    <a:pt x="876" y="201"/>
                    <a:pt x="876" y="201"/>
                    <a:pt x="876" y="201"/>
                  </a:cubicBezTo>
                  <a:cubicBezTo>
                    <a:pt x="873" y="201"/>
                    <a:pt x="873" y="201"/>
                    <a:pt x="873" y="201"/>
                  </a:cubicBezTo>
                  <a:cubicBezTo>
                    <a:pt x="873" y="205"/>
                    <a:pt x="873" y="205"/>
                    <a:pt x="873" y="205"/>
                  </a:cubicBezTo>
                  <a:cubicBezTo>
                    <a:pt x="869" y="206"/>
                    <a:pt x="869" y="206"/>
                    <a:pt x="869" y="206"/>
                  </a:cubicBezTo>
                  <a:cubicBezTo>
                    <a:pt x="867" y="208"/>
                    <a:pt x="867" y="208"/>
                    <a:pt x="867" y="208"/>
                  </a:cubicBezTo>
                  <a:cubicBezTo>
                    <a:pt x="861" y="209"/>
                    <a:pt x="861" y="209"/>
                    <a:pt x="861" y="209"/>
                  </a:cubicBezTo>
                  <a:cubicBezTo>
                    <a:pt x="861" y="211"/>
                    <a:pt x="861" y="211"/>
                    <a:pt x="861" y="211"/>
                  </a:cubicBezTo>
                  <a:cubicBezTo>
                    <a:pt x="852" y="216"/>
                    <a:pt x="852" y="216"/>
                    <a:pt x="852" y="216"/>
                  </a:cubicBezTo>
                  <a:cubicBezTo>
                    <a:pt x="854" y="212"/>
                    <a:pt x="854" y="212"/>
                    <a:pt x="854" y="212"/>
                  </a:cubicBezTo>
                  <a:cubicBezTo>
                    <a:pt x="855" y="212"/>
                    <a:pt x="854" y="215"/>
                    <a:pt x="851" y="213"/>
                  </a:cubicBezTo>
                  <a:cubicBezTo>
                    <a:pt x="851" y="212"/>
                    <a:pt x="858" y="218"/>
                    <a:pt x="851" y="210"/>
                  </a:cubicBezTo>
                  <a:cubicBezTo>
                    <a:pt x="846" y="212"/>
                    <a:pt x="846" y="212"/>
                    <a:pt x="846" y="212"/>
                  </a:cubicBezTo>
                  <a:cubicBezTo>
                    <a:pt x="845" y="213"/>
                    <a:pt x="845" y="213"/>
                    <a:pt x="845" y="213"/>
                  </a:cubicBezTo>
                  <a:cubicBezTo>
                    <a:pt x="851" y="214"/>
                    <a:pt x="851" y="214"/>
                    <a:pt x="851" y="214"/>
                  </a:cubicBezTo>
                  <a:cubicBezTo>
                    <a:pt x="847" y="219"/>
                    <a:pt x="847" y="219"/>
                    <a:pt x="847" y="219"/>
                  </a:cubicBezTo>
                  <a:cubicBezTo>
                    <a:pt x="847" y="221"/>
                    <a:pt x="847" y="221"/>
                    <a:pt x="847" y="221"/>
                  </a:cubicBezTo>
                  <a:cubicBezTo>
                    <a:pt x="851" y="220"/>
                    <a:pt x="851" y="220"/>
                    <a:pt x="851" y="220"/>
                  </a:cubicBezTo>
                  <a:cubicBezTo>
                    <a:pt x="848" y="223"/>
                    <a:pt x="848" y="223"/>
                    <a:pt x="848" y="223"/>
                  </a:cubicBezTo>
                  <a:cubicBezTo>
                    <a:pt x="844" y="224"/>
                    <a:pt x="844" y="224"/>
                    <a:pt x="844" y="224"/>
                  </a:cubicBezTo>
                  <a:cubicBezTo>
                    <a:pt x="839" y="222"/>
                    <a:pt x="839" y="222"/>
                    <a:pt x="839" y="222"/>
                  </a:cubicBezTo>
                  <a:cubicBezTo>
                    <a:pt x="841" y="220"/>
                    <a:pt x="841" y="220"/>
                    <a:pt x="841" y="220"/>
                  </a:cubicBezTo>
                  <a:cubicBezTo>
                    <a:pt x="843" y="218"/>
                    <a:pt x="843" y="218"/>
                    <a:pt x="843" y="218"/>
                  </a:cubicBezTo>
                  <a:cubicBezTo>
                    <a:pt x="841" y="218"/>
                    <a:pt x="841" y="218"/>
                    <a:pt x="841" y="218"/>
                  </a:cubicBezTo>
                  <a:cubicBezTo>
                    <a:pt x="831" y="225"/>
                    <a:pt x="831" y="225"/>
                    <a:pt x="831" y="225"/>
                  </a:cubicBezTo>
                  <a:cubicBezTo>
                    <a:pt x="829" y="225"/>
                    <a:pt x="842" y="223"/>
                    <a:pt x="827" y="227"/>
                  </a:cubicBezTo>
                  <a:cubicBezTo>
                    <a:pt x="821" y="234"/>
                    <a:pt x="821" y="234"/>
                    <a:pt x="821" y="234"/>
                  </a:cubicBezTo>
                  <a:cubicBezTo>
                    <a:pt x="808" y="242"/>
                    <a:pt x="808" y="242"/>
                    <a:pt x="808" y="242"/>
                  </a:cubicBezTo>
                  <a:cubicBezTo>
                    <a:pt x="807" y="243"/>
                    <a:pt x="807" y="243"/>
                    <a:pt x="807" y="243"/>
                  </a:cubicBezTo>
                  <a:cubicBezTo>
                    <a:pt x="808" y="242"/>
                    <a:pt x="808" y="244"/>
                    <a:pt x="809" y="243"/>
                  </a:cubicBezTo>
                  <a:cubicBezTo>
                    <a:pt x="793" y="254"/>
                    <a:pt x="793" y="254"/>
                    <a:pt x="793" y="254"/>
                  </a:cubicBezTo>
                  <a:cubicBezTo>
                    <a:pt x="791" y="255"/>
                    <a:pt x="791" y="255"/>
                    <a:pt x="791" y="255"/>
                  </a:cubicBezTo>
                  <a:cubicBezTo>
                    <a:pt x="792" y="259"/>
                    <a:pt x="792" y="259"/>
                    <a:pt x="792" y="259"/>
                  </a:cubicBezTo>
                  <a:cubicBezTo>
                    <a:pt x="793" y="259"/>
                    <a:pt x="787" y="261"/>
                    <a:pt x="793" y="258"/>
                  </a:cubicBezTo>
                  <a:cubicBezTo>
                    <a:pt x="793" y="256"/>
                    <a:pt x="793" y="256"/>
                    <a:pt x="793" y="256"/>
                  </a:cubicBezTo>
                  <a:cubicBezTo>
                    <a:pt x="793" y="255"/>
                    <a:pt x="786" y="262"/>
                    <a:pt x="797" y="256"/>
                  </a:cubicBezTo>
                  <a:cubicBezTo>
                    <a:pt x="797" y="254"/>
                    <a:pt x="797" y="254"/>
                    <a:pt x="797" y="254"/>
                  </a:cubicBezTo>
                  <a:cubicBezTo>
                    <a:pt x="806" y="250"/>
                    <a:pt x="806" y="250"/>
                    <a:pt x="806" y="250"/>
                  </a:cubicBezTo>
                  <a:cubicBezTo>
                    <a:pt x="812" y="242"/>
                    <a:pt x="812" y="242"/>
                    <a:pt x="812" y="242"/>
                  </a:cubicBezTo>
                  <a:cubicBezTo>
                    <a:pt x="824" y="234"/>
                    <a:pt x="824" y="234"/>
                    <a:pt x="824" y="234"/>
                  </a:cubicBezTo>
                  <a:cubicBezTo>
                    <a:pt x="823" y="234"/>
                    <a:pt x="823" y="234"/>
                    <a:pt x="823" y="234"/>
                  </a:cubicBezTo>
                  <a:cubicBezTo>
                    <a:pt x="829" y="231"/>
                    <a:pt x="829" y="231"/>
                    <a:pt x="829" y="231"/>
                  </a:cubicBezTo>
                  <a:cubicBezTo>
                    <a:pt x="831" y="227"/>
                    <a:pt x="831" y="227"/>
                    <a:pt x="831" y="227"/>
                  </a:cubicBezTo>
                  <a:cubicBezTo>
                    <a:pt x="837" y="224"/>
                    <a:pt x="837" y="224"/>
                    <a:pt x="837" y="224"/>
                  </a:cubicBezTo>
                  <a:cubicBezTo>
                    <a:pt x="838" y="227"/>
                    <a:pt x="846" y="216"/>
                    <a:pt x="837" y="229"/>
                  </a:cubicBezTo>
                  <a:cubicBezTo>
                    <a:pt x="838" y="229"/>
                    <a:pt x="838" y="229"/>
                    <a:pt x="838" y="229"/>
                  </a:cubicBezTo>
                  <a:cubicBezTo>
                    <a:pt x="837" y="231"/>
                    <a:pt x="837" y="231"/>
                    <a:pt x="837" y="231"/>
                  </a:cubicBezTo>
                  <a:cubicBezTo>
                    <a:pt x="834" y="232"/>
                    <a:pt x="834" y="232"/>
                    <a:pt x="834" y="232"/>
                  </a:cubicBezTo>
                  <a:cubicBezTo>
                    <a:pt x="829" y="231"/>
                    <a:pt x="829" y="231"/>
                    <a:pt x="829" y="231"/>
                  </a:cubicBezTo>
                  <a:cubicBezTo>
                    <a:pt x="827" y="233"/>
                    <a:pt x="827" y="233"/>
                    <a:pt x="827" y="233"/>
                  </a:cubicBezTo>
                  <a:cubicBezTo>
                    <a:pt x="830" y="235"/>
                    <a:pt x="830" y="235"/>
                    <a:pt x="830" y="235"/>
                  </a:cubicBezTo>
                  <a:cubicBezTo>
                    <a:pt x="833" y="235"/>
                    <a:pt x="833" y="235"/>
                    <a:pt x="833" y="235"/>
                  </a:cubicBezTo>
                  <a:cubicBezTo>
                    <a:pt x="823" y="238"/>
                    <a:pt x="823" y="238"/>
                    <a:pt x="823" y="238"/>
                  </a:cubicBezTo>
                  <a:cubicBezTo>
                    <a:pt x="823" y="240"/>
                    <a:pt x="823" y="240"/>
                    <a:pt x="823" y="240"/>
                  </a:cubicBezTo>
                  <a:cubicBezTo>
                    <a:pt x="822" y="241"/>
                    <a:pt x="830" y="241"/>
                    <a:pt x="821" y="240"/>
                  </a:cubicBezTo>
                  <a:cubicBezTo>
                    <a:pt x="814" y="242"/>
                    <a:pt x="814" y="242"/>
                    <a:pt x="814" y="242"/>
                  </a:cubicBezTo>
                  <a:cubicBezTo>
                    <a:pt x="818" y="243"/>
                    <a:pt x="818" y="243"/>
                    <a:pt x="818" y="243"/>
                  </a:cubicBezTo>
                  <a:cubicBezTo>
                    <a:pt x="818" y="244"/>
                    <a:pt x="818" y="245"/>
                    <a:pt x="816" y="244"/>
                  </a:cubicBezTo>
                  <a:cubicBezTo>
                    <a:pt x="817" y="244"/>
                    <a:pt x="820" y="241"/>
                    <a:pt x="817" y="247"/>
                  </a:cubicBezTo>
                  <a:cubicBezTo>
                    <a:pt x="818" y="246"/>
                    <a:pt x="822" y="242"/>
                    <a:pt x="813" y="246"/>
                  </a:cubicBezTo>
                  <a:cubicBezTo>
                    <a:pt x="812" y="246"/>
                    <a:pt x="812" y="246"/>
                    <a:pt x="812" y="246"/>
                  </a:cubicBezTo>
                  <a:cubicBezTo>
                    <a:pt x="815" y="248"/>
                    <a:pt x="815" y="248"/>
                    <a:pt x="815" y="248"/>
                  </a:cubicBezTo>
                  <a:cubicBezTo>
                    <a:pt x="810" y="248"/>
                    <a:pt x="810" y="248"/>
                    <a:pt x="810" y="248"/>
                  </a:cubicBezTo>
                  <a:cubicBezTo>
                    <a:pt x="803" y="254"/>
                    <a:pt x="803" y="254"/>
                    <a:pt x="803" y="254"/>
                  </a:cubicBezTo>
                  <a:cubicBezTo>
                    <a:pt x="803" y="255"/>
                    <a:pt x="803" y="255"/>
                    <a:pt x="803" y="255"/>
                  </a:cubicBezTo>
                  <a:cubicBezTo>
                    <a:pt x="802" y="255"/>
                    <a:pt x="802" y="255"/>
                    <a:pt x="802" y="255"/>
                  </a:cubicBezTo>
                  <a:cubicBezTo>
                    <a:pt x="800" y="256"/>
                    <a:pt x="795" y="255"/>
                    <a:pt x="798" y="259"/>
                  </a:cubicBezTo>
                  <a:cubicBezTo>
                    <a:pt x="795" y="261"/>
                    <a:pt x="795" y="261"/>
                    <a:pt x="795" y="261"/>
                  </a:cubicBezTo>
                  <a:cubicBezTo>
                    <a:pt x="795" y="263"/>
                    <a:pt x="795" y="263"/>
                    <a:pt x="795" y="263"/>
                  </a:cubicBezTo>
                  <a:cubicBezTo>
                    <a:pt x="792" y="263"/>
                    <a:pt x="792" y="263"/>
                    <a:pt x="792" y="263"/>
                  </a:cubicBezTo>
                  <a:cubicBezTo>
                    <a:pt x="792" y="264"/>
                    <a:pt x="792" y="264"/>
                    <a:pt x="792" y="264"/>
                  </a:cubicBezTo>
                  <a:cubicBezTo>
                    <a:pt x="785" y="269"/>
                    <a:pt x="785" y="269"/>
                    <a:pt x="785" y="269"/>
                  </a:cubicBezTo>
                  <a:cubicBezTo>
                    <a:pt x="784" y="272"/>
                    <a:pt x="784" y="272"/>
                    <a:pt x="784" y="272"/>
                  </a:cubicBezTo>
                  <a:cubicBezTo>
                    <a:pt x="776" y="276"/>
                    <a:pt x="776" y="276"/>
                    <a:pt x="776" y="276"/>
                  </a:cubicBezTo>
                  <a:cubicBezTo>
                    <a:pt x="775" y="277"/>
                    <a:pt x="775" y="277"/>
                    <a:pt x="775" y="277"/>
                  </a:cubicBezTo>
                  <a:cubicBezTo>
                    <a:pt x="777" y="278"/>
                    <a:pt x="777" y="278"/>
                    <a:pt x="777" y="278"/>
                  </a:cubicBezTo>
                  <a:cubicBezTo>
                    <a:pt x="775" y="278"/>
                    <a:pt x="775" y="278"/>
                    <a:pt x="775" y="278"/>
                  </a:cubicBezTo>
                  <a:cubicBezTo>
                    <a:pt x="758" y="290"/>
                    <a:pt x="758" y="290"/>
                    <a:pt x="758" y="290"/>
                  </a:cubicBezTo>
                  <a:cubicBezTo>
                    <a:pt x="754" y="294"/>
                    <a:pt x="754" y="294"/>
                    <a:pt x="754" y="294"/>
                  </a:cubicBezTo>
                  <a:cubicBezTo>
                    <a:pt x="747" y="298"/>
                    <a:pt x="747" y="298"/>
                    <a:pt x="747" y="298"/>
                  </a:cubicBezTo>
                  <a:cubicBezTo>
                    <a:pt x="745" y="300"/>
                    <a:pt x="745" y="300"/>
                    <a:pt x="745" y="300"/>
                  </a:cubicBezTo>
                  <a:cubicBezTo>
                    <a:pt x="746" y="301"/>
                    <a:pt x="746" y="301"/>
                    <a:pt x="746" y="301"/>
                  </a:cubicBezTo>
                  <a:cubicBezTo>
                    <a:pt x="747" y="300"/>
                    <a:pt x="747" y="300"/>
                    <a:pt x="747" y="300"/>
                  </a:cubicBezTo>
                  <a:cubicBezTo>
                    <a:pt x="748" y="301"/>
                    <a:pt x="748" y="301"/>
                    <a:pt x="748" y="301"/>
                  </a:cubicBezTo>
                  <a:cubicBezTo>
                    <a:pt x="763" y="293"/>
                    <a:pt x="763" y="293"/>
                    <a:pt x="763" y="293"/>
                  </a:cubicBezTo>
                  <a:cubicBezTo>
                    <a:pt x="766" y="293"/>
                    <a:pt x="766" y="293"/>
                    <a:pt x="766" y="293"/>
                  </a:cubicBezTo>
                  <a:cubicBezTo>
                    <a:pt x="784" y="281"/>
                    <a:pt x="784" y="281"/>
                    <a:pt x="784" y="281"/>
                  </a:cubicBezTo>
                  <a:cubicBezTo>
                    <a:pt x="784" y="278"/>
                    <a:pt x="787" y="284"/>
                    <a:pt x="787" y="280"/>
                  </a:cubicBezTo>
                  <a:cubicBezTo>
                    <a:pt x="802" y="271"/>
                    <a:pt x="802" y="271"/>
                    <a:pt x="802" y="271"/>
                  </a:cubicBezTo>
                  <a:cubicBezTo>
                    <a:pt x="793" y="280"/>
                    <a:pt x="793" y="280"/>
                    <a:pt x="793" y="280"/>
                  </a:cubicBezTo>
                  <a:cubicBezTo>
                    <a:pt x="790" y="283"/>
                    <a:pt x="790" y="283"/>
                    <a:pt x="790" y="283"/>
                  </a:cubicBezTo>
                  <a:cubicBezTo>
                    <a:pt x="799" y="282"/>
                    <a:pt x="799" y="282"/>
                    <a:pt x="799" y="282"/>
                  </a:cubicBezTo>
                  <a:cubicBezTo>
                    <a:pt x="800" y="281"/>
                    <a:pt x="801" y="287"/>
                    <a:pt x="802" y="279"/>
                  </a:cubicBezTo>
                  <a:cubicBezTo>
                    <a:pt x="805" y="281"/>
                    <a:pt x="805" y="281"/>
                    <a:pt x="805" y="281"/>
                  </a:cubicBezTo>
                  <a:cubicBezTo>
                    <a:pt x="797" y="286"/>
                    <a:pt x="797" y="286"/>
                    <a:pt x="797" y="286"/>
                  </a:cubicBezTo>
                  <a:cubicBezTo>
                    <a:pt x="797" y="287"/>
                    <a:pt x="797" y="287"/>
                    <a:pt x="797" y="287"/>
                  </a:cubicBezTo>
                  <a:cubicBezTo>
                    <a:pt x="793" y="290"/>
                    <a:pt x="793" y="290"/>
                    <a:pt x="793" y="290"/>
                  </a:cubicBezTo>
                  <a:cubicBezTo>
                    <a:pt x="793" y="291"/>
                    <a:pt x="793" y="291"/>
                    <a:pt x="793" y="291"/>
                  </a:cubicBezTo>
                  <a:cubicBezTo>
                    <a:pt x="792" y="290"/>
                    <a:pt x="792" y="290"/>
                    <a:pt x="792" y="290"/>
                  </a:cubicBezTo>
                  <a:cubicBezTo>
                    <a:pt x="790" y="290"/>
                    <a:pt x="790" y="290"/>
                    <a:pt x="790" y="290"/>
                  </a:cubicBezTo>
                  <a:cubicBezTo>
                    <a:pt x="789" y="292"/>
                    <a:pt x="789" y="292"/>
                    <a:pt x="789" y="292"/>
                  </a:cubicBezTo>
                  <a:cubicBezTo>
                    <a:pt x="790" y="292"/>
                    <a:pt x="790" y="292"/>
                    <a:pt x="790" y="292"/>
                  </a:cubicBezTo>
                  <a:cubicBezTo>
                    <a:pt x="790" y="294"/>
                    <a:pt x="790" y="294"/>
                    <a:pt x="790" y="294"/>
                  </a:cubicBezTo>
                  <a:cubicBezTo>
                    <a:pt x="785" y="296"/>
                    <a:pt x="798" y="298"/>
                    <a:pt x="785" y="295"/>
                  </a:cubicBezTo>
                  <a:cubicBezTo>
                    <a:pt x="783" y="299"/>
                    <a:pt x="783" y="299"/>
                    <a:pt x="783" y="299"/>
                  </a:cubicBezTo>
                  <a:cubicBezTo>
                    <a:pt x="784" y="301"/>
                    <a:pt x="784" y="301"/>
                    <a:pt x="784" y="301"/>
                  </a:cubicBezTo>
                  <a:cubicBezTo>
                    <a:pt x="785" y="301"/>
                    <a:pt x="788" y="302"/>
                    <a:pt x="787" y="298"/>
                  </a:cubicBezTo>
                  <a:cubicBezTo>
                    <a:pt x="788" y="299"/>
                    <a:pt x="790" y="298"/>
                    <a:pt x="791" y="298"/>
                  </a:cubicBezTo>
                  <a:cubicBezTo>
                    <a:pt x="790" y="297"/>
                    <a:pt x="790" y="297"/>
                    <a:pt x="790" y="297"/>
                  </a:cubicBezTo>
                  <a:cubicBezTo>
                    <a:pt x="789" y="298"/>
                    <a:pt x="789" y="298"/>
                    <a:pt x="789" y="298"/>
                  </a:cubicBezTo>
                  <a:cubicBezTo>
                    <a:pt x="790" y="295"/>
                    <a:pt x="780" y="302"/>
                    <a:pt x="793" y="296"/>
                  </a:cubicBezTo>
                  <a:cubicBezTo>
                    <a:pt x="791" y="301"/>
                    <a:pt x="791" y="301"/>
                    <a:pt x="791" y="301"/>
                  </a:cubicBezTo>
                  <a:cubicBezTo>
                    <a:pt x="798" y="302"/>
                    <a:pt x="798" y="302"/>
                    <a:pt x="798" y="302"/>
                  </a:cubicBezTo>
                  <a:cubicBezTo>
                    <a:pt x="794" y="301"/>
                    <a:pt x="800" y="308"/>
                    <a:pt x="798" y="299"/>
                  </a:cubicBezTo>
                  <a:cubicBezTo>
                    <a:pt x="795" y="299"/>
                    <a:pt x="795" y="299"/>
                    <a:pt x="795" y="299"/>
                  </a:cubicBezTo>
                  <a:cubicBezTo>
                    <a:pt x="796" y="297"/>
                    <a:pt x="800" y="296"/>
                    <a:pt x="801" y="300"/>
                  </a:cubicBezTo>
                  <a:cubicBezTo>
                    <a:pt x="809" y="298"/>
                    <a:pt x="809" y="298"/>
                    <a:pt x="809" y="298"/>
                  </a:cubicBezTo>
                  <a:cubicBezTo>
                    <a:pt x="810" y="294"/>
                    <a:pt x="810" y="294"/>
                    <a:pt x="810" y="294"/>
                  </a:cubicBezTo>
                  <a:cubicBezTo>
                    <a:pt x="810" y="296"/>
                    <a:pt x="810" y="296"/>
                    <a:pt x="810" y="296"/>
                  </a:cubicBezTo>
                  <a:cubicBezTo>
                    <a:pt x="819" y="297"/>
                    <a:pt x="819" y="297"/>
                    <a:pt x="819" y="297"/>
                  </a:cubicBezTo>
                  <a:cubicBezTo>
                    <a:pt x="820" y="295"/>
                    <a:pt x="820" y="295"/>
                    <a:pt x="820" y="295"/>
                  </a:cubicBezTo>
                  <a:cubicBezTo>
                    <a:pt x="824" y="295"/>
                    <a:pt x="824" y="295"/>
                    <a:pt x="824" y="295"/>
                  </a:cubicBezTo>
                  <a:cubicBezTo>
                    <a:pt x="824" y="292"/>
                    <a:pt x="824" y="292"/>
                    <a:pt x="824" y="292"/>
                  </a:cubicBezTo>
                  <a:cubicBezTo>
                    <a:pt x="827" y="289"/>
                    <a:pt x="825" y="295"/>
                    <a:pt x="827" y="295"/>
                  </a:cubicBezTo>
                  <a:cubicBezTo>
                    <a:pt x="829" y="294"/>
                    <a:pt x="829" y="294"/>
                    <a:pt x="829" y="294"/>
                  </a:cubicBezTo>
                  <a:cubicBezTo>
                    <a:pt x="831" y="295"/>
                    <a:pt x="831" y="295"/>
                    <a:pt x="831" y="295"/>
                  </a:cubicBezTo>
                  <a:cubicBezTo>
                    <a:pt x="833" y="292"/>
                    <a:pt x="833" y="292"/>
                    <a:pt x="833" y="292"/>
                  </a:cubicBezTo>
                  <a:cubicBezTo>
                    <a:pt x="844" y="291"/>
                    <a:pt x="844" y="291"/>
                    <a:pt x="844" y="291"/>
                  </a:cubicBezTo>
                  <a:cubicBezTo>
                    <a:pt x="844" y="290"/>
                    <a:pt x="844" y="290"/>
                    <a:pt x="844" y="290"/>
                  </a:cubicBezTo>
                  <a:cubicBezTo>
                    <a:pt x="847" y="291"/>
                    <a:pt x="847" y="291"/>
                    <a:pt x="847" y="291"/>
                  </a:cubicBezTo>
                  <a:cubicBezTo>
                    <a:pt x="851" y="289"/>
                    <a:pt x="851" y="289"/>
                    <a:pt x="851" y="289"/>
                  </a:cubicBezTo>
                  <a:cubicBezTo>
                    <a:pt x="860" y="288"/>
                    <a:pt x="860" y="288"/>
                    <a:pt x="860" y="288"/>
                  </a:cubicBezTo>
                  <a:cubicBezTo>
                    <a:pt x="862" y="286"/>
                    <a:pt x="862" y="286"/>
                    <a:pt x="862" y="286"/>
                  </a:cubicBezTo>
                  <a:cubicBezTo>
                    <a:pt x="861" y="286"/>
                    <a:pt x="859" y="289"/>
                    <a:pt x="865" y="287"/>
                  </a:cubicBezTo>
                  <a:cubicBezTo>
                    <a:pt x="866" y="286"/>
                    <a:pt x="866" y="286"/>
                    <a:pt x="866" y="286"/>
                  </a:cubicBezTo>
                  <a:cubicBezTo>
                    <a:pt x="867" y="287"/>
                    <a:pt x="867" y="287"/>
                    <a:pt x="867" y="287"/>
                  </a:cubicBezTo>
                  <a:cubicBezTo>
                    <a:pt x="863" y="289"/>
                    <a:pt x="863" y="289"/>
                    <a:pt x="863" y="289"/>
                  </a:cubicBezTo>
                  <a:cubicBezTo>
                    <a:pt x="863" y="291"/>
                    <a:pt x="863" y="291"/>
                    <a:pt x="863" y="291"/>
                  </a:cubicBezTo>
                  <a:cubicBezTo>
                    <a:pt x="868" y="291"/>
                    <a:pt x="868" y="291"/>
                    <a:pt x="868" y="291"/>
                  </a:cubicBezTo>
                  <a:cubicBezTo>
                    <a:pt x="871" y="287"/>
                    <a:pt x="871" y="287"/>
                    <a:pt x="871" y="287"/>
                  </a:cubicBezTo>
                  <a:cubicBezTo>
                    <a:pt x="869" y="286"/>
                    <a:pt x="869" y="286"/>
                    <a:pt x="869" y="286"/>
                  </a:cubicBezTo>
                  <a:cubicBezTo>
                    <a:pt x="880" y="283"/>
                    <a:pt x="880" y="283"/>
                    <a:pt x="880" y="283"/>
                  </a:cubicBezTo>
                  <a:cubicBezTo>
                    <a:pt x="880" y="283"/>
                    <a:pt x="880" y="283"/>
                    <a:pt x="880" y="283"/>
                  </a:cubicBezTo>
                  <a:cubicBezTo>
                    <a:pt x="882" y="281"/>
                    <a:pt x="882" y="281"/>
                    <a:pt x="882" y="281"/>
                  </a:cubicBezTo>
                  <a:cubicBezTo>
                    <a:pt x="884" y="282"/>
                    <a:pt x="884" y="282"/>
                    <a:pt x="884" y="282"/>
                  </a:cubicBezTo>
                  <a:cubicBezTo>
                    <a:pt x="886" y="284"/>
                    <a:pt x="888" y="281"/>
                    <a:pt x="890" y="282"/>
                  </a:cubicBezTo>
                  <a:cubicBezTo>
                    <a:pt x="890" y="283"/>
                    <a:pt x="892" y="281"/>
                    <a:pt x="890" y="283"/>
                  </a:cubicBezTo>
                  <a:cubicBezTo>
                    <a:pt x="890" y="283"/>
                    <a:pt x="891" y="283"/>
                    <a:pt x="891" y="283"/>
                  </a:cubicBezTo>
                  <a:cubicBezTo>
                    <a:pt x="892" y="280"/>
                    <a:pt x="892" y="280"/>
                    <a:pt x="892" y="280"/>
                  </a:cubicBezTo>
                  <a:cubicBezTo>
                    <a:pt x="899" y="279"/>
                    <a:pt x="899" y="279"/>
                    <a:pt x="899" y="279"/>
                  </a:cubicBezTo>
                  <a:cubicBezTo>
                    <a:pt x="899" y="275"/>
                    <a:pt x="899" y="275"/>
                    <a:pt x="899" y="275"/>
                  </a:cubicBezTo>
                  <a:cubicBezTo>
                    <a:pt x="904" y="278"/>
                    <a:pt x="904" y="278"/>
                    <a:pt x="904" y="278"/>
                  </a:cubicBezTo>
                  <a:cubicBezTo>
                    <a:pt x="909" y="277"/>
                    <a:pt x="909" y="277"/>
                    <a:pt x="909" y="277"/>
                  </a:cubicBezTo>
                  <a:cubicBezTo>
                    <a:pt x="908" y="275"/>
                    <a:pt x="908" y="275"/>
                    <a:pt x="908" y="275"/>
                  </a:cubicBezTo>
                  <a:cubicBezTo>
                    <a:pt x="911" y="271"/>
                    <a:pt x="911" y="271"/>
                    <a:pt x="911" y="271"/>
                  </a:cubicBezTo>
                  <a:cubicBezTo>
                    <a:pt x="913" y="271"/>
                    <a:pt x="913" y="271"/>
                    <a:pt x="913" y="271"/>
                  </a:cubicBezTo>
                  <a:cubicBezTo>
                    <a:pt x="916" y="271"/>
                    <a:pt x="916" y="271"/>
                    <a:pt x="916" y="271"/>
                  </a:cubicBezTo>
                  <a:cubicBezTo>
                    <a:pt x="920" y="268"/>
                    <a:pt x="920" y="268"/>
                    <a:pt x="920" y="268"/>
                  </a:cubicBezTo>
                  <a:cubicBezTo>
                    <a:pt x="921" y="271"/>
                    <a:pt x="921" y="271"/>
                    <a:pt x="921" y="271"/>
                  </a:cubicBezTo>
                  <a:cubicBezTo>
                    <a:pt x="925" y="271"/>
                    <a:pt x="925" y="271"/>
                    <a:pt x="925" y="271"/>
                  </a:cubicBezTo>
                  <a:cubicBezTo>
                    <a:pt x="926" y="272"/>
                    <a:pt x="919" y="273"/>
                    <a:pt x="926" y="268"/>
                  </a:cubicBezTo>
                  <a:cubicBezTo>
                    <a:pt x="923" y="267"/>
                    <a:pt x="923" y="267"/>
                    <a:pt x="923" y="267"/>
                  </a:cubicBezTo>
                  <a:cubicBezTo>
                    <a:pt x="923" y="267"/>
                    <a:pt x="920" y="268"/>
                    <a:pt x="924" y="266"/>
                  </a:cubicBezTo>
                  <a:cubicBezTo>
                    <a:pt x="920" y="266"/>
                    <a:pt x="920" y="266"/>
                    <a:pt x="920" y="266"/>
                  </a:cubicBezTo>
                  <a:cubicBezTo>
                    <a:pt x="920" y="262"/>
                    <a:pt x="920" y="262"/>
                    <a:pt x="920" y="262"/>
                  </a:cubicBezTo>
                  <a:cubicBezTo>
                    <a:pt x="922" y="260"/>
                    <a:pt x="922" y="260"/>
                    <a:pt x="922" y="260"/>
                  </a:cubicBezTo>
                  <a:cubicBezTo>
                    <a:pt x="928" y="261"/>
                    <a:pt x="928" y="261"/>
                    <a:pt x="928" y="261"/>
                  </a:cubicBezTo>
                  <a:cubicBezTo>
                    <a:pt x="934" y="257"/>
                    <a:pt x="934" y="257"/>
                    <a:pt x="934" y="257"/>
                  </a:cubicBezTo>
                  <a:cubicBezTo>
                    <a:pt x="935" y="258"/>
                    <a:pt x="937" y="256"/>
                    <a:pt x="939" y="255"/>
                  </a:cubicBezTo>
                  <a:cubicBezTo>
                    <a:pt x="940" y="256"/>
                    <a:pt x="940" y="256"/>
                    <a:pt x="940" y="256"/>
                  </a:cubicBezTo>
                  <a:cubicBezTo>
                    <a:pt x="944" y="252"/>
                    <a:pt x="944" y="252"/>
                    <a:pt x="944" y="252"/>
                  </a:cubicBezTo>
                  <a:cubicBezTo>
                    <a:pt x="945" y="250"/>
                    <a:pt x="945" y="250"/>
                    <a:pt x="945" y="250"/>
                  </a:cubicBezTo>
                  <a:cubicBezTo>
                    <a:pt x="947" y="248"/>
                    <a:pt x="947" y="248"/>
                    <a:pt x="947" y="248"/>
                  </a:cubicBezTo>
                  <a:cubicBezTo>
                    <a:pt x="955" y="246"/>
                    <a:pt x="955" y="246"/>
                    <a:pt x="955" y="246"/>
                  </a:cubicBezTo>
                  <a:cubicBezTo>
                    <a:pt x="954" y="245"/>
                    <a:pt x="957" y="242"/>
                    <a:pt x="952" y="243"/>
                  </a:cubicBezTo>
                  <a:cubicBezTo>
                    <a:pt x="957" y="241"/>
                    <a:pt x="957" y="241"/>
                    <a:pt x="957" y="241"/>
                  </a:cubicBezTo>
                  <a:cubicBezTo>
                    <a:pt x="956" y="240"/>
                    <a:pt x="956" y="240"/>
                    <a:pt x="956" y="240"/>
                  </a:cubicBezTo>
                  <a:cubicBezTo>
                    <a:pt x="959" y="239"/>
                    <a:pt x="959" y="239"/>
                    <a:pt x="959" y="239"/>
                  </a:cubicBezTo>
                  <a:cubicBezTo>
                    <a:pt x="968" y="230"/>
                    <a:pt x="968" y="230"/>
                    <a:pt x="968" y="230"/>
                  </a:cubicBezTo>
                  <a:cubicBezTo>
                    <a:pt x="968" y="229"/>
                    <a:pt x="965" y="231"/>
                    <a:pt x="968" y="227"/>
                  </a:cubicBezTo>
                  <a:cubicBezTo>
                    <a:pt x="973" y="229"/>
                    <a:pt x="973" y="229"/>
                    <a:pt x="973" y="229"/>
                  </a:cubicBezTo>
                  <a:cubicBezTo>
                    <a:pt x="977" y="223"/>
                    <a:pt x="977" y="223"/>
                    <a:pt x="977" y="223"/>
                  </a:cubicBezTo>
                  <a:cubicBezTo>
                    <a:pt x="973" y="222"/>
                    <a:pt x="973" y="222"/>
                    <a:pt x="973" y="222"/>
                  </a:cubicBezTo>
                  <a:cubicBezTo>
                    <a:pt x="973" y="222"/>
                    <a:pt x="977" y="222"/>
                    <a:pt x="972" y="220"/>
                  </a:cubicBezTo>
                  <a:cubicBezTo>
                    <a:pt x="981" y="212"/>
                    <a:pt x="981" y="212"/>
                    <a:pt x="981" y="212"/>
                  </a:cubicBezTo>
                  <a:cubicBezTo>
                    <a:pt x="981" y="215"/>
                    <a:pt x="981" y="215"/>
                    <a:pt x="981" y="215"/>
                  </a:cubicBezTo>
                  <a:cubicBezTo>
                    <a:pt x="988" y="214"/>
                    <a:pt x="988" y="214"/>
                    <a:pt x="988" y="214"/>
                  </a:cubicBezTo>
                  <a:cubicBezTo>
                    <a:pt x="989" y="215"/>
                    <a:pt x="982" y="217"/>
                    <a:pt x="991" y="215"/>
                  </a:cubicBezTo>
                  <a:cubicBezTo>
                    <a:pt x="989" y="210"/>
                    <a:pt x="989" y="210"/>
                    <a:pt x="989" y="210"/>
                  </a:cubicBezTo>
                  <a:cubicBezTo>
                    <a:pt x="987" y="211"/>
                    <a:pt x="987" y="211"/>
                    <a:pt x="987" y="211"/>
                  </a:cubicBezTo>
                  <a:cubicBezTo>
                    <a:pt x="986" y="211"/>
                    <a:pt x="986" y="211"/>
                    <a:pt x="986" y="211"/>
                  </a:cubicBezTo>
                  <a:cubicBezTo>
                    <a:pt x="989" y="207"/>
                    <a:pt x="989" y="207"/>
                    <a:pt x="989" y="207"/>
                  </a:cubicBezTo>
                  <a:cubicBezTo>
                    <a:pt x="992" y="208"/>
                    <a:pt x="992" y="208"/>
                    <a:pt x="992" y="208"/>
                  </a:cubicBezTo>
                  <a:cubicBezTo>
                    <a:pt x="997" y="210"/>
                    <a:pt x="997" y="210"/>
                    <a:pt x="997" y="210"/>
                  </a:cubicBezTo>
                  <a:cubicBezTo>
                    <a:pt x="998" y="209"/>
                    <a:pt x="998" y="209"/>
                    <a:pt x="998" y="209"/>
                  </a:cubicBezTo>
                  <a:cubicBezTo>
                    <a:pt x="994" y="206"/>
                    <a:pt x="994" y="206"/>
                    <a:pt x="994" y="206"/>
                  </a:cubicBezTo>
                  <a:cubicBezTo>
                    <a:pt x="1002" y="200"/>
                    <a:pt x="1002" y="200"/>
                    <a:pt x="1002" y="200"/>
                  </a:cubicBezTo>
                  <a:cubicBezTo>
                    <a:pt x="1001" y="198"/>
                    <a:pt x="1001" y="198"/>
                    <a:pt x="1001" y="198"/>
                  </a:cubicBezTo>
                  <a:cubicBezTo>
                    <a:pt x="998" y="198"/>
                    <a:pt x="998" y="198"/>
                    <a:pt x="998" y="198"/>
                  </a:cubicBezTo>
                  <a:cubicBezTo>
                    <a:pt x="997" y="198"/>
                    <a:pt x="997" y="198"/>
                    <a:pt x="997" y="198"/>
                  </a:cubicBezTo>
                  <a:cubicBezTo>
                    <a:pt x="1002" y="194"/>
                    <a:pt x="1002" y="194"/>
                    <a:pt x="1002" y="194"/>
                  </a:cubicBezTo>
                  <a:cubicBezTo>
                    <a:pt x="1004" y="196"/>
                    <a:pt x="997" y="195"/>
                    <a:pt x="1004" y="197"/>
                  </a:cubicBezTo>
                  <a:cubicBezTo>
                    <a:pt x="1010" y="194"/>
                    <a:pt x="1010" y="194"/>
                    <a:pt x="1010" y="194"/>
                  </a:cubicBezTo>
                  <a:cubicBezTo>
                    <a:pt x="1008" y="190"/>
                    <a:pt x="1008" y="190"/>
                    <a:pt x="1008" y="190"/>
                  </a:cubicBezTo>
                  <a:cubicBezTo>
                    <a:pt x="1011" y="187"/>
                    <a:pt x="1011" y="187"/>
                    <a:pt x="1011" y="187"/>
                  </a:cubicBezTo>
                  <a:cubicBezTo>
                    <a:pt x="1009" y="184"/>
                    <a:pt x="1009" y="184"/>
                    <a:pt x="1009" y="184"/>
                  </a:cubicBezTo>
                  <a:cubicBezTo>
                    <a:pt x="1009" y="182"/>
                    <a:pt x="1009" y="182"/>
                    <a:pt x="1009" y="182"/>
                  </a:cubicBezTo>
                  <a:cubicBezTo>
                    <a:pt x="1010" y="184"/>
                    <a:pt x="1010" y="184"/>
                    <a:pt x="1010" y="184"/>
                  </a:cubicBezTo>
                  <a:cubicBezTo>
                    <a:pt x="1013" y="178"/>
                    <a:pt x="1014" y="188"/>
                    <a:pt x="1022" y="181"/>
                  </a:cubicBezTo>
                  <a:cubicBezTo>
                    <a:pt x="1023" y="180"/>
                    <a:pt x="1023" y="180"/>
                    <a:pt x="1023" y="180"/>
                  </a:cubicBezTo>
                  <a:cubicBezTo>
                    <a:pt x="1020" y="177"/>
                    <a:pt x="1020" y="177"/>
                    <a:pt x="1020" y="177"/>
                  </a:cubicBezTo>
                  <a:cubicBezTo>
                    <a:pt x="1018" y="180"/>
                    <a:pt x="1018" y="180"/>
                    <a:pt x="1018" y="180"/>
                  </a:cubicBezTo>
                  <a:cubicBezTo>
                    <a:pt x="1018" y="177"/>
                    <a:pt x="1018" y="177"/>
                    <a:pt x="1018" y="177"/>
                  </a:cubicBezTo>
                  <a:cubicBezTo>
                    <a:pt x="1024" y="174"/>
                    <a:pt x="1024" y="174"/>
                    <a:pt x="1024" y="174"/>
                  </a:cubicBezTo>
                  <a:cubicBezTo>
                    <a:pt x="1025" y="175"/>
                    <a:pt x="1025" y="175"/>
                    <a:pt x="1025" y="175"/>
                  </a:cubicBezTo>
                  <a:cubicBezTo>
                    <a:pt x="1025" y="172"/>
                    <a:pt x="1025" y="172"/>
                    <a:pt x="1025" y="172"/>
                  </a:cubicBezTo>
                  <a:cubicBezTo>
                    <a:pt x="1031" y="173"/>
                    <a:pt x="1031" y="173"/>
                    <a:pt x="1031" y="173"/>
                  </a:cubicBezTo>
                  <a:cubicBezTo>
                    <a:pt x="1035" y="166"/>
                    <a:pt x="1032" y="178"/>
                    <a:pt x="1037" y="164"/>
                  </a:cubicBezTo>
                  <a:cubicBezTo>
                    <a:pt x="1037" y="163"/>
                    <a:pt x="1037" y="163"/>
                    <a:pt x="1037" y="163"/>
                  </a:cubicBezTo>
                  <a:cubicBezTo>
                    <a:pt x="1041" y="164"/>
                    <a:pt x="1041" y="164"/>
                    <a:pt x="1041" y="164"/>
                  </a:cubicBezTo>
                  <a:cubicBezTo>
                    <a:pt x="1041" y="165"/>
                    <a:pt x="1041" y="165"/>
                    <a:pt x="1041" y="165"/>
                  </a:cubicBezTo>
                  <a:cubicBezTo>
                    <a:pt x="1042" y="166"/>
                    <a:pt x="1042" y="166"/>
                    <a:pt x="1042" y="166"/>
                  </a:cubicBezTo>
                  <a:cubicBezTo>
                    <a:pt x="1043" y="166"/>
                    <a:pt x="1043" y="166"/>
                    <a:pt x="1043" y="166"/>
                  </a:cubicBezTo>
                  <a:cubicBezTo>
                    <a:pt x="1043" y="159"/>
                    <a:pt x="1043" y="159"/>
                    <a:pt x="1043" y="159"/>
                  </a:cubicBezTo>
                  <a:cubicBezTo>
                    <a:pt x="1039" y="159"/>
                    <a:pt x="1039" y="159"/>
                    <a:pt x="1039" y="159"/>
                  </a:cubicBezTo>
                  <a:cubicBezTo>
                    <a:pt x="1038" y="156"/>
                    <a:pt x="1038" y="156"/>
                    <a:pt x="1038" y="156"/>
                  </a:cubicBezTo>
                  <a:cubicBezTo>
                    <a:pt x="1042" y="154"/>
                    <a:pt x="1042" y="154"/>
                    <a:pt x="1042" y="154"/>
                  </a:cubicBezTo>
                  <a:cubicBezTo>
                    <a:pt x="1044" y="154"/>
                    <a:pt x="1041" y="157"/>
                    <a:pt x="1045" y="156"/>
                  </a:cubicBezTo>
                  <a:cubicBezTo>
                    <a:pt x="1047" y="155"/>
                    <a:pt x="1036" y="152"/>
                    <a:pt x="1050" y="155"/>
                  </a:cubicBezTo>
                  <a:cubicBezTo>
                    <a:pt x="1052" y="152"/>
                    <a:pt x="1052" y="152"/>
                    <a:pt x="1052" y="152"/>
                  </a:cubicBezTo>
                  <a:cubicBezTo>
                    <a:pt x="1048" y="152"/>
                    <a:pt x="1048" y="152"/>
                    <a:pt x="1048" y="152"/>
                  </a:cubicBezTo>
                  <a:cubicBezTo>
                    <a:pt x="1048" y="150"/>
                    <a:pt x="1048" y="150"/>
                    <a:pt x="1048" y="150"/>
                  </a:cubicBezTo>
                  <a:cubicBezTo>
                    <a:pt x="1052" y="148"/>
                    <a:pt x="1043" y="161"/>
                    <a:pt x="1052" y="146"/>
                  </a:cubicBezTo>
                  <a:cubicBezTo>
                    <a:pt x="1055" y="145"/>
                    <a:pt x="1055" y="145"/>
                    <a:pt x="1055" y="145"/>
                  </a:cubicBezTo>
                  <a:cubicBezTo>
                    <a:pt x="1059" y="148"/>
                    <a:pt x="1044" y="146"/>
                    <a:pt x="1061" y="141"/>
                  </a:cubicBezTo>
                  <a:cubicBezTo>
                    <a:pt x="1060" y="138"/>
                    <a:pt x="1054" y="145"/>
                    <a:pt x="1066" y="140"/>
                  </a:cubicBezTo>
                  <a:cubicBezTo>
                    <a:pt x="1064" y="137"/>
                    <a:pt x="1064" y="137"/>
                    <a:pt x="1064" y="137"/>
                  </a:cubicBezTo>
                  <a:cubicBezTo>
                    <a:pt x="1062" y="136"/>
                    <a:pt x="1062" y="136"/>
                    <a:pt x="1062" y="136"/>
                  </a:cubicBezTo>
                  <a:cubicBezTo>
                    <a:pt x="1063" y="132"/>
                    <a:pt x="1063" y="132"/>
                    <a:pt x="1063" y="132"/>
                  </a:cubicBezTo>
                  <a:cubicBezTo>
                    <a:pt x="1071" y="130"/>
                    <a:pt x="1071" y="130"/>
                    <a:pt x="1071" y="130"/>
                  </a:cubicBezTo>
                  <a:cubicBezTo>
                    <a:pt x="1073" y="128"/>
                    <a:pt x="1073" y="128"/>
                    <a:pt x="1073" y="128"/>
                  </a:cubicBezTo>
                  <a:cubicBezTo>
                    <a:pt x="1071" y="127"/>
                    <a:pt x="1071" y="127"/>
                    <a:pt x="1071" y="127"/>
                  </a:cubicBezTo>
                  <a:cubicBezTo>
                    <a:pt x="1074" y="126"/>
                    <a:pt x="1074" y="129"/>
                    <a:pt x="1075" y="123"/>
                  </a:cubicBezTo>
                  <a:cubicBezTo>
                    <a:pt x="1078" y="123"/>
                    <a:pt x="1078" y="123"/>
                    <a:pt x="1078" y="123"/>
                  </a:cubicBezTo>
                  <a:cubicBezTo>
                    <a:pt x="1083" y="124"/>
                    <a:pt x="1071" y="125"/>
                    <a:pt x="1082" y="123"/>
                  </a:cubicBezTo>
                  <a:cubicBezTo>
                    <a:pt x="1080" y="120"/>
                    <a:pt x="1080" y="120"/>
                    <a:pt x="1080" y="120"/>
                  </a:cubicBezTo>
                  <a:cubicBezTo>
                    <a:pt x="1081" y="120"/>
                    <a:pt x="1072" y="125"/>
                    <a:pt x="1084" y="120"/>
                  </a:cubicBezTo>
                  <a:cubicBezTo>
                    <a:pt x="1084" y="118"/>
                    <a:pt x="1084" y="118"/>
                    <a:pt x="1084" y="118"/>
                  </a:cubicBezTo>
                  <a:cubicBezTo>
                    <a:pt x="1089" y="117"/>
                    <a:pt x="1089" y="117"/>
                    <a:pt x="1089" y="117"/>
                  </a:cubicBezTo>
                  <a:cubicBezTo>
                    <a:pt x="1086" y="115"/>
                    <a:pt x="1086" y="115"/>
                    <a:pt x="1086" y="115"/>
                  </a:cubicBezTo>
                  <a:cubicBezTo>
                    <a:pt x="1087" y="111"/>
                    <a:pt x="1087" y="111"/>
                    <a:pt x="1087" y="111"/>
                  </a:cubicBezTo>
                  <a:cubicBezTo>
                    <a:pt x="1090" y="110"/>
                    <a:pt x="1094" y="114"/>
                    <a:pt x="1095" y="112"/>
                  </a:cubicBezTo>
                  <a:cubicBezTo>
                    <a:pt x="1097" y="108"/>
                    <a:pt x="1097" y="108"/>
                    <a:pt x="1097" y="108"/>
                  </a:cubicBezTo>
                  <a:cubicBezTo>
                    <a:pt x="1096" y="107"/>
                    <a:pt x="1096" y="107"/>
                    <a:pt x="1096" y="107"/>
                  </a:cubicBezTo>
                  <a:cubicBezTo>
                    <a:pt x="1102" y="103"/>
                    <a:pt x="1102" y="103"/>
                    <a:pt x="1102" y="103"/>
                  </a:cubicBezTo>
                  <a:cubicBezTo>
                    <a:pt x="1101" y="101"/>
                    <a:pt x="1101" y="101"/>
                    <a:pt x="1101" y="101"/>
                  </a:cubicBezTo>
                  <a:cubicBezTo>
                    <a:pt x="1101" y="98"/>
                    <a:pt x="1101" y="98"/>
                    <a:pt x="1101" y="98"/>
                  </a:cubicBezTo>
                  <a:cubicBezTo>
                    <a:pt x="1106" y="97"/>
                    <a:pt x="1106" y="97"/>
                    <a:pt x="1106" y="97"/>
                  </a:cubicBezTo>
                  <a:cubicBezTo>
                    <a:pt x="1106" y="98"/>
                    <a:pt x="1105" y="95"/>
                    <a:pt x="1106" y="98"/>
                  </a:cubicBezTo>
                  <a:cubicBezTo>
                    <a:pt x="1107" y="99"/>
                    <a:pt x="1107" y="99"/>
                    <a:pt x="1107" y="99"/>
                  </a:cubicBezTo>
                  <a:cubicBezTo>
                    <a:pt x="1109" y="97"/>
                    <a:pt x="1109" y="97"/>
                    <a:pt x="1109" y="97"/>
                  </a:cubicBezTo>
                  <a:cubicBezTo>
                    <a:pt x="1112" y="92"/>
                    <a:pt x="1112" y="92"/>
                    <a:pt x="1112" y="92"/>
                  </a:cubicBezTo>
                  <a:cubicBezTo>
                    <a:pt x="1113" y="92"/>
                    <a:pt x="1114" y="94"/>
                    <a:pt x="1115" y="92"/>
                  </a:cubicBezTo>
                  <a:cubicBezTo>
                    <a:pt x="1113" y="90"/>
                    <a:pt x="1113" y="90"/>
                    <a:pt x="1113" y="90"/>
                  </a:cubicBezTo>
                  <a:cubicBezTo>
                    <a:pt x="1110" y="91"/>
                    <a:pt x="1110" y="91"/>
                    <a:pt x="1110" y="91"/>
                  </a:cubicBezTo>
                  <a:cubicBezTo>
                    <a:pt x="1109" y="88"/>
                    <a:pt x="1109" y="88"/>
                    <a:pt x="1109" y="88"/>
                  </a:cubicBezTo>
                  <a:cubicBezTo>
                    <a:pt x="1107" y="88"/>
                    <a:pt x="1107" y="88"/>
                    <a:pt x="1107" y="88"/>
                  </a:cubicBezTo>
                  <a:cubicBezTo>
                    <a:pt x="1116" y="85"/>
                    <a:pt x="1116" y="85"/>
                    <a:pt x="1116" y="85"/>
                  </a:cubicBezTo>
                  <a:cubicBezTo>
                    <a:pt x="1119" y="86"/>
                    <a:pt x="1119" y="86"/>
                    <a:pt x="1119" y="86"/>
                  </a:cubicBezTo>
                  <a:cubicBezTo>
                    <a:pt x="1121" y="84"/>
                    <a:pt x="1121" y="84"/>
                    <a:pt x="1121" y="84"/>
                  </a:cubicBezTo>
                  <a:cubicBezTo>
                    <a:pt x="1119" y="83"/>
                    <a:pt x="1119" y="83"/>
                    <a:pt x="1119" y="83"/>
                  </a:cubicBezTo>
                  <a:cubicBezTo>
                    <a:pt x="1116" y="80"/>
                    <a:pt x="1116" y="91"/>
                    <a:pt x="1119" y="80"/>
                  </a:cubicBezTo>
                  <a:cubicBezTo>
                    <a:pt x="1123" y="80"/>
                    <a:pt x="1123" y="80"/>
                    <a:pt x="1123" y="80"/>
                  </a:cubicBezTo>
                  <a:cubicBezTo>
                    <a:pt x="1131" y="73"/>
                    <a:pt x="1131" y="73"/>
                    <a:pt x="1131" y="73"/>
                  </a:cubicBezTo>
                  <a:cubicBezTo>
                    <a:pt x="1133" y="73"/>
                    <a:pt x="1119" y="78"/>
                    <a:pt x="1135" y="71"/>
                  </a:cubicBezTo>
                  <a:cubicBezTo>
                    <a:pt x="1135" y="70"/>
                    <a:pt x="1134" y="74"/>
                    <a:pt x="1134" y="69"/>
                  </a:cubicBezTo>
                  <a:cubicBezTo>
                    <a:pt x="1137" y="68"/>
                    <a:pt x="1137" y="68"/>
                    <a:pt x="1137" y="68"/>
                  </a:cubicBezTo>
                  <a:cubicBezTo>
                    <a:pt x="1142" y="70"/>
                    <a:pt x="1142" y="70"/>
                    <a:pt x="1142" y="70"/>
                  </a:cubicBezTo>
                  <a:cubicBezTo>
                    <a:pt x="1143" y="69"/>
                    <a:pt x="1143" y="69"/>
                    <a:pt x="1143" y="69"/>
                  </a:cubicBezTo>
                  <a:cubicBezTo>
                    <a:pt x="1141" y="63"/>
                    <a:pt x="1141" y="63"/>
                    <a:pt x="1141" y="63"/>
                  </a:cubicBezTo>
                  <a:cubicBezTo>
                    <a:pt x="1152" y="56"/>
                    <a:pt x="1152" y="56"/>
                    <a:pt x="1152" y="56"/>
                  </a:cubicBezTo>
                  <a:cubicBezTo>
                    <a:pt x="1153" y="53"/>
                    <a:pt x="1153" y="53"/>
                    <a:pt x="1153" y="53"/>
                  </a:cubicBezTo>
                  <a:cubicBezTo>
                    <a:pt x="1157" y="53"/>
                    <a:pt x="1157" y="53"/>
                    <a:pt x="1157" y="53"/>
                  </a:cubicBezTo>
                  <a:cubicBezTo>
                    <a:pt x="1156" y="50"/>
                    <a:pt x="1156" y="50"/>
                    <a:pt x="1156" y="50"/>
                  </a:cubicBezTo>
                  <a:cubicBezTo>
                    <a:pt x="1158" y="52"/>
                    <a:pt x="1158" y="52"/>
                    <a:pt x="1158" y="52"/>
                  </a:cubicBezTo>
                  <a:cubicBezTo>
                    <a:pt x="1165" y="50"/>
                    <a:pt x="1165" y="50"/>
                    <a:pt x="1165" y="50"/>
                  </a:cubicBezTo>
                  <a:cubicBezTo>
                    <a:pt x="1163" y="47"/>
                    <a:pt x="1163" y="47"/>
                    <a:pt x="1163" y="47"/>
                  </a:cubicBezTo>
                  <a:cubicBezTo>
                    <a:pt x="1164" y="47"/>
                    <a:pt x="1164" y="46"/>
                    <a:pt x="1165" y="47"/>
                  </a:cubicBezTo>
                  <a:cubicBezTo>
                    <a:pt x="1161" y="44"/>
                    <a:pt x="1161" y="44"/>
                    <a:pt x="1161" y="44"/>
                  </a:cubicBezTo>
                  <a:cubicBezTo>
                    <a:pt x="1161" y="43"/>
                    <a:pt x="1161" y="43"/>
                    <a:pt x="1161" y="43"/>
                  </a:cubicBezTo>
                  <a:cubicBezTo>
                    <a:pt x="1168" y="43"/>
                    <a:pt x="1168" y="43"/>
                    <a:pt x="1168" y="43"/>
                  </a:cubicBezTo>
                  <a:cubicBezTo>
                    <a:pt x="1175" y="40"/>
                    <a:pt x="1175" y="40"/>
                    <a:pt x="1175" y="40"/>
                  </a:cubicBezTo>
                  <a:cubicBezTo>
                    <a:pt x="1175" y="38"/>
                    <a:pt x="1175" y="38"/>
                    <a:pt x="1175" y="38"/>
                  </a:cubicBezTo>
                  <a:cubicBezTo>
                    <a:pt x="1182" y="33"/>
                    <a:pt x="1182" y="33"/>
                    <a:pt x="1182" y="33"/>
                  </a:cubicBezTo>
                  <a:cubicBezTo>
                    <a:pt x="1181" y="31"/>
                    <a:pt x="1187" y="36"/>
                    <a:pt x="1186" y="29"/>
                  </a:cubicBezTo>
                  <a:cubicBezTo>
                    <a:pt x="1188" y="30"/>
                    <a:pt x="1188" y="30"/>
                    <a:pt x="1188" y="30"/>
                  </a:cubicBezTo>
                  <a:cubicBezTo>
                    <a:pt x="1192" y="25"/>
                    <a:pt x="1192" y="25"/>
                    <a:pt x="1192" y="25"/>
                  </a:cubicBezTo>
                  <a:cubicBezTo>
                    <a:pt x="1193" y="25"/>
                    <a:pt x="1193" y="25"/>
                    <a:pt x="1193" y="25"/>
                  </a:cubicBezTo>
                  <a:cubicBezTo>
                    <a:pt x="1193" y="22"/>
                    <a:pt x="1193" y="22"/>
                    <a:pt x="1193" y="22"/>
                  </a:cubicBezTo>
                  <a:cubicBezTo>
                    <a:pt x="1195" y="23"/>
                    <a:pt x="1197" y="20"/>
                    <a:pt x="1198" y="19"/>
                  </a:cubicBezTo>
                  <a:cubicBezTo>
                    <a:pt x="1199" y="17"/>
                    <a:pt x="1204" y="18"/>
                    <a:pt x="1200" y="15"/>
                  </a:cubicBezTo>
                  <a:cubicBezTo>
                    <a:pt x="1203" y="16"/>
                    <a:pt x="1204" y="10"/>
                    <a:pt x="1207" y="15"/>
                  </a:cubicBezTo>
                  <a:cubicBezTo>
                    <a:pt x="1210" y="14"/>
                    <a:pt x="1210" y="14"/>
                    <a:pt x="1210" y="14"/>
                  </a:cubicBezTo>
                  <a:cubicBezTo>
                    <a:pt x="1209" y="9"/>
                    <a:pt x="1209" y="9"/>
                    <a:pt x="1209" y="9"/>
                  </a:cubicBezTo>
                  <a:cubicBezTo>
                    <a:pt x="1210" y="9"/>
                    <a:pt x="1212" y="9"/>
                    <a:pt x="1211" y="6"/>
                  </a:cubicBezTo>
                  <a:cubicBezTo>
                    <a:pt x="1214" y="9"/>
                    <a:pt x="1214" y="9"/>
                    <a:pt x="1214" y="9"/>
                  </a:cubicBezTo>
                  <a:cubicBezTo>
                    <a:pt x="1215" y="7"/>
                    <a:pt x="1215" y="7"/>
                    <a:pt x="1215" y="7"/>
                  </a:cubicBezTo>
                  <a:cubicBezTo>
                    <a:pt x="1219" y="8"/>
                    <a:pt x="1219" y="8"/>
                    <a:pt x="1219" y="8"/>
                  </a:cubicBezTo>
                  <a:cubicBezTo>
                    <a:pt x="1218" y="11"/>
                    <a:pt x="1218" y="11"/>
                    <a:pt x="1218" y="11"/>
                  </a:cubicBezTo>
                  <a:cubicBezTo>
                    <a:pt x="1224" y="7"/>
                    <a:pt x="1224" y="7"/>
                    <a:pt x="1224" y="7"/>
                  </a:cubicBezTo>
                  <a:cubicBezTo>
                    <a:pt x="1224" y="6"/>
                    <a:pt x="1227" y="6"/>
                    <a:pt x="1227" y="8"/>
                  </a:cubicBezTo>
                  <a:cubicBezTo>
                    <a:pt x="1228" y="7"/>
                    <a:pt x="1230" y="6"/>
                    <a:pt x="1232" y="7"/>
                  </a:cubicBezTo>
                  <a:cubicBezTo>
                    <a:pt x="1229" y="10"/>
                    <a:pt x="1238" y="7"/>
                    <a:pt x="1231" y="11"/>
                  </a:cubicBezTo>
                  <a:cubicBezTo>
                    <a:pt x="1230" y="10"/>
                    <a:pt x="1230" y="10"/>
                    <a:pt x="1230" y="10"/>
                  </a:cubicBezTo>
                  <a:cubicBezTo>
                    <a:pt x="1223" y="11"/>
                    <a:pt x="1223" y="11"/>
                    <a:pt x="1223" y="11"/>
                  </a:cubicBezTo>
                  <a:cubicBezTo>
                    <a:pt x="1222" y="12"/>
                    <a:pt x="1232" y="4"/>
                    <a:pt x="1223" y="17"/>
                  </a:cubicBezTo>
                  <a:cubicBezTo>
                    <a:pt x="1224" y="18"/>
                    <a:pt x="1224" y="18"/>
                    <a:pt x="1224" y="18"/>
                  </a:cubicBezTo>
                  <a:cubicBezTo>
                    <a:pt x="1225" y="18"/>
                    <a:pt x="1225" y="18"/>
                    <a:pt x="1225" y="18"/>
                  </a:cubicBezTo>
                  <a:cubicBezTo>
                    <a:pt x="1226" y="17"/>
                    <a:pt x="1226" y="17"/>
                    <a:pt x="1226" y="17"/>
                  </a:cubicBezTo>
                  <a:cubicBezTo>
                    <a:pt x="1224" y="17"/>
                    <a:pt x="1226" y="17"/>
                    <a:pt x="1225" y="14"/>
                  </a:cubicBezTo>
                  <a:cubicBezTo>
                    <a:pt x="1226" y="14"/>
                    <a:pt x="1227" y="14"/>
                    <a:pt x="1228" y="14"/>
                  </a:cubicBezTo>
                  <a:cubicBezTo>
                    <a:pt x="1227" y="17"/>
                    <a:pt x="1227" y="17"/>
                    <a:pt x="1227" y="17"/>
                  </a:cubicBezTo>
                  <a:cubicBezTo>
                    <a:pt x="1225" y="18"/>
                    <a:pt x="1225" y="18"/>
                    <a:pt x="1225" y="18"/>
                  </a:cubicBezTo>
                  <a:cubicBezTo>
                    <a:pt x="1229" y="21"/>
                    <a:pt x="1229" y="21"/>
                    <a:pt x="1229" y="21"/>
                  </a:cubicBezTo>
                  <a:cubicBezTo>
                    <a:pt x="1232" y="18"/>
                    <a:pt x="1232" y="18"/>
                    <a:pt x="1232" y="18"/>
                  </a:cubicBezTo>
                  <a:cubicBezTo>
                    <a:pt x="1232" y="19"/>
                    <a:pt x="1232" y="19"/>
                    <a:pt x="1232" y="19"/>
                  </a:cubicBezTo>
                  <a:cubicBezTo>
                    <a:pt x="1237" y="16"/>
                    <a:pt x="1214" y="26"/>
                    <a:pt x="1241" y="14"/>
                  </a:cubicBezTo>
                  <a:cubicBezTo>
                    <a:pt x="1242" y="15"/>
                    <a:pt x="1242" y="15"/>
                    <a:pt x="1242" y="15"/>
                  </a:cubicBezTo>
                  <a:cubicBezTo>
                    <a:pt x="1238" y="17"/>
                    <a:pt x="1238" y="17"/>
                    <a:pt x="1238" y="17"/>
                  </a:cubicBezTo>
                  <a:cubicBezTo>
                    <a:pt x="1234" y="21"/>
                    <a:pt x="1234" y="21"/>
                    <a:pt x="1234" y="21"/>
                  </a:cubicBezTo>
                  <a:cubicBezTo>
                    <a:pt x="1232" y="21"/>
                    <a:pt x="1232" y="21"/>
                    <a:pt x="1232" y="21"/>
                  </a:cubicBezTo>
                  <a:cubicBezTo>
                    <a:pt x="1232" y="22"/>
                    <a:pt x="1227" y="21"/>
                    <a:pt x="1232" y="23"/>
                  </a:cubicBezTo>
                  <a:cubicBezTo>
                    <a:pt x="1231" y="25"/>
                    <a:pt x="1231" y="25"/>
                    <a:pt x="1231" y="25"/>
                  </a:cubicBezTo>
                  <a:cubicBezTo>
                    <a:pt x="1224" y="26"/>
                    <a:pt x="1224" y="26"/>
                    <a:pt x="1224" y="26"/>
                  </a:cubicBezTo>
                  <a:cubicBezTo>
                    <a:pt x="1217" y="31"/>
                    <a:pt x="1217" y="31"/>
                    <a:pt x="1217" y="31"/>
                  </a:cubicBezTo>
                  <a:cubicBezTo>
                    <a:pt x="1215" y="29"/>
                    <a:pt x="1214" y="37"/>
                    <a:pt x="1212" y="30"/>
                  </a:cubicBezTo>
                  <a:cubicBezTo>
                    <a:pt x="1210" y="32"/>
                    <a:pt x="1210" y="32"/>
                    <a:pt x="1210" y="32"/>
                  </a:cubicBezTo>
                  <a:cubicBezTo>
                    <a:pt x="1210" y="33"/>
                    <a:pt x="1210" y="33"/>
                    <a:pt x="1210" y="33"/>
                  </a:cubicBezTo>
                  <a:cubicBezTo>
                    <a:pt x="1210" y="34"/>
                    <a:pt x="1210" y="34"/>
                    <a:pt x="1210" y="34"/>
                  </a:cubicBezTo>
                  <a:cubicBezTo>
                    <a:pt x="1212" y="32"/>
                    <a:pt x="1212" y="32"/>
                    <a:pt x="1212" y="32"/>
                  </a:cubicBezTo>
                  <a:cubicBezTo>
                    <a:pt x="1207" y="39"/>
                    <a:pt x="1207" y="39"/>
                    <a:pt x="1207" y="39"/>
                  </a:cubicBezTo>
                  <a:cubicBezTo>
                    <a:pt x="1206" y="39"/>
                    <a:pt x="1206" y="39"/>
                    <a:pt x="1206" y="39"/>
                  </a:cubicBezTo>
                  <a:cubicBezTo>
                    <a:pt x="1204" y="38"/>
                    <a:pt x="1204" y="38"/>
                    <a:pt x="1204" y="38"/>
                  </a:cubicBezTo>
                  <a:cubicBezTo>
                    <a:pt x="1202" y="43"/>
                    <a:pt x="1202" y="43"/>
                    <a:pt x="1202" y="43"/>
                  </a:cubicBezTo>
                  <a:cubicBezTo>
                    <a:pt x="1197" y="47"/>
                    <a:pt x="1197" y="47"/>
                    <a:pt x="1197" y="47"/>
                  </a:cubicBezTo>
                  <a:cubicBezTo>
                    <a:pt x="1193" y="53"/>
                    <a:pt x="1193" y="53"/>
                    <a:pt x="1193" y="53"/>
                  </a:cubicBezTo>
                  <a:cubicBezTo>
                    <a:pt x="1191" y="48"/>
                    <a:pt x="1191" y="48"/>
                    <a:pt x="1191" y="48"/>
                  </a:cubicBezTo>
                  <a:cubicBezTo>
                    <a:pt x="1188" y="49"/>
                    <a:pt x="1188" y="49"/>
                    <a:pt x="1188" y="49"/>
                  </a:cubicBezTo>
                  <a:cubicBezTo>
                    <a:pt x="1187" y="52"/>
                    <a:pt x="1187" y="52"/>
                    <a:pt x="1187" y="52"/>
                  </a:cubicBezTo>
                  <a:cubicBezTo>
                    <a:pt x="1189" y="55"/>
                    <a:pt x="1189" y="55"/>
                    <a:pt x="1189" y="55"/>
                  </a:cubicBezTo>
                  <a:cubicBezTo>
                    <a:pt x="1186" y="59"/>
                    <a:pt x="1186" y="59"/>
                    <a:pt x="1186" y="59"/>
                  </a:cubicBezTo>
                  <a:cubicBezTo>
                    <a:pt x="1184" y="60"/>
                    <a:pt x="1184" y="60"/>
                    <a:pt x="1184" y="60"/>
                  </a:cubicBezTo>
                  <a:cubicBezTo>
                    <a:pt x="1181" y="64"/>
                    <a:pt x="1181" y="64"/>
                    <a:pt x="1181" y="64"/>
                  </a:cubicBezTo>
                  <a:cubicBezTo>
                    <a:pt x="1179" y="66"/>
                    <a:pt x="1179" y="60"/>
                    <a:pt x="1177" y="66"/>
                  </a:cubicBezTo>
                  <a:cubicBezTo>
                    <a:pt x="1174" y="65"/>
                    <a:pt x="1184" y="62"/>
                    <a:pt x="1173" y="67"/>
                  </a:cubicBezTo>
                  <a:cubicBezTo>
                    <a:pt x="1174" y="68"/>
                    <a:pt x="1174" y="68"/>
                    <a:pt x="1174" y="68"/>
                  </a:cubicBezTo>
                  <a:cubicBezTo>
                    <a:pt x="1172" y="71"/>
                    <a:pt x="1172" y="71"/>
                    <a:pt x="1172" y="71"/>
                  </a:cubicBezTo>
                  <a:cubicBezTo>
                    <a:pt x="1168" y="72"/>
                    <a:pt x="1168" y="72"/>
                    <a:pt x="1168" y="72"/>
                  </a:cubicBezTo>
                  <a:cubicBezTo>
                    <a:pt x="1167" y="76"/>
                    <a:pt x="1167" y="76"/>
                    <a:pt x="1167" y="76"/>
                  </a:cubicBezTo>
                  <a:cubicBezTo>
                    <a:pt x="1159" y="85"/>
                    <a:pt x="1159" y="85"/>
                    <a:pt x="1159" y="85"/>
                  </a:cubicBezTo>
                  <a:cubicBezTo>
                    <a:pt x="1157" y="87"/>
                    <a:pt x="1157" y="87"/>
                    <a:pt x="1157" y="87"/>
                  </a:cubicBezTo>
                  <a:cubicBezTo>
                    <a:pt x="1157" y="88"/>
                    <a:pt x="1157" y="88"/>
                    <a:pt x="1157" y="88"/>
                  </a:cubicBezTo>
                  <a:cubicBezTo>
                    <a:pt x="1155" y="90"/>
                    <a:pt x="1155" y="90"/>
                    <a:pt x="1155" y="90"/>
                  </a:cubicBezTo>
                  <a:cubicBezTo>
                    <a:pt x="1153" y="91"/>
                    <a:pt x="1151" y="90"/>
                    <a:pt x="1150" y="93"/>
                  </a:cubicBezTo>
                  <a:cubicBezTo>
                    <a:pt x="1146" y="92"/>
                    <a:pt x="1146" y="92"/>
                    <a:pt x="1146" y="92"/>
                  </a:cubicBezTo>
                  <a:cubicBezTo>
                    <a:pt x="1144" y="97"/>
                    <a:pt x="1144" y="97"/>
                    <a:pt x="1144" y="97"/>
                  </a:cubicBezTo>
                  <a:cubicBezTo>
                    <a:pt x="1144" y="97"/>
                    <a:pt x="1144" y="97"/>
                    <a:pt x="1144" y="97"/>
                  </a:cubicBezTo>
                  <a:cubicBezTo>
                    <a:pt x="1147" y="97"/>
                    <a:pt x="1147" y="97"/>
                    <a:pt x="1147" y="97"/>
                  </a:cubicBezTo>
                  <a:cubicBezTo>
                    <a:pt x="1145" y="99"/>
                    <a:pt x="1145" y="99"/>
                    <a:pt x="1145" y="99"/>
                  </a:cubicBezTo>
                  <a:cubicBezTo>
                    <a:pt x="1142" y="100"/>
                    <a:pt x="1142" y="100"/>
                    <a:pt x="1142" y="100"/>
                  </a:cubicBezTo>
                  <a:cubicBezTo>
                    <a:pt x="1139" y="105"/>
                    <a:pt x="1139" y="105"/>
                    <a:pt x="1139" y="105"/>
                  </a:cubicBezTo>
                  <a:cubicBezTo>
                    <a:pt x="1138" y="105"/>
                    <a:pt x="1138" y="105"/>
                    <a:pt x="1138" y="105"/>
                  </a:cubicBezTo>
                  <a:cubicBezTo>
                    <a:pt x="1137" y="108"/>
                    <a:pt x="1137" y="108"/>
                    <a:pt x="1137" y="108"/>
                  </a:cubicBezTo>
                  <a:cubicBezTo>
                    <a:pt x="1136" y="111"/>
                    <a:pt x="1134" y="105"/>
                    <a:pt x="1133" y="109"/>
                  </a:cubicBezTo>
                  <a:cubicBezTo>
                    <a:pt x="1130" y="115"/>
                    <a:pt x="1130" y="115"/>
                    <a:pt x="1130" y="115"/>
                  </a:cubicBezTo>
                  <a:cubicBezTo>
                    <a:pt x="1127" y="114"/>
                    <a:pt x="1123" y="117"/>
                    <a:pt x="1125" y="119"/>
                  </a:cubicBezTo>
                  <a:cubicBezTo>
                    <a:pt x="1124" y="119"/>
                    <a:pt x="1130" y="118"/>
                    <a:pt x="1123" y="118"/>
                  </a:cubicBezTo>
                  <a:cubicBezTo>
                    <a:pt x="1121" y="120"/>
                    <a:pt x="1121" y="120"/>
                    <a:pt x="1121" y="120"/>
                  </a:cubicBezTo>
                  <a:cubicBezTo>
                    <a:pt x="1123" y="121"/>
                    <a:pt x="1123" y="121"/>
                    <a:pt x="1123" y="121"/>
                  </a:cubicBezTo>
                  <a:cubicBezTo>
                    <a:pt x="1118" y="122"/>
                    <a:pt x="1118" y="122"/>
                    <a:pt x="1118" y="122"/>
                  </a:cubicBezTo>
                  <a:cubicBezTo>
                    <a:pt x="1117" y="121"/>
                    <a:pt x="1117" y="121"/>
                    <a:pt x="1117" y="121"/>
                  </a:cubicBezTo>
                  <a:cubicBezTo>
                    <a:pt x="1115" y="123"/>
                    <a:pt x="1115" y="123"/>
                    <a:pt x="1115" y="123"/>
                  </a:cubicBezTo>
                  <a:cubicBezTo>
                    <a:pt x="1119" y="124"/>
                    <a:pt x="1119" y="124"/>
                    <a:pt x="1119" y="124"/>
                  </a:cubicBezTo>
                  <a:cubicBezTo>
                    <a:pt x="1117" y="127"/>
                    <a:pt x="1117" y="127"/>
                    <a:pt x="1117" y="127"/>
                  </a:cubicBezTo>
                  <a:cubicBezTo>
                    <a:pt x="1113" y="132"/>
                    <a:pt x="1113" y="132"/>
                    <a:pt x="1113" y="132"/>
                  </a:cubicBezTo>
                  <a:cubicBezTo>
                    <a:pt x="1111" y="132"/>
                    <a:pt x="1108" y="135"/>
                    <a:pt x="1106" y="135"/>
                  </a:cubicBezTo>
                  <a:cubicBezTo>
                    <a:pt x="1103" y="141"/>
                    <a:pt x="1103" y="141"/>
                    <a:pt x="1103" y="141"/>
                  </a:cubicBezTo>
                  <a:cubicBezTo>
                    <a:pt x="1095" y="148"/>
                    <a:pt x="1095" y="148"/>
                    <a:pt x="1095" y="148"/>
                  </a:cubicBezTo>
                  <a:cubicBezTo>
                    <a:pt x="1089" y="147"/>
                    <a:pt x="1089" y="147"/>
                    <a:pt x="1089" y="147"/>
                  </a:cubicBezTo>
                  <a:cubicBezTo>
                    <a:pt x="1087" y="149"/>
                    <a:pt x="1087" y="149"/>
                    <a:pt x="1087" y="149"/>
                  </a:cubicBezTo>
                  <a:cubicBezTo>
                    <a:pt x="1087" y="152"/>
                    <a:pt x="1087" y="152"/>
                    <a:pt x="1087" y="152"/>
                  </a:cubicBezTo>
                  <a:cubicBezTo>
                    <a:pt x="1079" y="156"/>
                    <a:pt x="1079" y="156"/>
                    <a:pt x="1079" y="156"/>
                  </a:cubicBezTo>
                  <a:cubicBezTo>
                    <a:pt x="1079" y="159"/>
                    <a:pt x="1079" y="159"/>
                    <a:pt x="1079" y="159"/>
                  </a:cubicBezTo>
                  <a:cubicBezTo>
                    <a:pt x="1075" y="161"/>
                    <a:pt x="1075" y="161"/>
                    <a:pt x="1075" y="161"/>
                  </a:cubicBezTo>
                  <a:cubicBezTo>
                    <a:pt x="1071" y="165"/>
                    <a:pt x="1071" y="165"/>
                    <a:pt x="1071" y="165"/>
                  </a:cubicBezTo>
                  <a:cubicBezTo>
                    <a:pt x="1069" y="166"/>
                    <a:pt x="1069" y="166"/>
                    <a:pt x="1069" y="166"/>
                  </a:cubicBezTo>
                  <a:cubicBezTo>
                    <a:pt x="1067" y="169"/>
                    <a:pt x="1067" y="169"/>
                    <a:pt x="1067" y="169"/>
                  </a:cubicBezTo>
                  <a:cubicBezTo>
                    <a:pt x="1066" y="166"/>
                    <a:pt x="1062" y="177"/>
                    <a:pt x="1066" y="165"/>
                  </a:cubicBezTo>
                  <a:cubicBezTo>
                    <a:pt x="1065" y="164"/>
                    <a:pt x="1064" y="166"/>
                    <a:pt x="1064" y="165"/>
                  </a:cubicBezTo>
                  <a:cubicBezTo>
                    <a:pt x="1062" y="166"/>
                    <a:pt x="1062" y="166"/>
                    <a:pt x="1062" y="166"/>
                  </a:cubicBezTo>
                  <a:cubicBezTo>
                    <a:pt x="1063" y="167"/>
                    <a:pt x="1063" y="167"/>
                    <a:pt x="1063" y="167"/>
                  </a:cubicBezTo>
                  <a:cubicBezTo>
                    <a:pt x="1061" y="166"/>
                    <a:pt x="1061" y="166"/>
                    <a:pt x="1061" y="166"/>
                  </a:cubicBezTo>
                  <a:cubicBezTo>
                    <a:pt x="1061" y="168"/>
                    <a:pt x="1061" y="168"/>
                    <a:pt x="1061" y="168"/>
                  </a:cubicBezTo>
                  <a:cubicBezTo>
                    <a:pt x="1064" y="170"/>
                    <a:pt x="1064" y="170"/>
                    <a:pt x="1064" y="170"/>
                  </a:cubicBezTo>
                  <a:cubicBezTo>
                    <a:pt x="1063" y="172"/>
                    <a:pt x="1063" y="172"/>
                    <a:pt x="1063" y="172"/>
                  </a:cubicBezTo>
                  <a:cubicBezTo>
                    <a:pt x="1064" y="173"/>
                    <a:pt x="1064" y="173"/>
                    <a:pt x="1064" y="173"/>
                  </a:cubicBezTo>
                  <a:cubicBezTo>
                    <a:pt x="1062" y="172"/>
                    <a:pt x="1059" y="174"/>
                    <a:pt x="1060" y="176"/>
                  </a:cubicBezTo>
                  <a:cubicBezTo>
                    <a:pt x="1059" y="175"/>
                    <a:pt x="1059" y="175"/>
                    <a:pt x="1059" y="175"/>
                  </a:cubicBezTo>
                  <a:cubicBezTo>
                    <a:pt x="1057" y="179"/>
                    <a:pt x="1057" y="179"/>
                    <a:pt x="1057" y="179"/>
                  </a:cubicBezTo>
                  <a:cubicBezTo>
                    <a:pt x="1053" y="180"/>
                    <a:pt x="1053" y="180"/>
                    <a:pt x="1053" y="180"/>
                  </a:cubicBezTo>
                  <a:cubicBezTo>
                    <a:pt x="1054" y="180"/>
                    <a:pt x="1049" y="180"/>
                    <a:pt x="1055" y="180"/>
                  </a:cubicBezTo>
                  <a:cubicBezTo>
                    <a:pt x="1052" y="186"/>
                    <a:pt x="1054" y="176"/>
                    <a:pt x="1047" y="187"/>
                  </a:cubicBezTo>
                  <a:cubicBezTo>
                    <a:pt x="1044" y="188"/>
                    <a:pt x="1038" y="189"/>
                    <a:pt x="1039" y="193"/>
                  </a:cubicBezTo>
                  <a:cubicBezTo>
                    <a:pt x="1037" y="194"/>
                    <a:pt x="1037" y="194"/>
                    <a:pt x="1037" y="194"/>
                  </a:cubicBezTo>
                  <a:cubicBezTo>
                    <a:pt x="1038" y="197"/>
                    <a:pt x="1038" y="197"/>
                    <a:pt x="1038" y="197"/>
                  </a:cubicBezTo>
                  <a:cubicBezTo>
                    <a:pt x="1035" y="197"/>
                    <a:pt x="1035" y="197"/>
                    <a:pt x="1035" y="197"/>
                  </a:cubicBezTo>
                  <a:cubicBezTo>
                    <a:pt x="1034" y="201"/>
                    <a:pt x="1034" y="201"/>
                    <a:pt x="1034" y="201"/>
                  </a:cubicBezTo>
                  <a:cubicBezTo>
                    <a:pt x="1034" y="204"/>
                    <a:pt x="1028" y="200"/>
                    <a:pt x="1030" y="205"/>
                  </a:cubicBezTo>
                  <a:cubicBezTo>
                    <a:pt x="1027" y="206"/>
                    <a:pt x="1027" y="206"/>
                    <a:pt x="1027" y="206"/>
                  </a:cubicBezTo>
                  <a:cubicBezTo>
                    <a:pt x="1024" y="208"/>
                    <a:pt x="1024" y="208"/>
                    <a:pt x="1024" y="208"/>
                  </a:cubicBezTo>
                  <a:cubicBezTo>
                    <a:pt x="1020" y="210"/>
                    <a:pt x="1016" y="212"/>
                    <a:pt x="1015" y="215"/>
                  </a:cubicBezTo>
                  <a:cubicBezTo>
                    <a:pt x="1010" y="220"/>
                    <a:pt x="1010" y="220"/>
                    <a:pt x="1010" y="220"/>
                  </a:cubicBezTo>
                  <a:cubicBezTo>
                    <a:pt x="1011" y="223"/>
                    <a:pt x="1011" y="223"/>
                    <a:pt x="1011" y="223"/>
                  </a:cubicBezTo>
                  <a:cubicBezTo>
                    <a:pt x="1009" y="226"/>
                    <a:pt x="1009" y="226"/>
                    <a:pt x="1009" y="226"/>
                  </a:cubicBezTo>
                  <a:cubicBezTo>
                    <a:pt x="1006" y="224"/>
                    <a:pt x="1006" y="224"/>
                    <a:pt x="1006" y="224"/>
                  </a:cubicBezTo>
                  <a:cubicBezTo>
                    <a:pt x="1002" y="226"/>
                    <a:pt x="1002" y="226"/>
                    <a:pt x="1002" y="226"/>
                  </a:cubicBezTo>
                  <a:cubicBezTo>
                    <a:pt x="999" y="231"/>
                    <a:pt x="999" y="231"/>
                    <a:pt x="999" y="231"/>
                  </a:cubicBezTo>
                  <a:cubicBezTo>
                    <a:pt x="995" y="234"/>
                    <a:pt x="989" y="234"/>
                    <a:pt x="990" y="239"/>
                  </a:cubicBezTo>
                  <a:cubicBezTo>
                    <a:pt x="987" y="240"/>
                    <a:pt x="987" y="240"/>
                    <a:pt x="987" y="240"/>
                  </a:cubicBezTo>
                  <a:cubicBezTo>
                    <a:pt x="987" y="244"/>
                    <a:pt x="987" y="244"/>
                    <a:pt x="987" y="244"/>
                  </a:cubicBezTo>
                  <a:cubicBezTo>
                    <a:pt x="991" y="244"/>
                    <a:pt x="991" y="244"/>
                    <a:pt x="991" y="244"/>
                  </a:cubicBezTo>
                  <a:cubicBezTo>
                    <a:pt x="996" y="240"/>
                    <a:pt x="996" y="240"/>
                    <a:pt x="996" y="240"/>
                  </a:cubicBezTo>
                  <a:cubicBezTo>
                    <a:pt x="996" y="237"/>
                    <a:pt x="996" y="237"/>
                    <a:pt x="996" y="237"/>
                  </a:cubicBezTo>
                  <a:cubicBezTo>
                    <a:pt x="999" y="238"/>
                    <a:pt x="999" y="238"/>
                    <a:pt x="999" y="238"/>
                  </a:cubicBezTo>
                  <a:cubicBezTo>
                    <a:pt x="1004" y="234"/>
                    <a:pt x="1004" y="234"/>
                    <a:pt x="1004" y="234"/>
                  </a:cubicBezTo>
                  <a:cubicBezTo>
                    <a:pt x="1004" y="231"/>
                    <a:pt x="1004" y="231"/>
                    <a:pt x="1004" y="231"/>
                  </a:cubicBezTo>
                  <a:cubicBezTo>
                    <a:pt x="1005" y="232"/>
                    <a:pt x="1005" y="232"/>
                    <a:pt x="1005" y="232"/>
                  </a:cubicBezTo>
                  <a:cubicBezTo>
                    <a:pt x="1006" y="234"/>
                    <a:pt x="1006" y="234"/>
                    <a:pt x="1006" y="234"/>
                  </a:cubicBezTo>
                  <a:cubicBezTo>
                    <a:pt x="1004" y="238"/>
                    <a:pt x="1004" y="238"/>
                    <a:pt x="1004" y="238"/>
                  </a:cubicBezTo>
                  <a:cubicBezTo>
                    <a:pt x="1003" y="238"/>
                    <a:pt x="1001" y="231"/>
                    <a:pt x="1000" y="242"/>
                  </a:cubicBezTo>
                  <a:cubicBezTo>
                    <a:pt x="998" y="241"/>
                    <a:pt x="997" y="239"/>
                    <a:pt x="996" y="245"/>
                  </a:cubicBezTo>
                  <a:cubicBezTo>
                    <a:pt x="995" y="245"/>
                    <a:pt x="995" y="247"/>
                    <a:pt x="994" y="245"/>
                  </a:cubicBezTo>
                  <a:cubicBezTo>
                    <a:pt x="993" y="249"/>
                    <a:pt x="993" y="249"/>
                    <a:pt x="993" y="249"/>
                  </a:cubicBezTo>
                  <a:cubicBezTo>
                    <a:pt x="991" y="250"/>
                    <a:pt x="991" y="250"/>
                    <a:pt x="991" y="250"/>
                  </a:cubicBezTo>
                  <a:cubicBezTo>
                    <a:pt x="994" y="252"/>
                    <a:pt x="994" y="252"/>
                    <a:pt x="994" y="252"/>
                  </a:cubicBezTo>
                  <a:cubicBezTo>
                    <a:pt x="991" y="254"/>
                    <a:pt x="991" y="254"/>
                    <a:pt x="991" y="254"/>
                  </a:cubicBezTo>
                  <a:cubicBezTo>
                    <a:pt x="991" y="252"/>
                    <a:pt x="991" y="252"/>
                    <a:pt x="991" y="252"/>
                  </a:cubicBezTo>
                  <a:cubicBezTo>
                    <a:pt x="988" y="257"/>
                    <a:pt x="991" y="247"/>
                    <a:pt x="986" y="255"/>
                  </a:cubicBezTo>
                  <a:cubicBezTo>
                    <a:pt x="987" y="258"/>
                    <a:pt x="987" y="258"/>
                    <a:pt x="987" y="258"/>
                  </a:cubicBezTo>
                  <a:cubicBezTo>
                    <a:pt x="986" y="260"/>
                    <a:pt x="986" y="260"/>
                    <a:pt x="986" y="260"/>
                  </a:cubicBezTo>
                  <a:cubicBezTo>
                    <a:pt x="980" y="262"/>
                    <a:pt x="980" y="262"/>
                    <a:pt x="980" y="262"/>
                  </a:cubicBezTo>
                  <a:cubicBezTo>
                    <a:pt x="974" y="266"/>
                    <a:pt x="974" y="266"/>
                    <a:pt x="974" y="266"/>
                  </a:cubicBezTo>
                  <a:cubicBezTo>
                    <a:pt x="975" y="268"/>
                    <a:pt x="975" y="268"/>
                    <a:pt x="975" y="268"/>
                  </a:cubicBezTo>
                  <a:cubicBezTo>
                    <a:pt x="982" y="267"/>
                    <a:pt x="982" y="267"/>
                    <a:pt x="982" y="267"/>
                  </a:cubicBezTo>
                  <a:cubicBezTo>
                    <a:pt x="984" y="265"/>
                    <a:pt x="984" y="265"/>
                    <a:pt x="984" y="265"/>
                  </a:cubicBezTo>
                  <a:cubicBezTo>
                    <a:pt x="986" y="265"/>
                    <a:pt x="986" y="265"/>
                    <a:pt x="986" y="265"/>
                  </a:cubicBezTo>
                  <a:cubicBezTo>
                    <a:pt x="986" y="265"/>
                    <a:pt x="984" y="263"/>
                    <a:pt x="986" y="266"/>
                  </a:cubicBezTo>
                  <a:cubicBezTo>
                    <a:pt x="988" y="266"/>
                    <a:pt x="988" y="266"/>
                    <a:pt x="988" y="266"/>
                  </a:cubicBezTo>
                  <a:cubicBezTo>
                    <a:pt x="990" y="260"/>
                    <a:pt x="990" y="260"/>
                    <a:pt x="990" y="260"/>
                  </a:cubicBezTo>
                  <a:cubicBezTo>
                    <a:pt x="995" y="258"/>
                    <a:pt x="995" y="258"/>
                    <a:pt x="995" y="258"/>
                  </a:cubicBezTo>
                  <a:cubicBezTo>
                    <a:pt x="998" y="254"/>
                    <a:pt x="998" y="254"/>
                    <a:pt x="998" y="254"/>
                  </a:cubicBezTo>
                  <a:cubicBezTo>
                    <a:pt x="999" y="254"/>
                    <a:pt x="992" y="255"/>
                    <a:pt x="1000" y="254"/>
                  </a:cubicBezTo>
                  <a:cubicBezTo>
                    <a:pt x="999" y="252"/>
                    <a:pt x="999" y="252"/>
                    <a:pt x="999" y="252"/>
                  </a:cubicBezTo>
                  <a:cubicBezTo>
                    <a:pt x="1000" y="252"/>
                    <a:pt x="1000" y="252"/>
                    <a:pt x="1000" y="252"/>
                  </a:cubicBezTo>
                  <a:cubicBezTo>
                    <a:pt x="1000" y="250"/>
                    <a:pt x="1000" y="250"/>
                    <a:pt x="1000" y="250"/>
                  </a:cubicBezTo>
                  <a:cubicBezTo>
                    <a:pt x="998" y="249"/>
                    <a:pt x="998" y="249"/>
                    <a:pt x="998" y="249"/>
                  </a:cubicBezTo>
                  <a:cubicBezTo>
                    <a:pt x="999" y="251"/>
                    <a:pt x="1000" y="248"/>
                    <a:pt x="996" y="251"/>
                  </a:cubicBezTo>
                  <a:cubicBezTo>
                    <a:pt x="996" y="249"/>
                    <a:pt x="985" y="263"/>
                    <a:pt x="997" y="246"/>
                  </a:cubicBezTo>
                  <a:cubicBezTo>
                    <a:pt x="1001" y="245"/>
                    <a:pt x="1001" y="245"/>
                    <a:pt x="1001" y="245"/>
                  </a:cubicBezTo>
                  <a:cubicBezTo>
                    <a:pt x="1005" y="249"/>
                    <a:pt x="1005" y="249"/>
                    <a:pt x="1005" y="249"/>
                  </a:cubicBezTo>
                  <a:cubicBezTo>
                    <a:pt x="1008" y="246"/>
                    <a:pt x="1008" y="246"/>
                    <a:pt x="1008" y="246"/>
                  </a:cubicBezTo>
                  <a:cubicBezTo>
                    <a:pt x="1010" y="247"/>
                    <a:pt x="1009" y="245"/>
                    <a:pt x="1011" y="244"/>
                  </a:cubicBezTo>
                  <a:cubicBezTo>
                    <a:pt x="1010" y="242"/>
                    <a:pt x="1010" y="242"/>
                    <a:pt x="1010" y="242"/>
                  </a:cubicBezTo>
                  <a:cubicBezTo>
                    <a:pt x="1012" y="242"/>
                    <a:pt x="1015" y="239"/>
                    <a:pt x="1017" y="238"/>
                  </a:cubicBezTo>
                  <a:cubicBezTo>
                    <a:pt x="1020" y="237"/>
                    <a:pt x="1015" y="237"/>
                    <a:pt x="1018" y="235"/>
                  </a:cubicBezTo>
                  <a:cubicBezTo>
                    <a:pt x="1014" y="233"/>
                    <a:pt x="1014" y="233"/>
                    <a:pt x="1014" y="233"/>
                  </a:cubicBezTo>
                  <a:cubicBezTo>
                    <a:pt x="1014" y="231"/>
                    <a:pt x="1014" y="231"/>
                    <a:pt x="1014" y="231"/>
                  </a:cubicBezTo>
                  <a:cubicBezTo>
                    <a:pt x="1014" y="231"/>
                    <a:pt x="1013" y="238"/>
                    <a:pt x="1019" y="230"/>
                  </a:cubicBezTo>
                  <a:cubicBezTo>
                    <a:pt x="1016" y="227"/>
                    <a:pt x="1016" y="227"/>
                    <a:pt x="1016" y="227"/>
                  </a:cubicBezTo>
                  <a:cubicBezTo>
                    <a:pt x="1021" y="227"/>
                    <a:pt x="1021" y="227"/>
                    <a:pt x="1021" y="227"/>
                  </a:cubicBezTo>
                  <a:cubicBezTo>
                    <a:pt x="1019" y="229"/>
                    <a:pt x="1019" y="229"/>
                    <a:pt x="1019" y="229"/>
                  </a:cubicBezTo>
                  <a:cubicBezTo>
                    <a:pt x="1021" y="227"/>
                    <a:pt x="1009" y="225"/>
                    <a:pt x="1022" y="233"/>
                  </a:cubicBezTo>
                  <a:cubicBezTo>
                    <a:pt x="1023" y="227"/>
                    <a:pt x="1023" y="227"/>
                    <a:pt x="1023" y="227"/>
                  </a:cubicBezTo>
                  <a:cubicBezTo>
                    <a:pt x="1023" y="227"/>
                    <a:pt x="1025" y="226"/>
                    <a:pt x="1023" y="225"/>
                  </a:cubicBezTo>
                  <a:cubicBezTo>
                    <a:pt x="1025" y="226"/>
                    <a:pt x="1025" y="226"/>
                    <a:pt x="1025" y="226"/>
                  </a:cubicBezTo>
                  <a:cubicBezTo>
                    <a:pt x="1025" y="229"/>
                    <a:pt x="1025" y="229"/>
                    <a:pt x="1025" y="229"/>
                  </a:cubicBezTo>
                  <a:cubicBezTo>
                    <a:pt x="1028" y="226"/>
                    <a:pt x="1028" y="226"/>
                    <a:pt x="1028" y="226"/>
                  </a:cubicBezTo>
                  <a:cubicBezTo>
                    <a:pt x="1029" y="226"/>
                    <a:pt x="1029" y="226"/>
                    <a:pt x="1029" y="226"/>
                  </a:cubicBezTo>
                  <a:cubicBezTo>
                    <a:pt x="1024" y="222"/>
                    <a:pt x="1024" y="222"/>
                    <a:pt x="1024" y="222"/>
                  </a:cubicBezTo>
                  <a:cubicBezTo>
                    <a:pt x="1019" y="222"/>
                    <a:pt x="1019" y="222"/>
                    <a:pt x="1019" y="222"/>
                  </a:cubicBezTo>
                  <a:cubicBezTo>
                    <a:pt x="1018" y="224"/>
                    <a:pt x="1018" y="224"/>
                    <a:pt x="1018" y="224"/>
                  </a:cubicBezTo>
                  <a:cubicBezTo>
                    <a:pt x="1015" y="225"/>
                    <a:pt x="1015" y="225"/>
                    <a:pt x="1015" y="225"/>
                  </a:cubicBezTo>
                  <a:cubicBezTo>
                    <a:pt x="1014" y="230"/>
                    <a:pt x="1014" y="230"/>
                    <a:pt x="1014" y="230"/>
                  </a:cubicBezTo>
                  <a:cubicBezTo>
                    <a:pt x="1012" y="227"/>
                    <a:pt x="1012" y="227"/>
                    <a:pt x="1012" y="227"/>
                  </a:cubicBezTo>
                  <a:cubicBezTo>
                    <a:pt x="1014" y="223"/>
                    <a:pt x="1014" y="223"/>
                    <a:pt x="1014" y="223"/>
                  </a:cubicBezTo>
                  <a:cubicBezTo>
                    <a:pt x="1020" y="218"/>
                    <a:pt x="1020" y="218"/>
                    <a:pt x="1020" y="218"/>
                  </a:cubicBezTo>
                  <a:cubicBezTo>
                    <a:pt x="1017" y="215"/>
                    <a:pt x="1026" y="219"/>
                    <a:pt x="1022" y="212"/>
                  </a:cubicBezTo>
                  <a:cubicBezTo>
                    <a:pt x="1027" y="209"/>
                    <a:pt x="1018" y="219"/>
                    <a:pt x="1028" y="212"/>
                  </a:cubicBezTo>
                  <a:cubicBezTo>
                    <a:pt x="1024" y="215"/>
                    <a:pt x="1024" y="215"/>
                    <a:pt x="1024" y="215"/>
                  </a:cubicBezTo>
                  <a:cubicBezTo>
                    <a:pt x="1024" y="215"/>
                    <a:pt x="1027" y="214"/>
                    <a:pt x="1023" y="214"/>
                  </a:cubicBezTo>
                  <a:cubicBezTo>
                    <a:pt x="1024" y="216"/>
                    <a:pt x="1024" y="216"/>
                    <a:pt x="1024" y="216"/>
                  </a:cubicBezTo>
                  <a:cubicBezTo>
                    <a:pt x="1026" y="216"/>
                    <a:pt x="1026" y="216"/>
                    <a:pt x="1026" y="216"/>
                  </a:cubicBezTo>
                  <a:cubicBezTo>
                    <a:pt x="1028" y="216"/>
                    <a:pt x="1028" y="216"/>
                    <a:pt x="1028" y="216"/>
                  </a:cubicBezTo>
                  <a:cubicBezTo>
                    <a:pt x="1027" y="218"/>
                    <a:pt x="1027" y="218"/>
                    <a:pt x="1027" y="218"/>
                  </a:cubicBezTo>
                  <a:cubicBezTo>
                    <a:pt x="1027" y="217"/>
                    <a:pt x="1029" y="218"/>
                    <a:pt x="1029" y="219"/>
                  </a:cubicBezTo>
                  <a:cubicBezTo>
                    <a:pt x="1029" y="220"/>
                    <a:pt x="1029" y="220"/>
                    <a:pt x="1029" y="220"/>
                  </a:cubicBezTo>
                  <a:cubicBezTo>
                    <a:pt x="1025" y="220"/>
                    <a:pt x="1025" y="220"/>
                    <a:pt x="1025" y="220"/>
                  </a:cubicBezTo>
                  <a:cubicBezTo>
                    <a:pt x="1025" y="220"/>
                    <a:pt x="1029" y="218"/>
                    <a:pt x="1024" y="221"/>
                  </a:cubicBezTo>
                  <a:cubicBezTo>
                    <a:pt x="1027" y="221"/>
                    <a:pt x="1027" y="221"/>
                    <a:pt x="1027" y="221"/>
                  </a:cubicBezTo>
                  <a:cubicBezTo>
                    <a:pt x="1026" y="223"/>
                    <a:pt x="1026" y="223"/>
                    <a:pt x="1026" y="223"/>
                  </a:cubicBezTo>
                  <a:cubicBezTo>
                    <a:pt x="1032" y="225"/>
                    <a:pt x="1032" y="225"/>
                    <a:pt x="1032" y="225"/>
                  </a:cubicBezTo>
                  <a:cubicBezTo>
                    <a:pt x="1033" y="224"/>
                    <a:pt x="1033" y="224"/>
                    <a:pt x="1033" y="224"/>
                  </a:cubicBezTo>
                  <a:cubicBezTo>
                    <a:pt x="1032" y="224"/>
                    <a:pt x="1035" y="228"/>
                    <a:pt x="1032" y="222"/>
                  </a:cubicBezTo>
                  <a:cubicBezTo>
                    <a:pt x="1036" y="221"/>
                    <a:pt x="1036" y="221"/>
                    <a:pt x="1036" y="221"/>
                  </a:cubicBezTo>
                  <a:cubicBezTo>
                    <a:pt x="1035" y="220"/>
                    <a:pt x="1035" y="220"/>
                    <a:pt x="1035" y="220"/>
                  </a:cubicBezTo>
                  <a:cubicBezTo>
                    <a:pt x="1038" y="219"/>
                    <a:pt x="1038" y="219"/>
                    <a:pt x="1038" y="219"/>
                  </a:cubicBezTo>
                  <a:cubicBezTo>
                    <a:pt x="1038" y="216"/>
                    <a:pt x="1038" y="216"/>
                    <a:pt x="1038" y="216"/>
                  </a:cubicBezTo>
                  <a:cubicBezTo>
                    <a:pt x="1039" y="215"/>
                    <a:pt x="1039" y="215"/>
                    <a:pt x="1039" y="215"/>
                  </a:cubicBezTo>
                  <a:cubicBezTo>
                    <a:pt x="1039" y="215"/>
                    <a:pt x="1044" y="214"/>
                    <a:pt x="1038" y="214"/>
                  </a:cubicBezTo>
                  <a:cubicBezTo>
                    <a:pt x="1039" y="213"/>
                    <a:pt x="1039" y="213"/>
                    <a:pt x="1039" y="213"/>
                  </a:cubicBezTo>
                  <a:cubicBezTo>
                    <a:pt x="1044" y="215"/>
                    <a:pt x="1044" y="215"/>
                    <a:pt x="1044" y="215"/>
                  </a:cubicBezTo>
                  <a:cubicBezTo>
                    <a:pt x="1046" y="209"/>
                    <a:pt x="1046" y="209"/>
                    <a:pt x="1046" y="209"/>
                  </a:cubicBezTo>
                  <a:cubicBezTo>
                    <a:pt x="1045" y="208"/>
                    <a:pt x="1045" y="208"/>
                    <a:pt x="1045" y="208"/>
                  </a:cubicBezTo>
                  <a:cubicBezTo>
                    <a:pt x="1042" y="209"/>
                    <a:pt x="1042" y="209"/>
                    <a:pt x="1042" y="209"/>
                  </a:cubicBezTo>
                  <a:cubicBezTo>
                    <a:pt x="1041" y="208"/>
                    <a:pt x="1045" y="204"/>
                    <a:pt x="1037" y="207"/>
                  </a:cubicBezTo>
                  <a:cubicBezTo>
                    <a:pt x="1038" y="207"/>
                    <a:pt x="1038" y="207"/>
                    <a:pt x="1038" y="207"/>
                  </a:cubicBezTo>
                  <a:cubicBezTo>
                    <a:pt x="1037" y="206"/>
                    <a:pt x="1046" y="208"/>
                    <a:pt x="1034" y="206"/>
                  </a:cubicBezTo>
                  <a:cubicBezTo>
                    <a:pt x="1034" y="205"/>
                    <a:pt x="1034" y="205"/>
                    <a:pt x="1034" y="205"/>
                  </a:cubicBezTo>
                  <a:cubicBezTo>
                    <a:pt x="1050" y="207"/>
                    <a:pt x="1050" y="207"/>
                    <a:pt x="1050" y="207"/>
                  </a:cubicBezTo>
                  <a:cubicBezTo>
                    <a:pt x="1048" y="202"/>
                    <a:pt x="1055" y="209"/>
                    <a:pt x="1054" y="201"/>
                  </a:cubicBezTo>
                  <a:cubicBezTo>
                    <a:pt x="1057" y="199"/>
                    <a:pt x="1057" y="199"/>
                    <a:pt x="1057" y="199"/>
                  </a:cubicBezTo>
                  <a:cubicBezTo>
                    <a:pt x="1054" y="198"/>
                    <a:pt x="1054" y="198"/>
                    <a:pt x="1054" y="198"/>
                  </a:cubicBezTo>
                  <a:cubicBezTo>
                    <a:pt x="1051" y="200"/>
                    <a:pt x="1051" y="200"/>
                    <a:pt x="1051" y="200"/>
                  </a:cubicBezTo>
                  <a:cubicBezTo>
                    <a:pt x="1051" y="200"/>
                    <a:pt x="1048" y="199"/>
                    <a:pt x="1052" y="200"/>
                  </a:cubicBezTo>
                  <a:cubicBezTo>
                    <a:pt x="1052" y="199"/>
                    <a:pt x="1052" y="199"/>
                    <a:pt x="1051" y="198"/>
                  </a:cubicBezTo>
                  <a:cubicBezTo>
                    <a:pt x="1052" y="197"/>
                    <a:pt x="1057" y="197"/>
                    <a:pt x="1047" y="200"/>
                  </a:cubicBezTo>
                  <a:cubicBezTo>
                    <a:pt x="1045" y="202"/>
                    <a:pt x="1045" y="202"/>
                    <a:pt x="1045" y="202"/>
                  </a:cubicBezTo>
                  <a:cubicBezTo>
                    <a:pt x="1044" y="200"/>
                    <a:pt x="1052" y="201"/>
                    <a:pt x="1042" y="199"/>
                  </a:cubicBezTo>
                  <a:cubicBezTo>
                    <a:pt x="1045" y="198"/>
                    <a:pt x="1045" y="198"/>
                    <a:pt x="1045" y="198"/>
                  </a:cubicBezTo>
                  <a:cubicBezTo>
                    <a:pt x="1045" y="195"/>
                    <a:pt x="1051" y="200"/>
                    <a:pt x="1047" y="193"/>
                  </a:cubicBezTo>
                  <a:cubicBezTo>
                    <a:pt x="1048" y="194"/>
                    <a:pt x="1048" y="194"/>
                    <a:pt x="1049" y="195"/>
                  </a:cubicBezTo>
                  <a:cubicBezTo>
                    <a:pt x="1052" y="193"/>
                    <a:pt x="1051" y="202"/>
                    <a:pt x="1054" y="193"/>
                  </a:cubicBezTo>
                  <a:cubicBezTo>
                    <a:pt x="1052" y="196"/>
                    <a:pt x="1052" y="196"/>
                    <a:pt x="1052" y="196"/>
                  </a:cubicBezTo>
                  <a:cubicBezTo>
                    <a:pt x="1057" y="194"/>
                    <a:pt x="1057" y="194"/>
                    <a:pt x="1057" y="194"/>
                  </a:cubicBezTo>
                  <a:cubicBezTo>
                    <a:pt x="1060" y="198"/>
                    <a:pt x="1060" y="198"/>
                    <a:pt x="1060" y="198"/>
                  </a:cubicBezTo>
                  <a:cubicBezTo>
                    <a:pt x="1062" y="198"/>
                    <a:pt x="1061" y="196"/>
                    <a:pt x="1064" y="196"/>
                  </a:cubicBezTo>
                  <a:cubicBezTo>
                    <a:pt x="1063" y="195"/>
                    <a:pt x="1063" y="195"/>
                    <a:pt x="1063" y="195"/>
                  </a:cubicBezTo>
                  <a:cubicBezTo>
                    <a:pt x="1064" y="193"/>
                    <a:pt x="1064" y="193"/>
                    <a:pt x="1064" y="193"/>
                  </a:cubicBezTo>
                  <a:cubicBezTo>
                    <a:pt x="1064" y="192"/>
                    <a:pt x="1069" y="193"/>
                    <a:pt x="1074" y="188"/>
                  </a:cubicBezTo>
                  <a:cubicBezTo>
                    <a:pt x="1072" y="185"/>
                    <a:pt x="1072" y="185"/>
                    <a:pt x="1072" y="185"/>
                  </a:cubicBezTo>
                  <a:cubicBezTo>
                    <a:pt x="1072" y="184"/>
                    <a:pt x="1072" y="184"/>
                    <a:pt x="1072" y="184"/>
                  </a:cubicBezTo>
                  <a:cubicBezTo>
                    <a:pt x="1075" y="185"/>
                    <a:pt x="1075" y="185"/>
                    <a:pt x="1075" y="185"/>
                  </a:cubicBezTo>
                  <a:cubicBezTo>
                    <a:pt x="1075" y="185"/>
                    <a:pt x="1075" y="185"/>
                    <a:pt x="1075" y="185"/>
                  </a:cubicBezTo>
                  <a:cubicBezTo>
                    <a:pt x="1075" y="182"/>
                    <a:pt x="1075" y="182"/>
                    <a:pt x="1075" y="182"/>
                  </a:cubicBezTo>
                  <a:cubicBezTo>
                    <a:pt x="1070" y="180"/>
                    <a:pt x="1070" y="180"/>
                    <a:pt x="1070" y="180"/>
                  </a:cubicBezTo>
                  <a:cubicBezTo>
                    <a:pt x="1067" y="184"/>
                    <a:pt x="1067" y="184"/>
                    <a:pt x="1067" y="184"/>
                  </a:cubicBezTo>
                  <a:cubicBezTo>
                    <a:pt x="1068" y="184"/>
                    <a:pt x="1068" y="184"/>
                    <a:pt x="1068" y="184"/>
                  </a:cubicBezTo>
                  <a:cubicBezTo>
                    <a:pt x="1063" y="184"/>
                    <a:pt x="1063" y="184"/>
                    <a:pt x="1063" y="184"/>
                  </a:cubicBezTo>
                  <a:cubicBezTo>
                    <a:pt x="1063" y="183"/>
                    <a:pt x="1063" y="183"/>
                    <a:pt x="1063" y="183"/>
                  </a:cubicBezTo>
                  <a:cubicBezTo>
                    <a:pt x="1063" y="183"/>
                    <a:pt x="1063" y="183"/>
                    <a:pt x="1063" y="183"/>
                  </a:cubicBezTo>
                  <a:cubicBezTo>
                    <a:pt x="1063" y="183"/>
                    <a:pt x="1063" y="183"/>
                    <a:pt x="1064" y="184"/>
                  </a:cubicBezTo>
                  <a:cubicBezTo>
                    <a:pt x="1065" y="179"/>
                    <a:pt x="1065" y="179"/>
                    <a:pt x="1065" y="179"/>
                  </a:cubicBezTo>
                  <a:cubicBezTo>
                    <a:pt x="1065" y="178"/>
                    <a:pt x="1063" y="178"/>
                    <a:pt x="1064" y="177"/>
                  </a:cubicBezTo>
                  <a:cubicBezTo>
                    <a:pt x="1070" y="177"/>
                    <a:pt x="1070" y="177"/>
                    <a:pt x="1070" y="177"/>
                  </a:cubicBezTo>
                  <a:cubicBezTo>
                    <a:pt x="1075" y="173"/>
                    <a:pt x="1075" y="173"/>
                    <a:pt x="1075" y="173"/>
                  </a:cubicBezTo>
                  <a:cubicBezTo>
                    <a:pt x="1076" y="173"/>
                    <a:pt x="1076" y="173"/>
                    <a:pt x="1076" y="173"/>
                  </a:cubicBezTo>
                  <a:cubicBezTo>
                    <a:pt x="1075" y="170"/>
                    <a:pt x="1075" y="170"/>
                    <a:pt x="1075" y="170"/>
                  </a:cubicBezTo>
                  <a:cubicBezTo>
                    <a:pt x="1081" y="166"/>
                    <a:pt x="1081" y="166"/>
                    <a:pt x="1081" y="166"/>
                  </a:cubicBezTo>
                  <a:cubicBezTo>
                    <a:pt x="1083" y="162"/>
                    <a:pt x="1083" y="162"/>
                    <a:pt x="1083" y="162"/>
                  </a:cubicBezTo>
                  <a:cubicBezTo>
                    <a:pt x="1087" y="162"/>
                    <a:pt x="1087" y="162"/>
                    <a:pt x="1087" y="162"/>
                  </a:cubicBezTo>
                  <a:cubicBezTo>
                    <a:pt x="1088" y="161"/>
                    <a:pt x="1088" y="161"/>
                    <a:pt x="1088" y="161"/>
                  </a:cubicBezTo>
                  <a:cubicBezTo>
                    <a:pt x="1086" y="159"/>
                    <a:pt x="1086" y="159"/>
                    <a:pt x="1086" y="159"/>
                  </a:cubicBezTo>
                  <a:cubicBezTo>
                    <a:pt x="1099" y="150"/>
                    <a:pt x="1099" y="150"/>
                    <a:pt x="1099" y="150"/>
                  </a:cubicBezTo>
                  <a:cubicBezTo>
                    <a:pt x="1102" y="152"/>
                    <a:pt x="1090" y="151"/>
                    <a:pt x="1103" y="151"/>
                  </a:cubicBezTo>
                  <a:cubicBezTo>
                    <a:pt x="1103" y="148"/>
                    <a:pt x="1103" y="148"/>
                    <a:pt x="1103" y="148"/>
                  </a:cubicBezTo>
                  <a:cubicBezTo>
                    <a:pt x="1104" y="148"/>
                    <a:pt x="1104" y="148"/>
                    <a:pt x="1104" y="148"/>
                  </a:cubicBezTo>
                  <a:cubicBezTo>
                    <a:pt x="1103" y="146"/>
                    <a:pt x="1103" y="146"/>
                    <a:pt x="1103" y="146"/>
                  </a:cubicBezTo>
                  <a:cubicBezTo>
                    <a:pt x="1106" y="146"/>
                    <a:pt x="1106" y="146"/>
                    <a:pt x="1106" y="146"/>
                  </a:cubicBezTo>
                  <a:cubicBezTo>
                    <a:pt x="1107" y="147"/>
                    <a:pt x="1107" y="147"/>
                    <a:pt x="1107" y="147"/>
                  </a:cubicBezTo>
                  <a:cubicBezTo>
                    <a:pt x="1109" y="148"/>
                    <a:pt x="1109" y="151"/>
                    <a:pt x="1111" y="145"/>
                  </a:cubicBezTo>
                  <a:cubicBezTo>
                    <a:pt x="1111" y="146"/>
                    <a:pt x="1111" y="146"/>
                    <a:pt x="1111" y="146"/>
                  </a:cubicBezTo>
                  <a:cubicBezTo>
                    <a:pt x="1108" y="147"/>
                    <a:pt x="1108" y="147"/>
                    <a:pt x="1108" y="147"/>
                  </a:cubicBezTo>
                  <a:cubicBezTo>
                    <a:pt x="1108" y="149"/>
                    <a:pt x="1108" y="149"/>
                    <a:pt x="1108" y="149"/>
                  </a:cubicBezTo>
                  <a:cubicBezTo>
                    <a:pt x="1107" y="148"/>
                    <a:pt x="1114" y="152"/>
                    <a:pt x="1116" y="144"/>
                  </a:cubicBezTo>
                  <a:cubicBezTo>
                    <a:pt x="1110" y="141"/>
                    <a:pt x="1110" y="141"/>
                    <a:pt x="1110" y="141"/>
                  </a:cubicBezTo>
                  <a:cubicBezTo>
                    <a:pt x="1109" y="142"/>
                    <a:pt x="1109" y="142"/>
                    <a:pt x="1109" y="142"/>
                  </a:cubicBezTo>
                  <a:cubicBezTo>
                    <a:pt x="1109" y="141"/>
                    <a:pt x="1109" y="141"/>
                    <a:pt x="1109" y="141"/>
                  </a:cubicBezTo>
                  <a:cubicBezTo>
                    <a:pt x="1106" y="141"/>
                    <a:pt x="1106" y="141"/>
                    <a:pt x="1106" y="141"/>
                  </a:cubicBezTo>
                  <a:cubicBezTo>
                    <a:pt x="1105" y="138"/>
                    <a:pt x="1108" y="137"/>
                    <a:pt x="1112" y="138"/>
                  </a:cubicBezTo>
                  <a:cubicBezTo>
                    <a:pt x="1109" y="137"/>
                    <a:pt x="1109" y="137"/>
                    <a:pt x="1109" y="137"/>
                  </a:cubicBezTo>
                  <a:cubicBezTo>
                    <a:pt x="1112" y="134"/>
                    <a:pt x="1112" y="134"/>
                    <a:pt x="1112" y="134"/>
                  </a:cubicBezTo>
                  <a:cubicBezTo>
                    <a:pt x="1118" y="132"/>
                    <a:pt x="1109" y="138"/>
                    <a:pt x="1117" y="133"/>
                  </a:cubicBezTo>
                  <a:cubicBezTo>
                    <a:pt x="1121" y="136"/>
                    <a:pt x="1121" y="136"/>
                    <a:pt x="1121" y="136"/>
                  </a:cubicBezTo>
                  <a:cubicBezTo>
                    <a:pt x="1120" y="136"/>
                    <a:pt x="1123" y="132"/>
                    <a:pt x="1121" y="137"/>
                  </a:cubicBezTo>
                  <a:cubicBezTo>
                    <a:pt x="1126" y="137"/>
                    <a:pt x="1126" y="137"/>
                    <a:pt x="1126" y="137"/>
                  </a:cubicBezTo>
                  <a:cubicBezTo>
                    <a:pt x="1131" y="138"/>
                    <a:pt x="1131" y="138"/>
                    <a:pt x="1131" y="138"/>
                  </a:cubicBezTo>
                  <a:cubicBezTo>
                    <a:pt x="1133" y="137"/>
                    <a:pt x="1133" y="137"/>
                    <a:pt x="1133" y="137"/>
                  </a:cubicBezTo>
                  <a:cubicBezTo>
                    <a:pt x="1134" y="137"/>
                    <a:pt x="1132" y="142"/>
                    <a:pt x="1134" y="136"/>
                  </a:cubicBezTo>
                  <a:cubicBezTo>
                    <a:pt x="1133" y="134"/>
                    <a:pt x="1133" y="134"/>
                    <a:pt x="1133" y="134"/>
                  </a:cubicBezTo>
                  <a:cubicBezTo>
                    <a:pt x="1133" y="135"/>
                    <a:pt x="1133" y="134"/>
                    <a:pt x="1134" y="133"/>
                  </a:cubicBezTo>
                  <a:cubicBezTo>
                    <a:pt x="1129" y="132"/>
                    <a:pt x="1129" y="132"/>
                    <a:pt x="1129" y="132"/>
                  </a:cubicBezTo>
                  <a:cubicBezTo>
                    <a:pt x="1129" y="130"/>
                    <a:pt x="1129" y="130"/>
                    <a:pt x="1129" y="130"/>
                  </a:cubicBezTo>
                  <a:cubicBezTo>
                    <a:pt x="1127" y="130"/>
                    <a:pt x="1127" y="130"/>
                    <a:pt x="1127" y="130"/>
                  </a:cubicBezTo>
                  <a:cubicBezTo>
                    <a:pt x="1125" y="128"/>
                    <a:pt x="1136" y="130"/>
                    <a:pt x="1125" y="125"/>
                  </a:cubicBezTo>
                  <a:cubicBezTo>
                    <a:pt x="1130" y="126"/>
                    <a:pt x="1126" y="120"/>
                    <a:pt x="1132" y="123"/>
                  </a:cubicBezTo>
                  <a:cubicBezTo>
                    <a:pt x="1127" y="125"/>
                    <a:pt x="1127" y="125"/>
                    <a:pt x="1127" y="125"/>
                  </a:cubicBezTo>
                  <a:cubicBezTo>
                    <a:pt x="1127" y="127"/>
                    <a:pt x="1127" y="127"/>
                    <a:pt x="1127" y="127"/>
                  </a:cubicBezTo>
                  <a:cubicBezTo>
                    <a:pt x="1134" y="125"/>
                    <a:pt x="1134" y="125"/>
                    <a:pt x="1134" y="125"/>
                  </a:cubicBezTo>
                  <a:cubicBezTo>
                    <a:pt x="1135" y="123"/>
                    <a:pt x="1135" y="123"/>
                    <a:pt x="1135" y="123"/>
                  </a:cubicBezTo>
                  <a:cubicBezTo>
                    <a:pt x="1138" y="123"/>
                    <a:pt x="1138" y="123"/>
                    <a:pt x="1138" y="123"/>
                  </a:cubicBezTo>
                  <a:cubicBezTo>
                    <a:pt x="1138" y="121"/>
                    <a:pt x="1138" y="121"/>
                    <a:pt x="1138" y="121"/>
                  </a:cubicBezTo>
                  <a:cubicBezTo>
                    <a:pt x="1140" y="121"/>
                    <a:pt x="1140" y="121"/>
                    <a:pt x="1140" y="121"/>
                  </a:cubicBezTo>
                  <a:cubicBezTo>
                    <a:pt x="1142" y="118"/>
                    <a:pt x="1124" y="136"/>
                    <a:pt x="1147" y="114"/>
                  </a:cubicBezTo>
                  <a:cubicBezTo>
                    <a:pt x="1148" y="112"/>
                    <a:pt x="1148" y="112"/>
                    <a:pt x="1148" y="112"/>
                  </a:cubicBezTo>
                  <a:cubicBezTo>
                    <a:pt x="1145" y="111"/>
                    <a:pt x="1145" y="111"/>
                    <a:pt x="1145" y="111"/>
                  </a:cubicBezTo>
                  <a:cubicBezTo>
                    <a:pt x="1144" y="111"/>
                    <a:pt x="1142" y="115"/>
                    <a:pt x="1140" y="111"/>
                  </a:cubicBezTo>
                  <a:cubicBezTo>
                    <a:pt x="1144" y="110"/>
                    <a:pt x="1144" y="110"/>
                    <a:pt x="1144" y="110"/>
                  </a:cubicBezTo>
                  <a:cubicBezTo>
                    <a:pt x="1145" y="109"/>
                    <a:pt x="1135" y="115"/>
                    <a:pt x="1147" y="107"/>
                  </a:cubicBezTo>
                  <a:cubicBezTo>
                    <a:pt x="1149" y="111"/>
                    <a:pt x="1149" y="111"/>
                    <a:pt x="1149" y="111"/>
                  </a:cubicBezTo>
                  <a:cubicBezTo>
                    <a:pt x="1156" y="105"/>
                    <a:pt x="1156" y="105"/>
                    <a:pt x="1156" y="105"/>
                  </a:cubicBezTo>
                  <a:cubicBezTo>
                    <a:pt x="1160" y="104"/>
                    <a:pt x="1160" y="104"/>
                    <a:pt x="1160" y="104"/>
                  </a:cubicBezTo>
                  <a:cubicBezTo>
                    <a:pt x="1167" y="95"/>
                    <a:pt x="1167" y="95"/>
                    <a:pt x="1167" y="95"/>
                  </a:cubicBezTo>
                  <a:cubicBezTo>
                    <a:pt x="1174" y="92"/>
                    <a:pt x="1174" y="92"/>
                    <a:pt x="1174" y="92"/>
                  </a:cubicBezTo>
                  <a:cubicBezTo>
                    <a:pt x="1173" y="90"/>
                    <a:pt x="1173" y="90"/>
                    <a:pt x="1173" y="90"/>
                  </a:cubicBezTo>
                  <a:cubicBezTo>
                    <a:pt x="1177" y="87"/>
                    <a:pt x="1177" y="87"/>
                    <a:pt x="1177" y="87"/>
                  </a:cubicBezTo>
                  <a:cubicBezTo>
                    <a:pt x="1179" y="86"/>
                    <a:pt x="1182" y="86"/>
                    <a:pt x="1182" y="85"/>
                  </a:cubicBezTo>
                  <a:cubicBezTo>
                    <a:pt x="1184" y="86"/>
                    <a:pt x="1184" y="86"/>
                    <a:pt x="1184" y="86"/>
                  </a:cubicBezTo>
                  <a:cubicBezTo>
                    <a:pt x="1177" y="89"/>
                    <a:pt x="1177" y="89"/>
                    <a:pt x="1177" y="89"/>
                  </a:cubicBezTo>
                  <a:cubicBezTo>
                    <a:pt x="1179" y="90"/>
                    <a:pt x="1179" y="90"/>
                    <a:pt x="1179" y="90"/>
                  </a:cubicBezTo>
                  <a:cubicBezTo>
                    <a:pt x="1177" y="92"/>
                    <a:pt x="1177" y="92"/>
                    <a:pt x="1177" y="92"/>
                  </a:cubicBezTo>
                  <a:cubicBezTo>
                    <a:pt x="1176" y="94"/>
                    <a:pt x="1176" y="94"/>
                    <a:pt x="1176" y="94"/>
                  </a:cubicBezTo>
                  <a:cubicBezTo>
                    <a:pt x="1176" y="96"/>
                    <a:pt x="1176" y="96"/>
                    <a:pt x="1176" y="96"/>
                  </a:cubicBezTo>
                  <a:cubicBezTo>
                    <a:pt x="1177" y="97"/>
                    <a:pt x="1177" y="97"/>
                    <a:pt x="1177" y="97"/>
                  </a:cubicBezTo>
                  <a:cubicBezTo>
                    <a:pt x="1179" y="95"/>
                    <a:pt x="1179" y="95"/>
                    <a:pt x="1179" y="95"/>
                  </a:cubicBezTo>
                  <a:cubicBezTo>
                    <a:pt x="1182" y="92"/>
                    <a:pt x="1182" y="92"/>
                    <a:pt x="1182" y="92"/>
                  </a:cubicBezTo>
                  <a:cubicBezTo>
                    <a:pt x="1185" y="91"/>
                    <a:pt x="1187" y="95"/>
                    <a:pt x="1188" y="91"/>
                  </a:cubicBezTo>
                  <a:cubicBezTo>
                    <a:pt x="1187" y="88"/>
                    <a:pt x="1187" y="88"/>
                    <a:pt x="1187" y="88"/>
                  </a:cubicBezTo>
                  <a:cubicBezTo>
                    <a:pt x="1190" y="86"/>
                    <a:pt x="1190" y="86"/>
                    <a:pt x="1190" y="86"/>
                  </a:cubicBezTo>
                  <a:cubicBezTo>
                    <a:pt x="1196" y="86"/>
                    <a:pt x="1196" y="86"/>
                    <a:pt x="1196" y="86"/>
                  </a:cubicBezTo>
                  <a:cubicBezTo>
                    <a:pt x="1189" y="88"/>
                    <a:pt x="1204" y="88"/>
                    <a:pt x="1192" y="89"/>
                  </a:cubicBezTo>
                  <a:cubicBezTo>
                    <a:pt x="1189" y="94"/>
                    <a:pt x="1189" y="94"/>
                    <a:pt x="1189" y="94"/>
                  </a:cubicBezTo>
                  <a:cubicBezTo>
                    <a:pt x="1184" y="98"/>
                    <a:pt x="1184" y="98"/>
                    <a:pt x="1184" y="98"/>
                  </a:cubicBezTo>
                  <a:cubicBezTo>
                    <a:pt x="1182" y="101"/>
                    <a:pt x="1182" y="101"/>
                    <a:pt x="1182" y="101"/>
                  </a:cubicBezTo>
                  <a:cubicBezTo>
                    <a:pt x="1177" y="101"/>
                    <a:pt x="1177" y="101"/>
                    <a:pt x="1177" y="101"/>
                  </a:cubicBezTo>
                  <a:cubicBezTo>
                    <a:pt x="1180" y="104"/>
                    <a:pt x="1180" y="104"/>
                    <a:pt x="1180" y="104"/>
                  </a:cubicBezTo>
                  <a:cubicBezTo>
                    <a:pt x="1177" y="108"/>
                    <a:pt x="1177" y="108"/>
                    <a:pt x="1177" y="108"/>
                  </a:cubicBezTo>
                  <a:cubicBezTo>
                    <a:pt x="1171" y="111"/>
                    <a:pt x="1171" y="111"/>
                    <a:pt x="1171" y="111"/>
                  </a:cubicBezTo>
                  <a:cubicBezTo>
                    <a:pt x="1172" y="110"/>
                    <a:pt x="1172" y="110"/>
                    <a:pt x="1172" y="110"/>
                  </a:cubicBezTo>
                  <a:cubicBezTo>
                    <a:pt x="1168" y="108"/>
                    <a:pt x="1168" y="108"/>
                    <a:pt x="1168" y="108"/>
                  </a:cubicBezTo>
                  <a:cubicBezTo>
                    <a:pt x="1165" y="110"/>
                    <a:pt x="1165" y="110"/>
                    <a:pt x="1165" y="110"/>
                  </a:cubicBezTo>
                  <a:cubicBezTo>
                    <a:pt x="1169" y="114"/>
                    <a:pt x="1169" y="114"/>
                    <a:pt x="1169" y="114"/>
                  </a:cubicBezTo>
                  <a:cubicBezTo>
                    <a:pt x="1166" y="117"/>
                    <a:pt x="1166" y="117"/>
                    <a:pt x="1166" y="117"/>
                  </a:cubicBezTo>
                  <a:cubicBezTo>
                    <a:pt x="1166" y="119"/>
                    <a:pt x="1175" y="110"/>
                    <a:pt x="1161" y="120"/>
                  </a:cubicBezTo>
                  <a:cubicBezTo>
                    <a:pt x="1161" y="122"/>
                    <a:pt x="1161" y="122"/>
                    <a:pt x="1161" y="122"/>
                  </a:cubicBezTo>
                  <a:cubicBezTo>
                    <a:pt x="1158" y="119"/>
                    <a:pt x="1158" y="119"/>
                    <a:pt x="1158" y="119"/>
                  </a:cubicBezTo>
                  <a:cubicBezTo>
                    <a:pt x="1154" y="123"/>
                    <a:pt x="1154" y="123"/>
                    <a:pt x="1154" y="123"/>
                  </a:cubicBezTo>
                  <a:cubicBezTo>
                    <a:pt x="1155" y="125"/>
                    <a:pt x="1155" y="125"/>
                    <a:pt x="1155" y="125"/>
                  </a:cubicBezTo>
                  <a:cubicBezTo>
                    <a:pt x="1157" y="125"/>
                    <a:pt x="1157" y="125"/>
                    <a:pt x="1157" y="125"/>
                  </a:cubicBezTo>
                  <a:cubicBezTo>
                    <a:pt x="1155" y="127"/>
                    <a:pt x="1155" y="127"/>
                    <a:pt x="1155" y="127"/>
                  </a:cubicBezTo>
                  <a:cubicBezTo>
                    <a:pt x="1151" y="126"/>
                    <a:pt x="1151" y="126"/>
                    <a:pt x="1151" y="126"/>
                  </a:cubicBezTo>
                  <a:cubicBezTo>
                    <a:pt x="1146" y="129"/>
                    <a:pt x="1146" y="129"/>
                    <a:pt x="1146" y="129"/>
                  </a:cubicBezTo>
                  <a:cubicBezTo>
                    <a:pt x="1147" y="127"/>
                    <a:pt x="1145" y="126"/>
                    <a:pt x="1150" y="132"/>
                  </a:cubicBezTo>
                  <a:cubicBezTo>
                    <a:pt x="1148" y="134"/>
                    <a:pt x="1148" y="134"/>
                    <a:pt x="1148" y="134"/>
                  </a:cubicBezTo>
                  <a:cubicBezTo>
                    <a:pt x="1142" y="134"/>
                    <a:pt x="1142" y="134"/>
                    <a:pt x="1142" y="134"/>
                  </a:cubicBezTo>
                  <a:cubicBezTo>
                    <a:pt x="1140" y="136"/>
                    <a:pt x="1140" y="136"/>
                    <a:pt x="1140" y="136"/>
                  </a:cubicBezTo>
                  <a:cubicBezTo>
                    <a:pt x="1141" y="137"/>
                    <a:pt x="1141" y="137"/>
                    <a:pt x="1141" y="137"/>
                  </a:cubicBezTo>
                  <a:cubicBezTo>
                    <a:pt x="1141" y="140"/>
                    <a:pt x="1137" y="136"/>
                    <a:pt x="1138" y="140"/>
                  </a:cubicBezTo>
                  <a:cubicBezTo>
                    <a:pt x="1136" y="141"/>
                    <a:pt x="1135" y="138"/>
                    <a:pt x="1135" y="143"/>
                  </a:cubicBezTo>
                  <a:cubicBezTo>
                    <a:pt x="1131" y="144"/>
                    <a:pt x="1131" y="144"/>
                    <a:pt x="1131" y="144"/>
                  </a:cubicBezTo>
                  <a:cubicBezTo>
                    <a:pt x="1130" y="146"/>
                    <a:pt x="1140" y="143"/>
                    <a:pt x="1128" y="147"/>
                  </a:cubicBezTo>
                  <a:cubicBezTo>
                    <a:pt x="1126" y="152"/>
                    <a:pt x="1126" y="152"/>
                    <a:pt x="1126" y="152"/>
                  </a:cubicBezTo>
                  <a:cubicBezTo>
                    <a:pt x="1121" y="154"/>
                    <a:pt x="1121" y="154"/>
                    <a:pt x="1121" y="154"/>
                  </a:cubicBezTo>
                  <a:cubicBezTo>
                    <a:pt x="1119" y="159"/>
                    <a:pt x="1119" y="159"/>
                    <a:pt x="1119" y="159"/>
                  </a:cubicBezTo>
                  <a:cubicBezTo>
                    <a:pt x="1112" y="161"/>
                    <a:pt x="1112" y="161"/>
                    <a:pt x="1112" y="161"/>
                  </a:cubicBezTo>
                  <a:cubicBezTo>
                    <a:pt x="1114" y="162"/>
                    <a:pt x="1114" y="162"/>
                    <a:pt x="1114" y="162"/>
                  </a:cubicBezTo>
                  <a:cubicBezTo>
                    <a:pt x="1109" y="165"/>
                    <a:pt x="1109" y="165"/>
                    <a:pt x="1109" y="165"/>
                  </a:cubicBezTo>
                  <a:cubicBezTo>
                    <a:pt x="1103" y="173"/>
                    <a:pt x="1103" y="173"/>
                    <a:pt x="1103" y="173"/>
                  </a:cubicBezTo>
                  <a:cubicBezTo>
                    <a:pt x="1095" y="179"/>
                    <a:pt x="1095" y="179"/>
                    <a:pt x="1095" y="179"/>
                  </a:cubicBezTo>
                  <a:cubicBezTo>
                    <a:pt x="1091" y="185"/>
                    <a:pt x="1091" y="185"/>
                    <a:pt x="1091" y="185"/>
                  </a:cubicBezTo>
                  <a:cubicBezTo>
                    <a:pt x="1060" y="213"/>
                    <a:pt x="1060" y="213"/>
                    <a:pt x="1060" y="213"/>
                  </a:cubicBezTo>
                  <a:cubicBezTo>
                    <a:pt x="1053" y="220"/>
                    <a:pt x="1053" y="220"/>
                    <a:pt x="1053" y="220"/>
                  </a:cubicBezTo>
                  <a:cubicBezTo>
                    <a:pt x="1048" y="221"/>
                    <a:pt x="1048" y="221"/>
                    <a:pt x="1048" y="221"/>
                  </a:cubicBezTo>
                  <a:cubicBezTo>
                    <a:pt x="1049" y="223"/>
                    <a:pt x="1049" y="223"/>
                    <a:pt x="1049" y="223"/>
                  </a:cubicBezTo>
                  <a:cubicBezTo>
                    <a:pt x="1032" y="239"/>
                    <a:pt x="1032" y="239"/>
                    <a:pt x="1032" y="239"/>
                  </a:cubicBezTo>
                  <a:cubicBezTo>
                    <a:pt x="1024" y="244"/>
                    <a:pt x="1024" y="244"/>
                    <a:pt x="1024" y="244"/>
                  </a:cubicBezTo>
                  <a:cubicBezTo>
                    <a:pt x="1021" y="249"/>
                    <a:pt x="1021" y="249"/>
                    <a:pt x="1021" y="249"/>
                  </a:cubicBezTo>
                  <a:cubicBezTo>
                    <a:pt x="1020" y="249"/>
                    <a:pt x="1020" y="249"/>
                    <a:pt x="1020" y="249"/>
                  </a:cubicBezTo>
                  <a:cubicBezTo>
                    <a:pt x="1019" y="252"/>
                    <a:pt x="1019" y="252"/>
                    <a:pt x="1019" y="252"/>
                  </a:cubicBezTo>
                  <a:cubicBezTo>
                    <a:pt x="1014" y="255"/>
                    <a:pt x="1014" y="255"/>
                    <a:pt x="1014" y="255"/>
                  </a:cubicBezTo>
                  <a:cubicBezTo>
                    <a:pt x="1012" y="256"/>
                    <a:pt x="1012" y="256"/>
                    <a:pt x="1012" y="256"/>
                  </a:cubicBezTo>
                  <a:cubicBezTo>
                    <a:pt x="1018" y="258"/>
                    <a:pt x="1018" y="258"/>
                    <a:pt x="1018" y="258"/>
                  </a:cubicBezTo>
                  <a:cubicBezTo>
                    <a:pt x="1020" y="256"/>
                    <a:pt x="1020" y="256"/>
                    <a:pt x="1020" y="256"/>
                  </a:cubicBezTo>
                  <a:cubicBezTo>
                    <a:pt x="1021" y="256"/>
                    <a:pt x="1022" y="255"/>
                    <a:pt x="1022" y="258"/>
                  </a:cubicBezTo>
                  <a:cubicBezTo>
                    <a:pt x="1025" y="255"/>
                    <a:pt x="1025" y="255"/>
                    <a:pt x="1025" y="255"/>
                  </a:cubicBezTo>
                  <a:cubicBezTo>
                    <a:pt x="1025" y="256"/>
                    <a:pt x="1027" y="255"/>
                    <a:pt x="1024" y="256"/>
                  </a:cubicBezTo>
                  <a:cubicBezTo>
                    <a:pt x="1026" y="255"/>
                    <a:pt x="1030" y="258"/>
                    <a:pt x="1029" y="254"/>
                  </a:cubicBezTo>
                  <a:cubicBezTo>
                    <a:pt x="1036" y="252"/>
                    <a:pt x="1036" y="252"/>
                    <a:pt x="1036" y="252"/>
                  </a:cubicBezTo>
                  <a:cubicBezTo>
                    <a:pt x="1044" y="248"/>
                    <a:pt x="1044" y="248"/>
                    <a:pt x="1044" y="248"/>
                  </a:cubicBezTo>
                  <a:cubicBezTo>
                    <a:pt x="1047" y="244"/>
                    <a:pt x="1047" y="244"/>
                    <a:pt x="1047" y="244"/>
                  </a:cubicBezTo>
                  <a:cubicBezTo>
                    <a:pt x="1049" y="243"/>
                    <a:pt x="1053" y="244"/>
                    <a:pt x="1053" y="241"/>
                  </a:cubicBezTo>
                  <a:cubicBezTo>
                    <a:pt x="1055" y="242"/>
                    <a:pt x="1055" y="242"/>
                    <a:pt x="1055" y="242"/>
                  </a:cubicBezTo>
                  <a:cubicBezTo>
                    <a:pt x="1059" y="240"/>
                    <a:pt x="1059" y="240"/>
                    <a:pt x="1059" y="240"/>
                  </a:cubicBezTo>
                  <a:cubicBezTo>
                    <a:pt x="1060" y="237"/>
                    <a:pt x="1060" y="237"/>
                    <a:pt x="1060" y="237"/>
                  </a:cubicBezTo>
                  <a:cubicBezTo>
                    <a:pt x="1063" y="232"/>
                    <a:pt x="1062" y="244"/>
                    <a:pt x="1064" y="233"/>
                  </a:cubicBezTo>
                  <a:cubicBezTo>
                    <a:pt x="1066" y="234"/>
                    <a:pt x="1066" y="234"/>
                    <a:pt x="1066" y="234"/>
                  </a:cubicBezTo>
                  <a:cubicBezTo>
                    <a:pt x="1070" y="229"/>
                    <a:pt x="1070" y="229"/>
                    <a:pt x="1070" y="229"/>
                  </a:cubicBezTo>
                  <a:cubicBezTo>
                    <a:pt x="1074" y="229"/>
                    <a:pt x="1074" y="229"/>
                    <a:pt x="1074" y="229"/>
                  </a:cubicBezTo>
                  <a:cubicBezTo>
                    <a:pt x="1074" y="226"/>
                    <a:pt x="1074" y="226"/>
                    <a:pt x="1074" y="226"/>
                  </a:cubicBezTo>
                  <a:cubicBezTo>
                    <a:pt x="1077" y="222"/>
                    <a:pt x="1077" y="222"/>
                    <a:pt x="1077" y="222"/>
                  </a:cubicBezTo>
                  <a:cubicBezTo>
                    <a:pt x="1077" y="221"/>
                    <a:pt x="1077" y="221"/>
                    <a:pt x="1077" y="221"/>
                  </a:cubicBezTo>
                  <a:cubicBezTo>
                    <a:pt x="1077" y="220"/>
                    <a:pt x="1077" y="220"/>
                    <a:pt x="1077" y="220"/>
                  </a:cubicBezTo>
                  <a:cubicBezTo>
                    <a:pt x="1082" y="220"/>
                    <a:pt x="1082" y="220"/>
                    <a:pt x="1082" y="220"/>
                  </a:cubicBezTo>
                  <a:cubicBezTo>
                    <a:pt x="1083" y="217"/>
                    <a:pt x="1083" y="217"/>
                    <a:pt x="1083" y="217"/>
                  </a:cubicBezTo>
                  <a:cubicBezTo>
                    <a:pt x="1086" y="215"/>
                    <a:pt x="1086" y="215"/>
                    <a:pt x="1086" y="215"/>
                  </a:cubicBezTo>
                  <a:cubicBezTo>
                    <a:pt x="1089" y="215"/>
                    <a:pt x="1089" y="215"/>
                    <a:pt x="1089" y="215"/>
                  </a:cubicBezTo>
                  <a:cubicBezTo>
                    <a:pt x="1092" y="210"/>
                    <a:pt x="1092" y="210"/>
                    <a:pt x="1092" y="210"/>
                  </a:cubicBezTo>
                  <a:cubicBezTo>
                    <a:pt x="1092" y="209"/>
                    <a:pt x="1092" y="209"/>
                    <a:pt x="1092" y="209"/>
                  </a:cubicBezTo>
                  <a:cubicBezTo>
                    <a:pt x="1090" y="209"/>
                    <a:pt x="1090" y="209"/>
                    <a:pt x="1090" y="209"/>
                  </a:cubicBezTo>
                  <a:cubicBezTo>
                    <a:pt x="1088" y="207"/>
                    <a:pt x="1088" y="207"/>
                    <a:pt x="1088" y="207"/>
                  </a:cubicBezTo>
                  <a:cubicBezTo>
                    <a:pt x="1091" y="205"/>
                    <a:pt x="1091" y="205"/>
                    <a:pt x="1091" y="205"/>
                  </a:cubicBezTo>
                  <a:cubicBezTo>
                    <a:pt x="1093" y="207"/>
                    <a:pt x="1093" y="207"/>
                    <a:pt x="1093" y="207"/>
                  </a:cubicBezTo>
                  <a:cubicBezTo>
                    <a:pt x="1101" y="206"/>
                    <a:pt x="1101" y="206"/>
                    <a:pt x="1101" y="206"/>
                  </a:cubicBezTo>
                  <a:cubicBezTo>
                    <a:pt x="1105" y="199"/>
                    <a:pt x="1105" y="199"/>
                    <a:pt x="1105" y="199"/>
                  </a:cubicBezTo>
                  <a:cubicBezTo>
                    <a:pt x="1109" y="198"/>
                    <a:pt x="1109" y="198"/>
                    <a:pt x="1109" y="198"/>
                  </a:cubicBezTo>
                  <a:cubicBezTo>
                    <a:pt x="1109" y="197"/>
                    <a:pt x="1100" y="200"/>
                    <a:pt x="1111" y="194"/>
                  </a:cubicBezTo>
                  <a:cubicBezTo>
                    <a:pt x="1112" y="195"/>
                    <a:pt x="1112" y="195"/>
                    <a:pt x="1112" y="195"/>
                  </a:cubicBezTo>
                  <a:cubicBezTo>
                    <a:pt x="1115" y="193"/>
                    <a:pt x="1115" y="193"/>
                    <a:pt x="1115" y="193"/>
                  </a:cubicBezTo>
                  <a:cubicBezTo>
                    <a:pt x="1114" y="192"/>
                    <a:pt x="1114" y="192"/>
                    <a:pt x="1114" y="192"/>
                  </a:cubicBezTo>
                  <a:cubicBezTo>
                    <a:pt x="1119" y="187"/>
                    <a:pt x="1119" y="187"/>
                    <a:pt x="1119" y="187"/>
                  </a:cubicBezTo>
                  <a:cubicBezTo>
                    <a:pt x="1120" y="187"/>
                    <a:pt x="1120" y="187"/>
                    <a:pt x="1120" y="187"/>
                  </a:cubicBezTo>
                  <a:cubicBezTo>
                    <a:pt x="1121" y="183"/>
                    <a:pt x="1121" y="183"/>
                    <a:pt x="1121" y="183"/>
                  </a:cubicBezTo>
                  <a:cubicBezTo>
                    <a:pt x="1120" y="183"/>
                    <a:pt x="1120" y="180"/>
                    <a:pt x="1118" y="183"/>
                  </a:cubicBezTo>
                  <a:cubicBezTo>
                    <a:pt x="1123" y="181"/>
                    <a:pt x="1123" y="181"/>
                    <a:pt x="1123" y="181"/>
                  </a:cubicBezTo>
                  <a:cubicBezTo>
                    <a:pt x="1126" y="180"/>
                    <a:pt x="1126" y="180"/>
                    <a:pt x="1126" y="180"/>
                  </a:cubicBezTo>
                  <a:cubicBezTo>
                    <a:pt x="1126" y="178"/>
                    <a:pt x="1126" y="178"/>
                    <a:pt x="1126" y="178"/>
                  </a:cubicBezTo>
                  <a:cubicBezTo>
                    <a:pt x="1130" y="176"/>
                    <a:pt x="1130" y="176"/>
                    <a:pt x="1130" y="176"/>
                  </a:cubicBezTo>
                  <a:cubicBezTo>
                    <a:pt x="1139" y="169"/>
                    <a:pt x="1139" y="169"/>
                    <a:pt x="1139" y="169"/>
                  </a:cubicBezTo>
                  <a:cubicBezTo>
                    <a:pt x="1140" y="165"/>
                    <a:pt x="1140" y="165"/>
                    <a:pt x="1140" y="165"/>
                  </a:cubicBezTo>
                  <a:cubicBezTo>
                    <a:pt x="1144" y="165"/>
                    <a:pt x="1144" y="165"/>
                    <a:pt x="1144" y="165"/>
                  </a:cubicBezTo>
                  <a:cubicBezTo>
                    <a:pt x="1146" y="165"/>
                    <a:pt x="1129" y="172"/>
                    <a:pt x="1148" y="158"/>
                  </a:cubicBezTo>
                  <a:cubicBezTo>
                    <a:pt x="1149" y="157"/>
                    <a:pt x="1149" y="157"/>
                    <a:pt x="1149" y="157"/>
                  </a:cubicBezTo>
                  <a:cubicBezTo>
                    <a:pt x="1148" y="157"/>
                    <a:pt x="1148" y="160"/>
                    <a:pt x="1147" y="156"/>
                  </a:cubicBezTo>
                  <a:cubicBezTo>
                    <a:pt x="1153" y="156"/>
                    <a:pt x="1153" y="156"/>
                    <a:pt x="1153" y="156"/>
                  </a:cubicBezTo>
                  <a:cubicBezTo>
                    <a:pt x="1152" y="154"/>
                    <a:pt x="1149" y="160"/>
                    <a:pt x="1152" y="154"/>
                  </a:cubicBezTo>
                  <a:cubicBezTo>
                    <a:pt x="1156" y="153"/>
                    <a:pt x="1156" y="153"/>
                    <a:pt x="1156" y="153"/>
                  </a:cubicBezTo>
                  <a:cubicBezTo>
                    <a:pt x="1156" y="151"/>
                    <a:pt x="1156" y="151"/>
                    <a:pt x="1156" y="151"/>
                  </a:cubicBezTo>
                  <a:cubicBezTo>
                    <a:pt x="1157" y="149"/>
                    <a:pt x="1157" y="149"/>
                    <a:pt x="1157" y="149"/>
                  </a:cubicBezTo>
                  <a:cubicBezTo>
                    <a:pt x="1159" y="149"/>
                    <a:pt x="1159" y="149"/>
                    <a:pt x="1159" y="149"/>
                  </a:cubicBezTo>
                  <a:cubicBezTo>
                    <a:pt x="1165" y="142"/>
                    <a:pt x="1165" y="142"/>
                    <a:pt x="1165" y="142"/>
                  </a:cubicBezTo>
                  <a:cubicBezTo>
                    <a:pt x="1168" y="141"/>
                    <a:pt x="1168" y="141"/>
                    <a:pt x="1168" y="141"/>
                  </a:cubicBezTo>
                  <a:cubicBezTo>
                    <a:pt x="1170" y="135"/>
                    <a:pt x="1170" y="135"/>
                    <a:pt x="1170" y="135"/>
                  </a:cubicBezTo>
                  <a:cubicBezTo>
                    <a:pt x="1176" y="137"/>
                    <a:pt x="1176" y="137"/>
                    <a:pt x="1176" y="137"/>
                  </a:cubicBezTo>
                  <a:cubicBezTo>
                    <a:pt x="1180" y="134"/>
                    <a:pt x="1180" y="134"/>
                    <a:pt x="1180" y="134"/>
                  </a:cubicBezTo>
                  <a:cubicBezTo>
                    <a:pt x="1179" y="131"/>
                    <a:pt x="1179" y="131"/>
                    <a:pt x="1179" y="131"/>
                  </a:cubicBezTo>
                  <a:cubicBezTo>
                    <a:pt x="1180" y="129"/>
                    <a:pt x="1180" y="129"/>
                    <a:pt x="1180" y="129"/>
                  </a:cubicBezTo>
                  <a:cubicBezTo>
                    <a:pt x="1177" y="126"/>
                    <a:pt x="1177" y="126"/>
                    <a:pt x="1177" y="126"/>
                  </a:cubicBezTo>
                  <a:cubicBezTo>
                    <a:pt x="1177" y="127"/>
                    <a:pt x="1178" y="127"/>
                    <a:pt x="1178" y="125"/>
                  </a:cubicBezTo>
                  <a:cubicBezTo>
                    <a:pt x="1178" y="126"/>
                    <a:pt x="1178" y="126"/>
                    <a:pt x="1178" y="126"/>
                  </a:cubicBezTo>
                  <a:cubicBezTo>
                    <a:pt x="1180" y="127"/>
                    <a:pt x="1180" y="127"/>
                    <a:pt x="1180" y="127"/>
                  </a:cubicBezTo>
                  <a:cubicBezTo>
                    <a:pt x="1181" y="127"/>
                    <a:pt x="1182" y="128"/>
                    <a:pt x="1183" y="126"/>
                  </a:cubicBezTo>
                  <a:cubicBezTo>
                    <a:pt x="1177" y="123"/>
                    <a:pt x="1177" y="123"/>
                    <a:pt x="1177" y="123"/>
                  </a:cubicBezTo>
                  <a:cubicBezTo>
                    <a:pt x="1179" y="120"/>
                    <a:pt x="1179" y="120"/>
                    <a:pt x="1179" y="120"/>
                  </a:cubicBezTo>
                  <a:cubicBezTo>
                    <a:pt x="1183" y="125"/>
                    <a:pt x="1183" y="125"/>
                    <a:pt x="1183" y="125"/>
                  </a:cubicBezTo>
                  <a:cubicBezTo>
                    <a:pt x="1194" y="119"/>
                    <a:pt x="1194" y="119"/>
                    <a:pt x="1194" y="119"/>
                  </a:cubicBezTo>
                  <a:cubicBezTo>
                    <a:pt x="1193" y="117"/>
                    <a:pt x="1193" y="117"/>
                    <a:pt x="1193" y="117"/>
                  </a:cubicBezTo>
                  <a:cubicBezTo>
                    <a:pt x="1208" y="103"/>
                    <a:pt x="1208" y="103"/>
                    <a:pt x="1208" y="103"/>
                  </a:cubicBezTo>
                  <a:cubicBezTo>
                    <a:pt x="1211" y="103"/>
                    <a:pt x="1211" y="103"/>
                    <a:pt x="1211" y="103"/>
                  </a:cubicBezTo>
                  <a:cubicBezTo>
                    <a:pt x="1212" y="102"/>
                    <a:pt x="1212" y="102"/>
                    <a:pt x="1212" y="102"/>
                  </a:cubicBezTo>
                  <a:cubicBezTo>
                    <a:pt x="1208" y="100"/>
                    <a:pt x="1208" y="100"/>
                    <a:pt x="1208" y="100"/>
                  </a:cubicBezTo>
                  <a:cubicBezTo>
                    <a:pt x="1207" y="100"/>
                    <a:pt x="1206" y="105"/>
                    <a:pt x="1203" y="101"/>
                  </a:cubicBezTo>
                  <a:cubicBezTo>
                    <a:pt x="1205" y="101"/>
                    <a:pt x="1205" y="101"/>
                    <a:pt x="1205" y="101"/>
                  </a:cubicBezTo>
                  <a:cubicBezTo>
                    <a:pt x="1207" y="97"/>
                    <a:pt x="1207" y="97"/>
                    <a:pt x="1207" y="97"/>
                  </a:cubicBezTo>
                  <a:cubicBezTo>
                    <a:pt x="1211" y="95"/>
                    <a:pt x="1211" y="95"/>
                    <a:pt x="1211" y="95"/>
                  </a:cubicBezTo>
                  <a:cubicBezTo>
                    <a:pt x="1212" y="91"/>
                    <a:pt x="1212" y="91"/>
                    <a:pt x="1212" y="91"/>
                  </a:cubicBezTo>
                  <a:cubicBezTo>
                    <a:pt x="1214" y="92"/>
                    <a:pt x="1214" y="92"/>
                    <a:pt x="1214" y="92"/>
                  </a:cubicBezTo>
                  <a:cubicBezTo>
                    <a:pt x="1216" y="88"/>
                    <a:pt x="1216" y="88"/>
                    <a:pt x="1216" y="88"/>
                  </a:cubicBezTo>
                  <a:cubicBezTo>
                    <a:pt x="1216" y="88"/>
                    <a:pt x="1216" y="88"/>
                    <a:pt x="1216" y="88"/>
                  </a:cubicBezTo>
                  <a:cubicBezTo>
                    <a:pt x="1218" y="88"/>
                    <a:pt x="1218" y="88"/>
                    <a:pt x="1218" y="88"/>
                  </a:cubicBezTo>
                  <a:cubicBezTo>
                    <a:pt x="1221" y="84"/>
                    <a:pt x="1221" y="84"/>
                    <a:pt x="1221" y="84"/>
                  </a:cubicBezTo>
                  <a:cubicBezTo>
                    <a:pt x="1219" y="83"/>
                    <a:pt x="1219" y="83"/>
                    <a:pt x="1219" y="83"/>
                  </a:cubicBezTo>
                  <a:cubicBezTo>
                    <a:pt x="1221" y="84"/>
                    <a:pt x="1221" y="84"/>
                    <a:pt x="1221" y="84"/>
                  </a:cubicBezTo>
                  <a:cubicBezTo>
                    <a:pt x="1224" y="83"/>
                    <a:pt x="1224" y="83"/>
                    <a:pt x="1224" y="83"/>
                  </a:cubicBezTo>
                  <a:cubicBezTo>
                    <a:pt x="1225" y="80"/>
                    <a:pt x="1225" y="80"/>
                    <a:pt x="1225" y="80"/>
                  </a:cubicBezTo>
                  <a:cubicBezTo>
                    <a:pt x="1235" y="71"/>
                    <a:pt x="1235" y="71"/>
                    <a:pt x="1235" y="71"/>
                  </a:cubicBezTo>
                  <a:cubicBezTo>
                    <a:pt x="1235" y="71"/>
                    <a:pt x="1234" y="72"/>
                    <a:pt x="1236" y="72"/>
                  </a:cubicBezTo>
                  <a:cubicBezTo>
                    <a:pt x="1236" y="72"/>
                    <a:pt x="1237" y="73"/>
                    <a:pt x="1238" y="71"/>
                  </a:cubicBezTo>
                  <a:cubicBezTo>
                    <a:pt x="1236" y="69"/>
                    <a:pt x="1236" y="69"/>
                    <a:pt x="1236" y="69"/>
                  </a:cubicBezTo>
                  <a:cubicBezTo>
                    <a:pt x="1236" y="67"/>
                    <a:pt x="1236" y="67"/>
                    <a:pt x="1236" y="67"/>
                  </a:cubicBezTo>
                  <a:cubicBezTo>
                    <a:pt x="1240" y="66"/>
                    <a:pt x="1240" y="66"/>
                    <a:pt x="1240" y="66"/>
                  </a:cubicBezTo>
                  <a:cubicBezTo>
                    <a:pt x="1253" y="53"/>
                    <a:pt x="1253" y="53"/>
                    <a:pt x="1253" y="53"/>
                  </a:cubicBezTo>
                  <a:cubicBezTo>
                    <a:pt x="1257" y="51"/>
                    <a:pt x="1257" y="51"/>
                    <a:pt x="1257" y="51"/>
                  </a:cubicBezTo>
                  <a:cubicBezTo>
                    <a:pt x="1259" y="46"/>
                    <a:pt x="1251" y="54"/>
                    <a:pt x="1259" y="47"/>
                  </a:cubicBezTo>
                  <a:cubicBezTo>
                    <a:pt x="1261" y="48"/>
                    <a:pt x="1261" y="48"/>
                    <a:pt x="1261" y="48"/>
                  </a:cubicBezTo>
                  <a:cubicBezTo>
                    <a:pt x="1255" y="54"/>
                    <a:pt x="1255" y="54"/>
                    <a:pt x="1255" y="54"/>
                  </a:cubicBezTo>
                  <a:cubicBezTo>
                    <a:pt x="1259" y="55"/>
                    <a:pt x="1259" y="55"/>
                    <a:pt x="1259" y="55"/>
                  </a:cubicBezTo>
                  <a:cubicBezTo>
                    <a:pt x="1259" y="56"/>
                    <a:pt x="1259" y="56"/>
                    <a:pt x="1259" y="56"/>
                  </a:cubicBezTo>
                  <a:cubicBezTo>
                    <a:pt x="1256" y="56"/>
                    <a:pt x="1253" y="61"/>
                    <a:pt x="1252" y="59"/>
                  </a:cubicBezTo>
                  <a:cubicBezTo>
                    <a:pt x="1241" y="69"/>
                    <a:pt x="1241" y="69"/>
                    <a:pt x="1241" y="69"/>
                  </a:cubicBezTo>
                  <a:cubicBezTo>
                    <a:pt x="1241" y="72"/>
                    <a:pt x="1241" y="72"/>
                    <a:pt x="1241" y="72"/>
                  </a:cubicBezTo>
                  <a:cubicBezTo>
                    <a:pt x="1247" y="71"/>
                    <a:pt x="1247" y="71"/>
                    <a:pt x="1247" y="71"/>
                  </a:cubicBezTo>
                  <a:cubicBezTo>
                    <a:pt x="1249" y="66"/>
                    <a:pt x="1249" y="66"/>
                    <a:pt x="1249" y="66"/>
                  </a:cubicBezTo>
                  <a:cubicBezTo>
                    <a:pt x="1256" y="64"/>
                    <a:pt x="1256" y="64"/>
                    <a:pt x="1256" y="64"/>
                  </a:cubicBezTo>
                  <a:cubicBezTo>
                    <a:pt x="1266" y="52"/>
                    <a:pt x="1266" y="52"/>
                    <a:pt x="1266" y="52"/>
                  </a:cubicBezTo>
                  <a:cubicBezTo>
                    <a:pt x="1263" y="52"/>
                    <a:pt x="1263" y="52"/>
                    <a:pt x="1263" y="52"/>
                  </a:cubicBezTo>
                  <a:cubicBezTo>
                    <a:pt x="1270" y="46"/>
                    <a:pt x="1270" y="46"/>
                    <a:pt x="1270" y="46"/>
                  </a:cubicBezTo>
                  <a:cubicBezTo>
                    <a:pt x="1272" y="47"/>
                    <a:pt x="1272" y="47"/>
                    <a:pt x="1272" y="47"/>
                  </a:cubicBezTo>
                  <a:cubicBezTo>
                    <a:pt x="1278" y="44"/>
                    <a:pt x="1278" y="44"/>
                    <a:pt x="1278" y="44"/>
                  </a:cubicBezTo>
                  <a:cubicBezTo>
                    <a:pt x="1276" y="46"/>
                    <a:pt x="1270" y="40"/>
                    <a:pt x="1265" y="55"/>
                  </a:cubicBezTo>
                  <a:cubicBezTo>
                    <a:pt x="1268" y="56"/>
                    <a:pt x="1268" y="56"/>
                    <a:pt x="1268" y="56"/>
                  </a:cubicBezTo>
                  <a:cubicBezTo>
                    <a:pt x="1267" y="58"/>
                    <a:pt x="1267" y="58"/>
                    <a:pt x="1267" y="58"/>
                  </a:cubicBezTo>
                  <a:cubicBezTo>
                    <a:pt x="1268" y="61"/>
                    <a:pt x="1269" y="56"/>
                    <a:pt x="1272" y="60"/>
                  </a:cubicBezTo>
                  <a:cubicBezTo>
                    <a:pt x="1268" y="63"/>
                    <a:pt x="1268" y="63"/>
                    <a:pt x="1268" y="63"/>
                  </a:cubicBezTo>
                  <a:cubicBezTo>
                    <a:pt x="1263" y="67"/>
                    <a:pt x="1263" y="67"/>
                    <a:pt x="1263" y="67"/>
                  </a:cubicBezTo>
                  <a:cubicBezTo>
                    <a:pt x="1263" y="67"/>
                    <a:pt x="1263" y="67"/>
                    <a:pt x="1263" y="67"/>
                  </a:cubicBezTo>
                  <a:cubicBezTo>
                    <a:pt x="1262" y="68"/>
                    <a:pt x="1271" y="64"/>
                    <a:pt x="1262" y="71"/>
                  </a:cubicBezTo>
                  <a:cubicBezTo>
                    <a:pt x="1261" y="70"/>
                    <a:pt x="1267" y="71"/>
                    <a:pt x="1260" y="69"/>
                  </a:cubicBezTo>
                  <a:cubicBezTo>
                    <a:pt x="1258" y="73"/>
                    <a:pt x="1258" y="73"/>
                    <a:pt x="1258" y="73"/>
                  </a:cubicBezTo>
                  <a:cubicBezTo>
                    <a:pt x="1260" y="74"/>
                    <a:pt x="1259" y="74"/>
                    <a:pt x="1254" y="76"/>
                  </a:cubicBezTo>
                  <a:cubicBezTo>
                    <a:pt x="1257" y="80"/>
                    <a:pt x="1257" y="80"/>
                    <a:pt x="1257" y="80"/>
                  </a:cubicBezTo>
                  <a:cubicBezTo>
                    <a:pt x="1262" y="78"/>
                    <a:pt x="1262" y="78"/>
                    <a:pt x="1262" y="78"/>
                  </a:cubicBezTo>
                  <a:cubicBezTo>
                    <a:pt x="1264" y="76"/>
                    <a:pt x="1264" y="76"/>
                    <a:pt x="1264" y="76"/>
                  </a:cubicBezTo>
                  <a:cubicBezTo>
                    <a:pt x="1263" y="74"/>
                    <a:pt x="1263" y="74"/>
                    <a:pt x="1263" y="74"/>
                  </a:cubicBezTo>
                  <a:cubicBezTo>
                    <a:pt x="1266" y="77"/>
                    <a:pt x="1266" y="77"/>
                    <a:pt x="1266" y="77"/>
                  </a:cubicBezTo>
                  <a:cubicBezTo>
                    <a:pt x="1276" y="75"/>
                    <a:pt x="1276" y="75"/>
                    <a:pt x="1276" y="75"/>
                  </a:cubicBezTo>
                  <a:cubicBezTo>
                    <a:pt x="1278" y="72"/>
                    <a:pt x="1278" y="72"/>
                    <a:pt x="1278" y="72"/>
                  </a:cubicBezTo>
                  <a:cubicBezTo>
                    <a:pt x="1275" y="70"/>
                    <a:pt x="1275" y="70"/>
                    <a:pt x="1275" y="70"/>
                  </a:cubicBezTo>
                  <a:cubicBezTo>
                    <a:pt x="1274" y="70"/>
                    <a:pt x="1287" y="67"/>
                    <a:pt x="1270" y="71"/>
                  </a:cubicBezTo>
                  <a:cubicBezTo>
                    <a:pt x="1272" y="68"/>
                    <a:pt x="1272" y="68"/>
                    <a:pt x="1272" y="68"/>
                  </a:cubicBezTo>
                  <a:cubicBezTo>
                    <a:pt x="1270" y="66"/>
                    <a:pt x="1270" y="66"/>
                    <a:pt x="1270" y="66"/>
                  </a:cubicBezTo>
                  <a:cubicBezTo>
                    <a:pt x="1273" y="66"/>
                    <a:pt x="1273" y="66"/>
                    <a:pt x="1273" y="66"/>
                  </a:cubicBezTo>
                  <a:cubicBezTo>
                    <a:pt x="1277" y="63"/>
                    <a:pt x="1277" y="63"/>
                    <a:pt x="1277" y="63"/>
                  </a:cubicBezTo>
                  <a:cubicBezTo>
                    <a:pt x="1278" y="63"/>
                    <a:pt x="1278" y="63"/>
                    <a:pt x="1278" y="63"/>
                  </a:cubicBezTo>
                  <a:cubicBezTo>
                    <a:pt x="1277" y="68"/>
                    <a:pt x="1277" y="68"/>
                    <a:pt x="1277" y="68"/>
                  </a:cubicBezTo>
                  <a:cubicBezTo>
                    <a:pt x="1281" y="70"/>
                    <a:pt x="1281" y="70"/>
                    <a:pt x="1281" y="70"/>
                  </a:cubicBezTo>
                  <a:cubicBezTo>
                    <a:pt x="1287" y="69"/>
                    <a:pt x="1287" y="69"/>
                    <a:pt x="1287" y="69"/>
                  </a:cubicBezTo>
                  <a:cubicBezTo>
                    <a:pt x="1285" y="70"/>
                    <a:pt x="1285" y="70"/>
                    <a:pt x="1285" y="70"/>
                  </a:cubicBezTo>
                  <a:cubicBezTo>
                    <a:pt x="1285" y="71"/>
                    <a:pt x="1285" y="71"/>
                    <a:pt x="1285" y="71"/>
                  </a:cubicBezTo>
                  <a:cubicBezTo>
                    <a:pt x="1262" y="94"/>
                    <a:pt x="1262" y="94"/>
                    <a:pt x="1262" y="94"/>
                  </a:cubicBezTo>
                  <a:cubicBezTo>
                    <a:pt x="1262" y="95"/>
                    <a:pt x="1262" y="95"/>
                    <a:pt x="1262" y="95"/>
                  </a:cubicBezTo>
                  <a:cubicBezTo>
                    <a:pt x="1258" y="95"/>
                    <a:pt x="1258" y="95"/>
                    <a:pt x="1258" y="95"/>
                  </a:cubicBezTo>
                  <a:cubicBezTo>
                    <a:pt x="1258" y="96"/>
                    <a:pt x="1258" y="96"/>
                    <a:pt x="1258" y="96"/>
                  </a:cubicBezTo>
                  <a:cubicBezTo>
                    <a:pt x="1259" y="97"/>
                    <a:pt x="1260" y="96"/>
                    <a:pt x="1260" y="97"/>
                  </a:cubicBezTo>
                  <a:cubicBezTo>
                    <a:pt x="1258" y="98"/>
                    <a:pt x="1258" y="98"/>
                    <a:pt x="1258" y="98"/>
                  </a:cubicBezTo>
                  <a:cubicBezTo>
                    <a:pt x="1259" y="98"/>
                    <a:pt x="1259" y="98"/>
                    <a:pt x="1259" y="98"/>
                  </a:cubicBezTo>
                  <a:cubicBezTo>
                    <a:pt x="1255" y="101"/>
                    <a:pt x="1255" y="101"/>
                    <a:pt x="1255" y="101"/>
                  </a:cubicBezTo>
                  <a:cubicBezTo>
                    <a:pt x="1259" y="104"/>
                    <a:pt x="1259" y="104"/>
                    <a:pt x="1259" y="104"/>
                  </a:cubicBezTo>
                  <a:cubicBezTo>
                    <a:pt x="1261" y="103"/>
                    <a:pt x="1262" y="105"/>
                    <a:pt x="1264" y="105"/>
                  </a:cubicBezTo>
                  <a:cubicBezTo>
                    <a:pt x="1262" y="110"/>
                    <a:pt x="1262" y="110"/>
                    <a:pt x="1262" y="110"/>
                  </a:cubicBezTo>
                  <a:cubicBezTo>
                    <a:pt x="1263" y="113"/>
                    <a:pt x="1263" y="113"/>
                    <a:pt x="1263" y="113"/>
                  </a:cubicBezTo>
                  <a:cubicBezTo>
                    <a:pt x="1262" y="112"/>
                    <a:pt x="1264" y="110"/>
                    <a:pt x="1268" y="113"/>
                  </a:cubicBezTo>
                  <a:cubicBezTo>
                    <a:pt x="1269" y="112"/>
                    <a:pt x="1269" y="112"/>
                    <a:pt x="1269" y="112"/>
                  </a:cubicBezTo>
                  <a:cubicBezTo>
                    <a:pt x="1271" y="116"/>
                    <a:pt x="1271" y="116"/>
                    <a:pt x="1271" y="116"/>
                  </a:cubicBezTo>
                  <a:cubicBezTo>
                    <a:pt x="1273" y="116"/>
                    <a:pt x="1273" y="116"/>
                    <a:pt x="1273" y="116"/>
                  </a:cubicBezTo>
                  <a:cubicBezTo>
                    <a:pt x="1269" y="120"/>
                    <a:pt x="1269" y="120"/>
                    <a:pt x="1269" y="120"/>
                  </a:cubicBezTo>
                  <a:cubicBezTo>
                    <a:pt x="1267" y="120"/>
                    <a:pt x="1267" y="120"/>
                    <a:pt x="1267" y="120"/>
                  </a:cubicBezTo>
                  <a:cubicBezTo>
                    <a:pt x="1267" y="121"/>
                    <a:pt x="1267" y="121"/>
                    <a:pt x="1267" y="121"/>
                  </a:cubicBezTo>
                  <a:cubicBezTo>
                    <a:pt x="1266" y="120"/>
                    <a:pt x="1266" y="120"/>
                    <a:pt x="1266" y="120"/>
                  </a:cubicBezTo>
                  <a:cubicBezTo>
                    <a:pt x="1265" y="121"/>
                    <a:pt x="1274" y="114"/>
                    <a:pt x="1263" y="124"/>
                  </a:cubicBezTo>
                  <a:cubicBezTo>
                    <a:pt x="1260" y="122"/>
                    <a:pt x="1260" y="122"/>
                    <a:pt x="1260" y="122"/>
                  </a:cubicBezTo>
                  <a:cubicBezTo>
                    <a:pt x="1257" y="123"/>
                    <a:pt x="1261" y="127"/>
                    <a:pt x="1257" y="125"/>
                  </a:cubicBezTo>
                  <a:cubicBezTo>
                    <a:pt x="1257" y="126"/>
                    <a:pt x="1257" y="126"/>
                    <a:pt x="1257" y="126"/>
                  </a:cubicBezTo>
                  <a:cubicBezTo>
                    <a:pt x="1258" y="126"/>
                    <a:pt x="1255" y="129"/>
                    <a:pt x="1259" y="127"/>
                  </a:cubicBezTo>
                  <a:cubicBezTo>
                    <a:pt x="1256" y="132"/>
                    <a:pt x="1256" y="132"/>
                    <a:pt x="1256" y="132"/>
                  </a:cubicBezTo>
                  <a:cubicBezTo>
                    <a:pt x="1248" y="137"/>
                    <a:pt x="1248" y="137"/>
                    <a:pt x="1248" y="137"/>
                  </a:cubicBezTo>
                  <a:cubicBezTo>
                    <a:pt x="1255" y="130"/>
                    <a:pt x="1255" y="130"/>
                    <a:pt x="1255" y="130"/>
                  </a:cubicBezTo>
                  <a:cubicBezTo>
                    <a:pt x="1250" y="131"/>
                    <a:pt x="1250" y="131"/>
                    <a:pt x="1250" y="131"/>
                  </a:cubicBezTo>
                  <a:cubicBezTo>
                    <a:pt x="1247" y="136"/>
                    <a:pt x="1247" y="136"/>
                    <a:pt x="1247" y="136"/>
                  </a:cubicBezTo>
                  <a:cubicBezTo>
                    <a:pt x="1242" y="137"/>
                    <a:pt x="1242" y="137"/>
                    <a:pt x="1242" y="137"/>
                  </a:cubicBezTo>
                  <a:cubicBezTo>
                    <a:pt x="1240" y="134"/>
                    <a:pt x="1240" y="134"/>
                    <a:pt x="1240" y="134"/>
                  </a:cubicBezTo>
                  <a:cubicBezTo>
                    <a:pt x="1246" y="132"/>
                    <a:pt x="1246" y="132"/>
                    <a:pt x="1246" y="132"/>
                  </a:cubicBezTo>
                  <a:cubicBezTo>
                    <a:pt x="1251" y="127"/>
                    <a:pt x="1251" y="127"/>
                    <a:pt x="1251" y="127"/>
                  </a:cubicBezTo>
                  <a:cubicBezTo>
                    <a:pt x="1254" y="125"/>
                    <a:pt x="1254" y="125"/>
                    <a:pt x="1254" y="125"/>
                  </a:cubicBezTo>
                  <a:cubicBezTo>
                    <a:pt x="1255" y="126"/>
                    <a:pt x="1255" y="126"/>
                    <a:pt x="1255" y="126"/>
                  </a:cubicBezTo>
                  <a:cubicBezTo>
                    <a:pt x="1257" y="124"/>
                    <a:pt x="1240" y="132"/>
                    <a:pt x="1260" y="121"/>
                  </a:cubicBezTo>
                  <a:cubicBezTo>
                    <a:pt x="1257" y="117"/>
                    <a:pt x="1257" y="117"/>
                    <a:pt x="1257" y="117"/>
                  </a:cubicBezTo>
                  <a:cubicBezTo>
                    <a:pt x="1256" y="116"/>
                    <a:pt x="1256" y="116"/>
                    <a:pt x="1256" y="116"/>
                  </a:cubicBezTo>
                  <a:cubicBezTo>
                    <a:pt x="1252" y="117"/>
                    <a:pt x="1252" y="117"/>
                    <a:pt x="1252" y="117"/>
                  </a:cubicBezTo>
                  <a:cubicBezTo>
                    <a:pt x="1254" y="120"/>
                    <a:pt x="1254" y="120"/>
                    <a:pt x="1254" y="120"/>
                  </a:cubicBezTo>
                  <a:cubicBezTo>
                    <a:pt x="1252" y="122"/>
                    <a:pt x="1248" y="123"/>
                    <a:pt x="1248" y="122"/>
                  </a:cubicBezTo>
                  <a:cubicBezTo>
                    <a:pt x="1246" y="124"/>
                    <a:pt x="1246" y="124"/>
                    <a:pt x="1246" y="124"/>
                  </a:cubicBezTo>
                  <a:cubicBezTo>
                    <a:pt x="1247" y="125"/>
                    <a:pt x="1246" y="120"/>
                    <a:pt x="1246" y="125"/>
                  </a:cubicBezTo>
                  <a:cubicBezTo>
                    <a:pt x="1245" y="124"/>
                    <a:pt x="1245" y="124"/>
                    <a:pt x="1245" y="124"/>
                  </a:cubicBezTo>
                  <a:cubicBezTo>
                    <a:pt x="1238" y="132"/>
                    <a:pt x="1238" y="132"/>
                    <a:pt x="1238" y="132"/>
                  </a:cubicBezTo>
                  <a:cubicBezTo>
                    <a:pt x="1237" y="132"/>
                    <a:pt x="1238" y="134"/>
                    <a:pt x="1237" y="132"/>
                  </a:cubicBezTo>
                  <a:cubicBezTo>
                    <a:pt x="1237" y="134"/>
                    <a:pt x="1237" y="134"/>
                    <a:pt x="1237" y="134"/>
                  </a:cubicBezTo>
                  <a:cubicBezTo>
                    <a:pt x="1234" y="134"/>
                    <a:pt x="1234" y="134"/>
                    <a:pt x="1234" y="134"/>
                  </a:cubicBezTo>
                  <a:cubicBezTo>
                    <a:pt x="1230" y="138"/>
                    <a:pt x="1230" y="138"/>
                    <a:pt x="1230" y="138"/>
                  </a:cubicBezTo>
                  <a:cubicBezTo>
                    <a:pt x="1225" y="142"/>
                    <a:pt x="1225" y="142"/>
                    <a:pt x="1225" y="142"/>
                  </a:cubicBezTo>
                  <a:cubicBezTo>
                    <a:pt x="1219" y="143"/>
                    <a:pt x="1219" y="143"/>
                    <a:pt x="1219" y="143"/>
                  </a:cubicBezTo>
                  <a:cubicBezTo>
                    <a:pt x="1218" y="144"/>
                    <a:pt x="1218" y="144"/>
                    <a:pt x="1218" y="144"/>
                  </a:cubicBezTo>
                  <a:cubicBezTo>
                    <a:pt x="1214" y="138"/>
                    <a:pt x="1214" y="138"/>
                    <a:pt x="1214" y="138"/>
                  </a:cubicBezTo>
                  <a:cubicBezTo>
                    <a:pt x="1210" y="141"/>
                    <a:pt x="1210" y="141"/>
                    <a:pt x="1210" y="141"/>
                  </a:cubicBezTo>
                  <a:cubicBezTo>
                    <a:pt x="1207" y="139"/>
                    <a:pt x="1207" y="139"/>
                    <a:pt x="1207" y="139"/>
                  </a:cubicBezTo>
                  <a:cubicBezTo>
                    <a:pt x="1217" y="132"/>
                    <a:pt x="1201" y="155"/>
                    <a:pt x="1215" y="132"/>
                  </a:cubicBezTo>
                  <a:cubicBezTo>
                    <a:pt x="1222" y="127"/>
                    <a:pt x="1222" y="127"/>
                    <a:pt x="1222" y="127"/>
                  </a:cubicBezTo>
                  <a:cubicBezTo>
                    <a:pt x="1229" y="128"/>
                    <a:pt x="1229" y="128"/>
                    <a:pt x="1229" y="128"/>
                  </a:cubicBezTo>
                  <a:cubicBezTo>
                    <a:pt x="1234" y="126"/>
                    <a:pt x="1234" y="126"/>
                    <a:pt x="1234" y="126"/>
                  </a:cubicBezTo>
                  <a:cubicBezTo>
                    <a:pt x="1234" y="122"/>
                    <a:pt x="1234" y="122"/>
                    <a:pt x="1234" y="122"/>
                  </a:cubicBezTo>
                  <a:cubicBezTo>
                    <a:pt x="1237" y="121"/>
                    <a:pt x="1237" y="121"/>
                    <a:pt x="1237" y="121"/>
                  </a:cubicBezTo>
                  <a:cubicBezTo>
                    <a:pt x="1236" y="118"/>
                    <a:pt x="1236" y="118"/>
                    <a:pt x="1236" y="118"/>
                  </a:cubicBezTo>
                  <a:cubicBezTo>
                    <a:pt x="1236" y="117"/>
                    <a:pt x="1236" y="117"/>
                    <a:pt x="1236" y="117"/>
                  </a:cubicBezTo>
                  <a:cubicBezTo>
                    <a:pt x="1236" y="116"/>
                    <a:pt x="1236" y="116"/>
                    <a:pt x="1236" y="116"/>
                  </a:cubicBezTo>
                  <a:cubicBezTo>
                    <a:pt x="1238" y="117"/>
                    <a:pt x="1238" y="117"/>
                    <a:pt x="1238" y="117"/>
                  </a:cubicBezTo>
                  <a:cubicBezTo>
                    <a:pt x="1240" y="117"/>
                    <a:pt x="1240" y="117"/>
                    <a:pt x="1240" y="117"/>
                  </a:cubicBezTo>
                  <a:cubicBezTo>
                    <a:pt x="1240" y="115"/>
                    <a:pt x="1240" y="115"/>
                    <a:pt x="1240" y="115"/>
                  </a:cubicBezTo>
                  <a:cubicBezTo>
                    <a:pt x="1238" y="112"/>
                    <a:pt x="1238" y="112"/>
                    <a:pt x="1238" y="112"/>
                  </a:cubicBezTo>
                  <a:cubicBezTo>
                    <a:pt x="1236" y="111"/>
                    <a:pt x="1236" y="111"/>
                    <a:pt x="1236" y="111"/>
                  </a:cubicBezTo>
                  <a:cubicBezTo>
                    <a:pt x="1243" y="104"/>
                    <a:pt x="1243" y="104"/>
                    <a:pt x="1243" y="104"/>
                  </a:cubicBezTo>
                  <a:cubicBezTo>
                    <a:pt x="1240" y="104"/>
                    <a:pt x="1240" y="104"/>
                    <a:pt x="1240" y="104"/>
                  </a:cubicBezTo>
                  <a:cubicBezTo>
                    <a:pt x="1236" y="107"/>
                    <a:pt x="1236" y="107"/>
                    <a:pt x="1236" y="107"/>
                  </a:cubicBezTo>
                  <a:cubicBezTo>
                    <a:pt x="1236" y="106"/>
                    <a:pt x="1236" y="106"/>
                    <a:pt x="1236" y="106"/>
                  </a:cubicBezTo>
                  <a:cubicBezTo>
                    <a:pt x="1232" y="107"/>
                    <a:pt x="1232" y="107"/>
                    <a:pt x="1232" y="107"/>
                  </a:cubicBezTo>
                  <a:cubicBezTo>
                    <a:pt x="1221" y="117"/>
                    <a:pt x="1221" y="117"/>
                    <a:pt x="1221" y="117"/>
                  </a:cubicBezTo>
                  <a:cubicBezTo>
                    <a:pt x="1217" y="119"/>
                    <a:pt x="1217" y="119"/>
                    <a:pt x="1217" y="119"/>
                  </a:cubicBezTo>
                  <a:cubicBezTo>
                    <a:pt x="1215" y="122"/>
                    <a:pt x="1215" y="122"/>
                    <a:pt x="1215" y="122"/>
                  </a:cubicBezTo>
                  <a:cubicBezTo>
                    <a:pt x="1212" y="127"/>
                    <a:pt x="1212" y="127"/>
                    <a:pt x="1212" y="127"/>
                  </a:cubicBezTo>
                  <a:cubicBezTo>
                    <a:pt x="1209" y="128"/>
                    <a:pt x="1209" y="128"/>
                    <a:pt x="1209" y="128"/>
                  </a:cubicBezTo>
                  <a:cubicBezTo>
                    <a:pt x="1206" y="133"/>
                    <a:pt x="1206" y="133"/>
                    <a:pt x="1206" y="133"/>
                  </a:cubicBezTo>
                  <a:cubicBezTo>
                    <a:pt x="1203" y="132"/>
                    <a:pt x="1203" y="132"/>
                    <a:pt x="1203" y="132"/>
                  </a:cubicBezTo>
                  <a:cubicBezTo>
                    <a:pt x="1202" y="132"/>
                    <a:pt x="1202" y="132"/>
                    <a:pt x="1202" y="132"/>
                  </a:cubicBezTo>
                  <a:cubicBezTo>
                    <a:pt x="1203" y="135"/>
                    <a:pt x="1203" y="135"/>
                    <a:pt x="1203" y="135"/>
                  </a:cubicBezTo>
                  <a:cubicBezTo>
                    <a:pt x="1200" y="136"/>
                    <a:pt x="1200" y="136"/>
                    <a:pt x="1200" y="136"/>
                  </a:cubicBezTo>
                  <a:cubicBezTo>
                    <a:pt x="1200" y="137"/>
                    <a:pt x="1200" y="137"/>
                    <a:pt x="1200" y="137"/>
                  </a:cubicBezTo>
                  <a:cubicBezTo>
                    <a:pt x="1198" y="136"/>
                    <a:pt x="1203" y="142"/>
                    <a:pt x="1197" y="137"/>
                  </a:cubicBezTo>
                  <a:cubicBezTo>
                    <a:pt x="1194" y="140"/>
                    <a:pt x="1194" y="140"/>
                    <a:pt x="1194" y="140"/>
                  </a:cubicBezTo>
                  <a:cubicBezTo>
                    <a:pt x="1195" y="140"/>
                    <a:pt x="1194" y="141"/>
                    <a:pt x="1193" y="139"/>
                  </a:cubicBezTo>
                  <a:cubicBezTo>
                    <a:pt x="1193" y="146"/>
                    <a:pt x="1193" y="146"/>
                    <a:pt x="1193" y="146"/>
                  </a:cubicBezTo>
                  <a:cubicBezTo>
                    <a:pt x="1185" y="150"/>
                    <a:pt x="1185" y="150"/>
                    <a:pt x="1185" y="150"/>
                  </a:cubicBezTo>
                  <a:cubicBezTo>
                    <a:pt x="1185" y="151"/>
                    <a:pt x="1185" y="151"/>
                    <a:pt x="1185" y="151"/>
                  </a:cubicBezTo>
                  <a:cubicBezTo>
                    <a:pt x="1182" y="152"/>
                    <a:pt x="1177" y="153"/>
                    <a:pt x="1175" y="155"/>
                  </a:cubicBezTo>
                  <a:cubicBezTo>
                    <a:pt x="1174" y="159"/>
                    <a:pt x="1174" y="159"/>
                    <a:pt x="1174" y="159"/>
                  </a:cubicBezTo>
                  <a:cubicBezTo>
                    <a:pt x="1172" y="160"/>
                    <a:pt x="1172" y="160"/>
                    <a:pt x="1172" y="160"/>
                  </a:cubicBezTo>
                  <a:cubicBezTo>
                    <a:pt x="1170" y="163"/>
                    <a:pt x="1170" y="163"/>
                    <a:pt x="1170" y="163"/>
                  </a:cubicBezTo>
                  <a:cubicBezTo>
                    <a:pt x="1166" y="165"/>
                    <a:pt x="1166" y="165"/>
                    <a:pt x="1166" y="165"/>
                  </a:cubicBezTo>
                  <a:cubicBezTo>
                    <a:pt x="1165" y="165"/>
                    <a:pt x="1165" y="165"/>
                    <a:pt x="1165" y="165"/>
                  </a:cubicBezTo>
                  <a:cubicBezTo>
                    <a:pt x="1163" y="169"/>
                    <a:pt x="1163" y="169"/>
                    <a:pt x="1163" y="169"/>
                  </a:cubicBezTo>
                  <a:cubicBezTo>
                    <a:pt x="1161" y="169"/>
                    <a:pt x="1161" y="169"/>
                    <a:pt x="1161" y="169"/>
                  </a:cubicBezTo>
                  <a:cubicBezTo>
                    <a:pt x="1161" y="172"/>
                    <a:pt x="1161" y="172"/>
                    <a:pt x="1161" y="172"/>
                  </a:cubicBezTo>
                  <a:cubicBezTo>
                    <a:pt x="1141" y="189"/>
                    <a:pt x="1141" y="189"/>
                    <a:pt x="1141" y="189"/>
                  </a:cubicBezTo>
                  <a:cubicBezTo>
                    <a:pt x="1144" y="188"/>
                    <a:pt x="1142" y="189"/>
                    <a:pt x="1140" y="193"/>
                  </a:cubicBezTo>
                  <a:cubicBezTo>
                    <a:pt x="1144" y="193"/>
                    <a:pt x="1144" y="193"/>
                    <a:pt x="1144" y="193"/>
                  </a:cubicBezTo>
                  <a:cubicBezTo>
                    <a:pt x="1142" y="196"/>
                    <a:pt x="1142" y="196"/>
                    <a:pt x="1142" y="196"/>
                  </a:cubicBezTo>
                  <a:cubicBezTo>
                    <a:pt x="1133" y="206"/>
                    <a:pt x="1133" y="206"/>
                    <a:pt x="1133" y="206"/>
                  </a:cubicBezTo>
                  <a:cubicBezTo>
                    <a:pt x="1130" y="206"/>
                    <a:pt x="1130" y="206"/>
                    <a:pt x="1130" y="206"/>
                  </a:cubicBezTo>
                  <a:cubicBezTo>
                    <a:pt x="1130" y="202"/>
                    <a:pt x="1130" y="202"/>
                    <a:pt x="1130" y="202"/>
                  </a:cubicBezTo>
                  <a:cubicBezTo>
                    <a:pt x="1123" y="205"/>
                    <a:pt x="1123" y="205"/>
                    <a:pt x="1123" y="205"/>
                  </a:cubicBezTo>
                  <a:cubicBezTo>
                    <a:pt x="1123" y="207"/>
                    <a:pt x="1123" y="207"/>
                    <a:pt x="1123" y="207"/>
                  </a:cubicBezTo>
                  <a:cubicBezTo>
                    <a:pt x="1120" y="207"/>
                    <a:pt x="1120" y="207"/>
                    <a:pt x="1120" y="207"/>
                  </a:cubicBezTo>
                  <a:cubicBezTo>
                    <a:pt x="1119" y="208"/>
                    <a:pt x="1125" y="205"/>
                    <a:pt x="1117" y="208"/>
                  </a:cubicBezTo>
                  <a:cubicBezTo>
                    <a:pt x="1119" y="210"/>
                    <a:pt x="1119" y="210"/>
                    <a:pt x="1119" y="210"/>
                  </a:cubicBezTo>
                  <a:cubicBezTo>
                    <a:pt x="1115" y="214"/>
                    <a:pt x="1115" y="214"/>
                    <a:pt x="1115" y="214"/>
                  </a:cubicBezTo>
                  <a:cubicBezTo>
                    <a:pt x="1115" y="216"/>
                    <a:pt x="1115" y="216"/>
                    <a:pt x="1115" y="216"/>
                  </a:cubicBezTo>
                  <a:cubicBezTo>
                    <a:pt x="1112" y="215"/>
                    <a:pt x="1112" y="215"/>
                    <a:pt x="1112" y="215"/>
                  </a:cubicBezTo>
                  <a:cubicBezTo>
                    <a:pt x="1109" y="221"/>
                    <a:pt x="1109" y="221"/>
                    <a:pt x="1109" y="221"/>
                  </a:cubicBezTo>
                  <a:cubicBezTo>
                    <a:pt x="1112" y="223"/>
                    <a:pt x="1112" y="223"/>
                    <a:pt x="1112" y="223"/>
                  </a:cubicBezTo>
                  <a:cubicBezTo>
                    <a:pt x="1113" y="222"/>
                    <a:pt x="1113" y="222"/>
                    <a:pt x="1113" y="222"/>
                  </a:cubicBezTo>
                  <a:cubicBezTo>
                    <a:pt x="1112" y="226"/>
                    <a:pt x="1112" y="226"/>
                    <a:pt x="1112" y="226"/>
                  </a:cubicBezTo>
                  <a:cubicBezTo>
                    <a:pt x="1111" y="227"/>
                    <a:pt x="1111" y="227"/>
                    <a:pt x="1111" y="227"/>
                  </a:cubicBezTo>
                  <a:cubicBezTo>
                    <a:pt x="1103" y="226"/>
                    <a:pt x="1103" y="226"/>
                    <a:pt x="1103" y="226"/>
                  </a:cubicBezTo>
                  <a:cubicBezTo>
                    <a:pt x="1098" y="229"/>
                    <a:pt x="1098" y="229"/>
                    <a:pt x="1098" y="229"/>
                  </a:cubicBezTo>
                  <a:cubicBezTo>
                    <a:pt x="1097" y="230"/>
                    <a:pt x="1097" y="230"/>
                    <a:pt x="1097" y="230"/>
                  </a:cubicBezTo>
                  <a:cubicBezTo>
                    <a:pt x="1103" y="231"/>
                    <a:pt x="1103" y="231"/>
                    <a:pt x="1103" y="231"/>
                  </a:cubicBezTo>
                  <a:cubicBezTo>
                    <a:pt x="1106" y="232"/>
                    <a:pt x="1110" y="226"/>
                    <a:pt x="1113" y="233"/>
                  </a:cubicBezTo>
                  <a:cubicBezTo>
                    <a:pt x="1116" y="231"/>
                    <a:pt x="1116" y="231"/>
                    <a:pt x="1116" y="231"/>
                  </a:cubicBezTo>
                  <a:cubicBezTo>
                    <a:pt x="1117" y="231"/>
                    <a:pt x="1119" y="233"/>
                    <a:pt x="1120" y="230"/>
                  </a:cubicBezTo>
                  <a:cubicBezTo>
                    <a:pt x="1119" y="227"/>
                    <a:pt x="1119" y="227"/>
                    <a:pt x="1119" y="227"/>
                  </a:cubicBezTo>
                  <a:cubicBezTo>
                    <a:pt x="1130" y="221"/>
                    <a:pt x="1130" y="221"/>
                    <a:pt x="1130" y="221"/>
                  </a:cubicBezTo>
                  <a:cubicBezTo>
                    <a:pt x="1130" y="219"/>
                    <a:pt x="1130" y="219"/>
                    <a:pt x="1130" y="219"/>
                  </a:cubicBezTo>
                  <a:cubicBezTo>
                    <a:pt x="1139" y="215"/>
                    <a:pt x="1139" y="215"/>
                    <a:pt x="1139" y="215"/>
                  </a:cubicBezTo>
                  <a:cubicBezTo>
                    <a:pt x="1141" y="213"/>
                    <a:pt x="1141" y="213"/>
                    <a:pt x="1141" y="213"/>
                  </a:cubicBezTo>
                  <a:cubicBezTo>
                    <a:pt x="1141" y="212"/>
                    <a:pt x="1141" y="212"/>
                    <a:pt x="1141" y="212"/>
                  </a:cubicBezTo>
                  <a:cubicBezTo>
                    <a:pt x="1139" y="211"/>
                    <a:pt x="1139" y="211"/>
                    <a:pt x="1139" y="211"/>
                  </a:cubicBezTo>
                  <a:cubicBezTo>
                    <a:pt x="1137" y="212"/>
                    <a:pt x="1137" y="212"/>
                    <a:pt x="1137" y="212"/>
                  </a:cubicBezTo>
                  <a:cubicBezTo>
                    <a:pt x="1138" y="209"/>
                    <a:pt x="1138" y="209"/>
                    <a:pt x="1138" y="209"/>
                  </a:cubicBezTo>
                  <a:cubicBezTo>
                    <a:pt x="1143" y="211"/>
                    <a:pt x="1143" y="211"/>
                    <a:pt x="1143" y="211"/>
                  </a:cubicBezTo>
                  <a:cubicBezTo>
                    <a:pt x="1150" y="204"/>
                    <a:pt x="1150" y="204"/>
                    <a:pt x="1150" y="204"/>
                  </a:cubicBezTo>
                  <a:cubicBezTo>
                    <a:pt x="1154" y="201"/>
                    <a:pt x="1154" y="201"/>
                    <a:pt x="1154" y="201"/>
                  </a:cubicBezTo>
                  <a:cubicBezTo>
                    <a:pt x="1154" y="200"/>
                    <a:pt x="1154" y="200"/>
                    <a:pt x="1154" y="200"/>
                  </a:cubicBezTo>
                  <a:cubicBezTo>
                    <a:pt x="1152" y="205"/>
                    <a:pt x="1159" y="205"/>
                    <a:pt x="1162" y="193"/>
                  </a:cubicBezTo>
                  <a:cubicBezTo>
                    <a:pt x="1170" y="185"/>
                    <a:pt x="1170" y="185"/>
                    <a:pt x="1170" y="185"/>
                  </a:cubicBezTo>
                  <a:cubicBezTo>
                    <a:pt x="1170" y="186"/>
                    <a:pt x="1167" y="186"/>
                    <a:pt x="1171" y="186"/>
                  </a:cubicBezTo>
                  <a:cubicBezTo>
                    <a:pt x="1171" y="183"/>
                    <a:pt x="1171" y="183"/>
                    <a:pt x="1171" y="183"/>
                  </a:cubicBezTo>
                  <a:cubicBezTo>
                    <a:pt x="1175" y="183"/>
                    <a:pt x="1175" y="183"/>
                    <a:pt x="1175" y="183"/>
                  </a:cubicBezTo>
                  <a:cubicBezTo>
                    <a:pt x="1184" y="173"/>
                    <a:pt x="1184" y="173"/>
                    <a:pt x="1184" y="173"/>
                  </a:cubicBezTo>
                  <a:cubicBezTo>
                    <a:pt x="1190" y="172"/>
                    <a:pt x="1190" y="172"/>
                    <a:pt x="1190" y="172"/>
                  </a:cubicBezTo>
                  <a:cubicBezTo>
                    <a:pt x="1192" y="166"/>
                    <a:pt x="1192" y="166"/>
                    <a:pt x="1192" y="166"/>
                  </a:cubicBezTo>
                  <a:cubicBezTo>
                    <a:pt x="1196" y="164"/>
                    <a:pt x="1196" y="164"/>
                    <a:pt x="1196" y="164"/>
                  </a:cubicBezTo>
                  <a:cubicBezTo>
                    <a:pt x="1198" y="160"/>
                    <a:pt x="1198" y="160"/>
                    <a:pt x="1198" y="160"/>
                  </a:cubicBezTo>
                  <a:cubicBezTo>
                    <a:pt x="1202" y="159"/>
                    <a:pt x="1202" y="159"/>
                    <a:pt x="1202" y="159"/>
                  </a:cubicBezTo>
                  <a:cubicBezTo>
                    <a:pt x="1205" y="153"/>
                    <a:pt x="1205" y="153"/>
                    <a:pt x="1205" y="153"/>
                  </a:cubicBezTo>
                  <a:cubicBezTo>
                    <a:pt x="1207" y="152"/>
                    <a:pt x="1207" y="152"/>
                    <a:pt x="1207" y="152"/>
                  </a:cubicBezTo>
                  <a:cubicBezTo>
                    <a:pt x="1204" y="156"/>
                    <a:pt x="1204" y="156"/>
                    <a:pt x="1204" y="156"/>
                  </a:cubicBezTo>
                  <a:cubicBezTo>
                    <a:pt x="1210" y="155"/>
                    <a:pt x="1210" y="155"/>
                    <a:pt x="1210" y="155"/>
                  </a:cubicBezTo>
                  <a:cubicBezTo>
                    <a:pt x="1212" y="152"/>
                    <a:pt x="1212" y="152"/>
                    <a:pt x="1212" y="152"/>
                  </a:cubicBezTo>
                  <a:cubicBezTo>
                    <a:pt x="1210" y="150"/>
                    <a:pt x="1210" y="150"/>
                    <a:pt x="1210" y="150"/>
                  </a:cubicBezTo>
                  <a:cubicBezTo>
                    <a:pt x="1208" y="150"/>
                    <a:pt x="1207" y="150"/>
                    <a:pt x="1207" y="151"/>
                  </a:cubicBezTo>
                  <a:cubicBezTo>
                    <a:pt x="1206" y="149"/>
                    <a:pt x="1206" y="149"/>
                    <a:pt x="1206" y="149"/>
                  </a:cubicBezTo>
                  <a:cubicBezTo>
                    <a:pt x="1202" y="149"/>
                    <a:pt x="1202" y="149"/>
                    <a:pt x="1202" y="149"/>
                  </a:cubicBezTo>
                  <a:cubicBezTo>
                    <a:pt x="1199" y="151"/>
                    <a:pt x="1199" y="151"/>
                    <a:pt x="1199" y="151"/>
                  </a:cubicBezTo>
                  <a:cubicBezTo>
                    <a:pt x="1199" y="152"/>
                    <a:pt x="1198" y="151"/>
                    <a:pt x="1197" y="150"/>
                  </a:cubicBezTo>
                  <a:cubicBezTo>
                    <a:pt x="1199" y="147"/>
                    <a:pt x="1199" y="147"/>
                    <a:pt x="1199" y="147"/>
                  </a:cubicBezTo>
                  <a:cubicBezTo>
                    <a:pt x="1199" y="147"/>
                    <a:pt x="1202" y="154"/>
                    <a:pt x="1204" y="146"/>
                  </a:cubicBezTo>
                  <a:cubicBezTo>
                    <a:pt x="1204" y="145"/>
                    <a:pt x="1204" y="145"/>
                    <a:pt x="1204" y="145"/>
                  </a:cubicBezTo>
                  <a:cubicBezTo>
                    <a:pt x="1202" y="145"/>
                    <a:pt x="1202" y="145"/>
                    <a:pt x="1202" y="145"/>
                  </a:cubicBezTo>
                  <a:cubicBezTo>
                    <a:pt x="1203" y="144"/>
                    <a:pt x="1203" y="144"/>
                    <a:pt x="1203" y="144"/>
                  </a:cubicBezTo>
                  <a:cubicBezTo>
                    <a:pt x="1204" y="145"/>
                    <a:pt x="1204" y="145"/>
                    <a:pt x="1204" y="145"/>
                  </a:cubicBezTo>
                  <a:cubicBezTo>
                    <a:pt x="1207" y="143"/>
                    <a:pt x="1207" y="143"/>
                    <a:pt x="1207" y="143"/>
                  </a:cubicBezTo>
                  <a:cubicBezTo>
                    <a:pt x="1206" y="144"/>
                    <a:pt x="1203" y="140"/>
                    <a:pt x="1208" y="145"/>
                  </a:cubicBezTo>
                  <a:cubicBezTo>
                    <a:pt x="1208" y="144"/>
                    <a:pt x="1203" y="141"/>
                    <a:pt x="1207" y="147"/>
                  </a:cubicBezTo>
                  <a:cubicBezTo>
                    <a:pt x="1217" y="147"/>
                    <a:pt x="1217" y="147"/>
                    <a:pt x="1217" y="147"/>
                  </a:cubicBezTo>
                  <a:cubicBezTo>
                    <a:pt x="1216" y="148"/>
                    <a:pt x="1216" y="148"/>
                    <a:pt x="1216" y="148"/>
                  </a:cubicBezTo>
                  <a:cubicBezTo>
                    <a:pt x="1218" y="151"/>
                    <a:pt x="1218" y="151"/>
                    <a:pt x="1218" y="151"/>
                  </a:cubicBezTo>
                  <a:cubicBezTo>
                    <a:pt x="1216" y="153"/>
                    <a:pt x="1213" y="150"/>
                    <a:pt x="1212" y="155"/>
                  </a:cubicBezTo>
                  <a:cubicBezTo>
                    <a:pt x="1210" y="157"/>
                    <a:pt x="1210" y="157"/>
                    <a:pt x="1210" y="157"/>
                  </a:cubicBezTo>
                  <a:cubicBezTo>
                    <a:pt x="1210" y="159"/>
                    <a:pt x="1210" y="159"/>
                    <a:pt x="1210" y="159"/>
                  </a:cubicBezTo>
                  <a:cubicBezTo>
                    <a:pt x="1207" y="159"/>
                    <a:pt x="1207" y="159"/>
                    <a:pt x="1207" y="159"/>
                  </a:cubicBezTo>
                  <a:cubicBezTo>
                    <a:pt x="1199" y="166"/>
                    <a:pt x="1199" y="166"/>
                    <a:pt x="1199" y="166"/>
                  </a:cubicBezTo>
                  <a:cubicBezTo>
                    <a:pt x="1198" y="170"/>
                    <a:pt x="1198" y="170"/>
                    <a:pt x="1198" y="170"/>
                  </a:cubicBezTo>
                  <a:cubicBezTo>
                    <a:pt x="1195" y="173"/>
                    <a:pt x="1195" y="173"/>
                    <a:pt x="1195" y="173"/>
                  </a:cubicBezTo>
                  <a:cubicBezTo>
                    <a:pt x="1193" y="173"/>
                    <a:pt x="1193" y="173"/>
                    <a:pt x="1193" y="173"/>
                  </a:cubicBezTo>
                  <a:cubicBezTo>
                    <a:pt x="1192" y="176"/>
                    <a:pt x="1192" y="176"/>
                    <a:pt x="1192" y="176"/>
                  </a:cubicBezTo>
                  <a:cubicBezTo>
                    <a:pt x="1180" y="185"/>
                    <a:pt x="1180" y="185"/>
                    <a:pt x="1180" y="185"/>
                  </a:cubicBezTo>
                  <a:cubicBezTo>
                    <a:pt x="1175" y="190"/>
                    <a:pt x="1175" y="190"/>
                    <a:pt x="1175" y="190"/>
                  </a:cubicBezTo>
                  <a:cubicBezTo>
                    <a:pt x="1168" y="197"/>
                    <a:pt x="1168" y="197"/>
                    <a:pt x="1168" y="197"/>
                  </a:cubicBezTo>
                  <a:cubicBezTo>
                    <a:pt x="1167" y="196"/>
                    <a:pt x="1167" y="197"/>
                    <a:pt x="1166" y="195"/>
                  </a:cubicBezTo>
                  <a:cubicBezTo>
                    <a:pt x="1165" y="197"/>
                    <a:pt x="1165" y="197"/>
                    <a:pt x="1165" y="197"/>
                  </a:cubicBezTo>
                  <a:cubicBezTo>
                    <a:pt x="1165" y="197"/>
                    <a:pt x="1165" y="197"/>
                    <a:pt x="1165" y="197"/>
                  </a:cubicBezTo>
                  <a:cubicBezTo>
                    <a:pt x="1163" y="200"/>
                    <a:pt x="1163" y="200"/>
                    <a:pt x="1163" y="200"/>
                  </a:cubicBezTo>
                  <a:cubicBezTo>
                    <a:pt x="1157" y="203"/>
                    <a:pt x="1157" y="203"/>
                    <a:pt x="1157" y="203"/>
                  </a:cubicBezTo>
                  <a:cubicBezTo>
                    <a:pt x="1155" y="203"/>
                    <a:pt x="1152" y="204"/>
                    <a:pt x="1157" y="207"/>
                  </a:cubicBezTo>
                  <a:cubicBezTo>
                    <a:pt x="1154" y="209"/>
                    <a:pt x="1154" y="209"/>
                    <a:pt x="1154" y="209"/>
                  </a:cubicBezTo>
                  <a:cubicBezTo>
                    <a:pt x="1153" y="210"/>
                    <a:pt x="1153" y="210"/>
                    <a:pt x="1153" y="210"/>
                  </a:cubicBezTo>
                  <a:cubicBezTo>
                    <a:pt x="1153" y="211"/>
                    <a:pt x="1153" y="211"/>
                    <a:pt x="1153" y="211"/>
                  </a:cubicBezTo>
                  <a:cubicBezTo>
                    <a:pt x="1156" y="211"/>
                    <a:pt x="1156" y="211"/>
                    <a:pt x="1156" y="211"/>
                  </a:cubicBezTo>
                  <a:cubicBezTo>
                    <a:pt x="1160" y="207"/>
                    <a:pt x="1160" y="207"/>
                    <a:pt x="1160" y="207"/>
                  </a:cubicBezTo>
                  <a:cubicBezTo>
                    <a:pt x="1160" y="206"/>
                    <a:pt x="1156" y="211"/>
                    <a:pt x="1162" y="206"/>
                  </a:cubicBezTo>
                  <a:cubicBezTo>
                    <a:pt x="1153" y="216"/>
                    <a:pt x="1153" y="216"/>
                    <a:pt x="1153" y="216"/>
                  </a:cubicBezTo>
                  <a:cubicBezTo>
                    <a:pt x="1148" y="215"/>
                    <a:pt x="1148" y="215"/>
                    <a:pt x="1148" y="215"/>
                  </a:cubicBezTo>
                  <a:cubicBezTo>
                    <a:pt x="1144" y="217"/>
                    <a:pt x="1144" y="217"/>
                    <a:pt x="1144" y="217"/>
                  </a:cubicBezTo>
                  <a:cubicBezTo>
                    <a:pt x="1145" y="217"/>
                    <a:pt x="1140" y="217"/>
                    <a:pt x="1145" y="217"/>
                  </a:cubicBezTo>
                  <a:cubicBezTo>
                    <a:pt x="1140" y="222"/>
                    <a:pt x="1140" y="222"/>
                    <a:pt x="1140" y="222"/>
                  </a:cubicBezTo>
                  <a:cubicBezTo>
                    <a:pt x="1142" y="224"/>
                    <a:pt x="1142" y="224"/>
                    <a:pt x="1142" y="224"/>
                  </a:cubicBezTo>
                  <a:cubicBezTo>
                    <a:pt x="1147" y="221"/>
                    <a:pt x="1147" y="221"/>
                    <a:pt x="1147" y="221"/>
                  </a:cubicBezTo>
                  <a:cubicBezTo>
                    <a:pt x="1145" y="224"/>
                    <a:pt x="1145" y="224"/>
                    <a:pt x="1145" y="224"/>
                  </a:cubicBezTo>
                  <a:cubicBezTo>
                    <a:pt x="1140" y="227"/>
                    <a:pt x="1140" y="227"/>
                    <a:pt x="1140" y="227"/>
                  </a:cubicBezTo>
                  <a:cubicBezTo>
                    <a:pt x="1138" y="231"/>
                    <a:pt x="1138" y="231"/>
                    <a:pt x="1138" y="231"/>
                  </a:cubicBezTo>
                  <a:cubicBezTo>
                    <a:pt x="1143" y="230"/>
                    <a:pt x="1143" y="230"/>
                    <a:pt x="1143" y="230"/>
                  </a:cubicBezTo>
                  <a:cubicBezTo>
                    <a:pt x="1144" y="229"/>
                    <a:pt x="1144" y="229"/>
                    <a:pt x="1144" y="229"/>
                  </a:cubicBezTo>
                  <a:cubicBezTo>
                    <a:pt x="1147" y="227"/>
                    <a:pt x="1147" y="227"/>
                    <a:pt x="1147" y="227"/>
                  </a:cubicBezTo>
                  <a:cubicBezTo>
                    <a:pt x="1148" y="227"/>
                    <a:pt x="1148" y="227"/>
                    <a:pt x="1148" y="227"/>
                  </a:cubicBezTo>
                  <a:cubicBezTo>
                    <a:pt x="1148" y="228"/>
                    <a:pt x="1146" y="226"/>
                    <a:pt x="1147" y="229"/>
                  </a:cubicBezTo>
                  <a:cubicBezTo>
                    <a:pt x="1157" y="226"/>
                    <a:pt x="1157" y="226"/>
                    <a:pt x="1157" y="226"/>
                  </a:cubicBezTo>
                  <a:cubicBezTo>
                    <a:pt x="1163" y="224"/>
                    <a:pt x="1163" y="224"/>
                    <a:pt x="1163" y="224"/>
                  </a:cubicBezTo>
                  <a:cubicBezTo>
                    <a:pt x="1163" y="219"/>
                    <a:pt x="1163" y="219"/>
                    <a:pt x="1163" y="219"/>
                  </a:cubicBezTo>
                  <a:cubicBezTo>
                    <a:pt x="1166" y="218"/>
                    <a:pt x="1166" y="218"/>
                    <a:pt x="1166" y="218"/>
                  </a:cubicBezTo>
                  <a:cubicBezTo>
                    <a:pt x="1169" y="219"/>
                    <a:pt x="1169" y="219"/>
                    <a:pt x="1169" y="219"/>
                  </a:cubicBezTo>
                  <a:cubicBezTo>
                    <a:pt x="1172" y="219"/>
                    <a:pt x="1172" y="219"/>
                    <a:pt x="1172" y="219"/>
                  </a:cubicBezTo>
                  <a:cubicBezTo>
                    <a:pt x="1172" y="216"/>
                    <a:pt x="1172" y="216"/>
                    <a:pt x="1172" y="216"/>
                  </a:cubicBezTo>
                  <a:cubicBezTo>
                    <a:pt x="1179" y="213"/>
                    <a:pt x="1179" y="213"/>
                    <a:pt x="1179" y="213"/>
                  </a:cubicBezTo>
                  <a:cubicBezTo>
                    <a:pt x="1179" y="212"/>
                    <a:pt x="1179" y="212"/>
                    <a:pt x="1179" y="212"/>
                  </a:cubicBezTo>
                  <a:cubicBezTo>
                    <a:pt x="1184" y="209"/>
                    <a:pt x="1184" y="209"/>
                    <a:pt x="1184" y="209"/>
                  </a:cubicBezTo>
                  <a:cubicBezTo>
                    <a:pt x="1184" y="206"/>
                    <a:pt x="1184" y="206"/>
                    <a:pt x="1184" y="206"/>
                  </a:cubicBezTo>
                  <a:cubicBezTo>
                    <a:pt x="1189" y="205"/>
                    <a:pt x="1189" y="205"/>
                    <a:pt x="1189" y="205"/>
                  </a:cubicBezTo>
                  <a:cubicBezTo>
                    <a:pt x="1195" y="198"/>
                    <a:pt x="1195" y="198"/>
                    <a:pt x="1195" y="198"/>
                  </a:cubicBezTo>
                  <a:cubicBezTo>
                    <a:pt x="1195" y="197"/>
                    <a:pt x="1196" y="198"/>
                    <a:pt x="1197" y="196"/>
                  </a:cubicBezTo>
                  <a:cubicBezTo>
                    <a:pt x="1198" y="200"/>
                    <a:pt x="1198" y="200"/>
                    <a:pt x="1198" y="200"/>
                  </a:cubicBezTo>
                  <a:cubicBezTo>
                    <a:pt x="1201" y="201"/>
                    <a:pt x="1201" y="201"/>
                    <a:pt x="1201" y="201"/>
                  </a:cubicBezTo>
                  <a:cubicBezTo>
                    <a:pt x="1200" y="203"/>
                    <a:pt x="1200" y="203"/>
                    <a:pt x="1200" y="203"/>
                  </a:cubicBezTo>
                  <a:cubicBezTo>
                    <a:pt x="1203" y="204"/>
                    <a:pt x="1203" y="204"/>
                    <a:pt x="1203" y="204"/>
                  </a:cubicBezTo>
                  <a:cubicBezTo>
                    <a:pt x="1205" y="201"/>
                    <a:pt x="1208" y="206"/>
                    <a:pt x="1207" y="200"/>
                  </a:cubicBezTo>
                  <a:cubicBezTo>
                    <a:pt x="1206" y="195"/>
                    <a:pt x="1206" y="195"/>
                    <a:pt x="1206" y="195"/>
                  </a:cubicBezTo>
                  <a:cubicBezTo>
                    <a:pt x="1206" y="195"/>
                    <a:pt x="1206" y="195"/>
                    <a:pt x="1206" y="195"/>
                  </a:cubicBezTo>
                  <a:cubicBezTo>
                    <a:pt x="1209" y="193"/>
                    <a:pt x="1209" y="193"/>
                    <a:pt x="1209" y="193"/>
                  </a:cubicBezTo>
                  <a:cubicBezTo>
                    <a:pt x="1209" y="194"/>
                    <a:pt x="1209" y="194"/>
                    <a:pt x="1209" y="194"/>
                  </a:cubicBezTo>
                  <a:cubicBezTo>
                    <a:pt x="1210" y="195"/>
                    <a:pt x="1210" y="195"/>
                    <a:pt x="1210" y="195"/>
                  </a:cubicBezTo>
                  <a:cubicBezTo>
                    <a:pt x="1216" y="193"/>
                    <a:pt x="1216" y="193"/>
                    <a:pt x="1216" y="193"/>
                  </a:cubicBezTo>
                  <a:cubicBezTo>
                    <a:pt x="1216" y="195"/>
                    <a:pt x="1216" y="195"/>
                    <a:pt x="1216" y="195"/>
                  </a:cubicBezTo>
                  <a:cubicBezTo>
                    <a:pt x="1217" y="197"/>
                    <a:pt x="1217" y="197"/>
                    <a:pt x="1217" y="197"/>
                  </a:cubicBezTo>
                  <a:cubicBezTo>
                    <a:pt x="1219" y="194"/>
                    <a:pt x="1219" y="194"/>
                    <a:pt x="1219" y="194"/>
                  </a:cubicBezTo>
                  <a:cubicBezTo>
                    <a:pt x="1217" y="191"/>
                    <a:pt x="1217" y="191"/>
                    <a:pt x="1217" y="191"/>
                  </a:cubicBezTo>
                  <a:cubicBezTo>
                    <a:pt x="1217" y="188"/>
                    <a:pt x="1217" y="188"/>
                    <a:pt x="1217" y="188"/>
                  </a:cubicBezTo>
                  <a:cubicBezTo>
                    <a:pt x="1221" y="187"/>
                    <a:pt x="1221" y="187"/>
                    <a:pt x="1221" y="187"/>
                  </a:cubicBezTo>
                  <a:cubicBezTo>
                    <a:pt x="1222" y="183"/>
                    <a:pt x="1222" y="183"/>
                    <a:pt x="1222" y="183"/>
                  </a:cubicBezTo>
                  <a:cubicBezTo>
                    <a:pt x="1221" y="184"/>
                    <a:pt x="1223" y="186"/>
                    <a:pt x="1226" y="183"/>
                  </a:cubicBezTo>
                  <a:cubicBezTo>
                    <a:pt x="1224" y="181"/>
                    <a:pt x="1224" y="181"/>
                    <a:pt x="1224" y="181"/>
                  </a:cubicBezTo>
                  <a:cubicBezTo>
                    <a:pt x="1227" y="178"/>
                    <a:pt x="1227" y="178"/>
                    <a:pt x="1227" y="178"/>
                  </a:cubicBezTo>
                  <a:cubicBezTo>
                    <a:pt x="1228" y="179"/>
                    <a:pt x="1226" y="178"/>
                    <a:pt x="1228" y="179"/>
                  </a:cubicBezTo>
                  <a:cubicBezTo>
                    <a:pt x="1230" y="175"/>
                    <a:pt x="1230" y="175"/>
                    <a:pt x="1230" y="175"/>
                  </a:cubicBezTo>
                  <a:cubicBezTo>
                    <a:pt x="1230" y="176"/>
                    <a:pt x="1230" y="176"/>
                    <a:pt x="1230" y="176"/>
                  </a:cubicBezTo>
                  <a:cubicBezTo>
                    <a:pt x="1230" y="176"/>
                    <a:pt x="1230" y="176"/>
                    <a:pt x="1230" y="176"/>
                  </a:cubicBezTo>
                  <a:cubicBezTo>
                    <a:pt x="1236" y="178"/>
                    <a:pt x="1236" y="178"/>
                    <a:pt x="1236" y="178"/>
                  </a:cubicBezTo>
                  <a:cubicBezTo>
                    <a:pt x="1238" y="178"/>
                    <a:pt x="1238" y="178"/>
                    <a:pt x="1238" y="178"/>
                  </a:cubicBezTo>
                  <a:cubicBezTo>
                    <a:pt x="1236" y="176"/>
                    <a:pt x="1236" y="176"/>
                    <a:pt x="1236" y="176"/>
                  </a:cubicBezTo>
                  <a:cubicBezTo>
                    <a:pt x="1232" y="176"/>
                    <a:pt x="1232" y="176"/>
                    <a:pt x="1232" y="176"/>
                  </a:cubicBezTo>
                  <a:cubicBezTo>
                    <a:pt x="1235" y="170"/>
                    <a:pt x="1235" y="170"/>
                    <a:pt x="1235" y="170"/>
                  </a:cubicBezTo>
                  <a:cubicBezTo>
                    <a:pt x="1236" y="172"/>
                    <a:pt x="1235" y="171"/>
                    <a:pt x="1241" y="168"/>
                  </a:cubicBezTo>
                  <a:cubicBezTo>
                    <a:pt x="1240" y="166"/>
                    <a:pt x="1240" y="166"/>
                    <a:pt x="1240" y="166"/>
                  </a:cubicBezTo>
                  <a:cubicBezTo>
                    <a:pt x="1242" y="163"/>
                    <a:pt x="1242" y="163"/>
                    <a:pt x="1242" y="163"/>
                  </a:cubicBezTo>
                  <a:cubicBezTo>
                    <a:pt x="1245" y="165"/>
                    <a:pt x="1245" y="165"/>
                    <a:pt x="1245" y="165"/>
                  </a:cubicBezTo>
                  <a:cubicBezTo>
                    <a:pt x="1247" y="160"/>
                    <a:pt x="1247" y="160"/>
                    <a:pt x="1247" y="160"/>
                  </a:cubicBezTo>
                  <a:cubicBezTo>
                    <a:pt x="1248" y="161"/>
                    <a:pt x="1249" y="160"/>
                    <a:pt x="1250" y="159"/>
                  </a:cubicBezTo>
                  <a:cubicBezTo>
                    <a:pt x="1250" y="154"/>
                    <a:pt x="1250" y="154"/>
                    <a:pt x="1250" y="154"/>
                  </a:cubicBezTo>
                  <a:cubicBezTo>
                    <a:pt x="1254" y="152"/>
                    <a:pt x="1254" y="152"/>
                    <a:pt x="1254" y="152"/>
                  </a:cubicBezTo>
                  <a:cubicBezTo>
                    <a:pt x="1256" y="156"/>
                    <a:pt x="1256" y="156"/>
                    <a:pt x="1256" y="156"/>
                  </a:cubicBezTo>
                  <a:cubicBezTo>
                    <a:pt x="1258" y="155"/>
                    <a:pt x="1258" y="155"/>
                    <a:pt x="1258" y="155"/>
                  </a:cubicBezTo>
                  <a:cubicBezTo>
                    <a:pt x="1259" y="155"/>
                    <a:pt x="1254" y="158"/>
                    <a:pt x="1259" y="153"/>
                  </a:cubicBezTo>
                  <a:cubicBezTo>
                    <a:pt x="1257" y="151"/>
                    <a:pt x="1257" y="151"/>
                    <a:pt x="1257" y="151"/>
                  </a:cubicBezTo>
                  <a:cubicBezTo>
                    <a:pt x="1259" y="149"/>
                    <a:pt x="1259" y="149"/>
                    <a:pt x="1259" y="149"/>
                  </a:cubicBezTo>
                  <a:cubicBezTo>
                    <a:pt x="1258" y="148"/>
                    <a:pt x="1258" y="148"/>
                    <a:pt x="1258" y="148"/>
                  </a:cubicBezTo>
                  <a:cubicBezTo>
                    <a:pt x="1261" y="148"/>
                    <a:pt x="1261" y="148"/>
                    <a:pt x="1261" y="148"/>
                  </a:cubicBezTo>
                  <a:cubicBezTo>
                    <a:pt x="1263" y="146"/>
                    <a:pt x="1263" y="146"/>
                    <a:pt x="1263" y="146"/>
                  </a:cubicBezTo>
                  <a:cubicBezTo>
                    <a:pt x="1261" y="144"/>
                    <a:pt x="1261" y="144"/>
                    <a:pt x="1261" y="144"/>
                  </a:cubicBezTo>
                  <a:cubicBezTo>
                    <a:pt x="1266" y="138"/>
                    <a:pt x="1266" y="138"/>
                    <a:pt x="1266" y="138"/>
                  </a:cubicBezTo>
                  <a:cubicBezTo>
                    <a:pt x="1270" y="138"/>
                    <a:pt x="1270" y="138"/>
                    <a:pt x="1270" y="138"/>
                  </a:cubicBezTo>
                  <a:cubicBezTo>
                    <a:pt x="1272" y="136"/>
                    <a:pt x="1272" y="136"/>
                    <a:pt x="1272" y="136"/>
                  </a:cubicBezTo>
                  <a:cubicBezTo>
                    <a:pt x="1269" y="134"/>
                    <a:pt x="1269" y="134"/>
                    <a:pt x="1269" y="134"/>
                  </a:cubicBezTo>
                  <a:cubicBezTo>
                    <a:pt x="1268" y="136"/>
                    <a:pt x="1268" y="136"/>
                    <a:pt x="1268" y="136"/>
                  </a:cubicBezTo>
                  <a:cubicBezTo>
                    <a:pt x="1269" y="133"/>
                    <a:pt x="1269" y="133"/>
                    <a:pt x="1269" y="133"/>
                  </a:cubicBezTo>
                  <a:cubicBezTo>
                    <a:pt x="1266" y="132"/>
                    <a:pt x="1266" y="132"/>
                    <a:pt x="1266" y="132"/>
                  </a:cubicBezTo>
                  <a:cubicBezTo>
                    <a:pt x="1269" y="132"/>
                    <a:pt x="1269" y="132"/>
                    <a:pt x="1269" y="132"/>
                  </a:cubicBezTo>
                  <a:cubicBezTo>
                    <a:pt x="1270" y="132"/>
                    <a:pt x="1270" y="132"/>
                    <a:pt x="1270" y="132"/>
                  </a:cubicBezTo>
                  <a:cubicBezTo>
                    <a:pt x="1270" y="133"/>
                    <a:pt x="1275" y="131"/>
                    <a:pt x="1272" y="134"/>
                  </a:cubicBezTo>
                  <a:cubicBezTo>
                    <a:pt x="1276" y="129"/>
                    <a:pt x="1276" y="129"/>
                    <a:pt x="1276" y="129"/>
                  </a:cubicBezTo>
                  <a:cubicBezTo>
                    <a:pt x="1280" y="132"/>
                    <a:pt x="1280" y="132"/>
                    <a:pt x="1280" y="132"/>
                  </a:cubicBezTo>
                  <a:cubicBezTo>
                    <a:pt x="1282" y="129"/>
                    <a:pt x="1282" y="129"/>
                    <a:pt x="1282" y="129"/>
                  </a:cubicBezTo>
                  <a:cubicBezTo>
                    <a:pt x="1278" y="128"/>
                    <a:pt x="1278" y="128"/>
                    <a:pt x="1278" y="128"/>
                  </a:cubicBezTo>
                  <a:cubicBezTo>
                    <a:pt x="1278" y="127"/>
                    <a:pt x="1278" y="127"/>
                    <a:pt x="1278" y="127"/>
                  </a:cubicBezTo>
                  <a:cubicBezTo>
                    <a:pt x="1276" y="127"/>
                    <a:pt x="1276" y="127"/>
                    <a:pt x="1276" y="127"/>
                  </a:cubicBezTo>
                  <a:cubicBezTo>
                    <a:pt x="1278" y="124"/>
                    <a:pt x="1278" y="124"/>
                    <a:pt x="1278" y="124"/>
                  </a:cubicBezTo>
                  <a:cubicBezTo>
                    <a:pt x="1280" y="125"/>
                    <a:pt x="1280" y="125"/>
                    <a:pt x="1280" y="125"/>
                  </a:cubicBezTo>
                  <a:cubicBezTo>
                    <a:pt x="1283" y="122"/>
                    <a:pt x="1283" y="122"/>
                    <a:pt x="1283" y="122"/>
                  </a:cubicBezTo>
                  <a:cubicBezTo>
                    <a:pt x="1283" y="121"/>
                    <a:pt x="1283" y="121"/>
                    <a:pt x="1283" y="121"/>
                  </a:cubicBezTo>
                  <a:cubicBezTo>
                    <a:pt x="1281" y="121"/>
                    <a:pt x="1281" y="121"/>
                    <a:pt x="1281" y="121"/>
                  </a:cubicBezTo>
                  <a:cubicBezTo>
                    <a:pt x="1282" y="118"/>
                    <a:pt x="1282" y="118"/>
                    <a:pt x="1282" y="118"/>
                  </a:cubicBezTo>
                  <a:cubicBezTo>
                    <a:pt x="1294" y="105"/>
                    <a:pt x="1294" y="105"/>
                    <a:pt x="1294" y="105"/>
                  </a:cubicBezTo>
                  <a:cubicBezTo>
                    <a:pt x="1299" y="104"/>
                    <a:pt x="1299" y="104"/>
                    <a:pt x="1299" y="104"/>
                  </a:cubicBezTo>
                  <a:cubicBezTo>
                    <a:pt x="1303" y="97"/>
                    <a:pt x="1303" y="97"/>
                    <a:pt x="1303" y="97"/>
                  </a:cubicBezTo>
                  <a:cubicBezTo>
                    <a:pt x="1305" y="100"/>
                    <a:pt x="1304" y="95"/>
                    <a:pt x="1307" y="97"/>
                  </a:cubicBezTo>
                  <a:cubicBezTo>
                    <a:pt x="1307" y="97"/>
                    <a:pt x="1314" y="100"/>
                    <a:pt x="1309" y="93"/>
                  </a:cubicBezTo>
                  <a:cubicBezTo>
                    <a:pt x="1311" y="90"/>
                    <a:pt x="1311" y="90"/>
                    <a:pt x="1311" y="90"/>
                  </a:cubicBezTo>
                  <a:cubicBezTo>
                    <a:pt x="1315" y="90"/>
                    <a:pt x="1315" y="90"/>
                    <a:pt x="1315" y="90"/>
                  </a:cubicBezTo>
                  <a:cubicBezTo>
                    <a:pt x="1317" y="88"/>
                    <a:pt x="1317" y="88"/>
                    <a:pt x="1317" y="88"/>
                  </a:cubicBezTo>
                  <a:cubicBezTo>
                    <a:pt x="1315" y="92"/>
                    <a:pt x="1315" y="92"/>
                    <a:pt x="1315" y="92"/>
                  </a:cubicBezTo>
                  <a:cubicBezTo>
                    <a:pt x="1315" y="91"/>
                    <a:pt x="1315" y="93"/>
                    <a:pt x="1314" y="91"/>
                  </a:cubicBezTo>
                  <a:cubicBezTo>
                    <a:pt x="1313" y="93"/>
                    <a:pt x="1313" y="93"/>
                    <a:pt x="1313" y="93"/>
                  </a:cubicBezTo>
                  <a:cubicBezTo>
                    <a:pt x="1314" y="94"/>
                    <a:pt x="1314" y="94"/>
                    <a:pt x="1314" y="94"/>
                  </a:cubicBezTo>
                  <a:cubicBezTo>
                    <a:pt x="1303" y="105"/>
                    <a:pt x="1303" y="105"/>
                    <a:pt x="1303" y="105"/>
                  </a:cubicBezTo>
                  <a:cubicBezTo>
                    <a:pt x="1304" y="106"/>
                    <a:pt x="1304" y="106"/>
                    <a:pt x="1304" y="106"/>
                  </a:cubicBezTo>
                  <a:cubicBezTo>
                    <a:pt x="1296" y="115"/>
                    <a:pt x="1296" y="115"/>
                    <a:pt x="1296" y="115"/>
                  </a:cubicBezTo>
                  <a:cubicBezTo>
                    <a:pt x="1290" y="116"/>
                    <a:pt x="1290" y="116"/>
                    <a:pt x="1290" y="116"/>
                  </a:cubicBezTo>
                  <a:cubicBezTo>
                    <a:pt x="1290" y="117"/>
                    <a:pt x="1292" y="112"/>
                    <a:pt x="1289" y="118"/>
                  </a:cubicBezTo>
                  <a:cubicBezTo>
                    <a:pt x="1296" y="116"/>
                    <a:pt x="1296" y="116"/>
                    <a:pt x="1296" y="116"/>
                  </a:cubicBezTo>
                  <a:cubicBezTo>
                    <a:pt x="1290" y="124"/>
                    <a:pt x="1290" y="124"/>
                    <a:pt x="1290" y="124"/>
                  </a:cubicBezTo>
                  <a:cubicBezTo>
                    <a:pt x="1287" y="125"/>
                    <a:pt x="1287" y="125"/>
                    <a:pt x="1287" y="125"/>
                  </a:cubicBezTo>
                  <a:cubicBezTo>
                    <a:pt x="1288" y="126"/>
                    <a:pt x="1288" y="126"/>
                    <a:pt x="1288" y="126"/>
                  </a:cubicBezTo>
                  <a:cubicBezTo>
                    <a:pt x="1285" y="130"/>
                    <a:pt x="1285" y="130"/>
                    <a:pt x="1285" y="130"/>
                  </a:cubicBezTo>
                  <a:cubicBezTo>
                    <a:pt x="1283" y="130"/>
                    <a:pt x="1283" y="130"/>
                    <a:pt x="1283" y="130"/>
                  </a:cubicBezTo>
                  <a:cubicBezTo>
                    <a:pt x="1281" y="132"/>
                    <a:pt x="1281" y="132"/>
                    <a:pt x="1281" y="132"/>
                  </a:cubicBezTo>
                  <a:cubicBezTo>
                    <a:pt x="1281" y="133"/>
                    <a:pt x="1278" y="134"/>
                    <a:pt x="1283" y="134"/>
                  </a:cubicBezTo>
                  <a:cubicBezTo>
                    <a:pt x="1280" y="136"/>
                    <a:pt x="1280" y="136"/>
                    <a:pt x="1280" y="136"/>
                  </a:cubicBezTo>
                  <a:cubicBezTo>
                    <a:pt x="1273" y="147"/>
                    <a:pt x="1273" y="147"/>
                    <a:pt x="1273" y="147"/>
                  </a:cubicBezTo>
                  <a:cubicBezTo>
                    <a:pt x="1274" y="147"/>
                    <a:pt x="1274" y="147"/>
                    <a:pt x="1274" y="147"/>
                  </a:cubicBezTo>
                  <a:cubicBezTo>
                    <a:pt x="1274" y="151"/>
                    <a:pt x="1274" y="151"/>
                    <a:pt x="1274" y="151"/>
                  </a:cubicBezTo>
                  <a:cubicBezTo>
                    <a:pt x="1273" y="149"/>
                    <a:pt x="1273" y="149"/>
                    <a:pt x="1273" y="149"/>
                  </a:cubicBezTo>
                  <a:cubicBezTo>
                    <a:pt x="1268" y="153"/>
                    <a:pt x="1268" y="153"/>
                    <a:pt x="1268" y="153"/>
                  </a:cubicBezTo>
                  <a:cubicBezTo>
                    <a:pt x="1269" y="155"/>
                    <a:pt x="1269" y="155"/>
                    <a:pt x="1269" y="155"/>
                  </a:cubicBezTo>
                  <a:cubicBezTo>
                    <a:pt x="1265" y="154"/>
                    <a:pt x="1267" y="160"/>
                    <a:pt x="1264" y="157"/>
                  </a:cubicBezTo>
                  <a:cubicBezTo>
                    <a:pt x="1264" y="158"/>
                    <a:pt x="1261" y="156"/>
                    <a:pt x="1263" y="159"/>
                  </a:cubicBezTo>
                  <a:cubicBezTo>
                    <a:pt x="1260" y="160"/>
                    <a:pt x="1257" y="161"/>
                    <a:pt x="1257" y="164"/>
                  </a:cubicBezTo>
                  <a:cubicBezTo>
                    <a:pt x="1259" y="168"/>
                    <a:pt x="1259" y="168"/>
                    <a:pt x="1259" y="168"/>
                  </a:cubicBezTo>
                  <a:cubicBezTo>
                    <a:pt x="1255" y="170"/>
                    <a:pt x="1255" y="170"/>
                    <a:pt x="1255" y="170"/>
                  </a:cubicBezTo>
                  <a:cubicBezTo>
                    <a:pt x="1254" y="173"/>
                    <a:pt x="1254" y="173"/>
                    <a:pt x="1254" y="173"/>
                  </a:cubicBezTo>
                  <a:cubicBezTo>
                    <a:pt x="1250" y="175"/>
                    <a:pt x="1250" y="175"/>
                    <a:pt x="1250" y="175"/>
                  </a:cubicBezTo>
                  <a:cubicBezTo>
                    <a:pt x="1249" y="177"/>
                    <a:pt x="1249" y="177"/>
                    <a:pt x="1249" y="177"/>
                  </a:cubicBezTo>
                  <a:cubicBezTo>
                    <a:pt x="1249" y="181"/>
                    <a:pt x="1240" y="180"/>
                    <a:pt x="1242" y="184"/>
                  </a:cubicBezTo>
                  <a:cubicBezTo>
                    <a:pt x="1232" y="193"/>
                    <a:pt x="1232" y="193"/>
                    <a:pt x="1232" y="193"/>
                  </a:cubicBezTo>
                  <a:cubicBezTo>
                    <a:pt x="1225" y="200"/>
                    <a:pt x="1225" y="200"/>
                    <a:pt x="1225" y="200"/>
                  </a:cubicBezTo>
                  <a:cubicBezTo>
                    <a:pt x="1223" y="203"/>
                    <a:pt x="1217" y="200"/>
                    <a:pt x="1219" y="208"/>
                  </a:cubicBezTo>
                  <a:cubicBezTo>
                    <a:pt x="1219" y="206"/>
                    <a:pt x="1217" y="208"/>
                    <a:pt x="1217" y="207"/>
                  </a:cubicBezTo>
                  <a:cubicBezTo>
                    <a:pt x="1215" y="209"/>
                    <a:pt x="1215" y="209"/>
                    <a:pt x="1215" y="209"/>
                  </a:cubicBezTo>
                  <a:cubicBezTo>
                    <a:pt x="1219" y="210"/>
                    <a:pt x="1219" y="210"/>
                    <a:pt x="1219" y="210"/>
                  </a:cubicBezTo>
                  <a:cubicBezTo>
                    <a:pt x="1211" y="212"/>
                    <a:pt x="1211" y="212"/>
                    <a:pt x="1211" y="212"/>
                  </a:cubicBezTo>
                  <a:cubicBezTo>
                    <a:pt x="1210" y="214"/>
                    <a:pt x="1210" y="214"/>
                    <a:pt x="1210" y="214"/>
                  </a:cubicBezTo>
                  <a:cubicBezTo>
                    <a:pt x="1214" y="215"/>
                    <a:pt x="1214" y="215"/>
                    <a:pt x="1214" y="215"/>
                  </a:cubicBezTo>
                  <a:cubicBezTo>
                    <a:pt x="1222" y="212"/>
                    <a:pt x="1222" y="212"/>
                    <a:pt x="1222" y="212"/>
                  </a:cubicBezTo>
                  <a:cubicBezTo>
                    <a:pt x="1229" y="211"/>
                    <a:pt x="1229" y="211"/>
                    <a:pt x="1229" y="211"/>
                  </a:cubicBezTo>
                  <a:cubicBezTo>
                    <a:pt x="1230" y="209"/>
                    <a:pt x="1230" y="209"/>
                    <a:pt x="1230" y="209"/>
                  </a:cubicBezTo>
                  <a:cubicBezTo>
                    <a:pt x="1229" y="207"/>
                    <a:pt x="1229" y="207"/>
                    <a:pt x="1229" y="207"/>
                  </a:cubicBezTo>
                  <a:cubicBezTo>
                    <a:pt x="1236" y="207"/>
                    <a:pt x="1236" y="207"/>
                    <a:pt x="1236" y="207"/>
                  </a:cubicBezTo>
                  <a:cubicBezTo>
                    <a:pt x="1236" y="208"/>
                    <a:pt x="1236" y="208"/>
                    <a:pt x="1236" y="208"/>
                  </a:cubicBezTo>
                  <a:cubicBezTo>
                    <a:pt x="1232" y="209"/>
                    <a:pt x="1232" y="209"/>
                    <a:pt x="1232" y="209"/>
                  </a:cubicBezTo>
                  <a:cubicBezTo>
                    <a:pt x="1234" y="210"/>
                    <a:pt x="1234" y="210"/>
                    <a:pt x="1234" y="210"/>
                  </a:cubicBezTo>
                  <a:cubicBezTo>
                    <a:pt x="1249" y="206"/>
                    <a:pt x="1249" y="206"/>
                    <a:pt x="1249" y="206"/>
                  </a:cubicBezTo>
                  <a:cubicBezTo>
                    <a:pt x="1249" y="204"/>
                    <a:pt x="1249" y="204"/>
                    <a:pt x="1249" y="204"/>
                  </a:cubicBezTo>
                  <a:cubicBezTo>
                    <a:pt x="1253" y="206"/>
                    <a:pt x="1253" y="206"/>
                    <a:pt x="1253" y="206"/>
                  </a:cubicBezTo>
                  <a:cubicBezTo>
                    <a:pt x="1262" y="203"/>
                    <a:pt x="1262" y="203"/>
                    <a:pt x="1262" y="203"/>
                  </a:cubicBezTo>
                  <a:cubicBezTo>
                    <a:pt x="1262" y="202"/>
                    <a:pt x="1262" y="202"/>
                    <a:pt x="1262" y="202"/>
                  </a:cubicBezTo>
                  <a:cubicBezTo>
                    <a:pt x="1264" y="204"/>
                    <a:pt x="1264" y="204"/>
                    <a:pt x="1264" y="204"/>
                  </a:cubicBezTo>
                  <a:cubicBezTo>
                    <a:pt x="1265" y="203"/>
                    <a:pt x="1265" y="203"/>
                    <a:pt x="1265" y="203"/>
                  </a:cubicBezTo>
                  <a:cubicBezTo>
                    <a:pt x="1267" y="204"/>
                    <a:pt x="1267" y="204"/>
                    <a:pt x="1267" y="204"/>
                  </a:cubicBezTo>
                  <a:cubicBezTo>
                    <a:pt x="1270" y="201"/>
                    <a:pt x="1270" y="201"/>
                    <a:pt x="1270" y="201"/>
                  </a:cubicBezTo>
                  <a:cubicBezTo>
                    <a:pt x="1273" y="202"/>
                    <a:pt x="1273" y="202"/>
                    <a:pt x="1273" y="202"/>
                  </a:cubicBezTo>
                  <a:cubicBezTo>
                    <a:pt x="1273" y="199"/>
                    <a:pt x="1273" y="199"/>
                    <a:pt x="1273" y="199"/>
                  </a:cubicBezTo>
                  <a:cubicBezTo>
                    <a:pt x="1277" y="201"/>
                    <a:pt x="1277" y="201"/>
                    <a:pt x="1277" y="201"/>
                  </a:cubicBezTo>
                  <a:cubicBezTo>
                    <a:pt x="1278" y="200"/>
                    <a:pt x="1268" y="205"/>
                    <a:pt x="1280" y="198"/>
                  </a:cubicBezTo>
                  <a:cubicBezTo>
                    <a:pt x="1281" y="200"/>
                    <a:pt x="1281" y="200"/>
                    <a:pt x="1281" y="200"/>
                  </a:cubicBezTo>
                  <a:cubicBezTo>
                    <a:pt x="1285" y="194"/>
                    <a:pt x="1285" y="194"/>
                    <a:pt x="1285" y="194"/>
                  </a:cubicBezTo>
                  <a:cubicBezTo>
                    <a:pt x="1288" y="194"/>
                    <a:pt x="1288" y="194"/>
                    <a:pt x="1288" y="194"/>
                  </a:cubicBezTo>
                  <a:cubicBezTo>
                    <a:pt x="1288" y="193"/>
                    <a:pt x="1284" y="199"/>
                    <a:pt x="1288" y="192"/>
                  </a:cubicBezTo>
                  <a:cubicBezTo>
                    <a:pt x="1289" y="194"/>
                    <a:pt x="1282" y="191"/>
                    <a:pt x="1291" y="193"/>
                  </a:cubicBezTo>
                  <a:cubicBezTo>
                    <a:pt x="1291" y="189"/>
                    <a:pt x="1291" y="189"/>
                    <a:pt x="1291" y="189"/>
                  </a:cubicBezTo>
                  <a:cubicBezTo>
                    <a:pt x="1297" y="187"/>
                    <a:pt x="1297" y="187"/>
                    <a:pt x="1297" y="187"/>
                  </a:cubicBezTo>
                  <a:cubicBezTo>
                    <a:pt x="1300" y="184"/>
                    <a:pt x="1300" y="184"/>
                    <a:pt x="1300" y="184"/>
                  </a:cubicBezTo>
                  <a:cubicBezTo>
                    <a:pt x="1299" y="182"/>
                    <a:pt x="1299" y="182"/>
                    <a:pt x="1299" y="182"/>
                  </a:cubicBezTo>
                  <a:cubicBezTo>
                    <a:pt x="1300" y="182"/>
                    <a:pt x="1300" y="182"/>
                    <a:pt x="1300" y="182"/>
                  </a:cubicBezTo>
                  <a:cubicBezTo>
                    <a:pt x="1299" y="179"/>
                    <a:pt x="1299" y="179"/>
                    <a:pt x="1299" y="179"/>
                  </a:cubicBezTo>
                  <a:cubicBezTo>
                    <a:pt x="1304" y="176"/>
                    <a:pt x="1304" y="176"/>
                    <a:pt x="1304" y="176"/>
                  </a:cubicBezTo>
                  <a:cubicBezTo>
                    <a:pt x="1305" y="174"/>
                    <a:pt x="1293" y="182"/>
                    <a:pt x="1308" y="172"/>
                  </a:cubicBezTo>
                  <a:cubicBezTo>
                    <a:pt x="1308" y="172"/>
                    <a:pt x="1302" y="175"/>
                    <a:pt x="1309" y="170"/>
                  </a:cubicBezTo>
                  <a:cubicBezTo>
                    <a:pt x="1310" y="170"/>
                    <a:pt x="1310" y="170"/>
                    <a:pt x="1310" y="170"/>
                  </a:cubicBezTo>
                  <a:cubicBezTo>
                    <a:pt x="1309" y="172"/>
                    <a:pt x="1309" y="172"/>
                    <a:pt x="1309" y="172"/>
                  </a:cubicBezTo>
                  <a:cubicBezTo>
                    <a:pt x="1313" y="175"/>
                    <a:pt x="1313" y="175"/>
                    <a:pt x="1313" y="175"/>
                  </a:cubicBezTo>
                  <a:cubicBezTo>
                    <a:pt x="1314" y="174"/>
                    <a:pt x="1314" y="174"/>
                    <a:pt x="1314" y="174"/>
                  </a:cubicBezTo>
                  <a:cubicBezTo>
                    <a:pt x="1313" y="170"/>
                    <a:pt x="1313" y="170"/>
                    <a:pt x="1313" y="170"/>
                  </a:cubicBezTo>
                  <a:cubicBezTo>
                    <a:pt x="1316" y="169"/>
                    <a:pt x="1316" y="169"/>
                    <a:pt x="1316" y="169"/>
                  </a:cubicBezTo>
                  <a:cubicBezTo>
                    <a:pt x="1317" y="169"/>
                    <a:pt x="1311" y="174"/>
                    <a:pt x="1317" y="165"/>
                  </a:cubicBezTo>
                  <a:cubicBezTo>
                    <a:pt x="1319" y="165"/>
                    <a:pt x="1319" y="165"/>
                    <a:pt x="1319" y="165"/>
                  </a:cubicBezTo>
                  <a:cubicBezTo>
                    <a:pt x="1322" y="164"/>
                    <a:pt x="1302" y="173"/>
                    <a:pt x="1326" y="160"/>
                  </a:cubicBezTo>
                  <a:cubicBezTo>
                    <a:pt x="1335" y="151"/>
                    <a:pt x="1335" y="151"/>
                    <a:pt x="1335" y="151"/>
                  </a:cubicBezTo>
                  <a:cubicBezTo>
                    <a:pt x="1339" y="148"/>
                    <a:pt x="1339" y="148"/>
                    <a:pt x="1339" y="148"/>
                  </a:cubicBezTo>
                  <a:cubicBezTo>
                    <a:pt x="1339" y="146"/>
                    <a:pt x="1328" y="156"/>
                    <a:pt x="1342" y="143"/>
                  </a:cubicBezTo>
                  <a:cubicBezTo>
                    <a:pt x="1335" y="153"/>
                    <a:pt x="1335" y="153"/>
                    <a:pt x="1335" y="153"/>
                  </a:cubicBezTo>
                  <a:cubicBezTo>
                    <a:pt x="1333" y="155"/>
                    <a:pt x="1333" y="155"/>
                    <a:pt x="1333" y="155"/>
                  </a:cubicBezTo>
                  <a:cubicBezTo>
                    <a:pt x="1333" y="158"/>
                    <a:pt x="1333" y="158"/>
                    <a:pt x="1333" y="158"/>
                  </a:cubicBezTo>
                  <a:cubicBezTo>
                    <a:pt x="1322" y="168"/>
                    <a:pt x="1322" y="168"/>
                    <a:pt x="1322" y="168"/>
                  </a:cubicBezTo>
                  <a:cubicBezTo>
                    <a:pt x="1321" y="173"/>
                    <a:pt x="1315" y="172"/>
                    <a:pt x="1315" y="178"/>
                  </a:cubicBezTo>
                  <a:cubicBezTo>
                    <a:pt x="1320" y="179"/>
                    <a:pt x="1320" y="179"/>
                    <a:pt x="1320" y="179"/>
                  </a:cubicBezTo>
                  <a:cubicBezTo>
                    <a:pt x="1317" y="181"/>
                    <a:pt x="1312" y="181"/>
                    <a:pt x="1314" y="185"/>
                  </a:cubicBezTo>
                  <a:cubicBezTo>
                    <a:pt x="1316" y="186"/>
                    <a:pt x="1316" y="186"/>
                    <a:pt x="1316" y="186"/>
                  </a:cubicBezTo>
                  <a:cubicBezTo>
                    <a:pt x="1319" y="183"/>
                    <a:pt x="1319" y="183"/>
                    <a:pt x="1319" y="183"/>
                  </a:cubicBezTo>
                  <a:cubicBezTo>
                    <a:pt x="1319" y="186"/>
                    <a:pt x="1319" y="186"/>
                    <a:pt x="1319" y="186"/>
                  </a:cubicBezTo>
                  <a:cubicBezTo>
                    <a:pt x="1315" y="190"/>
                    <a:pt x="1315" y="190"/>
                    <a:pt x="1315" y="190"/>
                  </a:cubicBezTo>
                  <a:cubicBezTo>
                    <a:pt x="1315" y="191"/>
                    <a:pt x="1315" y="191"/>
                    <a:pt x="1315" y="191"/>
                  </a:cubicBezTo>
                  <a:cubicBezTo>
                    <a:pt x="1320" y="189"/>
                    <a:pt x="1320" y="189"/>
                    <a:pt x="1320" y="189"/>
                  </a:cubicBezTo>
                  <a:cubicBezTo>
                    <a:pt x="1325" y="182"/>
                    <a:pt x="1325" y="182"/>
                    <a:pt x="1325" y="182"/>
                  </a:cubicBezTo>
                  <a:cubicBezTo>
                    <a:pt x="1325" y="185"/>
                    <a:pt x="1325" y="185"/>
                    <a:pt x="1325" y="185"/>
                  </a:cubicBezTo>
                  <a:cubicBezTo>
                    <a:pt x="1327" y="185"/>
                    <a:pt x="1327" y="185"/>
                    <a:pt x="1327" y="185"/>
                  </a:cubicBezTo>
                  <a:cubicBezTo>
                    <a:pt x="1327" y="186"/>
                    <a:pt x="1327" y="186"/>
                    <a:pt x="1327" y="186"/>
                  </a:cubicBezTo>
                  <a:cubicBezTo>
                    <a:pt x="1325" y="186"/>
                    <a:pt x="1326" y="190"/>
                    <a:pt x="1323" y="186"/>
                  </a:cubicBezTo>
                  <a:cubicBezTo>
                    <a:pt x="1320" y="191"/>
                    <a:pt x="1320" y="191"/>
                    <a:pt x="1320" y="191"/>
                  </a:cubicBezTo>
                  <a:cubicBezTo>
                    <a:pt x="1325" y="191"/>
                    <a:pt x="1325" y="191"/>
                    <a:pt x="1325" y="191"/>
                  </a:cubicBezTo>
                  <a:cubicBezTo>
                    <a:pt x="1328" y="188"/>
                    <a:pt x="1328" y="188"/>
                    <a:pt x="1328" y="188"/>
                  </a:cubicBezTo>
                  <a:cubicBezTo>
                    <a:pt x="1333" y="187"/>
                    <a:pt x="1333" y="187"/>
                    <a:pt x="1333" y="187"/>
                  </a:cubicBezTo>
                  <a:cubicBezTo>
                    <a:pt x="1327" y="193"/>
                    <a:pt x="1331" y="193"/>
                    <a:pt x="1319" y="195"/>
                  </a:cubicBezTo>
                  <a:cubicBezTo>
                    <a:pt x="1335" y="193"/>
                    <a:pt x="1335" y="193"/>
                    <a:pt x="1335" y="193"/>
                  </a:cubicBezTo>
                  <a:cubicBezTo>
                    <a:pt x="1340" y="191"/>
                    <a:pt x="1340" y="191"/>
                    <a:pt x="1340" y="191"/>
                  </a:cubicBezTo>
                  <a:cubicBezTo>
                    <a:pt x="1341" y="194"/>
                    <a:pt x="1330" y="191"/>
                    <a:pt x="1346" y="188"/>
                  </a:cubicBezTo>
                  <a:cubicBezTo>
                    <a:pt x="1346" y="188"/>
                    <a:pt x="1347" y="189"/>
                    <a:pt x="1346" y="189"/>
                  </a:cubicBezTo>
                  <a:cubicBezTo>
                    <a:pt x="1351" y="190"/>
                    <a:pt x="1351" y="190"/>
                    <a:pt x="1351" y="190"/>
                  </a:cubicBezTo>
                  <a:cubicBezTo>
                    <a:pt x="1353" y="188"/>
                    <a:pt x="1353" y="188"/>
                    <a:pt x="1353" y="188"/>
                  </a:cubicBezTo>
                  <a:cubicBezTo>
                    <a:pt x="1354" y="189"/>
                    <a:pt x="1354" y="189"/>
                    <a:pt x="1354" y="189"/>
                  </a:cubicBezTo>
                  <a:cubicBezTo>
                    <a:pt x="1358" y="187"/>
                    <a:pt x="1358" y="187"/>
                    <a:pt x="1358" y="187"/>
                  </a:cubicBezTo>
                  <a:cubicBezTo>
                    <a:pt x="1360" y="188"/>
                    <a:pt x="1360" y="188"/>
                    <a:pt x="1360" y="188"/>
                  </a:cubicBezTo>
                  <a:cubicBezTo>
                    <a:pt x="1364" y="186"/>
                    <a:pt x="1364" y="186"/>
                    <a:pt x="1364" y="186"/>
                  </a:cubicBezTo>
                  <a:cubicBezTo>
                    <a:pt x="1369" y="185"/>
                    <a:pt x="1369" y="185"/>
                    <a:pt x="1369" y="185"/>
                  </a:cubicBezTo>
                  <a:cubicBezTo>
                    <a:pt x="1368" y="185"/>
                    <a:pt x="1368" y="185"/>
                    <a:pt x="1368" y="185"/>
                  </a:cubicBezTo>
                  <a:cubicBezTo>
                    <a:pt x="1368" y="188"/>
                    <a:pt x="1368" y="188"/>
                    <a:pt x="1368" y="188"/>
                  </a:cubicBezTo>
                  <a:cubicBezTo>
                    <a:pt x="1372" y="190"/>
                    <a:pt x="1372" y="190"/>
                    <a:pt x="1372" y="190"/>
                  </a:cubicBezTo>
                  <a:cubicBezTo>
                    <a:pt x="1371" y="191"/>
                    <a:pt x="1371" y="191"/>
                    <a:pt x="1371" y="191"/>
                  </a:cubicBezTo>
                  <a:cubicBezTo>
                    <a:pt x="1362" y="190"/>
                    <a:pt x="1362" y="190"/>
                    <a:pt x="1362" y="190"/>
                  </a:cubicBezTo>
                  <a:cubicBezTo>
                    <a:pt x="1358" y="190"/>
                    <a:pt x="1360" y="192"/>
                    <a:pt x="1360" y="194"/>
                  </a:cubicBezTo>
                  <a:cubicBezTo>
                    <a:pt x="1357" y="193"/>
                    <a:pt x="1357" y="193"/>
                    <a:pt x="1357" y="193"/>
                  </a:cubicBezTo>
                  <a:cubicBezTo>
                    <a:pt x="1356" y="193"/>
                    <a:pt x="1356" y="193"/>
                    <a:pt x="1356" y="193"/>
                  </a:cubicBezTo>
                  <a:cubicBezTo>
                    <a:pt x="1348" y="195"/>
                    <a:pt x="1348" y="195"/>
                    <a:pt x="1348" y="195"/>
                  </a:cubicBezTo>
                  <a:cubicBezTo>
                    <a:pt x="1348" y="195"/>
                    <a:pt x="1346" y="196"/>
                    <a:pt x="1349" y="196"/>
                  </a:cubicBezTo>
                  <a:cubicBezTo>
                    <a:pt x="1347" y="196"/>
                    <a:pt x="1347" y="200"/>
                    <a:pt x="1346" y="195"/>
                  </a:cubicBezTo>
                  <a:cubicBezTo>
                    <a:pt x="1344" y="195"/>
                    <a:pt x="1343" y="195"/>
                    <a:pt x="1343" y="198"/>
                  </a:cubicBezTo>
                  <a:cubicBezTo>
                    <a:pt x="1343" y="198"/>
                    <a:pt x="1343" y="198"/>
                    <a:pt x="1343" y="198"/>
                  </a:cubicBezTo>
                  <a:cubicBezTo>
                    <a:pt x="1340" y="197"/>
                    <a:pt x="1340" y="197"/>
                    <a:pt x="1340" y="197"/>
                  </a:cubicBezTo>
                  <a:cubicBezTo>
                    <a:pt x="1339" y="199"/>
                    <a:pt x="1339" y="199"/>
                    <a:pt x="1339" y="199"/>
                  </a:cubicBezTo>
                  <a:cubicBezTo>
                    <a:pt x="1337" y="198"/>
                    <a:pt x="1337" y="198"/>
                    <a:pt x="1337" y="198"/>
                  </a:cubicBezTo>
                  <a:cubicBezTo>
                    <a:pt x="1336" y="200"/>
                    <a:pt x="1332" y="199"/>
                    <a:pt x="1334" y="203"/>
                  </a:cubicBezTo>
                  <a:cubicBezTo>
                    <a:pt x="1332" y="202"/>
                    <a:pt x="1332" y="202"/>
                    <a:pt x="1332" y="202"/>
                  </a:cubicBezTo>
                  <a:cubicBezTo>
                    <a:pt x="1332" y="200"/>
                    <a:pt x="1332" y="200"/>
                    <a:pt x="1332" y="200"/>
                  </a:cubicBezTo>
                  <a:cubicBezTo>
                    <a:pt x="1330" y="199"/>
                    <a:pt x="1331" y="197"/>
                    <a:pt x="1325" y="201"/>
                  </a:cubicBezTo>
                  <a:cubicBezTo>
                    <a:pt x="1324" y="203"/>
                    <a:pt x="1324" y="203"/>
                    <a:pt x="1324" y="203"/>
                  </a:cubicBezTo>
                  <a:cubicBezTo>
                    <a:pt x="1322" y="201"/>
                    <a:pt x="1322" y="201"/>
                    <a:pt x="1322" y="201"/>
                  </a:cubicBezTo>
                  <a:cubicBezTo>
                    <a:pt x="1323" y="201"/>
                    <a:pt x="1318" y="202"/>
                    <a:pt x="1323" y="198"/>
                  </a:cubicBezTo>
                  <a:cubicBezTo>
                    <a:pt x="1318" y="198"/>
                    <a:pt x="1318" y="198"/>
                    <a:pt x="1318" y="198"/>
                  </a:cubicBezTo>
                  <a:cubicBezTo>
                    <a:pt x="1320" y="203"/>
                    <a:pt x="1320" y="203"/>
                    <a:pt x="1320" y="203"/>
                  </a:cubicBezTo>
                  <a:cubicBezTo>
                    <a:pt x="1317" y="204"/>
                    <a:pt x="1317" y="204"/>
                    <a:pt x="1317" y="204"/>
                  </a:cubicBezTo>
                  <a:cubicBezTo>
                    <a:pt x="1317" y="204"/>
                    <a:pt x="1317" y="204"/>
                    <a:pt x="1317" y="204"/>
                  </a:cubicBezTo>
                  <a:cubicBezTo>
                    <a:pt x="1310" y="204"/>
                    <a:pt x="1310" y="204"/>
                    <a:pt x="1310" y="204"/>
                  </a:cubicBezTo>
                  <a:cubicBezTo>
                    <a:pt x="1310" y="207"/>
                    <a:pt x="1306" y="208"/>
                    <a:pt x="1303" y="207"/>
                  </a:cubicBezTo>
                  <a:cubicBezTo>
                    <a:pt x="1296" y="209"/>
                    <a:pt x="1296" y="209"/>
                    <a:pt x="1296" y="209"/>
                  </a:cubicBezTo>
                  <a:cubicBezTo>
                    <a:pt x="1293" y="210"/>
                    <a:pt x="1294" y="215"/>
                    <a:pt x="1287" y="216"/>
                  </a:cubicBezTo>
                  <a:cubicBezTo>
                    <a:pt x="1290" y="218"/>
                    <a:pt x="1290" y="218"/>
                    <a:pt x="1290" y="218"/>
                  </a:cubicBezTo>
                  <a:cubicBezTo>
                    <a:pt x="1278" y="227"/>
                    <a:pt x="1278" y="227"/>
                    <a:pt x="1278" y="227"/>
                  </a:cubicBezTo>
                  <a:cubicBezTo>
                    <a:pt x="1277" y="228"/>
                    <a:pt x="1271" y="234"/>
                    <a:pt x="1275" y="233"/>
                  </a:cubicBezTo>
                  <a:cubicBezTo>
                    <a:pt x="1275" y="233"/>
                    <a:pt x="1273" y="235"/>
                    <a:pt x="1277" y="233"/>
                  </a:cubicBezTo>
                  <a:cubicBezTo>
                    <a:pt x="1278" y="231"/>
                    <a:pt x="1278" y="231"/>
                    <a:pt x="1278" y="231"/>
                  </a:cubicBezTo>
                  <a:cubicBezTo>
                    <a:pt x="1281" y="237"/>
                    <a:pt x="1281" y="237"/>
                    <a:pt x="1281" y="237"/>
                  </a:cubicBezTo>
                  <a:cubicBezTo>
                    <a:pt x="1285" y="237"/>
                    <a:pt x="1285" y="237"/>
                    <a:pt x="1285" y="237"/>
                  </a:cubicBezTo>
                  <a:cubicBezTo>
                    <a:pt x="1286" y="236"/>
                    <a:pt x="1286" y="236"/>
                    <a:pt x="1286" y="236"/>
                  </a:cubicBezTo>
                  <a:cubicBezTo>
                    <a:pt x="1283" y="235"/>
                    <a:pt x="1283" y="235"/>
                    <a:pt x="1283" y="235"/>
                  </a:cubicBezTo>
                  <a:cubicBezTo>
                    <a:pt x="1290" y="232"/>
                    <a:pt x="1290" y="232"/>
                    <a:pt x="1290" y="232"/>
                  </a:cubicBezTo>
                  <a:cubicBezTo>
                    <a:pt x="1291" y="233"/>
                    <a:pt x="1291" y="233"/>
                    <a:pt x="1291" y="233"/>
                  </a:cubicBezTo>
                  <a:cubicBezTo>
                    <a:pt x="1294" y="231"/>
                    <a:pt x="1294" y="231"/>
                    <a:pt x="1294" y="231"/>
                  </a:cubicBezTo>
                  <a:cubicBezTo>
                    <a:pt x="1293" y="230"/>
                    <a:pt x="1292" y="236"/>
                    <a:pt x="1292" y="229"/>
                  </a:cubicBezTo>
                  <a:cubicBezTo>
                    <a:pt x="1296" y="231"/>
                    <a:pt x="1296" y="231"/>
                    <a:pt x="1296" y="231"/>
                  </a:cubicBezTo>
                  <a:cubicBezTo>
                    <a:pt x="1302" y="231"/>
                    <a:pt x="1302" y="231"/>
                    <a:pt x="1302" y="231"/>
                  </a:cubicBezTo>
                  <a:cubicBezTo>
                    <a:pt x="1304" y="230"/>
                    <a:pt x="1304" y="230"/>
                    <a:pt x="1304" y="230"/>
                  </a:cubicBezTo>
                  <a:cubicBezTo>
                    <a:pt x="1310" y="228"/>
                    <a:pt x="1310" y="228"/>
                    <a:pt x="1310" y="228"/>
                  </a:cubicBezTo>
                  <a:cubicBezTo>
                    <a:pt x="1309" y="231"/>
                    <a:pt x="1309" y="231"/>
                    <a:pt x="1309" y="231"/>
                  </a:cubicBezTo>
                  <a:cubicBezTo>
                    <a:pt x="1311" y="232"/>
                    <a:pt x="1311" y="232"/>
                    <a:pt x="1311" y="232"/>
                  </a:cubicBezTo>
                  <a:cubicBezTo>
                    <a:pt x="1324" y="230"/>
                    <a:pt x="1324" y="230"/>
                    <a:pt x="1324" y="230"/>
                  </a:cubicBezTo>
                  <a:cubicBezTo>
                    <a:pt x="1342" y="226"/>
                    <a:pt x="1342" y="226"/>
                    <a:pt x="1342" y="226"/>
                  </a:cubicBezTo>
                  <a:cubicBezTo>
                    <a:pt x="1349" y="224"/>
                    <a:pt x="1349" y="224"/>
                    <a:pt x="1349" y="224"/>
                  </a:cubicBezTo>
                  <a:cubicBezTo>
                    <a:pt x="1350" y="224"/>
                    <a:pt x="1350" y="224"/>
                    <a:pt x="1350" y="224"/>
                  </a:cubicBezTo>
                  <a:cubicBezTo>
                    <a:pt x="1353" y="222"/>
                    <a:pt x="1353" y="222"/>
                    <a:pt x="1353" y="222"/>
                  </a:cubicBezTo>
                  <a:cubicBezTo>
                    <a:pt x="1346" y="221"/>
                    <a:pt x="1346" y="221"/>
                    <a:pt x="1346" y="221"/>
                  </a:cubicBezTo>
                  <a:cubicBezTo>
                    <a:pt x="1350" y="220"/>
                    <a:pt x="1350" y="220"/>
                    <a:pt x="1350" y="220"/>
                  </a:cubicBezTo>
                  <a:cubicBezTo>
                    <a:pt x="1352" y="219"/>
                    <a:pt x="1352" y="219"/>
                    <a:pt x="1352" y="219"/>
                  </a:cubicBezTo>
                  <a:cubicBezTo>
                    <a:pt x="1361" y="217"/>
                    <a:pt x="1361" y="217"/>
                    <a:pt x="1361" y="217"/>
                  </a:cubicBezTo>
                  <a:cubicBezTo>
                    <a:pt x="1362" y="215"/>
                    <a:pt x="1362" y="215"/>
                    <a:pt x="1362" y="215"/>
                  </a:cubicBezTo>
                  <a:cubicBezTo>
                    <a:pt x="1367" y="216"/>
                    <a:pt x="1367" y="216"/>
                    <a:pt x="1367" y="216"/>
                  </a:cubicBezTo>
                  <a:cubicBezTo>
                    <a:pt x="1369" y="216"/>
                    <a:pt x="1369" y="216"/>
                    <a:pt x="1369" y="216"/>
                  </a:cubicBezTo>
                  <a:cubicBezTo>
                    <a:pt x="1371" y="214"/>
                    <a:pt x="1371" y="214"/>
                    <a:pt x="1371" y="214"/>
                  </a:cubicBezTo>
                  <a:cubicBezTo>
                    <a:pt x="1377" y="213"/>
                    <a:pt x="1377" y="213"/>
                    <a:pt x="1377" y="213"/>
                  </a:cubicBezTo>
                  <a:cubicBezTo>
                    <a:pt x="1376" y="211"/>
                    <a:pt x="1376" y="211"/>
                    <a:pt x="1376" y="211"/>
                  </a:cubicBezTo>
                  <a:cubicBezTo>
                    <a:pt x="1378" y="211"/>
                    <a:pt x="1378" y="211"/>
                    <a:pt x="1378" y="211"/>
                  </a:cubicBezTo>
                  <a:cubicBezTo>
                    <a:pt x="1381" y="213"/>
                    <a:pt x="1381" y="213"/>
                    <a:pt x="1381" y="213"/>
                  </a:cubicBezTo>
                  <a:cubicBezTo>
                    <a:pt x="1388" y="210"/>
                    <a:pt x="1388" y="210"/>
                    <a:pt x="1388" y="210"/>
                  </a:cubicBezTo>
                  <a:cubicBezTo>
                    <a:pt x="1390" y="210"/>
                    <a:pt x="1390" y="210"/>
                    <a:pt x="1390" y="210"/>
                  </a:cubicBezTo>
                  <a:cubicBezTo>
                    <a:pt x="1389" y="211"/>
                    <a:pt x="1389" y="211"/>
                    <a:pt x="1389" y="211"/>
                  </a:cubicBezTo>
                  <a:cubicBezTo>
                    <a:pt x="1392" y="212"/>
                    <a:pt x="1392" y="212"/>
                    <a:pt x="1392" y="212"/>
                  </a:cubicBezTo>
                  <a:cubicBezTo>
                    <a:pt x="1402" y="207"/>
                    <a:pt x="1402" y="207"/>
                    <a:pt x="1402" y="207"/>
                  </a:cubicBezTo>
                  <a:cubicBezTo>
                    <a:pt x="1405" y="209"/>
                    <a:pt x="1405" y="209"/>
                    <a:pt x="1405" y="209"/>
                  </a:cubicBezTo>
                  <a:cubicBezTo>
                    <a:pt x="1409" y="208"/>
                    <a:pt x="1409" y="208"/>
                    <a:pt x="1409" y="208"/>
                  </a:cubicBezTo>
                  <a:cubicBezTo>
                    <a:pt x="1410" y="206"/>
                    <a:pt x="1410" y="206"/>
                    <a:pt x="1410" y="206"/>
                  </a:cubicBezTo>
                  <a:cubicBezTo>
                    <a:pt x="1416" y="203"/>
                    <a:pt x="1416" y="203"/>
                    <a:pt x="1416" y="203"/>
                  </a:cubicBezTo>
                  <a:cubicBezTo>
                    <a:pt x="1424" y="203"/>
                    <a:pt x="1424" y="203"/>
                    <a:pt x="1424" y="203"/>
                  </a:cubicBezTo>
                  <a:cubicBezTo>
                    <a:pt x="1416" y="206"/>
                    <a:pt x="1416" y="206"/>
                    <a:pt x="1416" y="206"/>
                  </a:cubicBezTo>
                  <a:cubicBezTo>
                    <a:pt x="1412" y="208"/>
                    <a:pt x="1417" y="200"/>
                    <a:pt x="1411" y="208"/>
                  </a:cubicBezTo>
                  <a:cubicBezTo>
                    <a:pt x="1412" y="209"/>
                    <a:pt x="1412" y="209"/>
                    <a:pt x="1412" y="209"/>
                  </a:cubicBezTo>
                  <a:cubicBezTo>
                    <a:pt x="1408" y="211"/>
                    <a:pt x="1408" y="211"/>
                    <a:pt x="1408" y="211"/>
                  </a:cubicBezTo>
                  <a:cubicBezTo>
                    <a:pt x="1411" y="212"/>
                    <a:pt x="1411" y="212"/>
                    <a:pt x="1411" y="212"/>
                  </a:cubicBezTo>
                  <a:cubicBezTo>
                    <a:pt x="1420" y="210"/>
                    <a:pt x="1420" y="210"/>
                    <a:pt x="1420" y="210"/>
                  </a:cubicBezTo>
                  <a:cubicBezTo>
                    <a:pt x="1420" y="209"/>
                    <a:pt x="1420" y="209"/>
                    <a:pt x="1423" y="211"/>
                  </a:cubicBezTo>
                  <a:cubicBezTo>
                    <a:pt x="1425" y="209"/>
                    <a:pt x="1425" y="209"/>
                    <a:pt x="1425" y="209"/>
                  </a:cubicBezTo>
                  <a:cubicBezTo>
                    <a:pt x="1425" y="210"/>
                    <a:pt x="1425" y="210"/>
                    <a:pt x="1425" y="210"/>
                  </a:cubicBezTo>
                  <a:cubicBezTo>
                    <a:pt x="1423" y="211"/>
                    <a:pt x="1423" y="211"/>
                    <a:pt x="1423" y="211"/>
                  </a:cubicBezTo>
                  <a:cubicBezTo>
                    <a:pt x="1422" y="211"/>
                    <a:pt x="1421" y="208"/>
                    <a:pt x="1419" y="211"/>
                  </a:cubicBezTo>
                  <a:cubicBezTo>
                    <a:pt x="1420" y="213"/>
                    <a:pt x="1420" y="213"/>
                    <a:pt x="1420" y="213"/>
                  </a:cubicBezTo>
                  <a:cubicBezTo>
                    <a:pt x="1420" y="213"/>
                    <a:pt x="1423" y="205"/>
                    <a:pt x="1416" y="214"/>
                  </a:cubicBezTo>
                  <a:cubicBezTo>
                    <a:pt x="1409" y="213"/>
                    <a:pt x="1409" y="213"/>
                    <a:pt x="1409" y="213"/>
                  </a:cubicBezTo>
                  <a:cubicBezTo>
                    <a:pt x="1407" y="215"/>
                    <a:pt x="1404" y="210"/>
                    <a:pt x="1406" y="215"/>
                  </a:cubicBezTo>
                  <a:cubicBezTo>
                    <a:pt x="1404" y="213"/>
                    <a:pt x="1404" y="213"/>
                    <a:pt x="1404" y="213"/>
                  </a:cubicBezTo>
                  <a:cubicBezTo>
                    <a:pt x="1403" y="215"/>
                    <a:pt x="1403" y="215"/>
                    <a:pt x="1403" y="215"/>
                  </a:cubicBezTo>
                  <a:cubicBezTo>
                    <a:pt x="1398" y="214"/>
                    <a:pt x="1398" y="214"/>
                    <a:pt x="1398" y="214"/>
                  </a:cubicBezTo>
                  <a:cubicBezTo>
                    <a:pt x="1388" y="217"/>
                    <a:pt x="1388" y="217"/>
                    <a:pt x="1388" y="217"/>
                  </a:cubicBezTo>
                  <a:cubicBezTo>
                    <a:pt x="1384" y="219"/>
                    <a:pt x="1384" y="219"/>
                    <a:pt x="1384" y="219"/>
                  </a:cubicBezTo>
                  <a:cubicBezTo>
                    <a:pt x="1381" y="219"/>
                    <a:pt x="1381" y="219"/>
                    <a:pt x="1381" y="219"/>
                  </a:cubicBezTo>
                  <a:cubicBezTo>
                    <a:pt x="1367" y="223"/>
                    <a:pt x="1367" y="223"/>
                    <a:pt x="1367" y="223"/>
                  </a:cubicBezTo>
                  <a:cubicBezTo>
                    <a:pt x="1365" y="223"/>
                    <a:pt x="1365" y="223"/>
                    <a:pt x="1365" y="223"/>
                  </a:cubicBezTo>
                  <a:cubicBezTo>
                    <a:pt x="1363" y="223"/>
                    <a:pt x="1363" y="223"/>
                    <a:pt x="1363" y="223"/>
                  </a:cubicBezTo>
                  <a:cubicBezTo>
                    <a:pt x="1360" y="224"/>
                    <a:pt x="1360" y="224"/>
                    <a:pt x="1360" y="224"/>
                  </a:cubicBezTo>
                  <a:cubicBezTo>
                    <a:pt x="1359" y="226"/>
                    <a:pt x="1359" y="226"/>
                    <a:pt x="1359" y="226"/>
                  </a:cubicBezTo>
                  <a:cubicBezTo>
                    <a:pt x="1361" y="226"/>
                    <a:pt x="1361" y="226"/>
                    <a:pt x="1361" y="226"/>
                  </a:cubicBezTo>
                  <a:cubicBezTo>
                    <a:pt x="1346" y="229"/>
                    <a:pt x="1346" y="229"/>
                    <a:pt x="1346" y="229"/>
                  </a:cubicBezTo>
                  <a:cubicBezTo>
                    <a:pt x="1347" y="230"/>
                    <a:pt x="1347" y="230"/>
                    <a:pt x="1347" y="230"/>
                  </a:cubicBezTo>
                  <a:cubicBezTo>
                    <a:pt x="1345" y="227"/>
                    <a:pt x="1342" y="231"/>
                    <a:pt x="1336" y="231"/>
                  </a:cubicBezTo>
                  <a:cubicBezTo>
                    <a:pt x="1328" y="231"/>
                    <a:pt x="1328" y="231"/>
                    <a:pt x="1328" y="231"/>
                  </a:cubicBezTo>
                  <a:cubicBezTo>
                    <a:pt x="1309" y="235"/>
                    <a:pt x="1309" y="235"/>
                    <a:pt x="1309" y="235"/>
                  </a:cubicBezTo>
                  <a:cubicBezTo>
                    <a:pt x="1299" y="238"/>
                    <a:pt x="1299" y="238"/>
                    <a:pt x="1299" y="238"/>
                  </a:cubicBezTo>
                  <a:cubicBezTo>
                    <a:pt x="1303" y="234"/>
                    <a:pt x="1292" y="238"/>
                    <a:pt x="1302" y="234"/>
                  </a:cubicBezTo>
                  <a:cubicBezTo>
                    <a:pt x="1301" y="233"/>
                    <a:pt x="1301" y="233"/>
                    <a:pt x="1301" y="233"/>
                  </a:cubicBezTo>
                  <a:cubicBezTo>
                    <a:pt x="1298" y="234"/>
                    <a:pt x="1298" y="234"/>
                    <a:pt x="1298" y="234"/>
                  </a:cubicBezTo>
                  <a:cubicBezTo>
                    <a:pt x="1296" y="235"/>
                    <a:pt x="1296" y="235"/>
                    <a:pt x="1296" y="235"/>
                  </a:cubicBezTo>
                  <a:cubicBezTo>
                    <a:pt x="1297" y="236"/>
                    <a:pt x="1297" y="236"/>
                    <a:pt x="1297" y="236"/>
                  </a:cubicBezTo>
                  <a:cubicBezTo>
                    <a:pt x="1297" y="238"/>
                    <a:pt x="1297" y="238"/>
                    <a:pt x="1297" y="238"/>
                  </a:cubicBezTo>
                  <a:cubicBezTo>
                    <a:pt x="1291" y="240"/>
                    <a:pt x="1291" y="240"/>
                    <a:pt x="1291" y="240"/>
                  </a:cubicBezTo>
                  <a:cubicBezTo>
                    <a:pt x="1286" y="240"/>
                    <a:pt x="1286" y="240"/>
                    <a:pt x="1286" y="240"/>
                  </a:cubicBezTo>
                  <a:cubicBezTo>
                    <a:pt x="1283" y="242"/>
                    <a:pt x="1279" y="246"/>
                    <a:pt x="1278" y="246"/>
                  </a:cubicBezTo>
                  <a:cubicBezTo>
                    <a:pt x="1279" y="243"/>
                    <a:pt x="1279" y="243"/>
                    <a:pt x="1279" y="243"/>
                  </a:cubicBezTo>
                  <a:cubicBezTo>
                    <a:pt x="1276" y="242"/>
                    <a:pt x="1276" y="242"/>
                    <a:pt x="1276" y="242"/>
                  </a:cubicBezTo>
                  <a:cubicBezTo>
                    <a:pt x="1267" y="245"/>
                    <a:pt x="1267" y="245"/>
                    <a:pt x="1267" y="245"/>
                  </a:cubicBezTo>
                  <a:cubicBezTo>
                    <a:pt x="1265" y="246"/>
                    <a:pt x="1265" y="246"/>
                    <a:pt x="1265" y="246"/>
                  </a:cubicBezTo>
                  <a:cubicBezTo>
                    <a:pt x="1266" y="247"/>
                    <a:pt x="1266" y="247"/>
                    <a:pt x="1266" y="247"/>
                  </a:cubicBezTo>
                  <a:cubicBezTo>
                    <a:pt x="1257" y="248"/>
                    <a:pt x="1257" y="248"/>
                    <a:pt x="1257" y="248"/>
                  </a:cubicBezTo>
                  <a:cubicBezTo>
                    <a:pt x="1254" y="252"/>
                    <a:pt x="1254" y="252"/>
                    <a:pt x="1254" y="252"/>
                  </a:cubicBezTo>
                  <a:cubicBezTo>
                    <a:pt x="1258" y="252"/>
                    <a:pt x="1258" y="252"/>
                    <a:pt x="1258" y="252"/>
                  </a:cubicBezTo>
                  <a:cubicBezTo>
                    <a:pt x="1259" y="252"/>
                    <a:pt x="1259" y="252"/>
                    <a:pt x="1259" y="252"/>
                  </a:cubicBezTo>
                  <a:cubicBezTo>
                    <a:pt x="1255" y="256"/>
                    <a:pt x="1255" y="256"/>
                    <a:pt x="1255" y="256"/>
                  </a:cubicBezTo>
                  <a:cubicBezTo>
                    <a:pt x="1253" y="256"/>
                    <a:pt x="1270" y="247"/>
                    <a:pt x="1249" y="257"/>
                  </a:cubicBezTo>
                  <a:cubicBezTo>
                    <a:pt x="1249" y="259"/>
                    <a:pt x="1249" y="259"/>
                    <a:pt x="1249" y="259"/>
                  </a:cubicBezTo>
                  <a:cubicBezTo>
                    <a:pt x="1256" y="263"/>
                    <a:pt x="1256" y="263"/>
                    <a:pt x="1256" y="263"/>
                  </a:cubicBezTo>
                  <a:cubicBezTo>
                    <a:pt x="1259" y="263"/>
                    <a:pt x="1259" y="263"/>
                    <a:pt x="1259" y="263"/>
                  </a:cubicBezTo>
                  <a:cubicBezTo>
                    <a:pt x="1259" y="260"/>
                    <a:pt x="1259" y="260"/>
                    <a:pt x="1259" y="260"/>
                  </a:cubicBezTo>
                  <a:cubicBezTo>
                    <a:pt x="1263" y="258"/>
                    <a:pt x="1263" y="258"/>
                    <a:pt x="1263" y="258"/>
                  </a:cubicBezTo>
                  <a:cubicBezTo>
                    <a:pt x="1267" y="259"/>
                    <a:pt x="1267" y="259"/>
                    <a:pt x="1267" y="259"/>
                  </a:cubicBezTo>
                  <a:cubicBezTo>
                    <a:pt x="1268" y="261"/>
                    <a:pt x="1268" y="261"/>
                    <a:pt x="1268" y="261"/>
                  </a:cubicBezTo>
                  <a:cubicBezTo>
                    <a:pt x="1272" y="260"/>
                    <a:pt x="1272" y="260"/>
                    <a:pt x="1272" y="260"/>
                  </a:cubicBezTo>
                  <a:cubicBezTo>
                    <a:pt x="1276" y="256"/>
                    <a:pt x="1276" y="256"/>
                    <a:pt x="1276" y="256"/>
                  </a:cubicBezTo>
                  <a:cubicBezTo>
                    <a:pt x="1269" y="250"/>
                    <a:pt x="1269" y="250"/>
                    <a:pt x="1269" y="250"/>
                  </a:cubicBezTo>
                  <a:cubicBezTo>
                    <a:pt x="1281" y="254"/>
                    <a:pt x="1281" y="254"/>
                    <a:pt x="1281" y="254"/>
                  </a:cubicBezTo>
                  <a:cubicBezTo>
                    <a:pt x="1285" y="252"/>
                    <a:pt x="1285" y="252"/>
                    <a:pt x="1285" y="252"/>
                  </a:cubicBezTo>
                  <a:cubicBezTo>
                    <a:pt x="1289" y="251"/>
                    <a:pt x="1289" y="251"/>
                    <a:pt x="1289" y="251"/>
                  </a:cubicBezTo>
                  <a:cubicBezTo>
                    <a:pt x="1290" y="248"/>
                    <a:pt x="1290" y="248"/>
                    <a:pt x="1290" y="248"/>
                  </a:cubicBezTo>
                  <a:cubicBezTo>
                    <a:pt x="1290" y="247"/>
                    <a:pt x="1290" y="247"/>
                    <a:pt x="1290" y="247"/>
                  </a:cubicBezTo>
                  <a:cubicBezTo>
                    <a:pt x="1294" y="249"/>
                    <a:pt x="1294" y="249"/>
                    <a:pt x="1294" y="249"/>
                  </a:cubicBezTo>
                  <a:cubicBezTo>
                    <a:pt x="1295" y="247"/>
                    <a:pt x="1300" y="254"/>
                    <a:pt x="1296" y="245"/>
                  </a:cubicBezTo>
                  <a:cubicBezTo>
                    <a:pt x="1299" y="249"/>
                    <a:pt x="1299" y="249"/>
                    <a:pt x="1299" y="249"/>
                  </a:cubicBezTo>
                  <a:cubicBezTo>
                    <a:pt x="1297" y="249"/>
                    <a:pt x="1297" y="249"/>
                    <a:pt x="1297" y="249"/>
                  </a:cubicBezTo>
                  <a:cubicBezTo>
                    <a:pt x="1292" y="251"/>
                    <a:pt x="1292" y="251"/>
                    <a:pt x="1292" y="251"/>
                  </a:cubicBezTo>
                  <a:cubicBezTo>
                    <a:pt x="1289" y="251"/>
                    <a:pt x="1289" y="251"/>
                    <a:pt x="1289" y="251"/>
                  </a:cubicBezTo>
                  <a:cubicBezTo>
                    <a:pt x="1288" y="254"/>
                    <a:pt x="1288" y="254"/>
                    <a:pt x="1288" y="254"/>
                  </a:cubicBezTo>
                  <a:cubicBezTo>
                    <a:pt x="1284" y="253"/>
                    <a:pt x="1290" y="258"/>
                    <a:pt x="1284" y="254"/>
                  </a:cubicBezTo>
                  <a:cubicBezTo>
                    <a:pt x="1284" y="257"/>
                    <a:pt x="1277" y="254"/>
                    <a:pt x="1285" y="258"/>
                  </a:cubicBezTo>
                  <a:cubicBezTo>
                    <a:pt x="1290" y="256"/>
                    <a:pt x="1290" y="256"/>
                    <a:pt x="1290" y="256"/>
                  </a:cubicBezTo>
                  <a:cubicBezTo>
                    <a:pt x="1292" y="257"/>
                    <a:pt x="1292" y="257"/>
                    <a:pt x="1292" y="257"/>
                  </a:cubicBezTo>
                  <a:cubicBezTo>
                    <a:pt x="1306" y="252"/>
                    <a:pt x="1306" y="252"/>
                    <a:pt x="1306" y="252"/>
                  </a:cubicBezTo>
                  <a:cubicBezTo>
                    <a:pt x="1321" y="249"/>
                    <a:pt x="1321" y="249"/>
                    <a:pt x="1321" y="249"/>
                  </a:cubicBezTo>
                  <a:cubicBezTo>
                    <a:pt x="1327" y="248"/>
                    <a:pt x="1327" y="248"/>
                    <a:pt x="1327" y="248"/>
                  </a:cubicBezTo>
                  <a:cubicBezTo>
                    <a:pt x="1326" y="249"/>
                    <a:pt x="1324" y="250"/>
                    <a:pt x="1327" y="251"/>
                  </a:cubicBezTo>
                  <a:cubicBezTo>
                    <a:pt x="1329" y="250"/>
                    <a:pt x="1329" y="250"/>
                    <a:pt x="1329" y="250"/>
                  </a:cubicBezTo>
                  <a:cubicBezTo>
                    <a:pt x="1328" y="248"/>
                    <a:pt x="1328" y="248"/>
                    <a:pt x="1328" y="248"/>
                  </a:cubicBezTo>
                  <a:cubicBezTo>
                    <a:pt x="1335" y="249"/>
                    <a:pt x="1335" y="249"/>
                    <a:pt x="1335" y="249"/>
                  </a:cubicBezTo>
                  <a:cubicBezTo>
                    <a:pt x="1336" y="247"/>
                    <a:pt x="1336" y="247"/>
                    <a:pt x="1336" y="247"/>
                  </a:cubicBezTo>
                  <a:cubicBezTo>
                    <a:pt x="1346" y="245"/>
                    <a:pt x="1346" y="245"/>
                    <a:pt x="1346" y="245"/>
                  </a:cubicBezTo>
                  <a:cubicBezTo>
                    <a:pt x="1354" y="245"/>
                    <a:pt x="1354" y="245"/>
                    <a:pt x="1354" y="245"/>
                  </a:cubicBezTo>
                  <a:cubicBezTo>
                    <a:pt x="1377" y="239"/>
                    <a:pt x="1377" y="239"/>
                    <a:pt x="1377" y="239"/>
                  </a:cubicBezTo>
                  <a:cubicBezTo>
                    <a:pt x="1379" y="238"/>
                    <a:pt x="1379" y="238"/>
                    <a:pt x="1379" y="238"/>
                  </a:cubicBezTo>
                  <a:cubicBezTo>
                    <a:pt x="1389" y="236"/>
                    <a:pt x="1389" y="236"/>
                    <a:pt x="1389" y="236"/>
                  </a:cubicBezTo>
                  <a:cubicBezTo>
                    <a:pt x="1389" y="234"/>
                    <a:pt x="1389" y="234"/>
                    <a:pt x="1389" y="234"/>
                  </a:cubicBezTo>
                  <a:cubicBezTo>
                    <a:pt x="1392" y="232"/>
                    <a:pt x="1392" y="232"/>
                    <a:pt x="1392" y="232"/>
                  </a:cubicBezTo>
                  <a:cubicBezTo>
                    <a:pt x="1393" y="234"/>
                    <a:pt x="1393" y="234"/>
                    <a:pt x="1393" y="234"/>
                  </a:cubicBezTo>
                  <a:cubicBezTo>
                    <a:pt x="1392" y="236"/>
                    <a:pt x="1392" y="236"/>
                    <a:pt x="1392" y="236"/>
                  </a:cubicBezTo>
                  <a:cubicBezTo>
                    <a:pt x="1384" y="238"/>
                    <a:pt x="1384" y="238"/>
                    <a:pt x="1384" y="238"/>
                  </a:cubicBezTo>
                  <a:cubicBezTo>
                    <a:pt x="1391" y="240"/>
                    <a:pt x="1391" y="240"/>
                    <a:pt x="1391" y="240"/>
                  </a:cubicBezTo>
                  <a:cubicBezTo>
                    <a:pt x="1396" y="235"/>
                    <a:pt x="1396" y="235"/>
                    <a:pt x="1396" y="235"/>
                  </a:cubicBezTo>
                  <a:cubicBezTo>
                    <a:pt x="1397" y="238"/>
                    <a:pt x="1397" y="238"/>
                    <a:pt x="1397" y="238"/>
                  </a:cubicBezTo>
                  <a:cubicBezTo>
                    <a:pt x="1403" y="239"/>
                    <a:pt x="1403" y="239"/>
                    <a:pt x="1403" y="239"/>
                  </a:cubicBezTo>
                  <a:cubicBezTo>
                    <a:pt x="1402" y="241"/>
                    <a:pt x="1402" y="241"/>
                    <a:pt x="1402" y="241"/>
                  </a:cubicBezTo>
                  <a:cubicBezTo>
                    <a:pt x="1409" y="242"/>
                    <a:pt x="1409" y="242"/>
                    <a:pt x="1409" y="242"/>
                  </a:cubicBezTo>
                  <a:cubicBezTo>
                    <a:pt x="1420" y="240"/>
                    <a:pt x="1420" y="240"/>
                    <a:pt x="1420" y="240"/>
                  </a:cubicBezTo>
                  <a:cubicBezTo>
                    <a:pt x="1424" y="239"/>
                    <a:pt x="1424" y="239"/>
                    <a:pt x="1424" y="239"/>
                  </a:cubicBezTo>
                  <a:cubicBezTo>
                    <a:pt x="1423" y="238"/>
                    <a:pt x="1423" y="238"/>
                    <a:pt x="1423" y="238"/>
                  </a:cubicBezTo>
                  <a:cubicBezTo>
                    <a:pt x="1426" y="238"/>
                    <a:pt x="1426" y="238"/>
                    <a:pt x="1426" y="238"/>
                  </a:cubicBezTo>
                  <a:cubicBezTo>
                    <a:pt x="1426" y="240"/>
                    <a:pt x="1425" y="233"/>
                    <a:pt x="1428" y="240"/>
                  </a:cubicBezTo>
                  <a:cubicBezTo>
                    <a:pt x="1435" y="240"/>
                    <a:pt x="1435" y="240"/>
                    <a:pt x="1435" y="240"/>
                  </a:cubicBezTo>
                  <a:cubicBezTo>
                    <a:pt x="1447" y="239"/>
                    <a:pt x="1447" y="239"/>
                    <a:pt x="1447" y="239"/>
                  </a:cubicBezTo>
                  <a:cubicBezTo>
                    <a:pt x="1454" y="239"/>
                    <a:pt x="1454" y="239"/>
                    <a:pt x="1454" y="239"/>
                  </a:cubicBezTo>
                  <a:cubicBezTo>
                    <a:pt x="1454" y="239"/>
                    <a:pt x="1451" y="241"/>
                    <a:pt x="1454" y="237"/>
                  </a:cubicBezTo>
                  <a:cubicBezTo>
                    <a:pt x="1457" y="239"/>
                    <a:pt x="1457" y="239"/>
                    <a:pt x="1457" y="239"/>
                  </a:cubicBezTo>
                  <a:cubicBezTo>
                    <a:pt x="1461" y="238"/>
                    <a:pt x="1461" y="238"/>
                    <a:pt x="1461" y="238"/>
                  </a:cubicBezTo>
                  <a:cubicBezTo>
                    <a:pt x="1480" y="240"/>
                    <a:pt x="1480" y="240"/>
                    <a:pt x="1480" y="240"/>
                  </a:cubicBezTo>
                  <a:cubicBezTo>
                    <a:pt x="1488" y="241"/>
                    <a:pt x="1488" y="241"/>
                    <a:pt x="1488" y="241"/>
                  </a:cubicBezTo>
                  <a:cubicBezTo>
                    <a:pt x="1492" y="242"/>
                    <a:pt x="1492" y="242"/>
                    <a:pt x="1492" y="242"/>
                  </a:cubicBezTo>
                  <a:cubicBezTo>
                    <a:pt x="1490" y="243"/>
                    <a:pt x="1490" y="243"/>
                    <a:pt x="1490" y="243"/>
                  </a:cubicBezTo>
                  <a:cubicBezTo>
                    <a:pt x="1490" y="244"/>
                    <a:pt x="1489" y="244"/>
                    <a:pt x="1493" y="245"/>
                  </a:cubicBezTo>
                  <a:cubicBezTo>
                    <a:pt x="1493" y="245"/>
                    <a:pt x="1493" y="245"/>
                    <a:pt x="1493" y="245"/>
                  </a:cubicBezTo>
                  <a:cubicBezTo>
                    <a:pt x="1494" y="242"/>
                    <a:pt x="1494" y="242"/>
                    <a:pt x="1494" y="242"/>
                  </a:cubicBezTo>
                  <a:cubicBezTo>
                    <a:pt x="1498" y="244"/>
                    <a:pt x="1498" y="244"/>
                    <a:pt x="1498" y="244"/>
                  </a:cubicBezTo>
                  <a:cubicBezTo>
                    <a:pt x="1497" y="248"/>
                    <a:pt x="1497" y="248"/>
                    <a:pt x="1497" y="248"/>
                  </a:cubicBezTo>
                  <a:cubicBezTo>
                    <a:pt x="1494" y="249"/>
                    <a:pt x="1494" y="249"/>
                    <a:pt x="1494" y="249"/>
                  </a:cubicBezTo>
                  <a:cubicBezTo>
                    <a:pt x="1488" y="256"/>
                    <a:pt x="1488" y="256"/>
                    <a:pt x="1488" y="256"/>
                  </a:cubicBezTo>
                  <a:cubicBezTo>
                    <a:pt x="1468" y="267"/>
                    <a:pt x="1468" y="267"/>
                    <a:pt x="1468" y="267"/>
                  </a:cubicBezTo>
                  <a:cubicBezTo>
                    <a:pt x="1469" y="269"/>
                    <a:pt x="1466" y="268"/>
                    <a:pt x="1466" y="270"/>
                  </a:cubicBezTo>
                  <a:cubicBezTo>
                    <a:pt x="1464" y="268"/>
                    <a:pt x="1464" y="268"/>
                    <a:pt x="1464" y="268"/>
                  </a:cubicBezTo>
                  <a:cubicBezTo>
                    <a:pt x="1457" y="272"/>
                    <a:pt x="1457" y="272"/>
                    <a:pt x="1457" y="272"/>
                  </a:cubicBezTo>
                  <a:cubicBezTo>
                    <a:pt x="1454" y="270"/>
                    <a:pt x="1454" y="270"/>
                    <a:pt x="1454" y="270"/>
                  </a:cubicBezTo>
                  <a:cubicBezTo>
                    <a:pt x="1452" y="272"/>
                    <a:pt x="1452" y="272"/>
                    <a:pt x="1452" y="272"/>
                  </a:cubicBezTo>
                  <a:cubicBezTo>
                    <a:pt x="1454" y="273"/>
                    <a:pt x="1454" y="273"/>
                    <a:pt x="1454" y="273"/>
                  </a:cubicBezTo>
                  <a:cubicBezTo>
                    <a:pt x="1452" y="274"/>
                    <a:pt x="1452" y="274"/>
                    <a:pt x="1452" y="274"/>
                  </a:cubicBezTo>
                  <a:cubicBezTo>
                    <a:pt x="1457" y="275"/>
                    <a:pt x="1457" y="275"/>
                    <a:pt x="1457" y="275"/>
                  </a:cubicBezTo>
                  <a:cubicBezTo>
                    <a:pt x="1468" y="272"/>
                    <a:pt x="1468" y="272"/>
                    <a:pt x="1468" y="272"/>
                  </a:cubicBezTo>
                  <a:cubicBezTo>
                    <a:pt x="1470" y="275"/>
                    <a:pt x="1470" y="275"/>
                    <a:pt x="1470" y="275"/>
                  </a:cubicBezTo>
                  <a:cubicBezTo>
                    <a:pt x="1470" y="276"/>
                    <a:pt x="1469" y="277"/>
                    <a:pt x="1471" y="278"/>
                  </a:cubicBezTo>
                  <a:cubicBezTo>
                    <a:pt x="1474" y="275"/>
                    <a:pt x="1474" y="275"/>
                    <a:pt x="1474" y="275"/>
                  </a:cubicBezTo>
                  <a:cubicBezTo>
                    <a:pt x="1473" y="275"/>
                    <a:pt x="1473" y="275"/>
                    <a:pt x="1473" y="275"/>
                  </a:cubicBezTo>
                  <a:cubicBezTo>
                    <a:pt x="1475" y="273"/>
                    <a:pt x="1475" y="273"/>
                    <a:pt x="1475" y="273"/>
                  </a:cubicBezTo>
                  <a:cubicBezTo>
                    <a:pt x="1476" y="274"/>
                    <a:pt x="1476" y="274"/>
                    <a:pt x="1476" y="274"/>
                  </a:cubicBezTo>
                  <a:cubicBezTo>
                    <a:pt x="1477" y="271"/>
                    <a:pt x="1477" y="271"/>
                    <a:pt x="1477" y="271"/>
                  </a:cubicBezTo>
                  <a:cubicBezTo>
                    <a:pt x="1479" y="273"/>
                    <a:pt x="1479" y="273"/>
                    <a:pt x="1479" y="273"/>
                  </a:cubicBezTo>
                  <a:cubicBezTo>
                    <a:pt x="1479" y="274"/>
                    <a:pt x="1479" y="274"/>
                    <a:pt x="1479" y="274"/>
                  </a:cubicBezTo>
                  <a:cubicBezTo>
                    <a:pt x="1482" y="272"/>
                    <a:pt x="1482" y="272"/>
                    <a:pt x="1482" y="272"/>
                  </a:cubicBezTo>
                  <a:cubicBezTo>
                    <a:pt x="1485" y="273"/>
                    <a:pt x="1485" y="273"/>
                    <a:pt x="1485" y="273"/>
                  </a:cubicBezTo>
                  <a:cubicBezTo>
                    <a:pt x="1484" y="275"/>
                    <a:pt x="1484" y="275"/>
                    <a:pt x="1484" y="275"/>
                  </a:cubicBezTo>
                  <a:cubicBezTo>
                    <a:pt x="1486" y="276"/>
                    <a:pt x="1486" y="276"/>
                    <a:pt x="1486" y="276"/>
                  </a:cubicBezTo>
                  <a:cubicBezTo>
                    <a:pt x="1488" y="276"/>
                    <a:pt x="1488" y="276"/>
                    <a:pt x="1488" y="276"/>
                  </a:cubicBezTo>
                  <a:cubicBezTo>
                    <a:pt x="1486" y="273"/>
                    <a:pt x="1486" y="273"/>
                    <a:pt x="1486" y="273"/>
                  </a:cubicBezTo>
                  <a:cubicBezTo>
                    <a:pt x="1488" y="272"/>
                    <a:pt x="1488" y="272"/>
                    <a:pt x="1488" y="272"/>
                  </a:cubicBezTo>
                  <a:cubicBezTo>
                    <a:pt x="1490" y="275"/>
                    <a:pt x="1490" y="275"/>
                    <a:pt x="1490" y="275"/>
                  </a:cubicBezTo>
                  <a:cubicBezTo>
                    <a:pt x="1492" y="274"/>
                    <a:pt x="1492" y="274"/>
                    <a:pt x="1492" y="274"/>
                  </a:cubicBezTo>
                  <a:cubicBezTo>
                    <a:pt x="1492" y="274"/>
                    <a:pt x="1491" y="273"/>
                    <a:pt x="1492" y="275"/>
                  </a:cubicBezTo>
                  <a:cubicBezTo>
                    <a:pt x="1494" y="275"/>
                    <a:pt x="1494" y="275"/>
                    <a:pt x="1494" y="275"/>
                  </a:cubicBezTo>
                  <a:cubicBezTo>
                    <a:pt x="1496" y="272"/>
                    <a:pt x="1496" y="272"/>
                    <a:pt x="1496" y="272"/>
                  </a:cubicBezTo>
                  <a:cubicBezTo>
                    <a:pt x="1494" y="271"/>
                    <a:pt x="1494" y="271"/>
                    <a:pt x="1494" y="271"/>
                  </a:cubicBezTo>
                  <a:cubicBezTo>
                    <a:pt x="1496" y="269"/>
                    <a:pt x="1496" y="269"/>
                    <a:pt x="1496" y="269"/>
                  </a:cubicBezTo>
                  <a:cubicBezTo>
                    <a:pt x="1507" y="268"/>
                    <a:pt x="1507" y="268"/>
                    <a:pt x="1507" y="268"/>
                  </a:cubicBezTo>
                  <a:cubicBezTo>
                    <a:pt x="1513" y="269"/>
                    <a:pt x="1513" y="269"/>
                    <a:pt x="1513" y="269"/>
                  </a:cubicBezTo>
                  <a:cubicBezTo>
                    <a:pt x="1507" y="270"/>
                    <a:pt x="1507" y="270"/>
                    <a:pt x="1507" y="270"/>
                  </a:cubicBezTo>
                  <a:cubicBezTo>
                    <a:pt x="1508" y="274"/>
                    <a:pt x="1508" y="274"/>
                    <a:pt x="1508" y="274"/>
                  </a:cubicBezTo>
                  <a:cubicBezTo>
                    <a:pt x="1506" y="275"/>
                    <a:pt x="1506" y="275"/>
                    <a:pt x="1506" y="275"/>
                  </a:cubicBezTo>
                  <a:cubicBezTo>
                    <a:pt x="1513" y="277"/>
                    <a:pt x="1513" y="277"/>
                    <a:pt x="1513" y="277"/>
                  </a:cubicBezTo>
                  <a:cubicBezTo>
                    <a:pt x="1513" y="277"/>
                    <a:pt x="1513" y="277"/>
                    <a:pt x="1513" y="277"/>
                  </a:cubicBezTo>
                  <a:cubicBezTo>
                    <a:pt x="1516" y="276"/>
                    <a:pt x="1516" y="276"/>
                    <a:pt x="1516" y="276"/>
                  </a:cubicBezTo>
                  <a:cubicBezTo>
                    <a:pt x="1517" y="277"/>
                    <a:pt x="1517" y="277"/>
                    <a:pt x="1517" y="277"/>
                  </a:cubicBezTo>
                  <a:cubicBezTo>
                    <a:pt x="1518" y="277"/>
                    <a:pt x="1513" y="280"/>
                    <a:pt x="1518" y="275"/>
                  </a:cubicBezTo>
                  <a:cubicBezTo>
                    <a:pt x="1520" y="276"/>
                    <a:pt x="1520" y="276"/>
                    <a:pt x="1520" y="276"/>
                  </a:cubicBezTo>
                  <a:cubicBezTo>
                    <a:pt x="1523" y="273"/>
                    <a:pt x="1523" y="273"/>
                    <a:pt x="1523" y="273"/>
                  </a:cubicBezTo>
                  <a:cubicBezTo>
                    <a:pt x="1526" y="272"/>
                    <a:pt x="1526" y="272"/>
                    <a:pt x="1526" y="272"/>
                  </a:cubicBezTo>
                  <a:cubicBezTo>
                    <a:pt x="1527" y="269"/>
                    <a:pt x="1527" y="269"/>
                    <a:pt x="1527" y="269"/>
                  </a:cubicBezTo>
                  <a:cubicBezTo>
                    <a:pt x="1530" y="271"/>
                    <a:pt x="1530" y="271"/>
                    <a:pt x="1530" y="271"/>
                  </a:cubicBezTo>
                  <a:cubicBezTo>
                    <a:pt x="1533" y="269"/>
                    <a:pt x="1533" y="269"/>
                    <a:pt x="1533" y="269"/>
                  </a:cubicBezTo>
                  <a:cubicBezTo>
                    <a:pt x="1534" y="272"/>
                    <a:pt x="1534" y="272"/>
                    <a:pt x="1534" y="272"/>
                  </a:cubicBezTo>
                  <a:cubicBezTo>
                    <a:pt x="1536" y="273"/>
                    <a:pt x="1536" y="273"/>
                    <a:pt x="1536" y="273"/>
                  </a:cubicBezTo>
                  <a:cubicBezTo>
                    <a:pt x="1548" y="270"/>
                    <a:pt x="1548" y="270"/>
                    <a:pt x="1548" y="270"/>
                  </a:cubicBezTo>
                  <a:cubicBezTo>
                    <a:pt x="1553" y="264"/>
                    <a:pt x="1553" y="264"/>
                    <a:pt x="1553" y="264"/>
                  </a:cubicBezTo>
                  <a:cubicBezTo>
                    <a:pt x="1554" y="265"/>
                    <a:pt x="1554" y="265"/>
                    <a:pt x="1554" y="265"/>
                  </a:cubicBezTo>
                  <a:cubicBezTo>
                    <a:pt x="1559" y="262"/>
                    <a:pt x="1559" y="262"/>
                    <a:pt x="1559" y="262"/>
                  </a:cubicBezTo>
                  <a:cubicBezTo>
                    <a:pt x="1557" y="267"/>
                    <a:pt x="1557" y="267"/>
                    <a:pt x="1557" y="267"/>
                  </a:cubicBezTo>
                  <a:cubicBezTo>
                    <a:pt x="1553" y="271"/>
                    <a:pt x="1553" y="271"/>
                    <a:pt x="1553" y="271"/>
                  </a:cubicBezTo>
                  <a:cubicBezTo>
                    <a:pt x="1552" y="270"/>
                    <a:pt x="1552" y="270"/>
                    <a:pt x="1552" y="270"/>
                  </a:cubicBezTo>
                  <a:cubicBezTo>
                    <a:pt x="1551" y="271"/>
                    <a:pt x="1551" y="271"/>
                    <a:pt x="1551" y="271"/>
                  </a:cubicBezTo>
                  <a:cubicBezTo>
                    <a:pt x="1553" y="274"/>
                    <a:pt x="1553" y="274"/>
                    <a:pt x="1553" y="274"/>
                  </a:cubicBezTo>
                  <a:cubicBezTo>
                    <a:pt x="1554" y="272"/>
                    <a:pt x="1554" y="272"/>
                    <a:pt x="1554" y="272"/>
                  </a:cubicBezTo>
                  <a:cubicBezTo>
                    <a:pt x="1558" y="275"/>
                    <a:pt x="1558" y="275"/>
                    <a:pt x="1558" y="275"/>
                  </a:cubicBezTo>
                  <a:cubicBezTo>
                    <a:pt x="1562" y="275"/>
                    <a:pt x="1562" y="275"/>
                    <a:pt x="1562" y="275"/>
                  </a:cubicBezTo>
                  <a:cubicBezTo>
                    <a:pt x="1563" y="277"/>
                    <a:pt x="1563" y="277"/>
                    <a:pt x="1563" y="277"/>
                  </a:cubicBezTo>
                  <a:cubicBezTo>
                    <a:pt x="1563" y="278"/>
                    <a:pt x="1563" y="278"/>
                    <a:pt x="1563" y="278"/>
                  </a:cubicBezTo>
                  <a:cubicBezTo>
                    <a:pt x="1567" y="275"/>
                    <a:pt x="1567" y="275"/>
                    <a:pt x="1567" y="275"/>
                  </a:cubicBezTo>
                  <a:cubicBezTo>
                    <a:pt x="1565" y="278"/>
                    <a:pt x="1571" y="273"/>
                    <a:pt x="1567" y="277"/>
                  </a:cubicBezTo>
                  <a:cubicBezTo>
                    <a:pt x="1572" y="281"/>
                    <a:pt x="1572" y="281"/>
                    <a:pt x="1572" y="281"/>
                  </a:cubicBezTo>
                  <a:cubicBezTo>
                    <a:pt x="1568" y="280"/>
                    <a:pt x="1568" y="280"/>
                    <a:pt x="1568" y="280"/>
                  </a:cubicBezTo>
                  <a:cubicBezTo>
                    <a:pt x="1567" y="280"/>
                    <a:pt x="1576" y="277"/>
                    <a:pt x="1565" y="281"/>
                  </a:cubicBezTo>
                  <a:cubicBezTo>
                    <a:pt x="1566" y="283"/>
                    <a:pt x="1566" y="283"/>
                    <a:pt x="1566" y="283"/>
                  </a:cubicBezTo>
                  <a:cubicBezTo>
                    <a:pt x="1574" y="285"/>
                    <a:pt x="1574" y="285"/>
                    <a:pt x="1574" y="285"/>
                  </a:cubicBezTo>
                  <a:cubicBezTo>
                    <a:pt x="1569" y="290"/>
                    <a:pt x="1569" y="290"/>
                    <a:pt x="1569" y="290"/>
                  </a:cubicBezTo>
                  <a:cubicBezTo>
                    <a:pt x="1569" y="290"/>
                    <a:pt x="1575" y="286"/>
                    <a:pt x="1567" y="291"/>
                  </a:cubicBezTo>
                  <a:cubicBezTo>
                    <a:pt x="1567" y="292"/>
                    <a:pt x="1567" y="292"/>
                    <a:pt x="1567" y="292"/>
                  </a:cubicBezTo>
                  <a:cubicBezTo>
                    <a:pt x="1572" y="292"/>
                    <a:pt x="1572" y="292"/>
                    <a:pt x="1572" y="292"/>
                  </a:cubicBezTo>
                  <a:cubicBezTo>
                    <a:pt x="1571" y="291"/>
                    <a:pt x="1571" y="291"/>
                    <a:pt x="1571" y="291"/>
                  </a:cubicBezTo>
                  <a:cubicBezTo>
                    <a:pt x="1572" y="292"/>
                    <a:pt x="1572" y="292"/>
                    <a:pt x="1572" y="292"/>
                  </a:cubicBezTo>
                  <a:cubicBezTo>
                    <a:pt x="1575" y="293"/>
                    <a:pt x="1572" y="286"/>
                    <a:pt x="1577" y="292"/>
                  </a:cubicBezTo>
                  <a:cubicBezTo>
                    <a:pt x="1579" y="291"/>
                    <a:pt x="1579" y="291"/>
                    <a:pt x="1579" y="291"/>
                  </a:cubicBezTo>
                  <a:cubicBezTo>
                    <a:pt x="1583" y="292"/>
                    <a:pt x="1583" y="292"/>
                    <a:pt x="1583" y="292"/>
                  </a:cubicBezTo>
                  <a:cubicBezTo>
                    <a:pt x="1583" y="293"/>
                    <a:pt x="1583" y="293"/>
                    <a:pt x="1583" y="293"/>
                  </a:cubicBezTo>
                  <a:cubicBezTo>
                    <a:pt x="1579" y="291"/>
                    <a:pt x="1579" y="291"/>
                    <a:pt x="1579" y="291"/>
                  </a:cubicBezTo>
                  <a:cubicBezTo>
                    <a:pt x="1581" y="296"/>
                    <a:pt x="1581" y="296"/>
                    <a:pt x="1581" y="296"/>
                  </a:cubicBezTo>
                  <a:cubicBezTo>
                    <a:pt x="1585" y="296"/>
                    <a:pt x="1585" y="296"/>
                    <a:pt x="1585" y="296"/>
                  </a:cubicBezTo>
                  <a:cubicBezTo>
                    <a:pt x="1582" y="298"/>
                    <a:pt x="1582" y="298"/>
                    <a:pt x="1582" y="298"/>
                  </a:cubicBezTo>
                  <a:cubicBezTo>
                    <a:pt x="1582" y="300"/>
                    <a:pt x="1582" y="300"/>
                    <a:pt x="1582" y="300"/>
                  </a:cubicBezTo>
                  <a:cubicBezTo>
                    <a:pt x="1586" y="301"/>
                    <a:pt x="1586" y="301"/>
                    <a:pt x="1586" y="301"/>
                  </a:cubicBezTo>
                  <a:cubicBezTo>
                    <a:pt x="1584" y="305"/>
                    <a:pt x="1584" y="305"/>
                    <a:pt x="1584" y="305"/>
                  </a:cubicBezTo>
                  <a:cubicBezTo>
                    <a:pt x="1590" y="304"/>
                    <a:pt x="1590" y="304"/>
                    <a:pt x="1590" y="304"/>
                  </a:cubicBezTo>
                  <a:cubicBezTo>
                    <a:pt x="1590" y="303"/>
                    <a:pt x="1590" y="303"/>
                    <a:pt x="1590" y="303"/>
                  </a:cubicBezTo>
                  <a:cubicBezTo>
                    <a:pt x="1593" y="303"/>
                    <a:pt x="1593" y="303"/>
                    <a:pt x="1593" y="303"/>
                  </a:cubicBezTo>
                  <a:cubicBezTo>
                    <a:pt x="1594" y="304"/>
                    <a:pt x="1594" y="304"/>
                    <a:pt x="1594" y="304"/>
                  </a:cubicBezTo>
                  <a:cubicBezTo>
                    <a:pt x="1590" y="306"/>
                    <a:pt x="1590" y="306"/>
                    <a:pt x="1590" y="306"/>
                  </a:cubicBezTo>
                  <a:cubicBezTo>
                    <a:pt x="1591" y="307"/>
                    <a:pt x="1591" y="307"/>
                    <a:pt x="1591" y="307"/>
                  </a:cubicBezTo>
                  <a:cubicBezTo>
                    <a:pt x="1588" y="307"/>
                    <a:pt x="1588" y="307"/>
                    <a:pt x="1588" y="307"/>
                  </a:cubicBezTo>
                  <a:cubicBezTo>
                    <a:pt x="1580" y="313"/>
                    <a:pt x="1580" y="313"/>
                    <a:pt x="1580" y="313"/>
                  </a:cubicBezTo>
                  <a:cubicBezTo>
                    <a:pt x="1585" y="314"/>
                    <a:pt x="1585" y="314"/>
                    <a:pt x="1585" y="314"/>
                  </a:cubicBezTo>
                  <a:cubicBezTo>
                    <a:pt x="1594" y="313"/>
                    <a:pt x="1594" y="313"/>
                    <a:pt x="1594" y="313"/>
                  </a:cubicBezTo>
                  <a:cubicBezTo>
                    <a:pt x="1590" y="316"/>
                    <a:pt x="1590" y="316"/>
                    <a:pt x="1590" y="316"/>
                  </a:cubicBezTo>
                  <a:cubicBezTo>
                    <a:pt x="1587" y="316"/>
                    <a:pt x="1587" y="316"/>
                    <a:pt x="1587" y="316"/>
                  </a:cubicBezTo>
                  <a:cubicBezTo>
                    <a:pt x="1584" y="319"/>
                    <a:pt x="1593" y="316"/>
                    <a:pt x="1586" y="319"/>
                  </a:cubicBezTo>
                  <a:cubicBezTo>
                    <a:pt x="1594" y="320"/>
                    <a:pt x="1594" y="320"/>
                    <a:pt x="1594" y="320"/>
                  </a:cubicBezTo>
                  <a:cubicBezTo>
                    <a:pt x="1595" y="320"/>
                    <a:pt x="1595" y="320"/>
                    <a:pt x="1595" y="320"/>
                  </a:cubicBezTo>
                  <a:cubicBezTo>
                    <a:pt x="1600" y="322"/>
                    <a:pt x="1600" y="322"/>
                    <a:pt x="1600" y="322"/>
                  </a:cubicBezTo>
                  <a:cubicBezTo>
                    <a:pt x="1603" y="321"/>
                    <a:pt x="1603" y="321"/>
                    <a:pt x="1603" y="321"/>
                  </a:cubicBezTo>
                  <a:cubicBezTo>
                    <a:pt x="1604" y="323"/>
                    <a:pt x="1604" y="323"/>
                    <a:pt x="1604" y="323"/>
                  </a:cubicBezTo>
                  <a:cubicBezTo>
                    <a:pt x="1600" y="324"/>
                    <a:pt x="1600" y="324"/>
                    <a:pt x="1600" y="324"/>
                  </a:cubicBezTo>
                  <a:cubicBezTo>
                    <a:pt x="1608" y="332"/>
                    <a:pt x="1608" y="332"/>
                    <a:pt x="1608" y="332"/>
                  </a:cubicBezTo>
                  <a:cubicBezTo>
                    <a:pt x="1607" y="334"/>
                    <a:pt x="1609" y="332"/>
                    <a:pt x="1612" y="332"/>
                  </a:cubicBezTo>
                  <a:cubicBezTo>
                    <a:pt x="1611" y="329"/>
                    <a:pt x="1611" y="329"/>
                    <a:pt x="1611" y="329"/>
                  </a:cubicBezTo>
                  <a:cubicBezTo>
                    <a:pt x="1608" y="329"/>
                    <a:pt x="1608" y="329"/>
                    <a:pt x="1608" y="329"/>
                  </a:cubicBezTo>
                  <a:cubicBezTo>
                    <a:pt x="1608" y="328"/>
                    <a:pt x="1610" y="328"/>
                    <a:pt x="1609" y="327"/>
                  </a:cubicBezTo>
                  <a:cubicBezTo>
                    <a:pt x="1607" y="326"/>
                    <a:pt x="1607" y="326"/>
                    <a:pt x="1607" y="326"/>
                  </a:cubicBezTo>
                  <a:cubicBezTo>
                    <a:pt x="1605" y="324"/>
                    <a:pt x="1605" y="324"/>
                    <a:pt x="1605" y="324"/>
                  </a:cubicBezTo>
                  <a:cubicBezTo>
                    <a:pt x="1607" y="328"/>
                    <a:pt x="1606" y="321"/>
                    <a:pt x="1611" y="324"/>
                  </a:cubicBezTo>
                  <a:cubicBezTo>
                    <a:pt x="1610" y="326"/>
                    <a:pt x="1610" y="326"/>
                    <a:pt x="1610" y="326"/>
                  </a:cubicBezTo>
                  <a:cubicBezTo>
                    <a:pt x="1614" y="332"/>
                    <a:pt x="1614" y="332"/>
                    <a:pt x="1614" y="332"/>
                  </a:cubicBezTo>
                  <a:cubicBezTo>
                    <a:pt x="1614" y="335"/>
                    <a:pt x="1614" y="335"/>
                    <a:pt x="1614" y="335"/>
                  </a:cubicBezTo>
                  <a:cubicBezTo>
                    <a:pt x="1618" y="338"/>
                    <a:pt x="1618" y="338"/>
                    <a:pt x="1618" y="338"/>
                  </a:cubicBezTo>
                  <a:cubicBezTo>
                    <a:pt x="1621" y="338"/>
                    <a:pt x="1621" y="338"/>
                    <a:pt x="1621" y="338"/>
                  </a:cubicBezTo>
                  <a:cubicBezTo>
                    <a:pt x="1619" y="343"/>
                    <a:pt x="1619" y="343"/>
                    <a:pt x="1619" y="343"/>
                  </a:cubicBezTo>
                  <a:cubicBezTo>
                    <a:pt x="1616" y="341"/>
                    <a:pt x="1616" y="341"/>
                    <a:pt x="1616" y="341"/>
                  </a:cubicBezTo>
                  <a:cubicBezTo>
                    <a:pt x="1613" y="342"/>
                    <a:pt x="1617" y="337"/>
                    <a:pt x="1613" y="343"/>
                  </a:cubicBezTo>
                  <a:cubicBezTo>
                    <a:pt x="1615" y="344"/>
                    <a:pt x="1615" y="344"/>
                    <a:pt x="1615" y="344"/>
                  </a:cubicBezTo>
                  <a:cubicBezTo>
                    <a:pt x="1614" y="344"/>
                    <a:pt x="1614" y="344"/>
                    <a:pt x="1614" y="344"/>
                  </a:cubicBezTo>
                  <a:cubicBezTo>
                    <a:pt x="1614" y="343"/>
                    <a:pt x="1609" y="350"/>
                    <a:pt x="1619" y="344"/>
                  </a:cubicBezTo>
                  <a:cubicBezTo>
                    <a:pt x="1622" y="345"/>
                    <a:pt x="1622" y="345"/>
                    <a:pt x="1622" y="345"/>
                  </a:cubicBezTo>
                  <a:cubicBezTo>
                    <a:pt x="1625" y="343"/>
                    <a:pt x="1625" y="343"/>
                    <a:pt x="1625" y="343"/>
                  </a:cubicBezTo>
                  <a:cubicBezTo>
                    <a:pt x="1628" y="347"/>
                    <a:pt x="1628" y="347"/>
                    <a:pt x="1628" y="347"/>
                  </a:cubicBezTo>
                  <a:cubicBezTo>
                    <a:pt x="1627" y="349"/>
                    <a:pt x="1627" y="349"/>
                    <a:pt x="1627" y="349"/>
                  </a:cubicBezTo>
                  <a:cubicBezTo>
                    <a:pt x="1628" y="351"/>
                    <a:pt x="1628" y="351"/>
                    <a:pt x="1628" y="351"/>
                  </a:cubicBezTo>
                  <a:cubicBezTo>
                    <a:pt x="1627" y="353"/>
                    <a:pt x="1627" y="353"/>
                    <a:pt x="1627" y="353"/>
                  </a:cubicBezTo>
                  <a:cubicBezTo>
                    <a:pt x="1618" y="353"/>
                    <a:pt x="1618" y="353"/>
                    <a:pt x="1618" y="353"/>
                  </a:cubicBezTo>
                  <a:cubicBezTo>
                    <a:pt x="1618" y="355"/>
                    <a:pt x="1613" y="353"/>
                    <a:pt x="1617" y="357"/>
                  </a:cubicBezTo>
                  <a:cubicBezTo>
                    <a:pt x="1615" y="352"/>
                    <a:pt x="1615" y="352"/>
                    <a:pt x="1615" y="352"/>
                  </a:cubicBezTo>
                  <a:cubicBezTo>
                    <a:pt x="1617" y="352"/>
                    <a:pt x="1620" y="351"/>
                    <a:pt x="1618" y="348"/>
                  </a:cubicBezTo>
                  <a:cubicBezTo>
                    <a:pt x="1610" y="347"/>
                    <a:pt x="1610" y="347"/>
                    <a:pt x="1610" y="347"/>
                  </a:cubicBezTo>
                  <a:cubicBezTo>
                    <a:pt x="1607" y="348"/>
                    <a:pt x="1607" y="348"/>
                    <a:pt x="1607" y="348"/>
                  </a:cubicBezTo>
                  <a:cubicBezTo>
                    <a:pt x="1603" y="348"/>
                    <a:pt x="1603" y="348"/>
                    <a:pt x="1603" y="348"/>
                  </a:cubicBezTo>
                  <a:cubicBezTo>
                    <a:pt x="1601" y="349"/>
                    <a:pt x="1624" y="343"/>
                    <a:pt x="1594" y="351"/>
                  </a:cubicBezTo>
                  <a:cubicBezTo>
                    <a:pt x="1594" y="353"/>
                    <a:pt x="1594" y="353"/>
                    <a:pt x="1594" y="353"/>
                  </a:cubicBezTo>
                  <a:cubicBezTo>
                    <a:pt x="1601" y="355"/>
                    <a:pt x="1601" y="355"/>
                    <a:pt x="1601" y="355"/>
                  </a:cubicBezTo>
                  <a:cubicBezTo>
                    <a:pt x="1601" y="355"/>
                    <a:pt x="1601" y="355"/>
                    <a:pt x="1601" y="355"/>
                  </a:cubicBezTo>
                  <a:cubicBezTo>
                    <a:pt x="1601" y="353"/>
                    <a:pt x="1601" y="353"/>
                    <a:pt x="1601" y="353"/>
                  </a:cubicBezTo>
                  <a:cubicBezTo>
                    <a:pt x="1609" y="356"/>
                    <a:pt x="1609" y="356"/>
                    <a:pt x="1609" y="356"/>
                  </a:cubicBezTo>
                  <a:cubicBezTo>
                    <a:pt x="1613" y="353"/>
                    <a:pt x="1613" y="353"/>
                    <a:pt x="1613" y="353"/>
                  </a:cubicBezTo>
                  <a:cubicBezTo>
                    <a:pt x="1612" y="357"/>
                    <a:pt x="1612" y="357"/>
                    <a:pt x="1612" y="357"/>
                  </a:cubicBezTo>
                  <a:cubicBezTo>
                    <a:pt x="1614" y="357"/>
                    <a:pt x="1614" y="357"/>
                    <a:pt x="1614" y="357"/>
                  </a:cubicBezTo>
                  <a:cubicBezTo>
                    <a:pt x="1614" y="359"/>
                    <a:pt x="1614" y="359"/>
                    <a:pt x="1614" y="359"/>
                  </a:cubicBezTo>
                  <a:cubicBezTo>
                    <a:pt x="1618" y="362"/>
                    <a:pt x="1618" y="362"/>
                    <a:pt x="1618" y="362"/>
                  </a:cubicBezTo>
                  <a:cubicBezTo>
                    <a:pt x="1617" y="362"/>
                    <a:pt x="1617" y="362"/>
                    <a:pt x="1617" y="362"/>
                  </a:cubicBezTo>
                  <a:cubicBezTo>
                    <a:pt x="1619" y="364"/>
                    <a:pt x="1619" y="364"/>
                    <a:pt x="1619" y="364"/>
                  </a:cubicBezTo>
                  <a:cubicBezTo>
                    <a:pt x="1620" y="360"/>
                    <a:pt x="1620" y="360"/>
                    <a:pt x="1620" y="360"/>
                  </a:cubicBezTo>
                  <a:cubicBezTo>
                    <a:pt x="1622" y="360"/>
                    <a:pt x="1622" y="360"/>
                    <a:pt x="1622" y="360"/>
                  </a:cubicBezTo>
                  <a:cubicBezTo>
                    <a:pt x="1623" y="365"/>
                    <a:pt x="1623" y="365"/>
                    <a:pt x="1623" y="365"/>
                  </a:cubicBezTo>
                  <a:cubicBezTo>
                    <a:pt x="1620" y="365"/>
                    <a:pt x="1620" y="365"/>
                    <a:pt x="1620" y="365"/>
                  </a:cubicBezTo>
                  <a:cubicBezTo>
                    <a:pt x="1619" y="365"/>
                    <a:pt x="1619" y="365"/>
                    <a:pt x="1619" y="365"/>
                  </a:cubicBezTo>
                  <a:cubicBezTo>
                    <a:pt x="1618" y="369"/>
                    <a:pt x="1618" y="369"/>
                    <a:pt x="1618" y="369"/>
                  </a:cubicBezTo>
                  <a:cubicBezTo>
                    <a:pt x="1621" y="368"/>
                    <a:pt x="1621" y="368"/>
                    <a:pt x="1621" y="368"/>
                  </a:cubicBezTo>
                  <a:cubicBezTo>
                    <a:pt x="1624" y="370"/>
                    <a:pt x="1624" y="370"/>
                    <a:pt x="1624" y="370"/>
                  </a:cubicBezTo>
                  <a:cubicBezTo>
                    <a:pt x="1621" y="371"/>
                    <a:pt x="1621" y="371"/>
                    <a:pt x="1621" y="371"/>
                  </a:cubicBezTo>
                  <a:cubicBezTo>
                    <a:pt x="1618" y="370"/>
                    <a:pt x="1618" y="370"/>
                    <a:pt x="1618" y="370"/>
                  </a:cubicBezTo>
                  <a:cubicBezTo>
                    <a:pt x="1615" y="371"/>
                    <a:pt x="1615" y="371"/>
                    <a:pt x="1615" y="371"/>
                  </a:cubicBezTo>
                  <a:cubicBezTo>
                    <a:pt x="1614" y="372"/>
                    <a:pt x="1614" y="372"/>
                    <a:pt x="1614" y="372"/>
                  </a:cubicBezTo>
                  <a:cubicBezTo>
                    <a:pt x="1617" y="373"/>
                    <a:pt x="1612" y="372"/>
                    <a:pt x="1615" y="374"/>
                  </a:cubicBezTo>
                  <a:cubicBezTo>
                    <a:pt x="1618" y="373"/>
                    <a:pt x="1618" y="373"/>
                    <a:pt x="1618" y="373"/>
                  </a:cubicBezTo>
                  <a:cubicBezTo>
                    <a:pt x="1619" y="374"/>
                    <a:pt x="1619" y="374"/>
                    <a:pt x="1619" y="374"/>
                  </a:cubicBezTo>
                  <a:cubicBezTo>
                    <a:pt x="1626" y="374"/>
                    <a:pt x="1619" y="366"/>
                    <a:pt x="1628" y="374"/>
                  </a:cubicBezTo>
                  <a:cubicBezTo>
                    <a:pt x="1633" y="372"/>
                    <a:pt x="1633" y="372"/>
                    <a:pt x="1633" y="372"/>
                  </a:cubicBezTo>
                  <a:cubicBezTo>
                    <a:pt x="1635" y="369"/>
                    <a:pt x="1635" y="369"/>
                    <a:pt x="1635" y="369"/>
                  </a:cubicBezTo>
                  <a:cubicBezTo>
                    <a:pt x="1636" y="371"/>
                    <a:pt x="1636" y="371"/>
                    <a:pt x="1636" y="371"/>
                  </a:cubicBezTo>
                  <a:cubicBezTo>
                    <a:pt x="1637" y="370"/>
                    <a:pt x="1637" y="370"/>
                    <a:pt x="1637" y="370"/>
                  </a:cubicBezTo>
                  <a:cubicBezTo>
                    <a:pt x="1639" y="371"/>
                    <a:pt x="1639" y="371"/>
                    <a:pt x="1639" y="371"/>
                  </a:cubicBezTo>
                  <a:cubicBezTo>
                    <a:pt x="1636" y="374"/>
                    <a:pt x="1636" y="374"/>
                    <a:pt x="1636" y="374"/>
                  </a:cubicBezTo>
                  <a:cubicBezTo>
                    <a:pt x="1630" y="376"/>
                    <a:pt x="1630" y="376"/>
                    <a:pt x="1630" y="376"/>
                  </a:cubicBezTo>
                  <a:cubicBezTo>
                    <a:pt x="1635" y="377"/>
                    <a:pt x="1635" y="377"/>
                    <a:pt x="1635" y="377"/>
                  </a:cubicBezTo>
                  <a:cubicBezTo>
                    <a:pt x="1625" y="389"/>
                    <a:pt x="1625" y="389"/>
                    <a:pt x="1625" y="389"/>
                  </a:cubicBezTo>
                  <a:cubicBezTo>
                    <a:pt x="1623" y="394"/>
                    <a:pt x="1623" y="394"/>
                    <a:pt x="1623" y="394"/>
                  </a:cubicBezTo>
                  <a:cubicBezTo>
                    <a:pt x="1622" y="393"/>
                    <a:pt x="1622" y="393"/>
                    <a:pt x="1622" y="393"/>
                  </a:cubicBezTo>
                  <a:cubicBezTo>
                    <a:pt x="1618" y="395"/>
                    <a:pt x="1618" y="395"/>
                    <a:pt x="1618" y="395"/>
                  </a:cubicBezTo>
                  <a:cubicBezTo>
                    <a:pt x="1617" y="398"/>
                    <a:pt x="1617" y="398"/>
                    <a:pt x="1617" y="398"/>
                  </a:cubicBezTo>
                  <a:cubicBezTo>
                    <a:pt x="1616" y="398"/>
                    <a:pt x="1620" y="397"/>
                    <a:pt x="1615" y="397"/>
                  </a:cubicBezTo>
                  <a:cubicBezTo>
                    <a:pt x="1614" y="399"/>
                    <a:pt x="1614" y="399"/>
                    <a:pt x="1614" y="399"/>
                  </a:cubicBezTo>
                  <a:cubicBezTo>
                    <a:pt x="1611" y="398"/>
                    <a:pt x="1611" y="398"/>
                    <a:pt x="1611" y="398"/>
                  </a:cubicBezTo>
                  <a:cubicBezTo>
                    <a:pt x="1611" y="404"/>
                    <a:pt x="1611" y="404"/>
                    <a:pt x="1611" y="404"/>
                  </a:cubicBezTo>
                  <a:cubicBezTo>
                    <a:pt x="1605" y="404"/>
                    <a:pt x="1605" y="404"/>
                    <a:pt x="1605" y="404"/>
                  </a:cubicBezTo>
                  <a:cubicBezTo>
                    <a:pt x="1607" y="407"/>
                    <a:pt x="1607" y="407"/>
                    <a:pt x="1607" y="407"/>
                  </a:cubicBezTo>
                  <a:cubicBezTo>
                    <a:pt x="1601" y="412"/>
                    <a:pt x="1601" y="412"/>
                    <a:pt x="1601" y="412"/>
                  </a:cubicBezTo>
                  <a:cubicBezTo>
                    <a:pt x="1602" y="414"/>
                    <a:pt x="1602" y="414"/>
                    <a:pt x="1602" y="414"/>
                  </a:cubicBezTo>
                  <a:cubicBezTo>
                    <a:pt x="1604" y="413"/>
                    <a:pt x="1604" y="413"/>
                    <a:pt x="1604" y="413"/>
                  </a:cubicBezTo>
                  <a:cubicBezTo>
                    <a:pt x="1605" y="413"/>
                    <a:pt x="1605" y="413"/>
                    <a:pt x="1605" y="413"/>
                  </a:cubicBezTo>
                  <a:cubicBezTo>
                    <a:pt x="1605" y="413"/>
                    <a:pt x="1604" y="412"/>
                    <a:pt x="1605" y="414"/>
                  </a:cubicBezTo>
                  <a:cubicBezTo>
                    <a:pt x="1611" y="412"/>
                    <a:pt x="1611" y="412"/>
                    <a:pt x="1611" y="412"/>
                  </a:cubicBezTo>
                  <a:cubicBezTo>
                    <a:pt x="1613" y="411"/>
                    <a:pt x="1613" y="411"/>
                    <a:pt x="1613" y="411"/>
                  </a:cubicBezTo>
                  <a:cubicBezTo>
                    <a:pt x="1615" y="414"/>
                    <a:pt x="1615" y="414"/>
                    <a:pt x="1615" y="414"/>
                  </a:cubicBezTo>
                  <a:cubicBezTo>
                    <a:pt x="1621" y="413"/>
                    <a:pt x="1621" y="413"/>
                    <a:pt x="1621" y="413"/>
                  </a:cubicBezTo>
                  <a:cubicBezTo>
                    <a:pt x="1626" y="411"/>
                    <a:pt x="1611" y="409"/>
                    <a:pt x="1625" y="410"/>
                  </a:cubicBezTo>
                  <a:cubicBezTo>
                    <a:pt x="1626" y="411"/>
                    <a:pt x="1626" y="411"/>
                    <a:pt x="1626" y="411"/>
                  </a:cubicBezTo>
                  <a:cubicBezTo>
                    <a:pt x="1629" y="409"/>
                    <a:pt x="1629" y="409"/>
                    <a:pt x="1629" y="409"/>
                  </a:cubicBezTo>
                  <a:cubicBezTo>
                    <a:pt x="1631" y="412"/>
                    <a:pt x="1631" y="412"/>
                    <a:pt x="1631" y="412"/>
                  </a:cubicBezTo>
                  <a:cubicBezTo>
                    <a:pt x="1629" y="413"/>
                    <a:pt x="1629" y="413"/>
                    <a:pt x="1629" y="413"/>
                  </a:cubicBezTo>
                  <a:cubicBezTo>
                    <a:pt x="1632" y="413"/>
                    <a:pt x="1632" y="413"/>
                    <a:pt x="1632" y="413"/>
                  </a:cubicBezTo>
                  <a:cubicBezTo>
                    <a:pt x="1633" y="411"/>
                    <a:pt x="1633" y="411"/>
                    <a:pt x="1633" y="411"/>
                  </a:cubicBezTo>
                  <a:cubicBezTo>
                    <a:pt x="1636" y="408"/>
                    <a:pt x="1636" y="408"/>
                    <a:pt x="1636" y="408"/>
                  </a:cubicBezTo>
                  <a:cubicBezTo>
                    <a:pt x="1636" y="409"/>
                    <a:pt x="1636" y="409"/>
                    <a:pt x="1636" y="409"/>
                  </a:cubicBezTo>
                  <a:cubicBezTo>
                    <a:pt x="1642" y="410"/>
                    <a:pt x="1642" y="410"/>
                    <a:pt x="1642" y="410"/>
                  </a:cubicBezTo>
                  <a:cubicBezTo>
                    <a:pt x="1649" y="414"/>
                    <a:pt x="1638" y="402"/>
                    <a:pt x="1651" y="409"/>
                  </a:cubicBezTo>
                  <a:cubicBezTo>
                    <a:pt x="1652" y="409"/>
                    <a:pt x="1653" y="410"/>
                    <a:pt x="1654" y="409"/>
                  </a:cubicBezTo>
                  <a:cubicBezTo>
                    <a:pt x="1653" y="413"/>
                    <a:pt x="1653" y="413"/>
                    <a:pt x="1653" y="413"/>
                  </a:cubicBezTo>
                  <a:cubicBezTo>
                    <a:pt x="1651" y="413"/>
                    <a:pt x="1651" y="413"/>
                    <a:pt x="1651" y="413"/>
                  </a:cubicBezTo>
                  <a:cubicBezTo>
                    <a:pt x="1652" y="416"/>
                    <a:pt x="1652" y="416"/>
                    <a:pt x="1652" y="416"/>
                  </a:cubicBezTo>
                  <a:cubicBezTo>
                    <a:pt x="1652" y="419"/>
                    <a:pt x="1658" y="416"/>
                    <a:pt x="1655" y="420"/>
                  </a:cubicBezTo>
                  <a:cubicBezTo>
                    <a:pt x="1652" y="418"/>
                    <a:pt x="1652" y="418"/>
                    <a:pt x="1652" y="418"/>
                  </a:cubicBezTo>
                  <a:cubicBezTo>
                    <a:pt x="1651" y="419"/>
                    <a:pt x="1651" y="419"/>
                    <a:pt x="1651" y="419"/>
                  </a:cubicBezTo>
                  <a:cubicBezTo>
                    <a:pt x="1653" y="423"/>
                    <a:pt x="1653" y="423"/>
                    <a:pt x="1653" y="423"/>
                  </a:cubicBezTo>
                  <a:cubicBezTo>
                    <a:pt x="1658" y="423"/>
                    <a:pt x="1658" y="423"/>
                    <a:pt x="1658" y="423"/>
                  </a:cubicBezTo>
                  <a:cubicBezTo>
                    <a:pt x="1656" y="425"/>
                    <a:pt x="1656" y="425"/>
                    <a:pt x="1656" y="425"/>
                  </a:cubicBezTo>
                  <a:cubicBezTo>
                    <a:pt x="1661" y="428"/>
                    <a:pt x="1661" y="428"/>
                    <a:pt x="1661" y="428"/>
                  </a:cubicBezTo>
                  <a:cubicBezTo>
                    <a:pt x="1661" y="429"/>
                    <a:pt x="1657" y="428"/>
                    <a:pt x="1662" y="430"/>
                  </a:cubicBezTo>
                  <a:cubicBezTo>
                    <a:pt x="1658" y="431"/>
                    <a:pt x="1666" y="429"/>
                    <a:pt x="1659" y="429"/>
                  </a:cubicBezTo>
                  <a:cubicBezTo>
                    <a:pt x="1655" y="433"/>
                    <a:pt x="1655" y="433"/>
                    <a:pt x="1655" y="433"/>
                  </a:cubicBezTo>
                  <a:cubicBezTo>
                    <a:pt x="1654" y="432"/>
                    <a:pt x="1661" y="433"/>
                    <a:pt x="1651" y="431"/>
                  </a:cubicBezTo>
                  <a:cubicBezTo>
                    <a:pt x="1650" y="432"/>
                    <a:pt x="1650" y="432"/>
                    <a:pt x="1650" y="432"/>
                  </a:cubicBezTo>
                  <a:cubicBezTo>
                    <a:pt x="1652" y="434"/>
                    <a:pt x="1652" y="434"/>
                    <a:pt x="1652" y="434"/>
                  </a:cubicBezTo>
                  <a:cubicBezTo>
                    <a:pt x="1650" y="434"/>
                    <a:pt x="1650" y="434"/>
                    <a:pt x="1650" y="434"/>
                  </a:cubicBezTo>
                  <a:cubicBezTo>
                    <a:pt x="1650" y="435"/>
                    <a:pt x="1654" y="431"/>
                    <a:pt x="1650" y="436"/>
                  </a:cubicBezTo>
                  <a:cubicBezTo>
                    <a:pt x="1641" y="436"/>
                    <a:pt x="1658" y="430"/>
                    <a:pt x="1642" y="435"/>
                  </a:cubicBezTo>
                  <a:cubicBezTo>
                    <a:pt x="1642" y="436"/>
                    <a:pt x="1649" y="431"/>
                    <a:pt x="1640" y="438"/>
                  </a:cubicBezTo>
                  <a:cubicBezTo>
                    <a:pt x="1640" y="439"/>
                    <a:pt x="1640" y="439"/>
                    <a:pt x="1640" y="439"/>
                  </a:cubicBezTo>
                  <a:cubicBezTo>
                    <a:pt x="1643" y="438"/>
                    <a:pt x="1643" y="438"/>
                    <a:pt x="1643" y="438"/>
                  </a:cubicBezTo>
                  <a:cubicBezTo>
                    <a:pt x="1641" y="442"/>
                    <a:pt x="1641" y="442"/>
                    <a:pt x="1641" y="442"/>
                  </a:cubicBezTo>
                  <a:cubicBezTo>
                    <a:pt x="1642" y="442"/>
                    <a:pt x="1642" y="442"/>
                    <a:pt x="1642" y="442"/>
                  </a:cubicBezTo>
                  <a:cubicBezTo>
                    <a:pt x="1635" y="445"/>
                    <a:pt x="1635" y="445"/>
                    <a:pt x="1635" y="445"/>
                  </a:cubicBezTo>
                  <a:cubicBezTo>
                    <a:pt x="1632" y="449"/>
                    <a:pt x="1632" y="449"/>
                    <a:pt x="1632" y="449"/>
                  </a:cubicBezTo>
                  <a:cubicBezTo>
                    <a:pt x="1629" y="449"/>
                    <a:pt x="1629" y="449"/>
                    <a:pt x="1629" y="449"/>
                  </a:cubicBezTo>
                  <a:cubicBezTo>
                    <a:pt x="1628" y="447"/>
                    <a:pt x="1628" y="447"/>
                    <a:pt x="1628" y="447"/>
                  </a:cubicBezTo>
                  <a:cubicBezTo>
                    <a:pt x="1627" y="446"/>
                    <a:pt x="1627" y="446"/>
                    <a:pt x="1627" y="446"/>
                  </a:cubicBezTo>
                  <a:cubicBezTo>
                    <a:pt x="1622" y="449"/>
                    <a:pt x="1622" y="449"/>
                    <a:pt x="1622" y="449"/>
                  </a:cubicBezTo>
                  <a:cubicBezTo>
                    <a:pt x="1622" y="449"/>
                    <a:pt x="1624" y="446"/>
                    <a:pt x="1623" y="450"/>
                  </a:cubicBezTo>
                  <a:cubicBezTo>
                    <a:pt x="1625" y="449"/>
                    <a:pt x="1625" y="449"/>
                    <a:pt x="1625" y="449"/>
                  </a:cubicBezTo>
                  <a:cubicBezTo>
                    <a:pt x="1631" y="451"/>
                    <a:pt x="1631" y="451"/>
                    <a:pt x="1631" y="451"/>
                  </a:cubicBezTo>
                  <a:cubicBezTo>
                    <a:pt x="1629" y="453"/>
                    <a:pt x="1629" y="453"/>
                    <a:pt x="1629" y="453"/>
                  </a:cubicBezTo>
                  <a:cubicBezTo>
                    <a:pt x="1630" y="453"/>
                    <a:pt x="1632" y="451"/>
                    <a:pt x="1631" y="454"/>
                  </a:cubicBezTo>
                  <a:cubicBezTo>
                    <a:pt x="1627" y="458"/>
                    <a:pt x="1627" y="458"/>
                    <a:pt x="1627" y="458"/>
                  </a:cubicBezTo>
                  <a:cubicBezTo>
                    <a:pt x="1627" y="458"/>
                    <a:pt x="1627" y="458"/>
                    <a:pt x="1627" y="458"/>
                  </a:cubicBezTo>
                  <a:cubicBezTo>
                    <a:pt x="1627" y="456"/>
                    <a:pt x="1627" y="456"/>
                    <a:pt x="1627" y="456"/>
                  </a:cubicBezTo>
                  <a:cubicBezTo>
                    <a:pt x="1622" y="457"/>
                    <a:pt x="1622" y="457"/>
                    <a:pt x="1622" y="457"/>
                  </a:cubicBezTo>
                  <a:cubicBezTo>
                    <a:pt x="1622" y="458"/>
                    <a:pt x="1626" y="451"/>
                    <a:pt x="1621" y="459"/>
                  </a:cubicBezTo>
                  <a:cubicBezTo>
                    <a:pt x="1619" y="459"/>
                    <a:pt x="1619" y="459"/>
                    <a:pt x="1619" y="459"/>
                  </a:cubicBezTo>
                  <a:cubicBezTo>
                    <a:pt x="1619" y="461"/>
                    <a:pt x="1619" y="461"/>
                    <a:pt x="1619" y="461"/>
                  </a:cubicBezTo>
                  <a:cubicBezTo>
                    <a:pt x="1619" y="462"/>
                    <a:pt x="1617" y="457"/>
                    <a:pt x="1621" y="462"/>
                  </a:cubicBezTo>
                  <a:cubicBezTo>
                    <a:pt x="1621" y="464"/>
                    <a:pt x="1621" y="464"/>
                    <a:pt x="1621" y="464"/>
                  </a:cubicBezTo>
                  <a:cubicBezTo>
                    <a:pt x="1613" y="463"/>
                    <a:pt x="1613" y="463"/>
                    <a:pt x="1613" y="463"/>
                  </a:cubicBezTo>
                  <a:cubicBezTo>
                    <a:pt x="1613" y="464"/>
                    <a:pt x="1609" y="464"/>
                    <a:pt x="1611" y="463"/>
                  </a:cubicBezTo>
                  <a:cubicBezTo>
                    <a:pt x="1615" y="461"/>
                    <a:pt x="1615" y="461"/>
                    <a:pt x="1615" y="461"/>
                  </a:cubicBezTo>
                  <a:cubicBezTo>
                    <a:pt x="1615" y="460"/>
                    <a:pt x="1615" y="460"/>
                    <a:pt x="1615" y="460"/>
                  </a:cubicBezTo>
                  <a:cubicBezTo>
                    <a:pt x="1604" y="460"/>
                    <a:pt x="1604" y="460"/>
                    <a:pt x="1604" y="460"/>
                  </a:cubicBezTo>
                  <a:cubicBezTo>
                    <a:pt x="1600" y="463"/>
                    <a:pt x="1600" y="463"/>
                    <a:pt x="1600" y="463"/>
                  </a:cubicBezTo>
                  <a:cubicBezTo>
                    <a:pt x="1601" y="464"/>
                    <a:pt x="1591" y="464"/>
                    <a:pt x="1603" y="465"/>
                  </a:cubicBezTo>
                  <a:cubicBezTo>
                    <a:pt x="1602" y="465"/>
                    <a:pt x="1603" y="466"/>
                    <a:pt x="1602" y="466"/>
                  </a:cubicBezTo>
                  <a:cubicBezTo>
                    <a:pt x="1597" y="465"/>
                    <a:pt x="1597" y="465"/>
                    <a:pt x="1597" y="465"/>
                  </a:cubicBezTo>
                  <a:cubicBezTo>
                    <a:pt x="1595" y="469"/>
                    <a:pt x="1595" y="469"/>
                    <a:pt x="1595" y="469"/>
                  </a:cubicBezTo>
                  <a:cubicBezTo>
                    <a:pt x="1593" y="469"/>
                    <a:pt x="1593" y="469"/>
                    <a:pt x="1593" y="469"/>
                  </a:cubicBezTo>
                  <a:cubicBezTo>
                    <a:pt x="1577" y="479"/>
                    <a:pt x="1577" y="479"/>
                    <a:pt x="1577" y="479"/>
                  </a:cubicBezTo>
                  <a:cubicBezTo>
                    <a:pt x="1569" y="484"/>
                    <a:pt x="1569" y="484"/>
                    <a:pt x="1569" y="484"/>
                  </a:cubicBezTo>
                  <a:cubicBezTo>
                    <a:pt x="1568" y="485"/>
                    <a:pt x="1578" y="478"/>
                    <a:pt x="1566" y="485"/>
                  </a:cubicBezTo>
                  <a:cubicBezTo>
                    <a:pt x="1571" y="487"/>
                    <a:pt x="1571" y="487"/>
                    <a:pt x="1571" y="487"/>
                  </a:cubicBezTo>
                  <a:cubicBezTo>
                    <a:pt x="1572" y="487"/>
                    <a:pt x="1567" y="490"/>
                    <a:pt x="1573" y="486"/>
                  </a:cubicBezTo>
                  <a:cubicBezTo>
                    <a:pt x="1572" y="485"/>
                    <a:pt x="1572" y="485"/>
                    <a:pt x="1572" y="485"/>
                  </a:cubicBezTo>
                  <a:cubicBezTo>
                    <a:pt x="1574" y="484"/>
                    <a:pt x="1574" y="484"/>
                    <a:pt x="1574" y="484"/>
                  </a:cubicBezTo>
                  <a:cubicBezTo>
                    <a:pt x="1575" y="485"/>
                    <a:pt x="1575" y="485"/>
                    <a:pt x="1575" y="485"/>
                  </a:cubicBezTo>
                  <a:cubicBezTo>
                    <a:pt x="1578" y="483"/>
                    <a:pt x="1578" y="483"/>
                    <a:pt x="1578" y="483"/>
                  </a:cubicBezTo>
                  <a:cubicBezTo>
                    <a:pt x="1579" y="484"/>
                    <a:pt x="1579" y="484"/>
                    <a:pt x="1579" y="484"/>
                  </a:cubicBezTo>
                  <a:cubicBezTo>
                    <a:pt x="1578" y="483"/>
                    <a:pt x="1579" y="484"/>
                    <a:pt x="1581" y="482"/>
                  </a:cubicBezTo>
                  <a:cubicBezTo>
                    <a:pt x="1581" y="484"/>
                    <a:pt x="1581" y="484"/>
                    <a:pt x="1581" y="484"/>
                  </a:cubicBezTo>
                  <a:cubicBezTo>
                    <a:pt x="1582" y="484"/>
                    <a:pt x="1582" y="484"/>
                    <a:pt x="1582" y="484"/>
                  </a:cubicBezTo>
                  <a:cubicBezTo>
                    <a:pt x="1583" y="483"/>
                    <a:pt x="1585" y="483"/>
                    <a:pt x="1586" y="481"/>
                  </a:cubicBezTo>
                  <a:cubicBezTo>
                    <a:pt x="1583" y="477"/>
                    <a:pt x="1582" y="483"/>
                    <a:pt x="1579" y="482"/>
                  </a:cubicBezTo>
                  <a:cubicBezTo>
                    <a:pt x="1578" y="480"/>
                    <a:pt x="1581" y="481"/>
                    <a:pt x="1579" y="480"/>
                  </a:cubicBezTo>
                  <a:cubicBezTo>
                    <a:pt x="1585" y="481"/>
                    <a:pt x="1577" y="475"/>
                    <a:pt x="1586" y="480"/>
                  </a:cubicBezTo>
                  <a:cubicBezTo>
                    <a:pt x="1587" y="477"/>
                    <a:pt x="1587" y="477"/>
                    <a:pt x="1587" y="477"/>
                  </a:cubicBezTo>
                  <a:cubicBezTo>
                    <a:pt x="1590" y="477"/>
                    <a:pt x="1590" y="477"/>
                    <a:pt x="1590" y="477"/>
                  </a:cubicBezTo>
                  <a:cubicBezTo>
                    <a:pt x="1587" y="480"/>
                    <a:pt x="1587" y="480"/>
                    <a:pt x="1587" y="480"/>
                  </a:cubicBezTo>
                  <a:cubicBezTo>
                    <a:pt x="1587" y="480"/>
                    <a:pt x="1587" y="480"/>
                    <a:pt x="1587" y="480"/>
                  </a:cubicBezTo>
                  <a:cubicBezTo>
                    <a:pt x="1597" y="479"/>
                    <a:pt x="1597" y="479"/>
                    <a:pt x="1597" y="479"/>
                  </a:cubicBezTo>
                  <a:cubicBezTo>
                    <a:pt x="1596" y="475"/>
                    <a:pt x="1596" y="475"/>
                    <a:pt x="1596" y="475"/>
                  </a:cubicBezTo>
                  <a:cubicBezTo>
                    <a:pt x="1603" y="478"/>
                    <a:pt x="1600" y="471"/>
                    <a:pt x="1608" y="473"/>
                  </a:cubicBezTo>
                  <a:cubicBezTo>
                    <a:pt x="1612" y="473"/>
                    <a:pt x="1612" y="473"/>
                    <a:pt x="1612" y="473"/>
                  </a:cubicBezTo>
                  <a:cubicBezTo>
                    <a:pt x="1612" y="473"/>
                    <a:pt x="1615" y="473"/>
                    <a:pt x="1611" y="474"/>
                  </a:cubicBezTo>
                  <a:cubicBezTo>
                    <a:pt x="1613" y="475"/>
                    <a:pt x="1613" y="475"/>
                    <a:pt x="1613" y="475"/>
                  </a:cubicBezTo>
                  <a:cubicBezTo>
                    <a:pt x="1621" y="472"/>
                    <a:pt x="1621" y="472"/>
                    <a:pt x="1621" y="472"/>
                  </a:cubicBezTo>
                  <a:cubicBezTo>
                    <a:pt x="1636" y="468"/>
                    <a:pt x="1636" y="468"/>
                    <a:pt x="1636" y="468"/>
                  </a:cubicBezTo>
                  <a:cubicBezTo>
                    <a:pt x="1645" y="467"/>
                    <a:pt x="1645" y="467"/>
                    <a:pt x="1645" y="467"/>
                  </a:cubicBezTo>
                  <a:cubicBezTo>
                    <a:pt x="1654" y="463"/>
                    <a:pt x="1654" y="463"/>
                    <a:pt x="1654" y="463"/>
                  </a:cubicBezTo>
                  <a:cubicBezTo>
                    <a:pt x="1668" y="460"/>
                    <a:pt x="1668" y="460"/>
                    <a:pt x="1668" y="460"/>
                  </a:cubicBezTo>
                  <a:cubicBezTo>
                    <a:pt x="1670" y="459"/>
                    <a:pt x="1670" y="459"/>
                    <a:pt x="1670" y="459"/>
                  </a:cubicBezTo>
                  <a:cubicBezTo>
                    <a:pt x="1675" y="461"/>
                    <a:pt x="1675" y="461"/>
                    <a:pt x="1675" y="461"/>
                  </a:cubicBezTo>
                  <a:cubicBezTo>
                    <a:pt x="1677" y="459"/>
                    <a:pt x="1677" y="459"/>
                    <a:pt x="1677" y="459"/>
                  </a:cubicBezTo>
                  <a:cubicBezTo>
                    <a:pt x="1676" y="463"/>
                    <a:pt x="1676" y="463"/>
                    <a:pt x="1676" y="463"/>
                  </a:cubicBezTo>
                  <a:cubicBezTo>
                    <a:pt x="1680" y="459"/>
                    <a:pt x="1659" y="461"/>
                    <a:pt x="1683" y="462"/>
                  </a:cubicBezTo>
                  <a:cubicBezTo>
                    <a:pt x="1684" y="462"/>
                    <a:pt x="1682" y="461"/>
                    <a:pt x="1684" y="461"/>
                  </a:cubicBezTo>
                  <a:cubicBezTo>
                    <a:pt x="1682" y="459"/>
                    <a:pt x="1682" y="459"/>
                    <a:pt x="1682" y="459"/>
                  </a:cubicBezTo>
                  <a:cubicBezTo>
                    <a:pt x="1690" y="457"/>
                    <a:pt x="1690" y="457"/>
                    <a:pt x="1690" y="457"/>
                  </a:cubicBezTo>
                  <a:cubicBezTo>
                    <a:pt x="1692" y="457"/>
                    <a:pt x="1692" y="457"/>
                    <a:pt x="1692" y="457"/>
                  </a:cubicBezTo>
                  <a:cubicBezTo>
                    <a:pt x="1692" y="461"/>
                    <a:pt x="1692" y="461"/>
                    <a:pt x="1692" y="461"/>
                  </a:cubicBezTo>
                  <a:cubicBezTo>
                    <a:pt x="1686" y="460"/>
                    <a:pt x="1686" y="460"/>
                    <a:pt x="1686" y="460"/>
                  </a:cubicBezTo>
                  <a:cubicBezTo>
                    <a:pt x="1686" y="462"/>
                    <a:pt x="1686" y="462"/>
                    <a:pt x="1686" y="462"/>
                  </a:cubicBezTo>
                  <a:cubicBezTo>
                    <a:pt x="1683" y="463"/>
                    <a:pt x="1688" y="457"/>
                    <a:pt x="1682" y="462"/>
                  </a:cubicBezTo>
                  <a:cubicBezTo>
                    <a:pt x="1686" y="465"/>
                    <a:pt x="1686" y="465"/>
                    <a:pt x="1686" y="465"/>
                  </a:cubicBezTo>
                  <a:cubicBezTo>
                    <a:pt x="1684" y="466"/>
                    <a:pt x="1684" y="466"/>
                    <a:pt x="1684" y="466"/>
                  </a:cubicBezTo>
                  <a:cubicBezTo>
                    <a:pt x="1683" y="465"/>
                    <a:pt x="1683" y="465"/>
                    <a:pt x="1683" y="465"/>
                  </a:cubicBezTo>
                  <a:cubicBezTo>
                    <a:pt x="1673" y="473"/>
                    <a:pt x="1673" y="473"/>
                    <a:pt x="1673" y="473"/>
                  </a:cubicBezTo>
                  <a:cubicBezTo>
                    <a:pt x="1668" y="475"/>
                    <a:pt x="1668" y="475"/>
                    <a:pt x="1668" y="475"/>
                  </a:cubicBezTo>
                  <a:cubicBezTo>
                    <a:pt x="1665" y="477"/>
                    <a:pt x="1665" y="477"/>
                    <a:pt x="1665" y="477"/>
                  </a:cubicBezTo>
                  <a:cubicBezTo>
                    <a:pt x="1656" y="481"/>
                    <a:pt x="1656" y="481"/>
                    <a:pt x="1656" y="481"/>
                  </a:cubicBezTo>
                  <a:cubicBezTo>
                    <a:pt x="1654" y="479"/>
                    <a:pt x="1663" y="480"/>
                    <a:pt x="1653" y="483"/>
                  </a:cubicBezTo>
                  <a:cubicBezTo>
                    <a:pt x="1653" y="480"/>
                    <a:pt x="1653" y="480"/>
                    <a:pt x="1653" y="480"/>
                  </a:cubicBezTo>
                  <a:cubicBezTo>
                    <a:pt x="1650" y="481"/>
                    <a:pt x="1650" y="481"/>
                    <a:pt x="1650" y="481"/>
                  </a:cubicBezTo>
                  <a:cubicBezTo>
                    <a:pt x="1650" y="484"/>
                    <a:pt x="1650" y="484"/>
                    <a:pt x="1650" y="484"/>
                  </a:cubicBezTo>
                  <a:cubicBezTo>
                    <a:pt x="1649" y="484"/>
                    <a:pt x="1649" y="484"/>
                    <a:pt x="1649" y="484"/>
                  </a:cubicBezTo>
                  <a:cubicBezTo>
                    <a:pt x="1648" y="483"/>
                    <a:pt x="1648" y="483"/>
                    <a:pt x="1648" y="483"/>
                  </a:cubicBezTo>
                  <a:cubicBezTo>
                    <a:pt x="1655" y="478"/>
                    <a:pt x="1655" y="478"/>
                    <a:pt x="1655" y="478"/>
                  </a:cubicBezTo>
                  <a:cubicBezTo>
                    <a:pt x="1658" y="479"/>
                    <a:pt x="1658" y="479"/>
                    <a:pt x="1658" y="479"/>
                  </a:cubicBezTo>
                  <a:cubicBezTo>
                    <a:pt x="1659" y="477"/>
                    <a:pt x="1659" y="477"/>
                    <a:pt x="1659" y="477"/>
                  </a:cubicBezTo>
                  <a:cubicBezTo>
                    <a:pt x="1650" y="475"/>
                    <a:pt x="1650" y="475"/>
                    <a:pt x="1650" y="475"/>
                  </a:cubicBezTo>
                  <a:cubicBezTo>
                    <a:pt x="1644" y="477"/>
                    <a:pt x="1644" y="477"/>
                    <a:pt x="1644" y="477"/>
                  </a:cubicBezTo>
                  <a:cubicBezTo>
                    <a:pt x="1646" y="475"/>
                    <a:pt x="1646" y="475"/>
                    <a:pt x="1646" y="475"/>
                  </a:cubicBezTo>
                  <a:cubicBezTo>
                    <a:pt x="1651" y="471"/>
                    <a:pt x="1648" y="478"/>
                    <a:pt x="1656" y="473"/>
                  </a:cubicBezTo>
                  <a:cubicBezTo>
                    <a:pt x="1657" y="474"/>
                    <a:pt x="1657" y="474"/>
                    <a:pt x="1657" y="474"/>
                  </a:cubicBezTo>
                  <a:cubicBezTo>
                    <a:pt x="1664" y="470"/>
                    <a:pt x="1664" y="470"/>
                    <a:pt x="1664" y="470"/>
                  </a:cubicBezTo>
                  <a:cubicBezTo>
                    <a:pt x="1657" y="470"/>
                    <a:pt x="1657" y="470"/>
                    <a:pt x="1657" y="470"/>
                  </a:cubicBezTo>
                  <a:cubicBezTo>
                    <a:pt x="1657" y="470"/>
                    <a:pt x="1657" y="470"/>
                    <a:pt x="1657" y="470"/>
                  </a:cubicBezTo>
                  <a:cubicBezTo>
                    <a:pt x="1657" y="470"/>
                    <a:pt x="1657" y="471"/>
                    <a:pt x="1656" y="470"/>
                  </a:cubicBezTo>
                  <a:cubicBezTo>
                    <a:pt x="1658" y="468"/>
                    <a:pt x="1658" y="468"/>
                    <a:pt x="1658" y="468"/>
                  </a:cubicBezTo>
                  <a:cubicBezTo>
                    <a:pt x="1664" y="469"/>
                    <a:pt x="1648" y="476"/>
                    <a:pt x="1667" y="468"/>
                  </a:cubicBezTo>
                  <a:cubicBezTo>
                    <a:pt x="1668" y="469"/>
                    <a:pt x="1668" y="469"/>
                    <a:pt x="1668" y="469"/>
                  </a:cubicBezTo>
                  <a:cubicBezTo>
                    <a:pt x="1677" y="467"/>
                    <a:pt x="1677" y="467"/>
                    <a:pt x="1677" y="467"/>
                  </a:cubicBezTo>
                  <a:cubicBezTo>
                    <a:pt x="1679" y="466"/>
                    <a:pt x="1679" y="466"/>
                    <a:pt x="1679" y="466"/>
                  </a:cubicBezTo>
                  <a:cubicBezTo>
                    <a:pt x="1672" y="464"/>
                    <a:pt x="1672" y="464"/>
                    <a:pt x="1672" y="464"/>
                  </a:cubicBezTo>
                  <a:cubicBezTo>
                    <a:pt x="1655" y="467"/>
                    <a:pt x="1655" y="467"/>
                    <a:pt x="1655" y="467"/>
                  </a:cubicBezTo>
                  <a:cubicBezTo>
                    <a:pt x="1651" y="470"/>
                    <a:pt x="1651" y="470"/>
                    <a:pt x="1651" y="470"/>
                  </a:cubicBezTo>
                  <a:cubicBezTo>
                    <a:pt x="1650" y="471"/>
                    <a:pt x="1664" y="461"/>
                    <a:pt x="1644" y="473"/>
                  </a:cubicBezTo>
                  <a:cubicBezTo>
                    <a:pt x="1639" y="473"/>
                    <a:pt x="1639" y="473"/>
                    <a:pt x="1639" y="473"/>
                  </a:cubicBezTo>
                  <a:cubicBezTo>
                    <a:pt x="1632" y="477"/>
                    <a:pt x="1632" y="477"/>
                    <a:pt x="1632" y="477"/>
                  </a:cubicBezTo>
                  <a:cubicBezTo>
                    <a:pt x="1630" y="475"/>
                    <a:pt x="1630" y="475"/>
                    <a:pt x="1630" y="475"/>
                  </a:cubicBezTo>
                  <a:cubicBezTo>
                    <a:pt x="1629" y="479"/>
                    <a:pt x="1629" y="479"/>
                    <a:pt x="1629" y="479"/>
                  </a:cubicBezTo>
                  <a:cubicBezTo>
                    <a:pt x="1620" y="482"/>
                    <a:pt x="1620" y="482"/>
                    <a:pt x="1620" y="482"/>
                  </a:cubicBezTo>
                  <a:cubicBezTo>
                    <a:pt x="1618" y="484"/>
                    <a:pt x="1618" y="484"/>
                    <a:pt x="1618" y="484"/>
                  </a:cubicBezTo>
                  <a:cubicBezTo>
                    <a:pt x="1627" y="482"/>
                    <a:pt x="1627" y="482"/>
                    <a:pt x="1627" y="482"/>
                  </a:cubicBezTo>
                  <a:cubicBezTo>
                    <a:pt x="1623" y="485"/>
                    <a:pt x="1623" y="485"/>
                    <a:pt x="1623" y="485"/>
                  </a:cubicBezTo>
                  <a:cubicBezTo>
                    <a:pt x="1617" y="486"/>
                    <a:pt x="1617" y="486"/>
                    <a:pt x="1617" y="486"/>
                  </a:cubicBezTo>
                  <a:cubicBezTo>
                    <a:pt x="1621" y="483"/>
                    <a:pt x="1621" y="489"/>
                    <a:pt x="1609" y="489"/>
                  </a:cubicBezTo>
                  <a:cubicBezTo>
                    <a:pt x="1607" y="491"/>
                    <a:pt x="1607" y="491"/>
                    <a:pt x="1607" y="491"/>
                  </a:cubicBezTo>
                  <a:cubicBezTo>
                    <a:pt x="1602" y="493"/>
                    <a:pt x="1602" y="493"/>
                    <a:pt x="1602" y="493"/>
                  </a:cubicBezTo>
                  <a:cubicBezTo>
                    <a:pt x="1600" y="490"/>
                    <a:pt x="1608" y="491"/>
                    <a:pt x="1597" y="494"/>
                  </a:cubicBezTo>
                  <a:cubicBezTo>
                    <a:pt x="1598" y="490"/>
                    <a:pt x="1602" y="496"/>
                    <a:pt x="1603" y="490"/>
                  </a:cubicBezTo>
                  <a:cubicBezTo>
                    <a:pt x="1604" y="488"/>
                    <a:pt x="1607" y="492"/>
                    <a:pt x="1608" y="489"/>
                  </a:cubicBezTo>
                  <a:cubicBezTo>
                    <a:pt x="1608" y="488"/>
                    <a:pt x="1608" y="488"/>
                    <a:pt x="1608" y="488"/>
                  </a:cubicBezTo>
                  <a:cubicBezTo>
                    <a:pt x="1604" y="484"/>
                    <a:pt x="1608" y="491"/>
                    <a:pt x="1615" y="486"/>
                  </a:cubicBezTo>
                  <a:cubicBezTo>
                    <a:pt x="1618" y="484"/>
                    <a:pt x="1618" y="484"/>
                    <a:pt x="1618" y="484"/>
                  </a:cubicBezTo>
                  <a:cubicBezTo>
                    <a:pt x="1615" y="482"/>
                    <a:pt x="1611" y="481"/>
                    <a:pt x="1608" y="484"/>
                  </a:cubicBezTo>
                  <a:cubicBezTo>
                    <a:pt x="1601" y="487"/>
                    <a:pt x="1601" y="487"/>
                    <a:pt x="1601" y="487"/>
                  </a:cubicBezTo>
                  <a:cubicBezTo>
                    <a:pt x="1601" y="489"/>
                    <a:pt x="1601" y="489"/>
                    <a:pt x="1601" y="489"/>
                  </a:cubicBezTo>
                  <a:cubicBezTo>
                    <a:pt x="1593" y="488"/>
                    <a:pt x="1592" y="491"/>
                    <a:pt x="1584" y="494"/>
                  </a:cubicBezTo>
                  <a:cubicBezTo>
                    <a:pt x="1584" y="495"/>
                    <a:pt x="1584" y="495"/>
                    <a:pt x="1584" y="495"/>
                  </a:cubicBezTo>
                  <a:cubicBezTo>
                    <a:pt x="1582" y="494"/>
                    <a:pt x="1582" y="494"/>
                    <a:pt x="1582" y="494"/>
                  </a:cubicBezTo>
                  <a:cubicBezTo>
                    <a:pt x="1567" y="500"/>
                    <a:pt x="1567" y="500"/>
                    <a:pt x="1567" y="500"/>
                  </a:cubicBezTo>
                  <a:cubicBezTo>
                    <a:pt x="1557" y="503"/>
                    <a:pt x="1557" y="503"/>
                    <a:pt x="1557" y="503"/>
                  </a:cubicBezTo>
                  <a:cubicBezTo>
                    <a:pt x="1557" y="505"/>
                    <a:pt x="1557" y="505"/>
                    <a:pt x="1557" y="505"/>
                  </a:cubicBezTo>
                  <a:cubicBezTo>
                    <a:pt x="1557" y="504"/>
                    <a:pt x="1557" y="504"/>
                    <a:pt x="1557" y="504"/>
                  </a:cubicBezTo>
                  <a:cubicBezTo>
                    <a:pt x="1544" y="509"/>
                    <a:pt x="1544" y="509"/>
                    <a:pt x="1544" y="509"/>
                  </a:cubicBezTo>
                  <a:cubicBezTo>
                    <a:pt x="1541" y="512"/>
                    <a:pt x="1541" y="512"/>
                    <a:pt x="1541" y="512"/>
                  </a:cubicBezTo>
                  <a:cubicBezTo>
                    <a:pt x="1535" y="514"/>
                    <a:pt x="1535" y="514"/>
                    <a:pt x="1535" y="514"/>
                  </a:cubicBezTo>
                  <a:cubicBezTo>
                    <a:pt x="1535" y="512"/>
                    <a:pt x="1535" y="512"/>
                    <a:pt x="1535" y="512"/>
                  </a:cubicBezTo>
                  <a:cubicBezTo>
                    <a:pt x="1528" y="516"/>
                    <a:pt x="1528" y="516"/>
                    <a:pt x="1528" y="516"/>
                  </a:cubicBezTo>
                  <a:cubicBezTo>
                    <a:pt x="1526" y="515"/>
                    <a:pt x="1526" y="515"/>
                    <a:pt x="1526" y="515"/>
                  </a:cubicBezTo>
                  <a:cubicBezTo>
                    <a:pt x="1524" y="518"/>
                    <a:pt x="1524" y="518"/>
                    <a:pt x="1524" y="518"/>
                  </a:cubicBezTo>
                  <a:cubicBezTo>
                    <a:pt x="1518" y="516"/>
                    <a:pt x="1518" y="516"/>
                    <a:pt x="1518" y="516"/>
                  </a:cubicBezTo>
                  <a:cubicBezTo>
                    <a:pt x="1502" y="525"/>
                    <a:pt x="1502" y="525"/>
                    <a:pt x="1502" y="525"/>
                  </a:cubicBezTo>
                  <a:cubicBezTo>
                    <a:pt x="1499" y="525"/>
                    <a:pt x="1499" y="525"/>
                    <a:pt x="1499" y="525"/>
                  </a:cubicBezTo>
                  <a:cubicBezTo>
                    <a:pt x="1499" y="524"/>
                    <a:pt x="1499" y="524"/>
                    <a:pt x="1499" y="524"/>
                  </a:cubicBezTo>
                  <a:cubicBezTo>
                    <a:pt x="1499" y="524"/>
                    <a:pt x="1499" y="524"/>
                    <a:pt x="1499" y="524"/>
                  </a:cubicBezTo>
                  <a:cubicBezTo>
                    <a:pt x="1498" y="525"/>
                    <a:pt x="1498" y="525"/>
                    <a:pt x="1498" y="525"/>
                  </a:cubicBezTo>
                  <a:cubicBezTo>
                    <a:pt x="1499" y="528"/>
                    <a:pt x="1499" y="528"/>
                    <a:pt x="1499" y="528"/>
                  </a:cubicBezTo>
                  <a:cubicBezTo>
                    <a:pt x="1498" y="528"/>
                    <a:pt x="1498" y="528"/>
                    <a:pt x="1498" y="528"/>
                  </a:cubicBezTo>
                  <a:cubicBezTo>
                    <a:pt x="1499" y="531"/>
                    <a:pt x="1499" y="531"/>
                    <a:pt x="1499" y="531"/>
                  </a:cubicBezTo>
                  <a:cubicBezTo>
                    <a:pt x="1480" y="540"/>
                    <a:pt x="1480" y="540"/>
                    <a:pt x="1480" y="540"/>
                  </a:cubicBezTo>
                  <a:cubicBezTo>
                    <a:pt x="1470" y="545"/>
                    <a:pt x="1470" y="545"/>
                    <a:pt x="1470" y="545"/>
                  </a:cubicBezTo>
                  <a:cubicBezTo>
                    <a:pt x="1465" y="547"/>
                    <a:pt x="1465" y="547"/>
                    <a:pt x="1465" y="547"/>
                  </a:cubicBezTo>
                  <a:cubicBezTo>
                    <a:pt x="1465" y="548"/>
                    <a:pt x="1468" y="542"/>
                    <a:pt x="1464" y="550"/>
                  </a:cubicBezTo>
                  <a:cubicBezTo>
                    <a:pt x="1465" y="551"/>
                    <a:pt x="1465" y="551"/>
                    <a:pt x="1465" y="551"/>
                  </a:cubicBezTo>
                  <a:cubicBezTo>
                    <a:pt x="1466" y="550"/>
                    <a:pt x="1466" y="550"/>
                    <a:pt x="1466" y="550"/>
                  </a:cubicBezTo>
                  <a:cubicBezTo>
                    <a:pt x="1464" y="554"/>
                    <a:pt x="1464" y="554"/>
                    <a:pt x="1464" y="554"/>
                  </a:cubicBezTo>
                  <a:cubicBezTo>
                    <a:pt x="1465" y="554"/>
                    <a:pt x="1459" y="553"/>
                    <a:pt x="1466" y="554"/>
                  </a:cubicBezTo>
                  <a:cubicBezTo>
                    <a:pt x="1466" y="556"/>
                    <a:pt x="1466" y="556"/>
                    <a:pt x="1466" y="556"/>
                  </a:cubicBezTo>
                  <a:cubicBezTo>
                    <a:pt x="1465" y="556"/>
                    <a:pt x="1462" y="555"/>
                    <a:pt x="1464" y="558"/>
                  </a:cubicBezTo>
                  <a:cubicBezTo>
                    <a:pt x="1464" y="557"/>
                    <a:pt x="1463" y="558"/>
                    <a:pt x="1462" y="557"/>
                  </a:cubicBezTo>
                  <a:cubicBezTo>
                    <a:pt x="1464" y="556"/>
                    <a:pt x="1464" y="556"/>
                    <a:pt x="1464" y="556"/>
                  </a:cubicBezTo>
                  <a:cubicBezTo>
                    <a:pt x="1463" y="554"/>
                    <a:pt x="1463" y="554"/>
                    <a:pt x="1463" y="554"/>
                  </a:cubicBezTo>
                  <a:cubicBezTo>
                    <a:pt x="1457" y="552"/>
                    <a:pt x="1457" y="552"/>
                    <a:pt x="1457" y="552"/>
                  </a:cubicBezTo>
                  <a:cubicBezTo>
                    <a:pt x="1457" y="554"/>
                    <a:pt x="1457" y="554"/>
                    <a:pt x="1457" y="554"/>
                  </a:cubicBezTo>
                  <a:cubicBezTo>
                    <a:pt x="1451" y="554"/>
                    <a:pt x="1451" y="554"/>
                    <a:pt x="1451" y="554"/>
                  </a:cubicBezTo>
                  <a:cubicBezTo>
                    <a:pt x="1452" y="555"/>
                    <a:pt x="1452" y="555"/>
                    <a:pt x="1452" y="555"/>
                  </a:cubicBezTo>
                  <a:cubicBezTo>
                    <a:pt x="1450" y="555"/>
                    <a:pt x="1450" y="555"/>
                    <a:pt x="1450" y="555"/>
                  </a:cubicBezTo>
                  <a:cubicBezTo>
                    <a:pt x="1448" y="557"/>
                    <a:pt x="1448" y="557"/>
                    <a:pt x="1448" y="557"/>
                  </a:cubicBezTo>
                  <a:cubicBezTo>
                    <a:pt x="1452" y="561"/>
                    <a:pt x="1452" y="561"/>
                    <a:pt x="1452" y="561"/>
                  </a:cubicBezTo>
                  <a:cubicBezTo>
                    <a:pt x="1451" y="562"/>
                    <a:pt x="1451" y="562"/>
                    <a:pt x="1451" y="562"/>
                  </a:cubicBezTo>
                  <a:cubicBezTo>
                    <a:pt x="1450" y="559"/>
                    <a:pt x="1450" y="559"/>
                    <a:pt x="1450" y="559"/>
                  </a:cubicBezTo>
                  <a:cubicBezTo>
                    <a:pt x="1449" y="560"/>
                    <a:pt x="1449" y="560"/>
                    <a:pt x="1449" y="560"/>
                  </a:cubicBezTo>
                  <a:cubicBezTo>
                    <a:pt x="1444" y="563"/>
                    <a:pt x="1444" y="563"/>
                    <a:pt x="1444" y="563"/>
                  </a:cubicBezTo>
                  <a:cubicBezTo>
                    <a:pt x="1443" y="562"/>
                    <a:pt x="1443" y="562"/>
                    <a:pt x="1443" y="562"/>
                  </a:cubicBezTo>
                  <a:cubicBezTo>
                    <a:pt x="1441" y="564"/>
                    <a:pt x="1441" y="564"/>
                    <a:pt x="1441" y="564"/>
                  </a:cubicBezTo>
                  <a:cubicBezTo>
                    <a:pt x="1439" y="564"/>
                    <a:pt x="1439" y="564"/>
                    <a:pt x="1439" y="564"/>
                  </a:cubicBezTo>
                  <a:cubicBezTo>
                    <a:pt x="1440" y="563"/>
                    <a:pt x="1437" y="563"/>
                    <a:pt x="1439" y="562"/>
                  </a:cubicBezTo>
                  <a:cubicBezTo>
                    <a:pt x="1437" y="562"/>
                    <a:pt x="1437" y="562"/>
                    <a:pt x="1437" y="562"/>
                  </a:cubicBezTo>
                  <a:cubicBezTo>
                    <a:pt x="1435" y="564"/>
                    <a:pt x="1435" y="564"/>
                    <a:pt x="1435" y="564"/>
                  </a:cubicBezTo>
                  <a:cubicBezTo>
                    <a:pt x="1434" y="566"/>
                    <a:pt x="1434" y="566"/>
                    <a:pt x="1434" y="566"/>
                  </a:cubicBezTo>
                  <a:cubicBezTo>
                    <a:pt x="1433" y="566"/>
                    <a:pt x="1429" y="563"/>
                    <a:pt x="1430" y="567"/>
                  </a:cubicBezTo>
                  <a:cubicBezTo>
                    <a:pt x="1429" y="567"/>
                    <a:pt x="1439" y="564"/>
                    <a:pt x="1427" y="568"/>
                  </a:cubicBezTo>
                  <a:cubicBezTo>
                    <a:pt x="1425" y="567"/>
                    <a:pt x="1425" y="567"/>
                    <a:pt x="1425" y="567"/>
                  </a:cubicBezTo>
                  <a:cubicBezTo>
                    <a:pt x="1407" y="576"/>
                    <a:pt x="1407" y="576"/>
                    <a:pt x="1407" y="576"/>
                  </a:cubicBezTo>
                  <a:cubicBezTo>
                    <a:pt x="1398" y="580"/>
                    <a:pt x="1398" y="580"/>
                    <a:pt x="1398" y="580"/>
                  </a:cubicBezTo>
                  <a:cubicBezTo>
                    <a:pt x="1398" y="581"/>
                    <a:pt x="1398" y="581"/>
                    <a:pt x="1398" y="581"/>
                  </a:cubicBezTo>
                  <a:cubicBezTo>
                    <a:pt x="1393" y="583"/>
                    <a:pt x="1393" y="583"/>
                    <a:pt x="1393" y="583"/>
                  </a:cubicBezTo>
                  <a:cubicBezTo>
                    <a:pt x="1392" y="586"/>
                    <a:pt x="1392" y="586"/>
                    <a:pt x="1392" y="586"/>
                  </a:cubicBezTo>
                  <a:cubicBezTo>
                    <a:pt x="1395" y="587"/>
                    <a:pt x="1395" y="587"/>
                    <a:pt x="1395" y="587"/>
                  </a:cubicBezTo>
                  <a:cubicBezTo>
                    <a:pt x="1399" y="586"/>
                    <a:pt x="1397" y="586"/>
                    <a:pt x="1401" y="585"/>
                  </a:cubicBezTo>
                  <a:cubicBezTo>
                    <a:pt x="1402" y="585"/>
                    <a:pt x="1402" y="585"/>
                    <a:pt x="1402" y="585"/>
                  </a:cubicBezTo>
                  <a:cubicBezTo>
                    <a:pt x="1403" y="584"/>
                    <a:pt x="1403" y="584"/>
                    <a:pt x="1403" y="584"/>
                  </a:cubicBezTo>
                  <a:cubicBezTo>
                    <a:pt x="1402" y="584"/>
                    <a:pt x="1402" y="585"/>
                    <a:pt x="1401" y="584"/>
                  </a:cubicBezTo>
                  <a:cubicBezTo>
                    <a:pt x="1403" y="583"/>
                    <a:pt x="1403" y="583"/>
                    <a:pt x="1403" y="583"/>
                  </a:cubicBezTo>
                  <a:cubicBezTo>
                    <a:pt x="1402" y="582"/>
                    <a:pt x="1402" y="582"/>
                    <a:pt x="1402" y="582"/>
                  </a:cubicBezTo>
                  <a:cubicBezTo>
                    <a:pt x="1403" y="580"/>
                    <a:pt x="1388" y="585"/>
                    <a:pt x="1407" y="579"/>
                  </a:cubicBezTo>
                  <a:cubicBezTo>
                    <a:pt x="1408" y="580"/>
                    <a:pt x="1408" y="580"/>
                    <a:pt x="1408" y="580"/>
                  </a:cubicBezTo>
                  <a:cubicBezTo>
                    <a:pt x="1410" y="579"/>
                    <a:pt x="1410" y="579"/>
                    <a:pt x="1410" y="579"/>
                  </a:cubicBezTo>
                  <a:cubicBezTo>
                    <a:pt x="1409" y="578"/>
                    <a:pt x="1409" y="578"/>
                    <a:pt x="1409" y="578"/>
                  </a:cubicBezTo>
                  <a:cubicBezTo>
                    <a:pt x="1411" y="578"/>
                    <a:pt x="1411" y="578"/>
                    <a:pt x="1411" y="578"/>
                  </a:cubicBezTo>
                  <a:cubicBezTo>
                    <a:pt x="1410" y="580"/>
                    <a:pt x="1403" y="572"/>
                    <a:pt x="1407" y="584"/>
                  </a:cubicBezTo>
                  <a:cubicBezTo>
                    <a:pt x="1417" y="582"/>
                    <a:pt x="1417" y="582"/>
                    <a:pt x="1417" y="582"/>
                  </a:cubicBezTo>
                  <a:cubicBezTo>
                    <a:pt x="1420" y="580"/>
                    <a:pt x="1420" y="580"/>
                    <a:pt x="1420" y="580"/>
                  </a:cubicBezTo>
                  <a:cubicBezTo>
                    <a:pt x="1419" y="580"/>
                    <a:pt x="1417" y="578"/>
                    <a:pt x="1417" y="579"/>
                  </a:cubicBezTo>
                  <a:cubicBezTo>
                    <a:pt x="1417" y="579"/>
                    <a:pt x="1417" y="579"/>
                    <a:pt x="1417" y="579"/>
                  </a:cubicBezTo>
                  <a:cubicBezTo>
                    <a:pt x="1418" y="576"/>
                    <a:pt x="1418" y="576"/>
                    <a:pt x="1418" y="576"/>
                  </a:cubicBezTo>
                  <a:cubicBezTo>
                    <a:pt x="1418" y="575"/>
                    <a:pt x="1414" y="576"/>
                    <a:pt x="1417" y="573"/>
                  </a:cubicBezTo>
                  <a:cubicBezTo>
                    <a:pt x="1419" y="572"/>
                    <a:pt x="1419" y="572"/>
                    <a:pt x="1419" y="572"/>
                  </a:cubicBezTo>
                  <a:cubicBezTo>
                    <a:pt x="1420" y="573"/>
                    <a:pt x="1420" y="573"/>
                    <a:pt x="1420" y="573"/>
                  </a:cubicBezTo>
                  <a:cubicBezTo>
                    <a:pt x="1419" y="573"/>
                    <a:pt x="1424" y="568"/>
                    <a:pt x="1419" y="575"/>
                  </a:cubicBezTo>
                  <a:cubicBezTo>
                    <a:pt x="1421" y="576"/>
                    <a:pt x="1421" y="576"/>
                    <a:pt x="1421" y="576"/>
                  </a:cubicBezTo>
                  <a:cubicBezTo>
                    <a:pt x="1423" y="576"/>
                    <a:pt x="1423" y="576"/>
                    <a:pt x="1423" y="576"/>
                  </a:cubicBezTo>
                  <a:cubicBezTo>
                    <a:pt x="1420" y="577"/>
                    <a:pt x="1420" y="577"/>
                    <a:pt x="1420" y="577"/>
                  </a:cubicBezTo>
                  <a:cubicBezTo>
                    <a:pt x="1420" y="579"/>
                    <a:pt x="1420" y="579"/>
                    <a:pt x="1420" y="579"/>
                  </a:cubicBezTo>
                  <a:cubicBezTo>
                    <a:pt x="1423" y="580"/>
                    <a:pt x="1427" y="578"/>
                    <a:pt x="1428" y="579"/>
                  </a:cubicBezTo>
                  <a:cubicBezTo>
                    <a:pt x="1434" y="575"/>
                    <a:pt x="1434" y="575"/>
                    <a:pt x="1434" y="575"/>
                  </a:cubicBezTo>
                  <a:cubicBezTo>
                    <a:pt x="1435" y="575"/>
                    <a:pt x="1435" y="575"/>
                    <a:pt x="1435" y="575"/>
                  </a:cubicBezTo>
                  <a:cubicBezTo>
                    <a:pt x="1438" y="572"/>
                    <a:pt x="1438" y="572"/>
                    <a:pt x="1438" y="572"/>
                  </a:cubicBezTo>
                  <a:cubicBezTo>
                    <a:pt x="1438" y="572"/>
                    <a:pt x="1441" y="574"/>
                    <a:pt x="1437" y="572"/>
                  </a:cubicBezTo>
                  <a:cubicBezTo>
                    <a:pt x="1440" y="570"/>
                    <a:pt x="1440" y="570"/>
                    <a:pt x="1440" y="570"/>
                  </a:cubicBezTo>
                  <a:cubicBezTo>
                    <a:pt x="1444" y="573"/>
                    <a:pt x="1444" y="573"/>
                    <a:pt x="1444" y="573"/>
                  </a:cubicBezTo>
                  <a:cubicBezTo>
                    <a:pt x="1446" y="573"/>
                    <a:pt x="1446" y="573"/>
                    <a:pt x="1446" y="573"/>
                  </a:cubicBezTo>
                  <a:cubicBezTo>
                    <a:pt x="1446" y="572"/>
                    <a:pt x="1436" y="575"/>
                    <a:pt x="1447" y="569"/>
                  </a:cubicBezTo>
                  <a:cubicBezTo>
                    <a:pt x="1448" y="570"/>
                    <a:pt x="1448" y="570"/>
                    <a:pt x="1448" y="570"/>
                  </a:cubicBezTo>
                  <a:cubicBezTo>
                    <a:pt x="1449" y="568"/>
                    <a:pt x="1449" y="568"/>
                    <a:pt x="1449" y="568"/>
                  </a:cubicBezTo>
                  <a:cubicBezTo>
                    <a:pt x="1451" y="568"/>
                    <a:pt x="1451" y="568"/>
                    <a:pt x="1451" y="568"/>
                  </a:cubicBezTo>
                  <a:cubicBezTo>
                    <a:pt x="1450" y="571"/>
                    <a:pt x="1450" y="571"/>
                    <a:pt x="1450" y="571"/>
                  </a:cubicBezTo>
                  <a:cubicBezTo>
                    <a:pt x="1449" y="570"/>
                    <a:pt x="1453" y="571"/>
                    <a:pt x="1448" y="572"/>
                  </a:cubicBezTo>
                  <a:cubicBezTo>
                    <a:pt x="1451" y="576"/>
                    <a:pt x="1452" y="568"/>
                    <a:pt x="1456" y="571"/>
                  </a:cubicBezTo>
                  <a:cubicBezTo>
                    <a:pt x="1457" y="570"/>
                    <a:pt x="1457" y="570"/>
                    <a:pt x="1457" y="570"/>
                  </a:cubicBezTo>
                  <a:cubicBezTo>
                    <a:pt x="1463" y="569"/>
                    <a:pt x="1463" y="569"/>
                    <a:pt x="1463" y="569"/>
                  </a:cubicBezTo>
                  <a:cubicBezTo>
                    <a:pt x="1464" y="564"/>
                    <a:pt x="1464" y="564"/>
                    <a:pt x="1464" y="564"/>
                  </a:cubicBezTo>
                  <a:cubicBezTo>
                    <a:pt x="1465" y="562"/>
                    <a:pt x="1469" y="567"/>
                    <a:pt x="1469" y="563"/>
                  </a:cubicBezTo>
                  <a:cubicBezTo>
                    <a:pt x="1471" y="561"/>
                    <a:pt x="1471" y="561"/>
                    <a:pt x="1471" y="561"/>
                  </a:cubicBezTo>
                  <a:cubicBezTo>
                    <a:pt x="1472" y="562"/>
                    <a:pt x="1472" y="562"/>
                    <a:pt x="1472" y="562"/>
                  </a:cubicBezTo>
                  <a:cubicBezTo>
                    <a:pt x="1475" y="561"/>
                    <a:pt x="1475" y="561"/>
                    <a:pt x="1475" y="561"/>
                  </a:cubicBezTo>
                  <a:cubicBezTo>
                    <a:pt x="1476" y="564"/>
                    <a:pt x="1476" y="564"/>
                    <a:pt x="1476" y="564"/>
                  </a:cubicBezTo>
                  <a:cubicBezTo>
                    <a:pt x="1485" y="563"/>
                    <a:pt x="1485" y="563"/>
                    <a:pt x="1485" y="563"/>
                  </a:cubicBezTo>
                  <a:cubicBezTo>
                    <a:pt x="1488" y="559"/>
                    <a:pt x="1488" y="559"/>
                    <a:pt x="1488" y="559"/>
                  </a:cubicBezTo>
                  <a:cubicBezTo>
                    <a:pt x="1491" y="558"/>
                    <a:pt x="1491" y="558"/>
                    <a:pt x="1491" y="558"/>
                  </a:cubicBezTo>
                  <a:cubicBezTo>
                    <a:pt x="1492" y="559"/>
                    <a:pt x="1492" y="559"/>
                    <a:pt x="1492" y="559"/>
                  </a:cubicBezTo>
                  <a:cubicBezTo>
                    <a:pt x="1498" y="557"/>
                    <a:pt x="1498" y="557"/>
                    <a:pt x="1498" y="557"/>
                  </a:cubicBezTo>
                  <a:cubicBezTo>
                    <a:pt x="1499" y="556"/>
                    <a:pt x="1484" y="556"/>
                    <a:pt x="1502" y="560"/>
                  </a:cubicBezTo>
                  <a:cubicBezTo>
                    <a:pt x="1502" y="555"/>
                    <a:pt x="1502" y="555"/>
                    <a:pt x="1502" y="555"/>
                  </a:cubicBezTo>
                  <a:cubicBezTo>
                    <a:pt x="1509" y="555"/>
                    <a:pt x="1509" y="555"/>
                    <a:pt x="1509" y="555"/>
                  </a:cubicBezTo>
                  <a:cubicBezTo>
                    <a:pt x="1512" y="553"/>
                    <a:pt x="1512" y="553"/>
                    <a:pt x="1512" y="553"/>
                  </a:cubicBezTo>
                  <a:cubicBezTo>
                    <a:pt x="1513" y="554"/>
                    <a:pt x="1513" y="554"/>
                    <a:pt x="1513" y="554"/>
                  </a:cubicBezTo>
                  <a:cubicBezTo>
                    <a:pt x="1516" y="553"/>
                    <a:pt x="1516" y="553"/>
                    <a:pt x="1516" y="553"/>
                  </a:cubicBezTo>
                  <a:cubicBezTo>
                    <a:pt x="1517" y="551"/>
                    <a:pt x="1517" y="551"/>
                    <a:pt x="1517" y="551"/>
                  </a:cubicBezTo>
                  <a:cubicBezTo>
                    <a:pt x="1514" y="550"/>
                    <a:pt x="1514" y="550"/>
                    <a:pt x="1514" y="550"/>
                  </a:cubicBezTo>
                  <a:cubicBezTo>
                    <a:pt x="1512" y="552"/>
                    <a:pt x="1512" y="552"/>
                    <a:pt x="1512" y="552"/>
                  </a:cubicBezTo>
                  <a:cubicBezTo>
                    <a:pt x="1512" y="550"/>
                    <a:pt x="1512" y="550"/>
                    <a:pt x="1512" y="550"/>
                  </a:cubicBezTo>
                  <a:cubicBezTo>
                    <a:pt x="1516" y="550"/>
                    <a:pt x="1516" y="550"/>
                    <a:pt x="1516" y="550"/>
                  </a:cubicBezTo>
                  <a:cubicBezTo>
                    <a:pt x="1520" y="551"/>
                    <a:pt x="1520" y="551"/>
                    <a:pt x="1520" y="551"/>
                  </a:cubicBezTo>
                  <a:cubicBezTo>
                    <a:pt x="1522" y="548"/>
                    <a:pt x="1522" y="548"/>
                    <a:pt x="1522" y="548"/>
                  </a:cubicBezTo>
                  <a:cubicBezTo>
                    <a:pt x="1525" y="549"/>
                    <a:pt x="1525" y="549"/>
                    <a:pt x="1525" y="549"/>
                  </a:cubicBezTo>
                  <a:cubicBezTo>
                    <a:pt x="1526" y="549"/>
                    <a:pt x="1526" y="549"/>
                    <a:pt x="1526" y="549"/>
                  </a:cubicBezTo>
                  <a:cubicBezTo>
                    <a:pt x="1526" y="549"/>
                    <a:pt x="1515" y="552"/>
                    <a:pt x="1527" y="545"/>
                  </a:cubicBezTo>
                  <a:cubicBezTo>
                    <a:pt x="1527" y="545"/>
                    <a:pt x="1522" y="544"/>
                    <a:pt x="1527" y="547"/>
                  </a:cubicBezTo>
                  <a:cubicBezTo>
                    <a:pt x="1534" y="544"/>
                    <a:pt x="1534" y="544"/>
                    <a:pt x="1534" y="544"/>
                  </a:cubicBezTo>
                  <a:cubicBezTo>
                    <a:pt x="1534" y="544"/>
                    <a:pt x="1534" y="544"/>
                    <a:pt x="1534" y="544"/>
                  </a:cubicBezTo>
                  <a:cubicBezTo>
                    <a:pt x="1537" y="541"/>
                    <a:pt x="1537" y="541"/>
                    <a:pt x="1537" y="541"/>
                  </a:cubicBezTo>
                  <a:cubicBezTo>
                    <a:pt x="1538" y="542"/>
                    <a:pt x="1538" y="542"/>
                    <a:pt x="1538" y="542"/>
                  </a:cubicBezTo>
                  <a:cubicBezTo>
                    <a:pt x="1539" y="540"/>
                    <a:pt x="1539" y="540"/>
                    <a:pt x="1539" y="540"/>
                  </a:cubicBezTo>
                  <a:cubicBezTo>
                    <a:pt x="1543" y="544"/>
                    <a:pt x="1543" y="544"/>
                    <a:pt x="1543" y="544"/>
                  </a:cubicBezTo>
                  <a:cubicBezTo>
                    <a:pt x="1549" y="541"/>
                    <a:pt x="1549" y="541"/>
                    <a:pt x="1549" y="541"/>
                  </a:cubicBezTo>
                  <a:cubicBezTo>
                    <a:pt x="1549" y="539"/>
                    <a:pt x="1549" y="539"/>
                    <a:pt x="1549" y="539"/>
                  </a:cubicBezTo>
                  <a:cubicBezTo>
                    <a:pt x="1554" y="539"/>
                    <a:pt x="1554" y="539"/>
                    <a:pt x="1554" y="539"/>
                  </a:cubicBezTo>
                  <a:cubicBezTo>
                    <a:pt x="1554" y="538"/>
                    <a:pt x="1554" y="538"/>
                    <a:pt x="1554" y="538"/>
                  </a:cubicBezTo>
                  <a:cubicBezTo>
                    <a:pt x="1554" y="538"/>
                    <a:pt x="1556" y="537"/>
                    <a:pt x="1555" y="539"/>
                  </a:cubicBezTo>
                  <a:cubicBezTo>
                    <a:pt x="1558" y="536"/>
                    <a:pt x="1558" y="536"/>
                    <a:pt x="1558" y="536"/>
                  </a:cubicBezTo>
                  <a:cubicBezTo>
                    <a:pt x="1563" y="536"/>
                    <a:pt x="1563" y="536"/>
                    <a:pt x="1563" y="536"/>
                  </a:cubicBezTo>
                  <a:cubicBezTo>
                    <a:pt x="1566" y="539"/>
                    <a:pt x="1568" y="534"/>
                    <a:pt x="1569" y="535"/>
                  </a:cubicBezTo>
                  <a:cubicBezTo>
                    <a:pt x="1569" y="532"/>
                    <a:pt x="1572" y="537"/>
                    <a:pt x="1569" y="532"/>
                  </a:cubicBezTo>
                  <a:cubicBezTo>
                    <a:pt x="1572" y="532"/>
                    <a:pt x="1572" y="532"/>
                    <a:pt x="1572" y="532"/>
                  </a:cubicBezTo>
                  <a:cubicBezTo>
                    <a:pt x="1569" y="529"/>
                    <a:pt x="1569" y="529"/>
                    <a:pt x="1569" y="529"/>
                  </a:cubicBezTo>
                  <a:cubicBezTo>
                    <a:pt x="1575" y="529"/>
                    <a:pt x="1575" y="529"/>
                    <a:pt x="1575" y="529"/>
                  </a:cubicBezTo>
                  <a:cubicBezTo>
                    <a:pt x="1575" y="526"/>
                    <a:pt x="1575" y="526"/>
                    <a:pt x="1575" y="526"/>
                  </a:cubicBezTo>
                  <a:cubicBezTo>
                    <a:pt x="1576" y="526"/>
                    <a:pt x="1576" y="527"/>
                    <a:pt x="1577" y="526"/>
                  </a:cubicBezTo>
                  <a:cubicBezTo>
                    <a:pt x="1577" y="525"/>
                    <a:pt x="1577" y="525"/>
                    <a:pt x="1577" y="525"/>
                  </a:cubicBezTo>
                  <a:cubicBezTo>
                    <a:pt x="1572" y="525"/>
                    <a:pt x="1572" y="525"/>
                    <a:pt x="1572" y="525"/>
                  </a:cubicBezTo>
                  <a:cubicBezTo>
                    <a:pt x="1568" y="529"/>
                    <a:pt x="1568" y="529"/>
                    <a:pt x="1568" y="529"/>
                  </a:cubicBezTo>
                  <a:cubicBezTo>
                    <a:pt x="1568" y="531"/>
                    <a:pt x="1568" y="531"/>
                    <a:pt x="1568" y="531"/>
                  </a:cubicBezTo>
                  <a:cubicBezTo>
                    <a:pt x="1563" y="532"/>
                    <a:pt x="1563" y="532"/>
                    <a:pt x="1563" y="532"/>
                  </a:cubicBezTo>
                  <a:cubicBezTo>
                    <a:pt x="1559" y="531"/>
                    <a:pt x="1559" y="531"/>
                    <a:pt x="1559" y="531"/>
                  </a:cubicBezTo>
                  <a:cubicBezTo>
                    <a:pt x="1556" y="533"/>
                    <a:pt x="1556" y="533"/>
                    <a:pt x="1556" y="533"/>
                  </a:cubicBezTo>
                  <a:cubicBezTo>
                    <a:pt x="1557" y="533"/>
                    <a:pt x="1559" y="531"/>
                    <a:pt x="1561" y="535"/>
                  </a:cubicBezTo>
                  <a:cubicBezTo>
                    <a:pt x="1556" y="535"/>
                    <a:pt x="1556" y="535"/>
                    <a:pt x="1556" y="535"/>
                  </a:cubicBezTo>
                  <a:cubicBezTo>
                    <a:pt x="1550" y="538"/>
                    <a:pt x="1550" y="538"/>
                    <a:pt x="1550" y="538"/>
                  </a:cubicBezTo>
                  <a:cubicBezTo>
                    <a:pt x="1548" y="537"/>
                    <a:pt x="1548" y="537"/>
                    <a:pt x="1548" y="537"/>
                  </a:cubicBezTo>
                  <a:cubicBezTo>
                    <a:pt x="1548" y="540"/>
                    <a:pt x="1548" y="540"/>
                    <a:pt x="1548" y="540"/>
                  </a:cubicBezTo>
                  <a:cubicBezTo>
                    <a:pt x="1546" y="540"/>
                    <a:pt x="1546" y="540"/>
                    <a:pt x="1546" y="540"/>
                  </a:cubicBezTo>
                  <a:cubicBezTo>
                    <a:pt x="1546" y="538"/>
                    <a:pt x="1546" y="538"/>
                    <a:pt x="1546" y="538"/>
                  </a:cubicBezTo>
                  <a:cubicBezTo>
                    <a:pt x="1543" y="538"/>
                    <a:pt x="1543" y="538"/>
                    <a:pt x="1543" y="538"/>
                  </a:cubicBezTo>
                  <a:cubicBezTo>
                    <a:pt x="1544" y="534"/>
                    <a:pt x="1544" y="534"/>
                    <a:pt x="1544" y="534"/>
                  </a:cubicBezTo>
                  <a:cubicBezTo>
                    <a:pt x="1545" y="536"/>
                    <a:pt x="1545" y="536"/>
                    <a:pt x="1545" y="536"/>
                  </a:cubicBezTo>
                  <a:cubicBezTo>
                    <a:pt x="1549" y="536"/>
                    <a:pt x="1549" y="536"/>
                    <a:pt x="1549" y="536"/>
                  </a:cubicBezTo>
                  <a:cubicBezTo>
                    <a:pt x="1549" y="534"/>
                    <a:pt x="1549" y="534"/>
                    <a:pt x="1549" y="534"/>
                  </a:cubicBezTo>
                  <a:cubicBezTo>
                    <a:pt x="1545" y="534"/>
                    <a:pt x="1545" y="534"/>
                    <a:pt x="1545" y="534"/>
                  </a:cubicBezTo>
                  <a:cubicBezTo>
                    <a:pt x="1546" y="532"/>
                    <a:pt x="1546" y="532"/>
                    <a:pt x="1546" y="532"/>
                  </a:cubicBezTo>
                  <a:cubicBezTo>
                    <a:pt x="1546" y="532"/>
                    <a:pt x="1546" y="532"/>
                    <a:pt x="1546" y="532"/>
                  </a:cubicBezTo>
                  <a:cubicBezTo>
                    <a:pt x="1555" y="528"/>
                    <a:pt x="1555" y="528"/>
                    <a:pt x="1555" y="528"/>
                  </a:cubicBezTo>
                  <a:cubicBezTo>
                    <a:pt x="1556" y="529"/>
                    <a:pt x="1556" y="529"/>
                    <a:pt x="1556" y="529"/>
                  </a:cubicBezTo>
                  <a:cubicBezTo>
                    <a:pt x="1561" y="525"/>
                    <a:pt x="1561" y="525"/>
                    <a:pt x="1561" y="525"/>
                  </a:cubicBezTo>
                  <a:cubicBezTo>
                    <a:pt x="1565" y="525"/>
                    <a:pt x="1565" y="525"/>
                    <a:pt x="1565" y="525"/>
                  </a:cubicBezTo>
                  <a:cubicBezTo>
                    <a:pt x="1564" y="525"/>
                    <a:pt x="1564" y="525"/>
                    <a:pt x="1564" y="525"/>
                  </a:cubicBezTo>
                  <a:cubicBezTo>
                    <a:pt x="1567" y="526"/>
                    <a:pt x="1567" y="526"/>
                    <a:pt x="1567" y="526"/>
                  </a:cubicBezTo>
                  <a:cubicBezTo>
                    <a:pt x="1571" y="525"/>
                    <a:pt x="1571" y="525"/>
                    <a:pt x="1571" y="525"/>
                  </a:cubicBezTo>
                  <a:cubicBezTo>
                    <a:pt x="1571" y="523"/>
                    <a:pt x="1571" y="523"/>
                    <a:pt x="1571" y="523"/>
                  </a:cubicBezTo>
                  <a:cubicBezTo>
                    <a:pt x="1573" y="523"/>
                    <a:pt x="1573" y="523"/>
                    <a:pt x="1573" y="523"/>
                  </a:cubicBezTo>
                  <a:cubicBezTo>
                    <a:pt x="1575" y="522"/>
                    <a:pt x="1575" y="522"/>
                    <a:pt x="1575" y="522"/>
                  </a:cubicBezTo>
                  <a:cubicBezTo>
                    <a:pt x="1573" y="521"/>
                    <a:pt x="1573" y="521"/>
                    <a:pt x="1573" y="521"/>
                  </a:cubicBezTo>
                  <a:cubicBezTo>
                    <a:pt x="1576" y="520"/>
                    <a:pt x="1576" y="520"/>
                    <a:pt x="1576" y="520"/>
                  </a:cubicBezTo>
                  <a:cubicBezTo>
                    <a:pt x="1578" y="516"/>
                    <a:pt x="1578" y="516"/>
                    <a:pt x="1578" y="516"/>
                  </a:cubicBezTo>
                  <a:cubicBezTo>
                    <a:pt x="1582" y="516"/>
                    <a:pt x="1582" y="516"/>
                    <a:pt x="1582" y="516"/>
                  </a:cubicBezTo>
                  <a:cubicBezTo>
                    <a:pt x="1584" y="514"/>
                    <a:pt x="1584" y="514"/>
                    <a:pt x="1584" y="514"/>
                  </a:cubicBezTo>
                  <a:cubicBezTo>
                    <a:pt x="1585" y="516"/>
                    <a:pt x="1585" y="516"/>
                    <a:pt x="1585" y="516"/>
                  </a:cubicBezTo>
                  <a:cubicBezTo>
                    <a:pt x="1586" y="515"/>
                    <a:pt x="1586" y="515"/>
                    <a:pt x="1586" y="515"/>
                  </a:cubicBezTo>
                  <a:cubicBezTo>
                    <a:pt x="1585" y="520"/>
                    <a:pt x="1585" y="520"/>
                    <a:pt x="1585" y="520"/>
                  </a:cubicBezTo>
                  <a:cubicBezTo>
                    <a:pt x="1585" y="520"/>
                    <a:pt x="1585" y="520"/>
                    <a:pt x="1585" y="520"/>
                  </a:cubicBezTo>
                  <a:cubicBezTo>
                    <a:pt x="1585" y="518"/>
                    <a:pt x="1579" y="522"/>
                    <a:pt x="1583" y="517"/>
                  </a:cubicBezTo>
                  <a:cubicBezTo>
                    <a:pt x="1582" y="520"/>
                    <a:pt x="1582" y="520"/>
                    <a:pt x="1582" y="520"/>
                  </a:cubicBezTo>
                  <a:cubicBezTo>
                    <a:pt x="1577" y="521"/>
                    <a:pt x="1577" y="521"/>
                    <a:pt x="1577" y="521"/>
                  </a:cubicBezTo>
                  <a:cubicBezTo>
                    <a:pt x="1578" y="525"/>
                    <a:pt x="1578" y="525"/>
                    <a:pt x="1578" y="525"/>
                  </a:cubicBezTo>
                  <a:cubicBezTo>
                    <a:pt x="1581" y="525"/>
                    <a:pt x="1581" y="525"/>
                    <a:pt x="1581" y="525"/>
                  </a:cubicBezTo>
                  <a:cubicBezTo>
                    <a:pt x="1581" y="523"/>
                    <a:pt x="1583" y="527"/>
                    <a:pt x="1582" y="523"/>
                  </a:cubicBezTo>
                  <a:cubicBezTo>
                    <a:pt x="1583" y="525"/>
                    <a:pt x="1583" y="525"/>
                    <a:pt x="1583" y="525"/>
                  </a:cubicBezTo>
                  <a:cubicBezTo>
                    <a:pt x="1584" y="524"/>
                    <a:pt x="1593" y="529"/>
                    <a:pt x="1590" y="522"/>
                  </a:cubicBezTo>
                  <a:cubicBezTo>
                    <a:pt x="1593" y="520"/>
                    <a:pt x="1593" y="520"/>
                    <a:pt x="1593" y="520"/>
                  </a:cubicBezTo>
                  <a:cubicBezTo>
                    <a:pt x="1600" y="517"/>
                    <a:pt x="1600" y="517"/>
                    <a:pt x="1600" y="517"/>
                  </a:cubicBezTo>
                  <a:cubicBezTo>
                    <a:pt x="1599" y="515"/>
                    <a:pt x="1599" y="515"/>
                    <a:pt x="1599" y="515"/>
                  </a:cubicBezTo>
                  <a:cubicBezTo>
                    <a:pt x="1601" y="515"/>
                    <a:pt x="1601" y="515"/>
                    <a:pt x="1601" y="515"/>
                  </a:cubicBezTo>
                  <a:cubicBezTo>
                    <a:pt x="1600" y="517"/>
                    <a:pt x="1600" y="517"/>
                    <a:pt x="1600" y="517"/>
                  </a:cubicBezTo>
                  <a:cubicBezTo>
                    <a:pt x="1600" y="519"/>
                    <a:pt x="1600" y="519"/>
                    <a:pt x="1600" y="519"/>
                  </a:cubicBezTo>
                  <a:cubicBezTo>
                    <a:pt x="1594" y="522"/>
                    <a:pt x="1594" y="522"/>
                    <a:pt x="1594" y="522"/>
                  </a:cubicBezTo>
                  <a:cubicBezTo>
                    <a:pt x="1592" y="522"/>
                    <a:pt x="1597" y="520"/>
                    <a:pt x="1591" y="521"/>
                  </a:cubicBezTo>
                  <a:cubicBezTo>
                    <a:pt x="1588" y="525"/>
                    <a:pt x="1588" y="525"/>
                    <a:pt x="1588" y="525"/>
                  </a:cubicBezTo>
                  <a:cubicBezTo>
                    <a:pt x="1583" y="527"/>
                    <a:pt x="1619" y="508"/>
                    <a:pt x="1572" y="534"/>
                  </a:cubicBezTo>
                  <a:cubicBezTo>
                    <a:pt x="1563" y="539"/>
                    <a:pt x="1563" y="539"/>
                    <a:pt x="1563" y="539"/>
                  </a:cubicBezTo>
                  <a:cubicBezTo>
                    <a:pt x="1562" y="537"/>
                    <a:pt x="1562" y="537"/>
                    <a:pt x="1562" y="537"/>
                  </a:cubicBezTo>
                  <a:cubicBezTo>
                    <a:pt x="1555" y="545"/>
                    <a:pt x="1555" y="545"/>
                    <a:pt x="1555" y="545"/>
                  </a:cubicBezTo>
                  <a:cubicBezTo>
                    <a:pt x="1552" y="546"/>
                    <a:pt x="1552" y="546"/>
                    <a:pt x="1552" y="546"/>
                  </a:cubicBezTo>
                  <a:cubicBezTo>
                    <a:pt x="1552" y="545"/>
                    <a:pt x="1552" y="545"/>
                    <a:pt x="1552" y="545"/>
                  </a:cubicBezTo>
                  <a:cubicBezTo>
                    <a:pt x="1543" y="549"/>
                    <a:pt x="1543" y="549"/>
                    <a:pt x="1543" y="549"/>
                  </a:cubicBezTo>
                  <a:cubicBezTo>
                    <a:pt x="1543" y="549"/>
                    <a:pt x="1546" y="550"/>
                    <a:pt x="1542" y="550"/>
                  </a:cubicBezTo>
                  <a:cubicBezTo>
                    <a:pt x="1544" y="553"/>
                    <a:pt x="1550" y="546"/>
                    <a:pt x="1561" y="547"/>
                  </a:cubicBezTo>
                  <a:cubicBezTo>
                    <a:pt x="1559" y="547"/>
                    <a:pt x="1559" y="545"/>
                    <a:pt x="1561" y="545"/>
                  </a:cubicBezTo>
                  <a:cubicBezTo>
                    <a:pt x="1561" y="546"/>
                    <a:pt x="1561" y="546"/>
                    <a:pt x="1561" y="546"/>
                  </a:cubicBezTo>
                  <a:cubicBezTo>
                    <a:pt x="1557" y="546"/>
                    <a:pt x="1564" y="551"/>
                    <a:pt x="1564" y="543"/>
                  </a:cubicBezTo>
                  <a:cubicBezTo>
                    <a:pt x="1564" y="544"/>
                    <a:pt x="1564" y="544"/>
                    <a:pt x="1564" y="544"/>
                  </a:cubicBezTo>
                  <a:cubicBezTo>
                    <a:pt x="1566" y="543"/>
                    <a:pt x="1566" y="543"/>
                    <a:pt x="1566" y="543"/>
                  </a:cubicBezTo>
                  <a:cubicBezTo>
                    <a:pt x="1572" y="542"/>
                    <a:pt x="1572" y="542"/>
                    <a:pt x="1572" y="542"/>
                  </a:cubicBezTo>
                  <a:cubicBezTo>
                    <a:pt x="1569" y="544"/>
                    <a:pt x="1569" y="544"/>
                    <a:pt x="1569" y="544"/>
                  </a:cubicBezTo>
                  <a:cubicBezTo>
                    <a:pt x="1577" y="546"/>
                    <a:pt x="1577" y="546"/>
                    <a:pt x="1577" y="546"/>
                  </a:cubicBezTo>
                  <a:cubicBezTo>
                    <a:pt x="1578" y="545"/>
                    <a:pt x="1578" y="545"/>
                    <a:pt x="1578" y="545"/>
                  </a:cubicBezTo>
                  <a:cubicBezTo>
                    <a:pt x="1578" y="547"/>
                    <a:pt x="1578" y="547"/>
                    <a:pt x="1578" y="547"/>
                  </a:cubicBezTo>
                  <a:cubicBezTo>
                    <a:pt x="1579" y="547"/>
                    <a:pt x="1580" y="549"/>
                    <a:pt x="1581" y="547"/>
                  </a:cubicBezTo>
                  <a:cubicBezTo>
                    <a:pt x="1581" y="545"/>
                    <a:pt x="1581" y="545"/>
                    <a:pt x="1581" y="545"/>
                  </a:cubicBezTo>
                  <a:cubicBezTo>
                    <a:pt x="1584" y="543"/>
                    <a:pt x="1584" y="543"/>
                    <a:pt x="1584" y="543"/>
                  </a:cubicBezTo>
                  <a:cubicBezTo>
                    <a:pt x="1583" y="546"/>
                    <a:pt x="1583" y="546"/>
                    <a:pt x="1583" y="546"/>
                  </a:cubicBezTo>
                  <a:cubicBezTo>
                    <a:pt x="1588" y="546"/>
                    <a:pt x="1588" y="546"/>
                    <a:pt x="1588" y="546"/>
                  </a:cubicBezTo>
                  <a:cubicBezTo>
                    <a:pt x="1590" y="543"/>
                    <a:pt x="1590" y="543"/>
                    <a:pt x="1590" y="543"/>
                  </a:cubicBezTo>
                  <a:cubicBezTo>
                    <a:pt x="1591" y="543"/>
                    <a:pt x="1592" y="543"/>
                    <a:pt x="1593" y="543"/>
                  </a:cubicBezTo>
                  <a:cubicBezTo>
                    <a:pt x="1589" y="542"/>
                    <a:pt x="1589" y="542"/>
                    <a:pt x="1589" y="542"/>
                  </a:cubicBezTo>
                  <a:cubicBezTo>
                    <a:pt x="1588" y="542"/>
                    <a:pt x="1588" y="542"/>
                    <a:pt x="1588" y="542"/>
                  </a:cubicBezTo>
                  <a:cubicBezTo>
                    <a:pt x="1589" y="541"/>
                    <a:pt x="1589" y="541"/>
                    <a:pt x="1589" y="541"/>
                  </a:cubicBezTo>
                  <a:cubicBezTo>
                    <a:pt x="1587" y="540"/>
                    <a:pt x="1587" y="540"/>
                    <a:pt x="1587" y="540"/>
                  </a:cubicBezTo>
                  <a:cubicBezTo>
                    <a:pt x="1587" y="536"/>
                    <a:pt x="1587" y="536"/>
                    <a:pt x="1587" y="536"/>
                  </a:cubicBezTo>
                  <a:cubicBezTo>
                    <a:pt x="1590" y="537"/>
                    <a:pt x="1590" y="537"/>
                    <a:pt x="1590" y="537"/>
                  </a:cubicBezTo>
                  <a:cubicBezTo>
                    <a:pt x="1590" y="540"/>
                    <a:pt x="1590" y="540"/>
                    <a:pt x="1590" y="540"/>
                  </a:cubicBezTo>
                  <a:cubicBezTo>
                    <a:pt x="1594" y="539"/>
                    <a:pt x="1594" y="539"/>
                    <a:pt x="1594" y="539"/>
                  </a:cubicBezTo>
                  <a:cubicBezTo>
                    <a:pt x="1594" y="535"/>
                    <a:pt x="1594" y="535"/>
                    <a:pt x="1594" y="535"/>
                  </a:cubicBezTo>
                  <a:cubicBezTo>
                    <a:pt x="1597" y="535"/>
                    <a:pt x="1598" y="532"/>
                    <a:pt x="1601" y="535"/>
                  </a:cubicBezTo>
                  <a:cubicBezTo>
                    <a:pt x="1603" y="535"/>
                    <a:pt x="1604" y="531"/>
                    <a:pt x="1605" y="535"/>
                  </a:cubicBezTo>
                  <a:cubicBezTo>
                    <a:pt x="1603" y="538"/>
                    <a:pt x="1603" y="538"/>
                    <a:pt x="1603" y="538"/>
                  </a:cubicBezTo>
                  <a:cubicBezTo>
                    <a:pt x="1605" y="539"/>
                    <a:pt x="1605" y="539"/>
                    <a:pt x="1605" y="539"/>
                  </a:cubicBezTo>
                  <a:cubicBezTo>
                    <a:pt x="1614" y="535"/>
                    <a:pt x="1614" y="535"/>
                    <a:pt x="1614" y="535"/>
                  </a:cubicBezTo>
                  <a:cubicBezTo>
                    <a:pt x="1614" y="533"/>
                    <a:pt x="1614" y="533"/>
                    <a:pt x="1614" y="533"/>
                  </a:cubicBezTo>
                  <a:cubicBezTo>
                    <a:pt x="1623" y="531"/>
                    <a:pt x="1623" y="531"/>
                    <a:pt x="1623" y="531"/>
                  </a:cubicBezTo>
                  <a:cubicBezTo>
                    <a:pt x="1631" y="527"/>
                    <a:pt x="1631" y="527"/>
                    <a:pt x="1631" y="527"/>
                  </a:cubicBezTo>
                  <a:cubicBezTo>
                    <a:pt x="1636" y="527"/>
                    <a:pt x="1636" y="527"/>
                    <a:pt x="1636" y="527"/>
                  </a:cubicBezTo>
                  <a:cubicBezTo>
                    <a:pt x="1636" y="524"/>
                    <a:pt x="1636" y="524"/>
                    <a:pt x="1636" y="524"/>
                  </a:cubicBezTo>
                  <a:cubicBezTo>
                    <a:pt x="1640" y="524"/>
                    <a:pt x="1640" y="524"/>
                    <a:pt x="1640" y="524"/>
                  </a:cubicBezTo>
                  <a:cubicBezTo>
                    <a:pt x="1640" y="523"/>
                    <a:pt x="1639" y="523"/>
                    <a:pt x="1640" y="522"/>
                  </a:cubicBezTo>
                  <a:cubicBezTo>
                    <a:pt x="1641" y="524"/>
                    <a:pt x="1641" y="524"/>
                    <a:pt x="1641" y="524"/>
                  </a:cubicBezTo>
                  <a:cubicBezTo>
                    <a:pt x="1642" y="522"/>
                    <a:pt x="1644" y="524"/>
                    <a:pt x="1646" y="523"/>
                  </a:cubicBezTo>
                  <a:cubicBezTo>
                    <a:pt x="1647" y="524"/>
                    <a:pt x="1647" y="524"/>
                    <a:pt x="1647" y="524"/>
                  </a:cubicBezTo>
                  <a:cubicBezTo>
                    <a:pt x="1643" y="525"/>
                    <a:pt x="1643" y="525"/>
                    <a:pt x="1643" y="525"/>
                  </a:cubicBezTo>
                  <a:cubicBezTo>
                    <a:pt x="1647" y="522"/>
                    <a:pt x="1640" y="522"/>
                    <a:pt x="1636" y="528"/>
                  </a:cubicBezTo>
                  <a:cubicBezTo>
                    <a:pt x="1634" y="528"/>
                    <a:pt x="1631" y="528"/>
                    <a:pt x="1631" y="530"/>
                  </a:cubicBezTo>
                  <a:cubicBezTo>
                    <a:pt x="1631" y="531"/>
                    <a:pt x="1631" y="531"/>
                    <a:pt x="1631" y="531"/>
                  </a:cubicBezTo>
                  <a:cubicBezTo>
                    <a:pt x="1635" y="532"/>
                    <a:pt x="1635" y="532"/>
                    <a:pt x="1635" y="532"/>
                  </a:cubicBezTo>
                  <a:cubicBezTo>
                    <a:pt x="1639" y="531"/>
                    <a:pt x="1639" y="531"/>
                    <a:pt x="1639" y="531"/>
                  </a:cubicBezTo>
                  <a:cubicBezTo>
                    <a:pt x="1640" y="528"/>
                    <a:pt x="1640" y="528"/>
                    <a:pt x="1640" y="528"/>
                  </a:cubicBezTo>
                  <a:cubicBezTo>
                    <a:pt x="1644" y="528"/>
                    <a:pt x="1644" y="528"/>
                    <a:pt x="1644" y="528"/>
                  </a:cubicBezTo>
                  <a:cubicBezTo>
                    <a:pt x="1645" y="528"/>
                    <a:pt x="1640" y="528"/>
                    <a:pt x="1646" y="527"/>
                  </a:cubicBezTo>
                  <a:cubicBezTo>
                    <a:pt x="1640" y="532"/>
                    <a:pt x="1640" y="532"/>
                    <a:pt x="1640" y="532"/>
                  </a:cubicBezTo>
                  <a:cubicBezTo>
                    <a:pt x="1649" y="529"/>
                    <a:pt x="1649" y="529"/>
                    <a:pt x="1649" y="529"/>
                  </a:cubicBezTo>
                  <a:cubicBezTo>
                    <a:pt x="1650" y="529"/>
                    <a:pt x="1642" y="531"/>
                    <a:pt x="1653" y="529"/>
                  </a:cubicBezTo>
                  <a:cubicBezTo>
                    <a:pt x="1654" y="525"/>
                    <a:pt x="1632" y="538"/>
                    <a:pt x="1660" y="522"/>
                  </a:cubicBezTo>
                  <a:cubicBezTo>
                    <a:pt x="1661" y="522"/>
                    <a:pt x="1661" y="522"/>
                    <a:pt x="1661" y="522"/>
                  </a:cubicBezTo>
                  <a:cubicBezTo>
                    <a:pt x="1664" y="520"/>
                    <a:pt x="1664" y="520"/>
                    <a:pt x="1664" y="520"/>
                  </a:cubicBezTo>
                  <a:cubicBezTo>
                    <a:pt x="1660" y="517"/>
                    <a:pt x="1660" y="517"/>
                    <a:pt x="1660" y="517"/>
                  </a:cubicBezTo>
                  <a:cubicBezTo>
                    <a:pt x="1657" y="516"/>
                    <a:pt x="1659" y="522"/>
                    <a:pt x="1655" y="517"/>
                  </a:cubicBezTo>
                  <a:cubicBezTo>
                    <a:pt x="1654" y="518"/>
                    <a:pt x="1654" y="518"/>
                    <a:pt x="1654" y="518"/>
                  </a:cubicBezTo>
                  <a:cubicBezTo>
                    <a:pt x="1653" y="517"/>
                    <a:pt x="1653" y="517"/>
                    <a:pt x="1653" y="517"/>
                  </a:cubicBezTo>
                  <a:cubicBezTo>
                    <a:pt x="1655" y="515"/>
                    <a:pt x="1655" y="515"/>
                    <a:pt x="1655" y="515"/>
                  </a:cubicBezTo>
                  <a:cubicBezTo>
                    <a:pt x="1655" y="514"/>
                    <a:pt x="1655" y="514"/>
                    <a:pt x="1655" y="514"/>
                  </a:cubicBezTo>
                  <a:cubicBezTo>
                    <a:pt x="1657" y="511"/>
                    <a:pt x="1657" y="511"/>
                    <a:pt x="1657" y="511"/>
                  </a:cubicBezTo>
                  <a:cubicBezTo>
                    <a:pt x="1659" y="512"/>
                    <a:pt x="1659" y="512"/>
                    <a:pt x="1659" y="512"/>
                  </a:cubicBezTo>
                  <a:cubicBezTo>
                    <a:pt x="1659" y="513"/>
                    <a:pt x="1654" y="509"/>
                    <a:pt x="1658" y="515"/>
                  </a:cubicBezTo>
                  <a:cubicBezTo>
                    <a:pt x="1660" y="513"/>
                    <a:pt x="1660" y="513"/>
                    <a:pt x="1660" y="513"/>
                  </a:cubicBezTo>
                  <a:cubicBezTo>
                    <a:pt x="1660" y="515"/>
                    <a:pt x="1660" y="515"/>
                    <a:pt x="1660" y="515"/>
                  </a:cubicBezTo>
                  <a:cubicBezTo>
                    <a:pt x="1664" y="516"/>
                    <a:pt x="1664" y="516"/>
                    <a:pt x="1664" y="516"/>
                  </a:cubicBezTo>
                  <a:cubicBezTo>
                    <a:pt x="1667" y="515"/>
                    <a:pt x="1667" y="515"/>
                    <a:pt x="1667" y="515"/>
                  </a:cubicBezTo>
                  <a:cubicBezTo>
                    <a:pt x="1668" y="517"/>
                    <a:pt x="1668" y="517"/>
                    <a:pt x="1668" y="517"/>
                  </a:cubicBezTo>
                  <a:cubicBezTo>
                    <a:pt x="1673" y="514"/>
                    <a:pt x="1673" y="514"/>
                    <a:pt x="1673" y="514"/>
                  </a:cubicBezTo>
                  <a:cubicBezTo>
                    <a:pt x="1672" y="511"/>
                    <a:pt x="1672" y="511"/>
                    <a:pt x="1672" y="511"/>
                  </a:cubicBezTo>
                  <a:cubicBezTo>
                    <a:pt x="1674" y="509"/>
                    <a:pt x="1674" y="509"/>
                    <a:pt x="1674" y="509"/>
                  </a:cubicBezTo>
                  <a:cubicBezTo>
                    <a:pt x="1677" y="510"/>
                    <a:pt x="1677" y="510"/>
                    <a:pt x="1677" y="510"/>
                  </a:cubicBezTo>
                  <a:cubicBezTo>
                    <a:pt x="1679" y="507"/>
                    <a:pt x="1679" y="507"/>
                    <a:pt x="1679" y="507"/>
                  </a:cubicBezTo>
                  <a:cubicBezTo>
                    <a:pt x="1681" y="507"/>
                    <a:pt x="1681" y="507"/>
                    <a:pt x="1681" y="507"/>
                  </a:cubicBezTo>
                  <a:cubicBezTo>
                    <a:pt x="1681" y="512"/>
                    <a:pt x="1681" y="512"/>
                    <a:pt x="1681" y="512"/>
                  </a:cubicBezTo>
                  <a:cubicBezTo>
                    <a:pt x="1678" y="513"/>
                    <a:pt x="1678" y="513"/>
                    <a:pt x="1678" y="513"/>
                  </a:cubicBezTo>
                  <a:cubicBezTo>
                    <a:pt x="1679" y="514"/>
                    <a:pt x="1679" y="514"/>
                    <a:pt x="1679" y="514"/>
                  </a:cubicBezTo>
                  <a:cubicBezTo>
                    <a:pt x="1677" y="516"/>
                    <a:pt x="1677" y="516"/>
                    <a:pt x="1677" y="516"/>
                  </a:cubicBezTo>
                  <a:cubicBezTo>
                    <a:pt x="1678" y="519"/>
                    <a:pt x="1678" y="519"/>
                    <a:pt x="1678" y="519"/>
                  </a:cubicBezTo>
                  <a:cubicBezTo>
                    <a:pt x="1673" y="519"/>
                    <a:pt x="1673" y="519"/>
                    <a:pt x="1673" y="519"/>
                  </a:cubicBezTo>
                  <a:cubicBezTo>
                    <a:pt x="1672" y="519"/>
                    <a:pt x="1672" y="520"/>
                    <a:pt x="1675" y="521"/>
                  </a:cubicBezTo>
                  <a:cubicBezTo>
                    <a:pt x="1668" y="520"/>
                    <a:pt x="1668" y="520"/>
                    <a:pt x="1668" y="520"/>
                  </a:cubicBezTo>
                  <a:cubicBezTo>
                    <a:pt x="1670" y="522"/>
                    <a:pt x="1670" y="522"/>
                    <a:pt x="1670" y="522"/>
                  </a:cubicBezTo>
                  <a:cubicBezTo>
                    <a:pt x="1668" y="520"/>
                    <a:pt x="1666" y="527"/>
                    <a:pt x="1665" y="521"/>
                  </a:cubicBezTo>
                  <a:cubicBezTo>
                    <a:pt x="1657" y="528"/>
                    <a:pt x="1657" y="528"/>
                    <a:pt x="1657" y="528"/>
                  </a:cubicBezTo>
                  <a:cubicBezTo>
                    <a:pt x="1659" y="529"/>
                    <a:pt x="1659" y="529"/>
                    <a:pt x="1659" y="529"/>
                  </a:cubicBezTo>
                  <a:cubicBezTo>
                    <a:pt x="1667" y="527"/>
                    <a:pt x="1667" y="527"/>
                    <a:pt x="1667" y="527"/>
                  </a:cubicBezTo>
                  <a:cubicBezTo>
                    <a:pt x="1672" y="529"/>
                    <a:pt x="1672" y="529"/>
                    <a:pt x="1672" y="529"/>
                  </a:cubicBezTo>
                  <a:cubicBezTo>
                    <a:pt x="1679" y="527"/>
                    <a:pt x="1679" y="527"/>
                    <a:pt x="1679" y="527"/>
                  </a:cubicBezTo>
                  <a:cubicBezTo>
                    <a:pt x="1716" y="525"/>
                    <a:pt x="1716" y="525"/>
                    <a:pt x="1716" y="525"/>
                  </a:cubicBezTo>
                  <a:cubicBezTo>
                    <a:pt x="1721" y="525"/>
                    <a:pt x="1721" y="525"/>
                    <a:pt x="1721" y="525"/>
                  </a:cubicBezTo>
                  <a:cubicBezTo>
                    <a:pt x="1722" y="526"/>
                    <a:pt x="1722" y="526"/>
                    <a:pt x="1722" y="526"/>
                  </a:cubicBezTo>
                  <a:cubicBezTo>
                    <a:pt x="1714" y="528"/>
                    <a:pt x="1714" y="528"/>
                    <a:pt x="1714" y="528"/>
                  </a:cubicBezTo>
                  <a:cubicBezTo>
                    <a:pt x="1752" y="530"/>
                    <a:pt x="1752" y="530"/>
                    <a:pt x="1752" y="530"/>
                  </a:cubicBezTo>
                  <a:cubicBezTo>
                    <a:pt x="1771" y="528"/>
                    <a:pt x="1771" y="528"/>
                    <a:pt x="1771" y="528"/>
                  </a:cubicBezTo>
                  <a:cubicBezTo>
                    <a:pt x="1770" y="529"/>
                    <a:pt x="1770" y="529"/>
                    <a:pt x="1770" y="529"/>
                  </a:cubicBezTo>
                  <a:cubicBezTo>
                    <a:pt x="1771" y="531"/>
                    <a:pt x="1771" y="531"/>
                    <a:pt x="1771" y="531"/>
                  </a:cubicBezTo>
                  <a:cubicBezTo>
                    <a:pt x="1756" y="532"/>
                    <a:pt x="1756" y="532"/>
                    <a:pt x="1756" y="532"/>
                  </a:cubicBezTo>
                  <a:cubicBezTo>
                    <a:pt x="1757" y="536"/>
                    <a:pt x="1757" y="536"/>
                    <a:pt x="1757" y="536"/>
                  </a:cubicBezTo>
                  <a:cubicBezTo>
                    <a:pt x="1757" y="539"/>
                    <a:pt x="1757" y="539"/>
                    <a:pt x="1757" y="539"/>
                  </a:cubicBezTo>
                  <a:cubicBezTo>
                    <a:pt x="1756" y="539"/>
                    <a:pt x="1756" y="539"/>
                    <a:pt x="1756" y="539"/>
                  </a:cubicBezTo>
                  <a:cubicBezTo>
                    <a:pt x="1755" y="540"/>
                    <a:pt x="1755" y="540"/>
                    <a:pt x="1755" y="540"/>
                  </a:cubicBezTo>
                  <a:cubicBezTo>
                    <a:pt x="1757" y="541"/>
                    <a:pt x="1757" y="541"/>
                    <a:pt x="1757" y="541"/>
                  </a:cubicBezTo>
                  <a:cubicBezTo>
                    <a:pt x="1753" y="542"/>
                    <a:pt x="1753" y="542"/>
                    <a:pt x="1753" y="542"/>
                  </a:cubicBezTo>
                  <a:cubicBezTo>
                    <a:pt x="1751" y="540"/>
                    <a:pt x="1751" y="540"/>
                    <a:pt x="1751" y="540"/>
                  </a:cubicBezTo>
                  <a:cubicBezTo>
                    <a:pt x="1749" y="542"/>
                    <a:pt x="1749" y="542"/>
                    <a:pt x="1749" y="542"/>
                  </a:cubicBezTo>
                  <a:cubicBezTo>
                    <a:pt x="1744" y="542"/>
                    <a:pt x="1744" y="542"/>
                    <a:pt x="1744" y="542"/>
                  </a:cubicBezTo>
                  <a:cubicBezTo>
                    <a:pt x="1741" y="544"/>
                    <a:pt x="1741" y="544"/>
                    <a:pt x="1741" y="544"/>
                  </a:cubicBezTo>
                  <a:cubicBezTo>
                    <a:pt x="1742" y="543"/>
                    <a:pt x="1742" y="543"/>
                    <a:pt x="1742" y="543"/>
                  </a:cubicBezTo>
                  <a:cubicBezTo>
                    <a:pt x="1735" y="544"/>
                    <a:pt x="1735" y="544"/>
                    <a:pt x="1735" y="544"/>
                  </a:cubicBezTo>
                  <a:cubicBezTo>
                    <a:pt x="1732" y="546"/>
                    <a:pt x="1754" y="540"/>
                    <a:pt x="1728" y="547"/>
                  </a:cubicBezTo>
                  <a:cubicBezTo>
                    <a:pt x="1726" y="546"/>
                    <a:pt x="1726" y="546"/>
                    <a:pt x="1726" y="546"/>
                  </a:cubicBezTo>
                  <a:cubicBezTo>
                    <a:pt x="1725" y="546"/>
                    <a:pt x="1729" y="549"/>
                    <a:pt x="1724" y="547"/>
                  </a:cubicBezTo>
                  <a:cubicBezTo>
                    <a:pt x="1724" y="549"/>
                    <a:pt x="1724" y="549"/>
                    <a:pt x="1724" y="549"/>
                  </a:cubicBezTo>
                  <a:cubicBezTo>
                    <a:pt x="1721" y="550"/>
                    <a:pt x="1721" y="550"/>
                    <a:pt x="1721" y="550"/>
                  </a:cubicBezTo>
                  <a:cubicBezTo>
                    <a:pt x="1710" y="552"/>
                    <a:pt x="1710" y="552"/>
                    <a:pt x="1710" y="552"/>
                  </a:cubicBezTo>
                  <a:cubicBezTo>
                    <a:pt x="1706" y="554"/>
                    <a:pt x="1706" y="554"/>
                    <a:pt x="1706" y="554"/>
                  </a:cubicBezTo>
                  <a:cubicBezTo>
                    <a:pt x="1704" y="553"/>
                    <a:pt x="1704" y="553"/>
                    <a:pt x="1704" y="553"/>
                  </a:cubicBezTo>
                  <a:cubicBezTo>
                    <a:pt x="1700" y="553"/>
                    <a:pt x="1700" y="553"/>
                    <a:pt x="1700" y="553"/>
                  </a:cubicBezTo>
                  <a:cubicBezTo>
                    <a:pt x="1700" y="551"/>
                    <a:pt x="1697" y="554"/>
                    <a:pt x="1698" y="551"/>
                  </a:cubicBezTo>
                  <a:cubicBezTo>
                    <a:pt x="1695" y="555"/>
                    <a:pt x="1695" y="555"/>
                    <a:pt x="1695" y="555"/>
                  </a:cubicBezTo>
                  <a:cubicBezTo>
                    <a:pt x="1691" y="558"/>
                    <a:pt x="1691" y="558"/>
                    <a:pt x="1691" y="558"/>
                  </a:cubicBezTo>
                  <a:cubicBezTo>
                    <a:pt x="1691" y="557"/>
                    <a:pt x="1691" y="557"/>
                    <a:pt x="1691" y="557"/>
                  </a:cubicBezTo>
                  <a:cubicBezTo>
                    <a:pt x="1684" y="560"/>
                    <a:pt x="1684" y="560"/>
                    <a:pt x="1684" y="560"/>
                  </a:cubicBezTo>
                  <a:cubicBezTo>
                    <a:pt x="1683" y="561"/>
                    <a:pt x="1683" y="561"/>
                    <a:pt x="1683" y="561"/>
                  </a:cubicBezTo>
                  <a:cubicBezTo>
                    <a:pt x="1686" y="563"/>
                    <a:pt x="1686" y="563"/>
                    <a:pt x="1686" y="563"/>
                  </a:cubicBezTo>
                  <a:cubicBezTo>
                    <a:pt x="1708" y="558"/>
                    <a:pt x="1708" y="558"/>
                    <a:pt x="1708" y="558"/>
                  </a:cubicBezTo>
                  <a:cubicBezTo>
                    <a:pt x="1716" y="556"/>
                    <a:pt x="1716" y="556"/>
                    <a:pt x="1716" y="556"/>
                  </a:cubicBezTo>
                  <a:cubicBezTo>
                    <a:pt x="1730" y="557"/>
                    <a:pt x="1730" y="557"/>
                    <a:pt x="1730" y="557"/>
                  </a:cubicBezTo>
                  <a:cubicBezTo>
                    <a:pt x="1732" y="556"/>
                    <a:pt x="1732" y="556"/>
                    <a:pt x="1732" y="556"/>
                  </a:cubicBezTo>
                  <a:cubicBezTo>
                    <a:pt x="1736" y="557"/>
                    <a:pt x="1736" y="557"/>
                    <a:pt x="1736" y="557"/>
                  </a:cubicBezTo>
                  <a:cubicBezTo>
                    <a:pt x="1736" y="560"/>
                    <a:pt x="1736" y="560"/>
                    <a:pt x="1736" y="560"/>
                  </a:cubicBezTo>
                  <a:cubicBezTo>
                    <a:pt x="1732" y="562"/>
                    <a:pt x="1732" y="562"/>
                    <a:pt x="1732" y="562"/>
                  </a:cubicBezTo>
                  <a:cubicBezTo>
                    <a:pt x="1725" y="562"/>
                    <a:pt x="1725" y="562"/>
                    <a:pt x="1725" y="562"/>
                  </a:cubicBezTo>
                  <a:cubicBezTo>
                    <a:pt x="1724" y="561"/>
                    <a:pt x="1724" y="561"/>
                    <a:pt x="1724" y="561"/>
                  </a:cubicBezTo>
                  <a:cubicBezTo>
                    <a:pt x="1714" y="564"/>
                    <a:pt x="1714" y="564"/>
                    <a:pt x="1714" y="564"/>
                  </a:cubicBezTo>
                  <a:cubicBezTo>
                    <a:pt x="1708" y="563"/>
                    <a:pt x="1708" y="563"/>
                    <a:pt x="1708" y="563"/>
                  </a:cubicBezTo>
                  <a:cubicBezTo>
                    <a:pt x="1700" y="564"/>
                    <a:pt x="1700" y="564"/>
                    <a:pt x="1700" y="564"/>
                  </a:cubicBezTo>
                  <a:cubicBezTo>
                    <a:pt x="1701" y="564"/>
                    <a:pt x="1701" y="564"/>
                    <a:pt x="1701" y="564"/>
                  </a:cubicBezTo>
                  <a:cubicBezTo>
                    <a:pt x="1698" y="568"/>
                    <a:pt x="1698" y="568"/>
                    <a:pt x="1698" y="568"/>
                  </a:cubicBezTo>
                  <a:cubicBezTo>
                    <a:pt x="1697" y="566"/>
                    <a:pt x="1697" y="566"/>
                    <a:pt x="1697" y="566"/>
                  </a:cubicBezTo>
                  <a:cubicBezTo>
                    <a:pt x="1694" y="567"/>
                    <a:pt x="1694" y="567"/>
                    <a:pt x="1694" y="567"/>
                  </a:cubicBezTo>
                  <a:cubicBezTo>
                    <a:pt x="1695" y="568"/>
                    <a:pt x="1693" y="566"/>
                    <a:pt x="1693" y="569"/>
                  </a:cubicBezTo>
                  <a:cubicBezTo>
                    <a:pt x="1709" y="567"/>
                    <a:pt x="1709" y="567"/>
                    <a:pt x="1709" y="567"/>
                  </a:cubicBezTo>
                  <a:cubicBezTo>
                    <a:pt x="1708" y="568"/>
                    <a:pt x="1708" y="568"/>
                    <a:pt x="1708" y="568"/>
                  </a:cubicBezTo>
                  <a:cubicBezTo>
                    <a:pt x="1709" y="569"/>
                    <a:pt x="1709" y="569"/>
                    <a:pt x="1709" y="569"/>
                  </a:cubicBezTo>
                  <a:cubicBezTo>
                    <a:pt x="1706" y="568"/>
                    <a:pt x="1706" y="568"/>
                    <a:pt x="1706" y="568"/>
                  </a:cubicBezTo>
                  <a:cubicBezTo>
                    <a:pt x="1704" y="571"/>
                    <a:pt x="1704" y="571"/>
                    <a:pt x="1704" y="571"/>
                  </a:cubicBezTo>
                  <a:cubicBezTo>
                    <a:pt x="1707" y="576"/>
                    <a:pt x="1707" y="576"/>
                    <a:pt x="1707" y="576"/>
                  </a:cubicBezTo>
                  <a:cubicBezTo>
                    <a:pt x="1714" y="575"/>
                    <a:pt x="1714" y="575"/>
                    <a:pt x="1714" y="575"/>
                  </a:cubicBezTo>
                  <a:cubicBezTo>
                    <a:pt x="1715" y="573"/>
                    <a:pt x="1715" y="573"/>
                    <a:pt x="1715" y="573"/>
                  </a:cubicBezTo>
                  <a:cubicBezTo>
                    <a:pt x="1720" y="573"/>
                    <a:pt x="1720" y="573"/>
                    <a:pt x="1720" y="573"/>
                  </a:cubicBezTo>
                  <a:cubicBezTo>
                    <a:pt x="1720" y="572"/>
                    <a:pt x="1720" y="572"/>
                    <a:pt x="1720" y="572"/>
                  </a:cubicBezTo>
                  <a:cubicBezTo>
                    <a:pt x="1720" y="574"/>
                    <a:pt x="1720" y="574"/>
                    <a:pt x="1720" y="574"/>
                  </a:cubicBezTo>
                  <a:cubicBezTo>
                    <a:pt x="1724" y="574"/>
                    <a:pt x="1724" y="574"/>
                    <a:pt x="1724" y="574"/>
                  </a:cubicBezTo>
                  <a:cubicBezTo>
                    <a:pt x="1724" y="575"/>
                    <a:pt x="1724" y="575"/>
                    <a:pt x="1724" y="575"/>
                  </a:cubicBezTo>
                  <a:cubicBezTo>
                    <a:pt x="1710" y="578"/>
                    <a:pt x="1710" y="578"/>
                    <a:pt x="1710" y="578"/>
                  </a:cubicBezTo>
                  <a:cubicBezTo>
                    <a:pt x="1710" y="579"/>
                    <a:pt x="1719" y="574"/>
                    <a:pt x="1707" y="580"/>
                  </a:cubicBezTo>
                  <a:cubicBezTo>
                    <a:pt x="1702" y="580"/>
                    <a:pt x="1702" y="580"/>
                    <a:pt x="1702" y="580"/>
                  </a:cubicBezTo>
                  <a:cubicBezTo>
                    <a:pt x="1701" y="577"/>
                    <a:pt x="1701" y="577"/>
                    <a:pt x="1701" y="577"/>
                  </a:cubicBezTo>
                  <a:cubicBezTo>
                    <a:pt x="1693" y="581"/>
                    <a:pt x="1693" y="581"/>
                    <a:pt x="1693" y="581"/>
                  </a:cubicBezTo>
                  <a:cubicBezTo>
                    <a:pt x="1687" y="581"/>
                    <a:pt x="1687" y="581"/>
                    <a:pt x="1687" y="581"/>
                  </a:cubicBezTo>
                  <a:cubicBezTo>
                    <a:pt x="1679" y="585"/>
                    <a:pt x="1679" y="585"/>
                    <a:pt x="1679" y="585"/>
                  </a:cubicBezTo>
                  <a:cubicBezTo>
                    <a:pt x="1678" y="586"/>
                    <a:pt x="1678" y="586"/>
                    <a:pt x="1678" y="586"/>
                  </a:cubicBezTo>
                  <a:cubicBezTo>
                    <a:pt x="1680" y="584"/>
                    <a:pt x="1680" y="584"/>
                    <a:pt x="1680" y="584"/>
                  </a:cubicBezTo>
                  <a:cubicBezTo>
                    <a:pt x="1677" y="579"/>
                    <a:pt x="1677" y="579"/>
                    <a:pt x="1677" y="579"/>
                  </a:cubicBezTo>
                  <a:cubicBezTo>
                    <a:pt x="1682" y="579"/>
                    <a:pt x="1682" y="579"/>
                    <a:pt x="1682" y="579"/>
                  </a:cubicBezTo>
                  <a:cubicBezTo>
                    <a:pt x="1679" y="577"/>
                    <a:pt x="1679" y="577"/>
                    <a:pt x="1679" y="577"/>
                  </a:cubicBezTo>
                  <a:cubicBezTo>
                    <a:pt x="1672" y="578"/>
                    <a:pt x="1672" y="578"/>
                    <a:pt x="1672" y="578"/>
                  </a:cubicBezTo>
                  <a:cubicBezTo>
                    <a:pt x="1669" y="574"/>
                    <a:pt x="1669" y="574"/>
                    <a:pt x="1669" y="574"/>
                  </a:cubicBezTo>
                  <a:cubicBezTo>
                    <a:pt x="1667" y="579"/>
                    <a:pt x="1667" y="579"/>
                    <a:pt x="1667" y="579"/>
                  </a:cubicBezTo>
                  <a:cubicBezTo>
                    <a:pt x="1656" y="581"/>
                    <a:pt x="1656" y="581"/>
                    <a:pt x="1656" y="581"/>
                  </a:cubicBezTo>
                  <a:cubicBezTo>
                    <a:pt x="1655" y="581"/>
                    <a:pt x="1654" y="581"/>
                    <a:pt x="1653" y="582"/>
                  </a:cubicBezTo>
                  <a:cubicBezTo>
                    <a:pt x="1646" y="583"/>
                    <a:pt x="1646" y="583"/>
                    <a:pt x="1646" y="583"/>
                  </a:cubicBezTo>
                  <a:cubicBezTo>
                    <a:pt x="1641" y="583"/>
                    <a:pt x="1641" y="583"/>
                    <a:pt x="1641" y="583"/>
                  </a:cubicBezTo>
                  <a:cubicBezTo>
                    <a:pt x="1641" y="583"/>
                    <a:pt x="1639" y="585"/>
                    <a:pt x="1641" y="581"/>
                  </a:cubicBezTo>
                  <a:cubicBezTo>
                    <a:pt x="1633" y="585"/>
                    <a:pt x="1633" y="585"/>
                    <a:pt x="1633" y="585"/>
                  </a:cubicBezTo>
                  <a:cubicBezTo>
                    <a:pt x="1631" y="583"/>
                    <a:pt x="1631" y="583"/>
                    <a:pt x="1631" y="583"/>
                  </a:cubicBezTo>
                  <a:cubicBezTo>
                    <a:pt x="1628" y="587"/>
                    <a:pt x="1628" y="587"/>
                    <a:pt x="1628" y="587"/>
                  </a:cubicBezTo>
                  <a:cubicBezTo>
                    <a:pt x="1627" y="586"/>
                    <a:pt x="1627" y="586"/>
                    <a:pt x="1627" y="586"/>
                  </a:cubicBezTo>
                  <a:cubicBezTo>
                    <a:pt x="1626" y="591"/>
                    <a:pt x="1627" y="583"/>
                    <a:pt x="1622" y="587"/>
                  </a:cubicBezTo>
                  <a:cubicBezTo>
                    <a:pt x="1625" y="588"/>
                    <a:pt x="1625" y="588"/>
                    <a:pt x="1625" y="588"/>
                  </a:cubicBezTo>
                  <a:cubicBezTo>
                    <a:pt x="1628" y="590"/>
                    <a:pt x="1628" y="590"/>
                    <a:pt x="1628" y="590"/>
                  </a:cubicBezTo>
                  <a:cubicBezTo>
                    <a:pt x="1625" y="592"/>
                    <a:pt x="1625" y="592"/>
                    <a:pt x="1625" y="592"/>
                  </a:cubicBezTo>
                  <a:cubicBezTo>
                    <a:pt x="1631" y="593"/>
                    <a:pt x="1631" y="593"/>
                    <a:pt x="1631" y="593"/>
                  </a:cubicBezTo>
                  <a:cubicBezTo>
                    <a:pt x="1635" y="593"/>
                    <a:pt x="1635" y="593"/>
                    <a:pt x="1635" y="593"/>
                  </a:cubicBezTo>
                  <a:cubicBezTo>
                    <a:pt x="1639" y="590"/>
                    <a:pt x="1639" y="590"/>
                    <a:pt x="1639" y="590"/>
                  </a:cubicBezTo>
                  <a:cubicBezTo>
                    <a:pt x="1652" y="587"/>
                    <a:pt x="1652" y="587"/>
                    <a:pt x="1652" y="587"/>
                  </a:cubicBezTo>
                  <a:cubicBezTo>
                    <a:pt x="1653" y="587"/>
                    <a:pt x="1653" y="587"/>
                    <a:pt x="1653" y="587"/>
                  </a:cubicBezTo>
                  <a:cubicBezTo>
                    <a:pt x="1653" y="587"/>
                    <a:pt x="1653" y="587"/>
                    <a:pt x="1653" y="587"/>
                  </a:cubicBezTo>
                  <a:cubicBezTo>
                    <a:pt x="1642" y="591"/>
                    <a:pt x="1642" y="591"/>
                    <a:pt x="1642" y="591"/>
                  </a:cubicBezTo>
                  <a:cubicBezTo>
                    <a:pt x="1641" y="592"/>
                    <a:pt x="1645" y="590"/>
                    <a:pt x="1641" y="593"/>
                  </a:cubicBezTo>
                  <a:cubicBezTo>
                    <a:pt x="1642" y="594"/>
                    <a:pt x="1642" y="594"/>
                    <a:pt x="1642" y="594"/>
                  </a:cubicBezTo>
                  <a:cubicBezTo>
                    <a:pt x="1641" y="594"/>
                    <a:pt x="1641" y="594"/>
                    <a:pt x="1641" y="594"/>
                  </a:cubicBezTo>
                  <a:cubicBezTo>
                    <a:pt x="1641" y="596"/>
                    <a:pt x="1641" y="596"/>
                    <a:pt x="1641" y="596"/>
                  </a:cubicBezTo>
                  <a:cubicBezTo>
                    <a:pt x="1642" y="597"/>
                    <a:pt x="1642" y="597"/>
                    <a:pt x="1642" y="597"/>
                  </a:cubicBezTo>
                  <a:cubicBezTo>
                    <a:pt x="1643" y="596"/>
                    <a:pt x="1643" y="596"/>
                    <a:pt x="1643" y="596"/>
                  </a:cubicBezTo>
                  <a:cubicBezTo>
                    <a:pt x="1644" y="597"/>
                    <a:pt x="1644" y="597"/>
                    <a:pt x="1644" y="597"/>
                  </a:cubicBezTo>
                  <a:cubicBezTo>
                    <a:pt x="1650" y="595"/>
                    <a:pt x="1647" y="600"/>
                    <a:pt x="1665" y="597"/>
                  </a:cubicBezTo>
                  <a:cubicBezTo>
                    <a:pt x="1667" y="598"/>
                    <a:pt x="1667" y="598"/>
                    <a:pt x="1667" y="598"/>
                  </a:cubicBezTo>
                  <a:cubicBezTo>
                    <a:pt x="1662" y="600"/>
                    <a:pt x="1662" y="600"/>
                    <a:pt x="1662" y="600"/>
                  </a:cubicBezTo>
                  <a:cubicBezTo>
                    <a:pt x="1660" y="601"/>
                    <a:pt x="1660" y="601"/>
                    <a:pt x="1660" y="601"/>
                  </a:cubicBezTo>
                  <a:cubicBezTo>
                    <a:pt x="1662" y="603"/>
                    <a:pt x="1662" y="603"/>
                    <a:pt x="1662" y="603"/>
                  </a:cubicBezTo>
                  <a:cubicBezTo>
                    <a:pt x="1673" y="599"/>
                    <a:pt x="1673" y="599"/>
                    <a:pt x="1673" y="599"/>
                  </a:cubicBezTo>
                  <a:cubicBezTo>
                    <a:pt x="1679" y="599"/>
                    <a:pt x="1679" y="599"/>
                    <a:pt x="1679" y="599"/>
                  </a:cubicBezTo>
                  <a:cubicBezTo>
                    <a:pt x="1683" y="595"/>
                    <a:pt x="1685" y="599"/>
                    <a:pt x="1693" y="596"/>
                  </a:cubicBezTo>
                  <a:cubicBezTo>
                    <a:pt x="1705" y="594"/>
                    <a:pt x="1705" y="594"/>
                    <a:pt x="1705" y="594"/>
                  </a:cubicBezTo>
                  <a:cubicBezTo>
                    <a:pt x="1724" y="590"/>
                    <a:pt x="1724" y="590"/>
                    <a:pt x="1724" y="590"/>
                  </a:cubicBezTo>
                  <a:cubicBezTo>
                    <a:pt x="1733" y="593"/>
                    <a:pt x="1733" y="593"/>
                    <a:pt x="1733" y="593"/>
                  </a:cubicBezTo>
                  <a:cubicBezTo>
                    <a:pt x="1738" y="596"/>
                    <a:pt x="1738" y="596"/>
                    <a:pt x="1738" y="596"/>
                  </a:cubicBezTo>
                  <a:cubicBezTo>
                    <a:pt x="1740" y="596"/>
                    <a:pt x="1740" y="596"/>
                    <a:pt x="1740" y="596"/>
                  </a:cubicBezTo>
                  <a:cubicBezTo>
                    <a:pt x="1740" y="594"/>
                    <a:pt x="1740" y="594"/>
                    <a:pt x="1740" y="594"/>
                  </a:cubicBezTo>
                  <a:cubicBezTo>
                    <a:pt x="1740" y="596"/>
                    <a:pt x="1734" y="591"/>
                    <a:pt x="1742" y="596"/>
                  </a:cubicBezTo>
                  <a:cubicBezTo>
                    <a:pt x="1743" y="593"/>
                    <a:pt x="1743" y="593"/>
                    <a:pt x="1743" y="593"/>
                  </a:cubicBezTo>
                  <a:cubicBezTo>
                    <a:pt x="1747" y="592"/>
                    <a:pt x="1747" y="592"/>
                    <a:pt x="1747" y="592"/>
                  </a:cubicBezTo>
                  <a:cubicBezTo>
                    <a:pt x="1750" y="593"/>
                    <a:pt x="1750" y="593"/>
                    <a:pt x="1750" y="593"/>
                  </a:cubicBezTo>
                  <a:cubicBezTo>
                    <a:pt x="1755" y="591"/>
                    <a:pt x="1755" y="591"/>
                    <a:pt x="1755" y="591"/>
                  </a:cubicBezTo>
                  <a:cubicBezTo>
                    <a:pt x="1757" y="592"/>
                    <a:pt x="1757" y="592"/>
                    <a:pt x="1757" y="592"/>
                  </a:cubicBezTo>
                  <a:cubicBezTo>
                    <a:pt x="1772" y="589"/>
                    <a:pt x="1772" y="589"/>
                    <a:pt x="1772" y="589"/>
                  </a:cubicBezTo>
                  <a:cubicBezTo>
                    <a:pt x="1775" y="590"/>
                    <a:pt x="1775" y="590"/>
                    <a:pt x="1775" y="590"/>
                  </a:cubicBezTo>
                  <a:cubicBezTo>
                    <a:pt x="1773" y="592"/>
                    <a:pt x="1773" y="592"/>
                    <a:pt x="1773" y="592"/>
                  </a:cubicBezTo>
                  <a:cubicBezTo>
                    <a:pt x="1778" y="593"/>
                    <a:pt x="1778" y="593"/>
                    <a:pt x="1778" y="593"/>
                  </a:cubicBezTo>
                  <a:cubicBezTo>
                    <a:pt x="1775" y="596"/>
                    <a:pt x="1775" y="596"/>
                    <a:pt x="1775" y="596"/>
                  </a:cubicBezTo>
                  <a:cubicBezTo>
                    <a:pt x="1767" y="596"/>
                    <a:pt x="1767" y="596"/>
                    <a:pt x="1767" y="596"/>
                  </a:cubicBezTo>
                  <a:cubicBezTo>
                    <a:pt x="1767" y="596"/>
                    <a:pt x="1767" y="596"/>
                    <a:pt x="1767" y="596"/>
                  </a:cubicBezTo>
                  <a:cubicBezTo>
                    <a:pt x="1761" y="596"/>
                    <a:pt x="1761" y="596"/>
                    <a:pt x="1761" y="596"/>
                  </a:cubicBezTo>
                  <a:cubicBezTo>
                    <a:pt x="1762" y="599"/>
                    <a:pt x="1762" y="599"/>
                    <a:pt x="1762" y="599"/>
                  </a:cubicBezTo>
                  <a:cubicBezTo>
                    <a:pt x="1756" y="599"/>
                    <a:pt x="1756" y="599"/>
                    <a:pt x="1756" y="599"/>
                  </a:cubicBezTo>
                  <a:cubicBezTo>
                    <a:pt x="1748" y="603"/>
                    <a:pt x="1748" y="603"/>
                    <a:pt x="1748" y="603"/>
                  </a:cubicBezTo>
                  <a:cubicBezTo>
                    <a:pt x="1736" y="608"/>
                    <a:pt x="1736" y="608"/>
                    <a:pt x="1736" y="608"/>
                  </a:cubicBezTo>
                  <a:cubicBezTo>
                    <a:pt x="1734" y="607"/>
                    <a:pt x="1734" y="607"/>
                    <a:pt x="1734" y="607"/>
                  </a:cubicBezTo>
                  <a:cubicBezTo>
                    <a:pt x="1733" y="607"/>
                    <a:pt x="1733" y="607"/>
                    <a:pt x="1733" y="607"/>
                  </a:cubicBezTo>
                  <a:cubicBezTo>
                    <a:pt x="1732" y="609"/>
                    <a:pt x="1732" y="609"/>
                    <a:pt x="1732" y="609"/>
                  </a:cubicBezTo>
                  <a:cubicBezTo>
                    <a:pt x="1729" y="608"/>
                    <a:pt x="1729" y="608"/>
                    <a:pt x="1729" y="608"/>
                  </a:cubicBezTo>
                  <a:cubicBezTo>
                    <a:pt x="1727" y="609"/>
                    <a:pt x="1727" y="609"/>
                    <a:pt x="1727" y="609"/>
                  </a:cubicBezTo>
                  <a:cubicBezTo>
                    <a:pt x="1729" y="610"/>
                    <a:pt x="1729" y="610"/>
                    <a:pt x="1729" y="610"/>
                  </a:cubicBezTo>
                  <a:cubicBezTo>
                    <a:pt x="1720" y="612"/>
                    <a:pt x="1720" y="612"/>
                    <a:pt x="1720" y="612"/>
                  </a:cubicBezTo>
                  <a:cubicBezTo>
                    <a:pt x="1715" y="616"/>
                    <a:pt x="1715" y="616"/>
                    <a:pt x="1715" y="616"/>
                  </a:cubicBezTo>
                  <a:cubicBezTo>
                    <a:pt x="1702" y="620"/>
                    <a:pt x="1702" y="620"/>
                    <a:pt x="1702" y="620"/>
                  </a:cubicBezTo>
                  <a:cubicBezTo>
                    <a:pt x="1701" y="619"/>
                    <a:pt x="1701" y="619"/>
                    <a:pt x="1701" y="619"/>
                  </a:cubicBezTo>
                  <a:cubicBezTo>
                    <a:pt x="1700" y="621"/>
                    <a:pt x="1700" y="621"/>
                    <a:pt x="1700" y="621"/>
                  </a:cubicBezTo>
                  <a:cubicBezTo>
                    <a:pt x="1703" y="620"/>
                    <a:pt x="1699" y="621"/>
                    <a:pt x="1699" y="618"/>
                  </a:cubicBezTo>
                  <a:cubicBezTo>
                    <a:pt x="1694" y="621"/>
                    <a:pt x="1694" y="621"/>
                    <a:pt x="1694" y="621"/>
                  </a:cubicBezTo>
                  <a:cubicBezTo>
                    <a:pt x="1693" y="620"/>
                    <a:pt x="1693" y="620"/>
                    <a:pt x="1693" y="620"/>
                  </a:cubicBezTo>
                  <a:cubicBezTo>
                    <a:pt x="1692" y="622"/>
                    <a:pt x="1692" y="622"/>
                    <a:pt x="1692" y="622"/>
                  </a:cubicBezTo>
                  <a:cubicBezTo>
                    <a:pt x="1693" y="626"/>
                    <a:pt x="1693" y="626"/>
                    <a:pt x="1693" y="626"/>
                  </a:cubicBezTo>
                  <a:cubicBezTo>
                    <a:pt x="1689" y="629"/>
                    <a:pt x="1708" y="630"/>
                    <a:pt x="1687" y="627"/>
                  </a:cubicBezTo>
                  <a:cubicBezTo>
                    <a:pt x="1691" y="629"/>
                    <a:pt x="1691" y="629"/>
                    <a:pt x="1691" y="629"/>
                  </a:cubicBezTo>
                  <a:cubicBezTo>
                    <a:pt x="1696" y="629"/>
                    <a:pt x="1696" y="629"/>
                    <a:pt x="1696" y="629"/>
                  </a:cubicBezTo>
                  <a:cubicBezTo>
                    <a:pt x="1697" y="628"/>
                    <a:pt x="1697" y="628"/>
                    <a:pt x="1697" y="628"/>
                  </a:cubicBezTo>
                  <a:cubicBezTo>
                    <a:pt x="1700" y="628"/>
                    <a:pt x="1698" y="625"/>
                    <a:pt x="1704" y="624"/>
                  </a:cubicBezTo>
                  <a:cubicBezTo>
                    <a:pt x="1706" y="625"/>
                    <a:pt x="1706" y="625"/>
                    <a:pt x="1706" y="625"/>
                  </a:cubicBezTo>
                  <a:cubicBezTo>
                    <a:pt x="1707" y="624"/>
                    <a:pt x="1707" y="624"/>
                    <a:pt x="1707" y="624"/>
                  </a:cubicBezTo>
                  <a:cubicBezTo>
                    <a:pt x="1712" y="625"/>
                    <a:pt x="1712" y="625"/>
                    <a:pt x="1712" y="625"/>
                  </a:cubicBezTo>
                  <a:cubicBezTo>
                    <a:pt x="1716" y="623"/>
                    <a:pt x="1716" y="623"/>
                    <a:pt x="1716" y="623"/>
                  </a:cubicBezTo>
                  <a:cubicBezTo>
                    <a:pt x="1719" y="624"/>
                    <a:pt x="1719" y="624"/>
                    <a:pt x="1719" y="624"/>
                  </a:cubicBezTo>
                  <a:cubicBezTo>
                    <a:pt x="1719" y="626"/>
                    <a:pt x="1719" y="626"/>
                    <a:pt x="1719" y="626"/>
                  </a:cubicBezTo>
                  <a:cubicBezTo>
                    <a:pt x="1717" y="629"/>
                    <a:pt x="1717" y="629"/>
                    <a:pt x="1717" y="629"/>
                  </a:cubicBezTo>
                  <a:cubicBezTo>
                    <a:pt x="1709" y="629"/>
                    <a:pt x="1709" y="629"/>
                    <a:pt x="1709" y="629"/>
                  </a:cubicBezTo>
                  <a:cubicBezTo>
                    <a:pt x="1705" y="632"/>
                    <a:pt x="1705" y="632"/>
                    <a:pt x="1705" y="632"/>
                  </a:cubicBezTo>
                  <a:cubicBezTo>
                    <a:pt x="1701" y="634"/>
                    <a:pt x="1701" y="634"/>
                    <a:pt x="1701" y="634"/>
                  </a:cubicBezTo>
                  <a:cubicBezTo>
                    <a:pt x="1700" y="633"/>
                    <a:pt x="1700" y="633"/>
                    <a:pt x="1700" y="633"/>
                  </a:cubicBezTo>
                  <a:cubicBezTo>
                    <a:pt x="1695" y="632"/>
                    <a:pt x="1695" y="632"/>
                    <a:pt x="1695" y="632"/>
                  </a:cubicBezTo>
                  <a:cubicBezTo>
                    <a:pt x="1693" y="632"/>
                    <a:pt x="1693" y="632"/>
                    <a:pt x="1693" y="632"/>
                  </a:cubicBezTo>
                  <a:cubicBezTo>
                    <a:pt x="1692" y="633"/>
                    <a:pt x="1692" y="633"/>
                    <a:pt x="1692" y="633"/>
                  </a:cubicBezTo>
                  <a:cubicBezTo>
                    <a:pt x="1696" y="636"/>
                    <a:pt x="1696" y="636"/>
                    <a:pt x="1696" y="636"/>
                  </a:cubicBezTo>
                  <a:cubicBezTo>
                    <a:pt x="1693" y="638"/>
                    <a:pt x="1693" y="638"/>
                    <a:pt x="1693" y="638"/>
                  </a:cubicBezTo>
                  <a:cubicBezTo>
                    <a:pt x="1687" y="638"/>
                    <a:pt x="1687" y="638"/>
                    <a:pt x="1687" y="638"/>
                  </a:cubicBezTo>
                  <a:cubicBezTo>
                    <a:pt x="1683" y="640"/>
                    <a:pt x="1683" y="640"/>
                    <a:pt x="1683" y="640"/>
                  </a:cubicBezTo>
                  <a:cubicBezTo>
                    <a:pt x="1680" y="640"/>
                    <a:pt x="1688" y="635"/>
                    <a:pt x="1678" y="642"/>
                  </a:cubicBezTo>
                  <a:cubicBezTo>
                    <a:pt x="1678" y="643"/>
                    <a:pt x="1678" y="643"/>
                    <a:pt x="1678" y="643"/>
                  </a:cubicBezTo>
                  <a:cubicBezTo>
                    <a:pt x="1684" y="642"/>
                    <a:pt x="1684" y="642"/>
                    <a:pt x="1684" y="642"/>
                  </a:cubicBezTo>
                  <a:cubicBezTo>
                    <a:pt x="1679" y="645"/>
                    <a:pt x="1679" y="645"/>
                    <a:pt x="1679" y="645"/>
                  </a:cubicBezTo>
                  <a:cubicBezTo>
                    <a:pt x="1681" y="646"/>
                    <a:pt x="1681" y="646"/>
                    <a:pt x="1681" y="646"/>
                  </a:cubicBezTo>
                  <a:cubicBezTo>
                    <a:pt x="1686" y="645"/>
                    <a:pt x="1686" y="645"/>
                    <a:pt x="1686" y="645"/>
                  </a:cubicBezTo>
                  <a:cubicBezTo>
                    <a:pt x="1686" y="647"/>
                    <a:pt x="1679" y="644"/>
                    <a:pt x="1687" y="648"/>
                  </a:cubicBezTo>
                  <a:cubicBezTo>
                    <a:pt x="1683" y="648"/>
                    <a:pt x="1683" y="648"/>
                    <a:pt x="1683" y="648"/>
                  </a:cubicBezTo>
                  <a:cubicBezTo>
                    <a:pt x="1683" y="649"/>
                    <a:pt x="1683" y="649"/>
                    <a:pt x="1683" y="649"/>
                  </a:cubicBezTo>
                  <a:cubicBezTo>
                    <a:pt x="1684" y="650"/>
                    <a:pt x="1684" y="650"/>
                    <a:pt x="1684" y="650"/>
                  </a:cubicBezTo>
                  <a:cubicBezTo>
                    <a:pt x="1681" y="649"/>
                    <a:pt x="1681" y="649"/>
                    <a:pt x="1681" y="649"/>
                  </a:cubicBezTo>
                  <a:cubicBezTo>
                    <a:pt x="1680" y="650"/>
                    <a:pt x="1680" y="650"/>
                    <a:pt x="1680" y="650"/>
                  </a:cubicBezTo>
                  <a:cubicBezTo>
                    <a:pt x="1677" y="646"/>
                    <a:pt x="1677" y="646"/>
                    <a:pt x="1677" y="646"/>
                  </a:cubicBezTo>
                  <a:cubicBezTo>
                    <a:pt x="1673" y="645"/>
                    <a:pt x="1673" y="645"/>
                    <a:pt x="1673" y="645"/>
                  </a:cubicBezTo>
                  <a:cubicBezTo>
                    <a:pt x="1676" y="644"/>
                    <a:pt x="1676" y="644"/>
                    <a:pt x="1676" y="644"/>
                  </a:cubicBezTo>
                  <a:cubicBezTo>
                    <a:pt x="1675" y="643"/>
                    <a:pt x="1673" y="650"/>
                    <a:pt x="1677" y="642"/>
                  </a:cubicBezTo>
                  <a:cubicBezTo>
                    <a:pt x="1670" y="642"/>
                    <a:pt x="1670" y="642"/>
                    <a:pt x="1670" y="642"/>
                  </a:cubicBezTo>
                  <a:cubicBezTo>
                    <a:pt x="1669" y="643"/>
                    <a:pt x="1669" y="643"/>
                    <a:pt x="1669" y="643"/>
                  </a:cubicBezTo>
                  <a:cubicBezTo>
                    <a:pt x="1660" y="644"/>
                    <a:pt x="1660" y="644"/>
                    <a:pt x="1660" y="644"/>
                  </a:cubicBezTo>
                  <a:cubicBezTo>
                    <a:pt x="1657" y="647"/>
                    <a:pt x="1657" y="647"/>
                    <a:pt x="1657" y="647"/>
                  </a:cubicBezTo>
                  <a:cubicBezTo>
                    <a:pt x="1657" y="648"/>
                    <a:pt x="1657" y="648"/>
                    <a:pt x="1657" y="648"/>
                  </a:cubicBezTo>
                  <a:cubicBezTo>
                    <a:pt x="1656" y="647"/>
                    <a:pt x="1656" y="647"/>
                    <a:pt x="1656" y="647"/>
                  </a:cubicBezTo>
                  <a:cubicBezTo>
                    <a:pt x="1653" y="650"/>
                    <a:pt x="1653" y="650"/>
                    <a:pt x="1653" y="650"/>
                  </a:cubicBezTo>
                  <a:cubicBezTo>
                    <a:pt x="1648" y="657"/>
                    <a:pt x="1652" y="647"/>
                    <a:pt x="1640" y="652"/>
                  </a:cubicBezTo>
                  <a:cubicBezTo>
                    <a:pt x="1641" y="651"/>
                    <a:pt x="1641" y="651"/>
                    <a:pt x="1641" y="651"/>
                  </a:cubicBezTo>
                  <a:cubicBezTo>
                    <a:pt x="1640" y="650"/>
                    <a:pt x="1640" y="650"/>
                    <a:pt x="1640" y="650"/>
                  </a:cubicBezTo>
                  <a:cubicBezTo>
                    <a:pt x="1628" y="654"/>
                    <a:pt x="1628" y="654"/>
                    <a:pt x="1628" y="654"/>
                  </a:cubicBezTo>
                  <a:cubicBezTo>
                    <a:pt x="1627" y="654"/>
                    <a:pt x="1635" y="650"/>
                    <a:pt x="1625" y="655"/>
                  </a:cubicBezTo>
                  <a:cubicBezTo>
                    <a:pt x="1625" y="657"/>
                    <a:pt x="1625" y="657"/>
                    <a:pt x="1625" y="657"/>
                  </a:cubicBezTo>
                  <a:cubicBezTo>
                    <a:pt x="1627" y="658"/>
                    <a:pt x="1627" y="658"/>
                    <a:pt x="1627" y="658"/>
                  </a:cubicBezTo>
                  <a:cubicBezTo>
                    <a:pt x="1629" y="657"/>
                    <a:pt x="1629" y="657"/>
                    <a:pt x="1629" y="657"/>
                  </a:cubicBezTo>
                  <a:cubicBezTo>
                    <a:pt x="1649" y="658"/>
                    <a:pt x="1649" y="658"/>
                    <a:pt x="1649" y="658"/>
                  </a:cubicBezTo>
                  <a:cubicBezTo>
                    <a:pt x="1650" y="658"/>
                    <a:pt x="1650" y="658"/>
                    <a:pt x="1650" y="658"/>
                  </a:cubicBezTo>
                  <a:cubicBezTo>
                    <a:pt x="1651" y="657"/>
                    <a:pt x="1651" y="657"/>
                    <a:pt x="1651" y="657"/>
                  </a:cubicBezTo>
                  <a:cubicBezTo>
                    <a:pt x="1650" y="655"/>
                    <a:pt x="1650" y="655"/>
                    <a:pt x="1650" y="655"/>
                  </a:cubicBezTo>
                  <a:cubicBezTo>
                    <a:pt x="1651" y="655"/>
                    <a:pt x="1654" y="657"/>
                    <a:pt x="1653" y="654"/>
                  </a:cubicBezTo>
                  <a:cubicBezTo>
                    <a:pt x="1649" y="652"/>
                    <a:pt x="1649" y="652"/>
                    <a:pt x="1649" y="652"/>
                  </a:cubicBezTo>
                  <a:cubicBezTo>
                    <a:pt x="1658" y="651"/>
                    <a:pt x="1658" y="651"/>
                    <a:pt x="1658" y="651"/>
                  </a:cubicBezTo>
                  <a:cubicBezTo>
                    <a:pt x="1656" y="653"/>
                    <a:pt x="1656" y="653"/>
                    <a:pt x="1656" y="653"/>
                  </a:cubicBezTo>
                  <a:cubicBezTo>
                    <a:pt x="1661" y="658"/>
                    <a:pt x="1661" y="658"/>
                    <a:pt x="1661" y="658"/>
                  </a:cubicBezTo>
                  <a:cubicBezTo>
                    <a:pt x="1663" y="657"/>
                    <a:pt x="1663" y="657"/>
                    <a:pt x="1663" y="657"/>
                  </a:cubicBezTo>
                  <a:cubicBezTo>
                    <a:pt x="1665" y="658"/>
                    <a:pt x="1665" y="658"/>
                    <a:pt x="1665" y="658"/>
                  </a:cubicBezTo>
                  <a:cubicBezTo>
                    <a:pt x="1665" y="657"/>
                    <a:pt x="1665" y="657"/>
                    <a:pt x="1665" y="657"/>
                  </a:cubicBezTo>
                  <a:cubicBezTo>
                    <a:pt x="1671" y="657"/>
                    <a:pt x="1671" y="657"/>
                    <a:pt x="1671" y="657"/>
                  </a:cubicBezTo>
                  <a:cubicBezTo>
                    <a:pt x="1670" y="658"/>
                    <a:pt x="1670" y="658"/>
                    <a:pt x="1670" y="658"/>
                  </a:cubicBezTo>
                  <a:cubicBezTo>
                    <a:pt x="1675" y="657"/>
                    <a:pt x="1675" y="657"/>
                    <a:pt x="1675" y="657"/>
                  </a:cubicBezTo>
                  <a:cubicBezTo>
                    <a:pt x="1673" y="655"/>
                    <a:pt x="1673" y="655"/>
                    <a:pt x="1673" y="655"/>
                  </a:cubicBezTo>
                  <a:cubicBezTo>
                    <a:pt x="1676" y="657"/>
                    <a:pt x="1676" y="657"/>
                    <a:pt x="1676" y="657"/>
                  </a:cubicBezTo>
                  <a:cubicBezTo>
                    <a:pt x="1677" y="657"/>
                    <a:pt x="1677" y="657"/>
                    <a:pt x="1677" y="657"/>
                  </a:cubicBezTo>
                  <a:cubicBezTo>
                    <a:pt x="1678" y="657"/>
                    <a:pt x="1678" y="657"/>
                    <a:pt x="1678" y="657"/>
                  </a:cubicBezTo>
                  <a:cubicBezTo>
                    <a:pt x="1679" y="656"/>
                    <a:pt x="1679" y="656"/>
                    <a:pt x="1679" y="656"/>
                  </a:cubicBezTo>
                  <a:cubicBezTo>
                    <a:pt x="1683" y="659"/>
                    <a:pt x="1683" y="659"/>
                    <a:pt x="1683" y="659"/>
                  </a:cubicBezTo>
                  <a:cubicBezTo>
                    <a:pt x="1685" y="658"/>
                    <a:pt x="1685" y="658"/>
                    <a:pt x="1685" y="658"/>
                  </a:cubicBezTo>
                  <a:cubicBezTo>
                    <a:pt x="1686" y="657"/>
                    <a:pt x="1686" y="657"/>
                    <a:pt x="1686" y="657"/>
                  </a:cubicBezTo>
                  <a:cubicBezTo>
                    <a:pt x="1687" y="658"/>
                    <a:pt x="1687" y="658"/>
                    <a:pt x="1687" y="658"/>
                  </a:cubicBezTo>
                  <a:cubicBezTo>
                    <a:pt x="1690" y="655"/>
                    <a:pt x="1690" y="655"/>
                    <a:pt x="1690" y="655"/>
                  </a:cubicBezTo>
                  <a:cubicBezTo>
                    <a:pt x="1689" y="653"/>
                    <a:pt x="1689" y="653"/>
                    <a:pt x="1689" y="653"/>
                  </a:cubicBezTo>
                  <a:cubicBezTo>
                    <a:pt x="1693" y="654"/>
                    <a:pt x="1693" y="654"/>
                    <a:pt x="1693" y="654"/>
                  </a:cubicBezTo>
                  <a:cubicBezTo>
                    <a:pt x="1694" y="653"/>
                    <a:pt x="1694" y="653"/>
                    <a:pt x="1694" y="653"/>
                  </a:cubicBezTo>
                  <a:cubicBezTo>
                    <a:pt x="1700" y="654"/>
                    <a:pt x="1681" y="660"/>
                    <a:pt x="1700" y="653"/>
                  </a:cubicBezTo>
                  <a:cubicBezTo>
                    <a:pt x="1704" y="652"/>
                    <a:pt x="1704" y="652"/>
                    <a:pt x="1704" y="652"/>
                  </a:cubicBezTo>
                  <a:cubicBezTo>
                    <a:pt x="1729" y="648"/>
                    <a:pt x="1729" y="648"/>
                    <a:pt x="1729" y="648"/>
                  </a:cubicBezTo>
                  <a:cubicBezTo>
                    <a:pt x="1743" y="645"/>
                    <a:pt x="1743" y="645"/>
                    <a:pt x="1743" y="645"/>
                  </a:cubicBezTo>
                  <a:cubicBezTo>
                    <a:pt x="1767" y="644"/>
                    <a:pt x="1767" y="644"/>
                    <a:pt x="1767" y="644"/>
                  </a:cubicBezTo>
                  <a:cubicBezTo>
                    <a:pt x="1769" y="644"/>
                    <a:pt x="1769" y="644"/>
                    <a:pt x="1769" y="644"/>
                  </a:cubicBezTo>
                  <a:cubicBezTo>
                    <a:pt x="1764" y="647"/>
                    <a:pt x="1764" y="647"/>
                    <a:pt x="1764" y="647"/>
                  </a:cubicBezTo>
                  <a:cubicBezTo>
                    <a:pt x="1751" y="650"/>
                    <a:pt x="1751" y="650"/>
                    <a:pt x="1751" y="650"/>
                  </a:cubicBezTo>
                  <a:cubicBezTo>
                    <a:pt x="1745" y="653"/>
                    <a:pt x="1745" y="653"/>
                    <a:pt x="1745" y="653"/>
                  </a:cubicBezTo>
                  <a:cubicBezTo>
                    <a:pt x="1737" y="655"/>
                    <a:pt x="1737" y="655"/>
                    <a:pt x="1737" y="655"/>
                  </a:cubicBezTo>
                  <a:cubicBezTo>
                    <a:pt x="1736" y="661"/>
                    <a:pt x="1736" y="661"/>
                    <a:pt x="1736" y="661"/>
                  </a:cubicBezTo>
                  <a:cubicBezTo>
                    <a:pt x="1736" y="661"/>
                    <a:pt x="1736" y="661"/>
                    <a:pt x="1736" y="661"/>
                  </a:cubicBezTo>
                  <a:cubicBezTo>
                    <a:pt x="1743" y="658"/>
                    <a:pt x="1743" y="658"/>
                    <a:pt x="1743" y="658"/>
                  </a:cubicBezTo>
                  <a:cubicBezTo>
                    <a:pt x="1743" y="659"/>
                    <a:pt x="1743" y="659"/>
                    <a:pt x="1743" y="659"/>
                  </a:cubicBezTo>
                  <a:cubicBezTo>
                    <a:pt x="1736" y="664"/>
                    <a:pt x="1736" y="664"/>
                    <a:pt x="1736" y="664"/>
                  </a:cubicBezTo>
                  <a:cubicBezTo>
                    <a:pt x="1720" y="667"/>
                    <a:pt x="1720" y="667"/>
                    <a:pt x="1720" y="667"/>
                  </a:cubicBezTo>
                  <a:cubicBezTo>
                    <a:pt x="1712" y="670"/>
                    <a:pt x="1712" y="670"/>
                    <a:pt x="1712" y="670"/>
                  </a:cubicBezTo>
                  <a:cubicBezTo>
                    <a:pt x="1714" y="671"/>
                    <a:pt x="1714" y="671"/>
                    <a:pt x="1714" y="671"/>
                  </a:cubicBezTo>
                  <a:cubicBezTo>
                    <a:pt x="1714" y="671"/>
                    <a:pt x="1711" y="669"/>
                    <a:pt x="1713" y="673"/>
                  </a:cubicBezTo>
                  <a:cubicBezTo>
                    <a:pt x="1707" y="668"/>
                    <a:pt x="1707" y="668"/>
                    <a:pt x="1707" y="668"/>
                  </a:cubicBezTo>
                  <a:cubicBezTo>
                    <a:pt x="1706" y="670"/>
                    <a:pt x="1713" y="665"/>
                    <a:pt x="1704" y="670"/>
                  </a:cubicBezTo>
                  <a:cubicBezTo>
                    <a:pt x="1706" y="673"/>
                    <a:pt x="1706" y="673"/>
                    <a:pt x="1706" y="673"/>
                  </a:cubicBezTo>
                  <a:cubicBezTo>
                    <a:pt x="1702" y="674"/>
                    <a:pt x="1702" y="674"/>
                    <a:pt x="1702" y="674"/>
                  </a:cubicBezTo>
                  <a:cubicBezTo>
                    <a:pt x="1702" y="677"/>
                    <a:pt x="1702" y="677"/>
                    <a:pt x="1702" y="677"/>
                  </a:cubicBezTo>
                  <a:cubicBezTo>
                    <a:pt x="1698" y="677"/>
                    <a:pt x="1698" y="677"/>
                    <a:pt x="1698" y="677"/>
                  </a:cubicBezTo>
                  <a:cubicBezTo>
                    <a:pt x="1693" y="681"/>
                    <a:pt x="1693" y="681"/>
                    <a:pt x="1693" y="681"/>
                  </a:cubicBezTo>
                  <a:cubicBezTo>
                    <a:pt x="1688" y="682"/>
                    <a:pt x="1688" y="682"/>
                    <a:pt x="1688" y="682"/>
                  </a:cubicBezTo>
                  <a:cubicBezTo>
                    <a:pt x="1687" y="685"/>
                    <a:pt x="1687" y="685"/>
                    <a:pt x="1687" y="685"/>
                  </a:cubicBezTo>
                  <a:cubicBezTo>
                    <a:pt x="1688" y="686"/>
                    <a:pt x="1688" y="686"/>
                    <a:pt x="1688" y="686"/>
                  </a:cubicBezTo>
                  <a:cubicBezTo>
                    <a:pt x="1687" y="687"/>
                    <a:pt x="1687" y="687"/>
                    <a:pt x="1687" y="687"/>
                  </a:cubicBezTo>
                  <a:cubicBezTo>
                    <a:pt x="1677" y="684"/>
                    <a:pt x="1677" y="684"/>
                    <a:pt x="1677" y="684"/>
                  </a:cubicBezTo>
                  <a:cubicBezTo>
                    <a:pt x="1672" y="683"/>
                    <a:pt x="1693" y="690"/>
                    <a:pt x="1670" y="683"/>
                  </a:cubicBezTo>
                  <a:cubicBezTo>
                    <a:pt x="1665" y="685"/>
                    <a:pt x="1665" y="685"/>
                    <a:pt x="1665" y="685"/>
                  </a:cubicBezTo>
                  <a:cubicBezTo>
                    <a:pt x="1672" y="690"/>
                    <a:pt x="1672" y="690"/>
                    <a:pt x="1672" y="690"/>
                  </a:cubicBezTo>
                  <a:cubicBezTo>
                    <a:pt x="1673" y="692"/>
                    <a:pt x="1673" y="692"/>
                    <a:pt x="1673" y="692"/>
                  </a:cubicBezTo>
                  <a:cubicBezTo>
                    <a:pt x="1669" y="693"/>
                    <a:pt x="1669" y="693"/>
                    <a:pt x="1669" y="693"/>
                  </a:cubicBezTo>
                  <a:cubicBezTo>
                    <a:pt x="1664" y="690"/>
                    <a:pt x="1664" y="690"/>
                    <a:pt x="1664" y="690"/>
                  </a:cubicBezTo>
                  <a:cubicBezTo>
                    <a:pt x="1660" y="690"/>
                    <a:pt x="1660" y="690"/>
                    <a:pt x="1660" y="690"/>
                  </a:cubicBezTo>
                  <a:cubicBezTo>
                    <a:pt x="1659" y="690"/>
                    <a:pt x="1659" y="690"/>
                    <a:pt x="1659" y="690"/>
                  </a:cubicBezTo>
                  <a:cubicBezTo>
                    <a:pt x="1661" y="687"/>
                    <a:pt x="1661" y="687"/>
                    <a:pt x="1661" y="687"/>
                  </a:cubicBezTo>
                  <a:cubicBezTo>
                    <a:pt x="1653" y="688"/>
                    <a:pt x="1653" y="688"/>
                    <a:pt x="1653" y="688"/>
                  </a:cubicBezTo>
                  <a:cubicBezTo>
                    <a:pt x="1650" y="690"/>
                    <a:pt x="1650" y="690"/>
                    <a:pt x="1650" y="690"/>
                  </a:cubicBezTo>
                  <a:cubicBezTo>
                    <a:pt x="1639" y="690"/>
                    <a:pt x="1639" y="690"/>
                    <a:pt x="1639" y="690"/>
                  </a:cubicBezTo>
                  <a:cubicBezTo>
                    <a:pt x="1638" y="695"/>
                    <a:pt x="1638" y="695"/>
                    <a:pt x="1638" y="695"/>
                  </a:cubicBezTo>
                  <a:cubicBezTo>
                    <a:pt x="1638" y="695"/>
                    <a:pt x="1639" y="695"/>
                    <a:pt x="1640" y="695"/>
                  </a:cubicBezTo>
                  <a:cubicBezTo>
                    <a:pt x="1634" y="696"/>
                    <a:pt x="1634" y="696"/>
                    <a:pt x="1634" y="696"/>
                  </a:cubicBezTo>
                  <a:cubicBezTo>
                    <a:pt x="1636" y="696"/>
                    <a:pt x="1636" y="696"/>
                    <a:pt x="1636" y="696"/>
                  </a:cubicBezTo>
                  <a:cubicBezTo>
                    <a:pt x="1633" y="694"/>
                    <a:pt x="1633" y="694"/>
                    <a:pt x="1633" y="694"/>
                  </a:cubicBezTo>
                  <a:cubicBezTo>
                    <a:pt x="1630" y="694"/>
                    <a:pt x="1630" y="694"/>
                    <a:pt x="1630" y="694"/>
                  </a:cubicBezTo>
                  <a:cubicBezTo>
                    <a:pt x="1620" y="696"/>
                    <a:pt x="1620" y="696"/>
                    <a:pt x="1620" y="696"/>
                  </a:cubicBezTo>
                  <a:cubicBezTo>
                    <a:pt x="1613" y="699"/>
                    <a:pt x="1613" y="699"/>
                    <a:pt x="1613" y="699"/>
                  </a:cubicBezTo>
                  <a:cubicBezTo>
                    <a:pt x="1611" y="698"/>
                    <a:pt x="1611" y="698"/>
                    <a:pt x="1611" y="698"/>
                  </a:cubicBezTo>
                  <a:cubicBezTo>
                    <a:pt x="1597" y="702"/>
                    <a:pt x="1597" y="702"/>
                    <a:pt x="1597" y="702"/>
                  </a:cubicBezTo>
                  <a:cubicBezTo>
                    <a:pt x="1594" y="702"/>
                    <a:pt x="1594" y="702"/>
                    <a:pt x="1594" y="702"/>
                  </a:cubicBezTo>
                  <a:cubicBezTo>
                    <a:pt x="1594" y="701"/>
                    <a:pt x="1594" y="700"/>
                    <a:pt x="1597" y="701"/>
                  </a:cubicBezTo>
                  <a:cubicBezTo>
                    <a:pt x="1597" y="701"/>
                    <a:pt x="1597" y="701"/>
                    <a:pt x="1597" y="701"/>
                  </a:cubicBezTo>
                  <a:cubicBezTo>
                    <a:pt x="1596" y="699"/>
                    <a:pt x="1607" y="702"/>
                    <a:pt x="1593" y="699"/>
                  </a:cubicBezTo>
                  <a:cubicBezTo>
                    <a:pt x="1592" y="701"/>
                    <a:pt x="1592" y="701"/>
                    <a:pt x="1592" y="701"/>
                  </a:cubicBezTo>
                  <a:cubicBezTo>
                    <a:pt x="1589" y="700"/>
                    <a:pt x="1597" y="698"/>
                    <a:pt x="1589" y="702"/>
                  </a:cubicBezTo>
                  <a:cubicBezTo>
                    <a:pt x="1587" y="700"/>
                    <a:pt x="1587" y="700"/>
                    <a:pt x="1587" y="700"/>
                  </a:cubicBezTo>
                  <a:cubicBezTo>
                    <a:pt x="1587" y="703"/>
                    <a:pt x="1587" y="703"/>
                    <a:pt x="1587" y="703"/>
                  </a:cubicBezTo>
                  <a:cubicBezTo>
                    <a:pt x="1586" y="702"/>
                    <a:pt x="1586" y="702"/>
                    <a:pt x="1586" y="702"/>
                  </a:cubicBezTo>
                  <a:cubicBezTo>
                    <a:pt x="1582" y="703"/>
                    <a:pt x="1582" y="703"/>
                    <a:pt x="1582" y="703"/>
                  </a:cubicBezTo>
                  <a:cubicBezTo>
                    <a:pt x="1581" y="705"/>
                    <a:pt x="1581" y="705"/>
                    <a:pt x="1581" y="705"/>
                  </a:cubicBezTo>
                  <a:cubicBezTo>
                    <a:pt x="1582" y="705"/>
                    <a:pt x="1583" y="704"/>
                    <a:pt x="1581" y="702"/>
                  </a:cubicBezTo>
                  <a:cubicBezTo>
                    <a:pt x="1577" y="704"/>
                    <a:pt x="1577" y="704"/>
                    <a:pt x="1577" y="704"/>
                  </a:cubicBezTo>
                  <a:cubicBezTo>
                    <a:pt x="1572" y="705"/>
                    <a:pt x="1572" y="705"/>
                    <a:pt x="1572" y="705"/>
                  </a:cubicBezTo>
                  <a:cubicBezTo>
                    <a:pt x="1570" y="707"/>
                    <a:pt x="1570" y="707"/>
                    <a:pt x="1570" y="707"/>
                  </a:cubicBezTo>
                  <a:cubicBezTo>
                    <a:pt x="1566" y="707"/>
                    <a:pt x="1566" y="707"/>
                    <a:pt x="1566" y="707"/>
                  </a:cubicBezTo>
                  <a:cubicBezTo>
                    <a:pt x="1561" y="709"/>
                    <a:pt x="1561" y="709"/>
                    <a:pt x="1561" y="709"/>
                  </a:cubicBezTo>
                  <a:cubicBezTo>
                    <a:pt x="1559" y="708"/>
                    <a:pt x="1559" y="708"/>
                    <a:pt x="1559" y="708"/>
                  </a:cubicBezTo>
                  <a:cubicBezTo>
                    <a:pt x="1557" y="710"/>
                    <a:pt x="1571" y="706"/>
                    <a:pt x="1554" y="709"/>
                  </a:cubicBezTo>
                  <a:cubicBezTo>
                    <a:pt x="1553" y="710"/>
                    <a:pt x="1556" y="710"/>
                    <a:pt x="1554" y="711"/>
                  </a:cubicBezTo>
                  <a:cubicBezTo>
                    <a:pt x="1559" y="712"/>
                    <a:pt x="1559" y="712"/>
                    <a:pt x="1559" y="712"/>
                  </a:cubicBezTo>
                  <a:cubicBezTo>
                    <a:pt x="1555" y="715"/>
                    <a:pt x="1555" y="715"/>
                    <a:pt x="1555" y="715"/>
                  </a:cubicBezTo>
                  <a:cubicBezTo>
                    <a:pt x="1549" y="717"/>
                    <a:pt x="1549" y="717"/>
                    <a:pt x="1549" y="717"/>
                  </a:cubicBezTo>
                  <a:cubicBezTo>
                    <a:pt x="1548" y="718"/>
                    <a:pt x="1548" y="718"/>
                    <a:pt x="1548" y="718"/>
                  </a:cubicBezTo>
                  <a:cubicBezTo>
                    <a:pt x="1546" y="718"/>
                    <a:pt x="1546" y="718"/>
                    <a:pt x="1546" y="718"/>
                  </a:cubicBezTo>
                  <a:cubicBezTo>
                    <a:pt x="1541" y="725"/>
                    <a:pt x="1541" y="725"/>
                    <a:pt x="1541" y="725"/>
                  </a:cubicBezTo>
                  <a:cubicBezTo>
                    <a:pt x="1534" y="733"/>
                    <a:pt x="1534" y="733"/>
                    <a:pt x="1534" y="733"/>
                  </a:cubicBezTo>
                  <a:cubicBezTo>
                    <a:pt x="1536" y="735"/>
                    <a:pt x="1536" y="735"/>
                    <a:pt x="1536" y="735"/>
                  </a:cubicBezTo>
                  <a:cubicBezTo>
                    <a:pt x="1541" y="732"/>
                    <a:pt x="1541" y="732"/>
                    <a:pt x="1541" y="732"/>
                  </a:cubicBezTo>
                  <a:cubicBezTo>
                    <a:pt x="1548" y="733"/>
                    <a:pt x="1548" y="733"/>
                    <a:pt x="1548" y="733"/>
                  </a:cubicBezTo>
                  <a:cubicBezTo>
                    <a:pt x="1544" y="731"/>
                    <a:pt x="1544" y="731"/>
                    <a:pt x="1544" y="731"/>
                  </a:cubicBezTo>
                  <a:cubicBezTo>
                    <a:pt x="1545" y="730"/>
                    <a:pt x="1545" y="730"/>
                    <a:pt x="1545" y="730"/>
                  </a:cubicBezTo>
                  <a:cubicBezTo>
                    <a:pt x="1548" y="732"/>
                    <a:pt x="1548" y="732"/>
                    <a:pt x="1548" y="732"/>
                  </a:cubicBezTo>
                  <a:cubicBezTo>
                    <a:pt x="1559" y="728"/>
                    <a:pt x="1559" y="728"/>
                    <a:pt x="1559" y="728"/>
                  </a:cubicBezTo>
                  <a:cubicBezTo>
                    <a:pt x="1558" y="730"/>
                    <a:pt x="1558" y="730"/>
                    <a:pt x="1558" y="730"/>
                  </a:cubicBezTo>
                  <a:cubicBezTo>
                    <a:pt x="1566" y="730"/>
                    <a:pt x="1566" y="730"/>
                    <a:pt x="1566" y="730"/>
                  </a:cubicBezTo>
                  <a:cubicBezTo>
                    <a:pt x="1567" y="729"/>
                    <a:pt x="1567" y="729"/>
                    <a:pt x="1567" y="729"/>
                  </a:cubicBezTo>
                  <a:cubicBezTo>
                    <a:pt x="1562" y="728"/>
                    <a:pt x="1562" y="728"/>
                    <a:pt x="1562" y="728"/>
                  </a:cubicBezTo>
                  <a:cubicBezTo>
                    <a:pt x="1562" y="726"/>
                    <a:pt x="1562" y="726"/>
                    <a:pt x="1562" y="726"/>
                  </a:cubicBezTo>
                  <a:cubicBezTo>
                    <a:pt x="1567" y="723"/>
                    <a:pt x="1563" y="733"/>
                    <a:pt x="1568" y="723"/>
                  </a:cubicBezTo>
                  <a:cubicBezTo>
                    <a:pt x="1569" y="726"/>
                    <a:pt x="1569" y="726"/>
                    <a:pt x="1569" y="726"/>
                  </a:cubicBezTo>
                  <a:cubicBezTo>
                    <a:pt x="1578" y="726"/>
                    <a:pt x="1578" y="726"/>
                    <a:pt x="1578" y="726"/>
                  </a:cubicBezTo>
                  <a:cubicBezTo>
                    <a:pt x="1585" y="725"/>
                    <a:pt x="1585" y="725"/>
                    <a:pt x="1585" y="725"/>
                  </a:cubicBezTo>
                  <a:cubicBezTo>
                    <a:pt x="1583" y="723"/>
                    <a:pt x="1583" y="731"/>
                    <a:pt x="1585" y="723"/>
                  </a:cubicBezTo>
                  <a:cubicBezTo>
                    <a:pt x="1586" y="723"/>
                    <a:pt x="1586" y="723"/>
                    <a:pt x="1586" y="723"/>
                  </a:cubicBezTo>
                  <a:cubicBezTo>
                    <a:pt x="1586" y="724"/>
                    <a:pt x="1586" y="724"/>
                    <a:pt x="1586" y="724"/>
                  </a:cubicBezTo>
                  <a:cubicBezTo>
                    <a:pt x="1591" y="723"/>
                    <a:pt x="1591" y="723"/>
                    <a:pt x="1591" y="723"/>
                  </a:cubicBezTo>
                  <a:cubicBezTo>
                    <a:pt x="1591" y="722"/>
                    <a:pt x="1591" y="722"/>
                    <a:pt x="1591" y="722"/>
                  </a:cubicBezTo>
                  <a:cubicBezTo>
                    <a:pt x="1594" y="720"/>
                    <a:pt x="1597" y="723"/>
                    <a:pt x="1597" y="720"/>
                  </a:cubicBezTo>
                  <a:cubicBezTo>
                    <a:pt x="1597" y="721"/>
                    <a:pt x="1600" y="719"/>
                    <a:pt x="1597" y="722"/>
                  </a:cubicBezTo>
                  <a:cubicBezTo>
                    <a:pt x="1598" y="721"/>
                    <a:pt x="1598" y="724"/>
                    <a:pt x="1599" y="720"/>
                  </a:cubicBezTo>
                  <a:cubicBezTo>
                    <a:pt x="1599" y="719"/>
                    <a:pt x="1599" y="719"/>
                    <a:pt x="1599" y="719"/>
                  </a:cubicBezTo>
                  <a:cubicBezTo>
                    <a:pt x="1603" y="717"/>
                    <a:pt x="1603" y="717"/>
                    <a:pt x="1603" y="717"/>
                  </a:cubicBezTo>
                  <a:cubicBezTo>
                    <a:pt x="1602" y="715"/>
                    <a:pt x="1609" y="717"/>
                    <a:pt x="1601" y="715"/>
                  </a:cubicBezTo>
                  <a:cubicBezTo>
                    <a:pt x="1603" y="714"/>
                    <a:pt x="1603" y="714"/>
                    <a:pt x="1603" y="714"/>
                  </a:cubicBezTo>
                  <a:cubicBezTo>
                    <a:pt x="1605" y="717"/>
                    <a:pt x="1605" y="717"/>
                    <a:pt x="1605" y="717"/>
                  </a:cubicBezTo>
                  <a:cubicBezTo>
                    <a:pt x="1613" y="715"/>
                    <a:pt x="1613" y="715"/>
                    <a:pt x="1613" y="715"/>
                  </a:cubicBezTo>
                  <a:cubicBezTo>
                    <a:pt x="1614" y="717"/>
                    <a:pt x="1614" y="717"/>
                    <a:pt x="1614" y="717"/>
                  </a:cubicBezTo>
                  <a:cubicBezTo>
                    <a:pt x="1611" y="716"/>
                    <a:pt x="1611" y="716"/>
                    <a:pt x="1611" y="716"/>
                  </a:cubicBezTo>
                  <a:cubicBezTo>
                    <a:pt x="1611" y="718"/>
                    <a:pt x="1611" y="718"/>
                    <a:pt x="1611" y="718"/>
                  </a:cubicBezTo>
                  <a:cubicBezTo>
                    <a:pt x="1614" y="718"/>
                    <a:pt x="1614" y="718"/>
                    <a:pt x="1614" y="718"/>
                  </a:cubicBezTo>
                  <a:cubicBezTo>
                    <a:pt x="1617" y="715"/>
                    <a:pt x="1617" y="715"/>
                    <a:pt x="1617" y="715"/>
                  </a:cubicBezTo>
                  <a:cubicBezTo>
                    <a:pt x="1616" y="714"/>
                    <a:pt x="1615" y="717"/>
                    <a:pt x="1615" y="715"/>
                  </a:cubicBezTo>
                  <a:cubicBezTo>
                    <a:pt x="1615" y="714"/>
                    <a:pt x="1613" y="715"/>
                    <a:pt x="1615" y="714"/>
                  </a:cubicBezTo>
                  <a:cubicBezTo>
                    <a:pt x="1618" y="716"/>
                    <a:pt x="1618" y="716"/>
                    <a:pt x="1618" y="716"/>
                  </a:cubicBezTo>
                  <a:cubicBezTo>
                    <a:pt x="1623" y="718"/>
                    <a:pt x="1604" y="720"/>
                    <a:pt x="1624" y="712"/>
                  </a:cubicBezTo>
                  <a:cubicBezTo>
                    <a:pt x="1623" y="714"/>
                    <a:pt x="1623" y="714"/>
                    <a:pt x="1623" y="714"/>
                  </a:cubicBezTo>
                  <a:cubicBezTo>
                    <a:pt x="1625" y="714"/>
                    <a:pt x="1625" y="714"/>
                    <a:pt x="1625" y="714"/>
                  </a:cubicBezTo>
                  <a:cubicBezTo>
                    <a:pt x="1626" y="712"/>
                    <a:pt x="1626" y="712"/>
                    <a:pt x="1626" y="712"/>
                  </a:cubicBezTo>
                  <a:cubicBezTo>
                    <a:pt x="1639" y="708"/>
                    <a:pt x="1639" y="708"/>
                    <a:pt x="1639" y="708"/>
                  </a:cubicBezTo>
                  <a:cubicBezTo>
                    <a:pt x="1641" y="708"/>
                    <a:pt x="1641" y="703"/>
                    <a:pt x="1645" y="707"/>
                  </a:cubicBezTo>
                  <a:cubicBezTo>
                    <a:pt x="1639" y="704"/>
                    <a:pt x="1639" y="704"/>
                    <a:pt x="1639" y="704"/>
                  </a:cubicBezTo>
                  <a:cubicBezTo>
                    <a:pt x="1636" y="705"/>
                    <a:pt x="1636" y="705"/>
                    <a:pt x="1636" y="705"/>
                  </a:cubicBezTo>
                  <a:cubicBezTo>
                    <a:pt x="1635" y="703"/>
                    <a:pt x="1635" y="703"/>
                    <a:pt x="1635" y="703"/>
                  </a:cubicBezTo>
                  <a:cubicBezTo>
                    <a:pt x="1625" y="703"/>
                    <a:pt x="1625" y="703"/>
                    <a:pt x="1625" y="703"/>
                  </a:cubicBezTo>
                  <a:cubicBezTo>
                    <a:pt x="1625" y="704"/>
                    <a:pt x="1625" y="703"/>
                    <a:pt x="1624" y="701"/>
                  </a:cubicBezTo>
                  <a:cubicBezTo>
                    <a:pt x="1622" y="702"/>
                    <a:pt x="1623" y="707"/>
                    <a:pt x="1619" y="703"/>
                  </a:cubicBezTo>
                  <a:cubicBezTo>
                    <a:pt x="1617" y="701"/>
                    <a:pt x="1617" y="701"/>
                    <a:pt x="1617" y="701"/>
                  </a:cubicBezTo>
                  <a:cubicBezTo>
                    <a:pt x="1625" y="698"/>
                    <a:pt x="1625" y="698"/>
                    <a:pt x="1625" y="698"/>
                  </a:cubicBezTo>
                  <a:cubicBezTo>
                    <a:pt x="1627" y="699"/>
                    <a:pt x="1627" y="699"/>
                    <a:pt x="1627" y="699"/>
                  </a:cubicBezTo>
                  <a:cubicBezTo>
                    <a:pt x="1625" y="700"/>
                    <a:pt x="1629" y="701"/>
                    <a:pt x="1625" y="700"/>
                  </a:cubicBezTo>
                  <a:cubicBezTo>
                    <a:pt x="1630" y="702"/>
                    <a:pt x="1630" y="702"/>
                    <a:pt x="1630" y="702"/>
                  </a:cubicBezTo>
                  <a:cubicBezTo>
                    <a:pt x="1631" y="702"/>
                    <a:pt x="1631" y="702"/>
                    <a:pt x="1631" y="702"/>
                  </a:cubicBezTo>
                  <a:cubicBezTo>
                    <a:pt x="1630" y="700"/>
                    <a:pt x="1639" y="704"/>
                    <a:pt x="1629" y="699"/>
                  </a:cubicBezTo>
                  <a:cubicBezTo>
                    <a:pt x="1628" y="698"/>
                    <a:pt x="1628" y="698"/>
                    <a:pt x="1628" y="698"/>
                  </a:cubicBezTo>
                  <a:cubicBezTo>
                    <a:pt x="1629" y="697"/>
                    <a:pt x="1631" y="696"/>
                    <a:pt x="1631" y="697"/>
                  </a:cubicBezTo>
                  <a:cubicBezTo>
                    <a:pt x="1631" y="698"/>
                    <a:pt x="1631" y="698"/>
                    <a:pt x="1631" y="698"/>
                  </a:cubicBezTo>
                  <a:cubicBezTo>
                    <a:pt x="1637" y="703"/>
                    <a:pt x="1637" y="703"/>
                    <a:pt x="1637" y="703"/>
                  </a:cubicBezTo>
                  <a:cubicBezTo>
                    <a:pt x="1646" y="703"/>
                    <a:pt x="1646" y="703"/>
                    <a:pt x="1646" y="703"/>
                  </a:cubicBezTo>
                  <a:cubicBezTo>
                    <a:pt x="1645" y="707"/>
                    <a:pt x="1649" y="704"/>
                    <a:pt x="1651" y="705"/>
                  </a:cubicBezTo>
                  <a:cubicBezTo>
                    <a:pt x="1650" y="709"/>
                    <a:pt x="1650" y="709"/>
                    <a:pt x="1650" y="709"/>
                  </a:cubicBezTo>
                  <a:cubicBezTo>
                    <a:pt x="1651" y="712"/>
                    <a:pt x="1654" y="708"/>
                    <a:pt x="1654" y="711"/>
                  </a:cubicBezTo>
                  <a:cubicBezTo>
                    <a:pt x="1654" y="710"/>
                    <a:pt x="1654" y="710"/>
                    <a:pt x="1654" y="710"/>
                  </a:cubicBezTo>
                  <a:cubicBezTo>
                    <a:pt x="1655" y="711"/>
                    <a:pt x="1655" y="711"/>
                    <a:pt x="1655" y="711"/>
                  </a:cubicBezTo>
                  <a:cubicBezTo>
                    <a:pt x="1656" y="711"/>
                    <a:pt x="1656" y="711"/>
                    <a:pt x="1656" y="711"/>
                  </a:cubicBezTo>
                  <a:cubicBezTo>
                    <a:pt x="1657" y="710"/>
                    <a:pt x="1657" y="710"/>
                    <a:pt x="1657" y="710"/>
                  </a:cubicBezTo>
                  <a:cubicBezTo>
                    <a:pt x="1656" y="709"/>
                    <a:pt x="1656" y="709"/>
                    <a:pt x="1656" y="709"/>
                  </a:cubicBezTo>
                  <a:cubicBezTo>
                    <a:pt x="1665" y="710"/>
                    <a:pt x="1665" y="710"/>
                    <a:pt x="1665" y="710"/>
                  </a:cubicBezTo>
                  <a:cubicBezTo>
                    <a:pt x="1672" y="706"/>
                    <a:pt x="1672" y="706"/>
                    <a:pt x="1672" y="706"/>
                  </a:cubicBezTo>
                  <a:cubicBezTo>
                    <a:pt x="1681" y="704"/>
                    <a:pt x="1681" y="704"/>
                    <a:pt x="1681" y="704"/>
                  </a:cubicBezTo>
                  <a:cubicBezTo>
                    <a:pt x="1681" y="702"/>
                    <a:pt x="1677" y="707"/>
                    <a:pt x="1681" y="702"/>
                  </a:cubicBezTo>
                  <a:cubicBezTo>
                    <a:pt x="1686" y="703"/>
                    <a:pt x="1686" y="703"/>
                    <a:pt x="1686" y="703"/>
                  </a:cubicBezTo>
                  <a:cubicBezTo>
                    <a:pt x="1702" y="700"/>
                    <a:pt x="1702" y="700"/>
                    <a:pt x="1702" y="700"/>
                  </a:cubicBezTo>
                  <a:cubicBezTo>
                    <a:pt x="1702" y="701"/>
                    <a:pt x="1702" y="701"/>
                    <a:pt x="1702" y="701"/>
                  </a:cubicBezTo>
                  <a:cubicBezTo>
                    <a:pt x="1708" y="701"/>
                    <a:pt x="1708" y="701"/>
                    <a:pt x="1708" y="701"/>
                  </a:cubicBezTo>
                  <a:cubicBezTo>
                    <a:pt x="1711" y="702"/>
                    <a:pt x="1700" y="703"/>
                    <a:pt x="1711" y="699"/>
                  </a:cubicBezTo>
                  <a:cubicBezTo>
                    <a:pt x="1711" y="701"/>
                    <a:pt x="1711" y="701"/>
                    <a:pt x="1711" y="701"/>
                  </a:cubicBezTo>
                  <a:cubicBezTo>
                    <a:pt x="1718" y="700"/>
                    <a:pt x="1718" y="700"/>
                    <a:pt x="1718" y="700"/>
                  </a:cubicBezTo>
                  <a:cubicBezTo>
                    <a:pt x="1719" y="699"/>
                    <a:pt x="1719" y="699"/>
                    <a:pt x="1719" y="699"/>
                  </a:cubicBezTo>
                  <a:cubicBezTo>
                    <a:pt x="1716" y="697"/>
                    <a:pt x="1716" y="697"/>
                    <a:pt x="1716" y="697"/>
                  </a:cubicBezTo>
                  <a:cubicBezTo>
                    <a:pt x="1721" y="696"/>
                    <a:pt x="1721" y="696"/>
                    <a:pt x="1721" y="696"/>
                  </a:cubicBezTo>
                  <a:cubicBezTo>
                    <a:pt x="1722" y="697"/>
                    <a:pt x="1722" y="697"/>
                    <a:pt x="1722" y="697"/>
                  </a:cubicBezTo>
                  <a:cubicBezTo>
                    <a:pt x="1731" y="692"/>
                    <a:pt x="1731" y="692"/>
                    <a:pt x="1731" y="692"/>
                  </a:cubicBezTo>
                  <a:cubicBezTo>
                    <a:pt x="1734" y="693"/>
                    <a:pt x="1737" y="686"/>
                    <a:pt x="1739" y="693"/>
                  </a:cubicBezTo>
                  <a:cubicBezTo>
                    <a:pt x="1751" y="688"/>
                    <a:pt x="1751" y="688"/>
                    <a:pt x="1751" y="688"/>
                  </a:cubicBezTo>
                  <a:cubicBezTo>
                    <a:pt x="1752" y="686"/>
                    <a:pt x="1752" y="686"/>
                    <a:pt x="1752" y="686"/>
                  </a:cubicBezTo>
                  <a:cubicBezTo>
                    <a:pt x="1753" y="688"/>
                    <a:pt x="1753" y="688"/>
                    <a:pt x="1753" y="688"/>
                  </a:cubicBezTo>
                  <a:cubicBezTo>
                    <a:pt x="1756" y="687"/>
                    <a:pt x="1756" y="687"/>
                    <a:pt x="1756" y="687"/>
                  </a:cubicBezTo>
                  <a:cubicBezTo>
                    <a:pt x="1760" y="689"/>
                    <a:pt x="1760" y="689"/>
                    <a:pt x="1760" y="689"/>
                  </a:cubicBezTo>
                  <a:cubicBezTo>
                    <a:pt x="1765" y="693"/>
                    <a:pt x="1765" y="693"/>
                    <a:pt x="1765" y="693"/>
                  </a:cubicBezTo>
                  <a:cubicBezTo>
                    <a:pt x="1761" y="696"/>
                    <a:pt x="1761" y="696"/>
                    <a:pt x="1761" y="696"/>
                  </a:cubicBezTo>
                  <a:cubicBezTo>
                    <a:pt x="1758" y="695"/>
                    <a:pt x="1758" y="695"/>
                    <a:pt x="1758" y="695"/>
                  </a:cubicBezTo>
                  <a:cubicBezTo>
                    <a:pt x="1758" y="697"/>
                    <a:pt x="1754" y="693"/>
                    <a:pt x="1756" y="698"/>
                  </a:cubicBezTo>
                  <a:cubicBezTo>
                    <a:pt x="1755" y="697"/>
                    <a:pt x="1755" y="697"/>
                    <a:pt x="1755" y="697"/>
                  </a:cubicBezTo>
                  <a:cubicBezTo>
                    <a:pt x="1743" y="701"/>
                    <a:pt x="1743" y="701"/>
                    <a:pt x="1743" y="701"/>
                  </a:cubicBezTo>
                  <a:cubicBezTo>
                    <a:pt x="1742" y="704"/>
                    <a:pt x="1742" y="704"/>
                    <a:pt x="1742" y="704"/>
                  </a:cubicBezTo>
                  <a:cubicBezTo>
                    <a:pt x="1728" y="705"/>
                    <a:pt x="1728" y="705"/>
                    <a:pt x="1728" y="705"/>
                  </a:cubicBezTo>
                  <a:cubicBezTo>
                    <a:pt x="1726" y="708"/>
                    <a:pt x="1726" y="708"/>
                    <a:pt x="1726" y="708"/>
                  </a:cubicBezTo>
                  <a:cubicBezTo>
                    <a:pt x="1718" y="710"/>
                    <a:pt x="1718" y="710"/>
                    <a:pt x="1718" y="710"/>
                  </a:cubicBezTo>
                  <a:cubicBezTo>
                    <a:pt x="1715" y="712"/>
                    <a:pt x="1715" y="712"/>
                    <a:pt x="1715" y="712"/>
                  </a:cubicBezTo>
                  <a:cubicBezTo>
                    <a:pt x="1707" y="715"/>
                    <a:pt x="1707" y="715"/>
                    <a:pt x="1707" y="715"/>
                  </a:cubicBezTo>
                  <a:cubicBezTo>
                    <a:pt x="1707" y="718"/>
                    <a:pt x="1707" y="718"/>
                    <a:pt x="1707" y="718"/>
                  </a:cubicBezTo>
                  <a:cubicBezTo>
                    <a:pt x="1701" y="718"/>
                    <a:pt x="1701" y="718"/>
                    <a:pt x="1701" y="718"/>
                  </a:cubicBezTo>
                  <a:cubicBezTo>
                    <a:pt x="1701" y="718"/>
                    <a:pt x="1702" y="720"/>
                    <a:pt x="1701" y="717"/>
                  </a:cubicBezTo>
                  <a:cubicBezTo>
                    <a:pt x="1693" y="722"/>
                    <a:pt x="1693" y="722"/>
                    <a:pt x="1693" y="722"/>
                  </a:cubicBezTo>
                  <a:cubicBezTo>
                    <a:pt x="1690" y="722"/>
                    <a:pt x="1690" y="722"/>
                    <a:pt x="1690" y="722"/>
                  </a:cubicBezTo>
                  <a:cubicBezTo>
                    <a:pt x="1688" y="725"/>
                    <a:pt x="1688" y="725"/>
                    <a:pt x="1688" y="725"/>
                  </a:cubicBezTo>
                  <a:cubicBezTo>
                    <a:pt x="1687" y="722"/>
                    <a:pt x="1687" y="722"/>
                    <a:pt x="1687" y="722"/>
                  </a:cubicBezTo>
                  <a:cubicBezTo>
                    <a:pt x="1683" y="724"/>
                    <a:pt x="1683" y="724"/>
                    <a:pt x="1683" y="724"/>
                  </a:cubicBezTo>
                  <a:cubicBezTo>
                    <a:pt x="1683" y="724"/>
                    <a:pt x="1679" y="722"/>
                    <a:pt x="1683" y="727"/>
                  </a:cubicBezTo>
                  <a:cubicBezTo>
                    <a:pt x="1680" y="727"/>
                    <a:pt x="1680" y="727"/>
                    <a:pt x="1680" y="727"/>
                  </a:cubicBezTo>
                  <a:cubicBezTo>
                    <a:pt x="1679" y="729"/>
                    <a:pt x="1679" y="729"/>
                    <a:pt x="1679" y="729"/>
                  </a:cubicBezTo>
                  <a:cubicBezTo>
                    <a:pt x="1675" y="729"/>
                    <a:pt x="1675" y="729"/>
                    <a:pt x="1675" y="729"/>
                  </a:cubicBezTo>
                  <a:cubicBezTo>
                    <a:pt x="1673" y="732"/>
                    <a:pt x="1673" y="732"/>
                    <a:pt x="1673" y="732"/>
                  </a:cubicBezTo>
                  <a:cubicBezTo>
                    <a:pt x="1667" y="730"/>
                    <a:pt x="1667" y="730"/>
                    <a:pt x="1667" y="730"/>
                  </a:cubicBezTo>
                  <a:cubicBezTo>
                    <a:pt x="1662" y="731"/>
                    <a:pt x="1662" y="731"/>
                    <a:pt x="1662" y="731"/>
                  </a:cubicBezTo>
                  <a:cubicBezTo>
                    <a:pt x="1662" y="733"/>
                    <a:pt x="1662" y="733"/>
                    <a:pt x="1662" y="733"/>
                  </a:cubicBezTo>
                  <a:cubicBezTo>
                    <a:pt x="1667" y="736"/>
                    <a:pt x="1667" y="736"/>
                    <a:pt x="1667" y="736"/>
                  </a:cubicBezTo>
                  <a:cubicBezTo>
                    <a:pt x="1671" y="740"/>
                    <a:pt x="1671" y="740"/>
                    <a:pt x="1671" y="740"/>
                  </a:cubicBezTo>
                  <a:cubicBezTo>
                    <a:pt x="1668" y="742"/>
                    <a:pt x="1668" y="742"/>
                    <a:pt x="1668" y="742"/>
                  </a:cubicBezTo>
                  <a:cubicBezTo>
                    <a:pt x="1664" y="738"/>
                    <a:pt x="1664" y="738"/>
                    <a:pt x="1664" y="738"/>
                  </a:cubicBezTo>
                  <a:cubicBezTo>
                    <a:pt x="1645" y="741"/>
                    <a:pt x="1645" y="741"/>
                    <a:pt x="1645" y="741"/>
                  </a:cubicBezTo>
                  <a:cubicBezTo>
                    <a:pt x="1643" y="740"/>
                    <a:pt x="1643" y="740"/>
                    <a:pt x="1643" y="740"/>
                  </a:cubicBezTo>
                  <a:cubicBezTo>
                    <a:pt x="1631" y="743"/>
                    <a:pt x="1631" y="743"/>
                    <a:pt x="1631" y="743"/>
                  </a:cubicBezTo>
                  <a:cubicBezTo>
                    <a:pt x="1631" y="743"/>
                    <a:pt x="1631" y="743"/>
                    <a:pt x="1631" y="743"/>
                  </a:cubicBezTo>
                  <a:cubicBezTo>
                    <a:pt x="1625" y="743"/>
                    <a:pt x="1625" y="743"/>
                    <a:pt x="1625" y="743"/>
                  </a:cubicBezTo>
                  <a:cubicBezTo>
                    <a:pt x="1625" y="744"/>
                    <a:pt x="1625" y="744"/>
                    <a:pt x="1625" y="744"/>
                  </a:cubicBezTo>
                  <a:cubicBezTo>
                    <a:pt x="1622" y="743"/>
                    <a:pt x="1622" y="743"/>
                    <a:pt x="1622" y="743"/>
                  </a:cubicBezTo>
                  <a:cubicBezTo>
                    <a:pt x="1618" y="746"/>
                    <a:pt x="1618" y="746"/>
                    <a:pt x="1618" y="746"/>
                  </a:cubicBezTo>
                  <a:cubicBezTo>
                    <a:pt x="1618" y="746"/>
                    <a:pt x="1616" y="748"/>
                    <a:pt x="1616" y="745"/>
                  </a:cubicBezTo>
                  <a:cubicBezTo>
                    <a:pt x="1615" y="746"/>
                    <a:pt x="1615" y="746"/>
                    <a:pt x="1615" y="746"/>
                  </a:cubicBezTo>
                  <a:cubicBezTo>
                    <a:pt x="1602" y="748"/>
                    <a:pt x="1602" y="748"/>
                    <a:pt x="1602" y="748"/>
                  </a:cubicBezTo>
                  <a:cubicBezTo>
                    <a:pt x="1574" y="757"/>
                    <a:pt x="1574" y="757"/>
                    <a:pt x="1574" y="757"/>
                  </a:cubicBezTo>
                  <a:cubicBezTo>
                    <a:pt x="1569" y="760"/>
                    <a:pt x="1569" y="760"/>
                    <a:pt x="1569" y="760"/>
                  </a:cubicBezTo>
                  <a:cubicBezTo>
                    <a:pt x="1566" y="759"/>
                    <a:pt x="1566" y="759"/>
                    <a:pt x="1566" y="759"/>
                  </a:cubicBezTo>
                  <a:cubicBezTo>
                    <a:pt x="1563" y="760"/>
                    <a:pt x="1563" y="760"/>
                    <a:pt x="1563" y="760"/>
                  </a:cubicBezTo>
                  <a:cubicBezTo>
                    <a:pt x="1563" y="761"/>
                    <a:pt x="1563" y="761"/>
                    <a:pt x="1563" y="761"/>
                  </a:cubicBezTo>
                  <a:cubicBezTo>
                    <a:pt x="1565" y="762"/>
                    <a:pt x="1565" y="762"/>
                    <a:pt x="1565" y="762"/>
                  </a:cubicBezTo>
                  <a:cubicBezTo>
                    <a:pt x="1539" y="771"/>
                    <a:pt x="1539" y="771"/>
                    <a:pt x="1539" y="771"/>
                  </a:cubicBezTo>
                  <a:cubicBezTo>
                    <a:pt x="1531" y="775"/>
                    <a:pt x="1531" y="775"/>
                    <a:pt x="1531" y="775"/>
                  </a:cubicBezTo>
                  <a:cubicBezTo>
                    <a:pt x="1528" y="775"/>
                    <a:pt x="1528" y="775"/>
                    <a:pt x="1528" y="775"/>
                  </a:cubicBezTo>
                  <a:cubicBezTo>
                    <a:pt x="1527" y="777"/>
                    <a:pt x="1527" y="777"/>
                    <a:pt x="1527" y="777"/>
                  </a:cubicBezTo>
                  <a:cubicBezTo>
                    <a:pt x="1525" y="776"/>
                    <a:pt x="1525" y="776"/>
                    <a:pt x="1525" y="776"/>
                  </a:cubicBezTo>
                  <a:cubicBezTo>
                    <a:pt x="1519" y="779"/>
                    <a:pt x="1519" y="779"/>
                    <a:pt x="1519" y="779"/>
                  </a:cubicBezTo>
                  <a:cubicBezTo>
                    <a:pt x="1519" y="779"/>
                    <a:pt x="1521" y="781"/>
                    <a:pt x="1518" y="778"/>
                  </a:cubicBezTo>
                  <a:cubicBezTo>
                    <a:pt x="1502" y="782"/>
                    <a:pt x="1502" y="782"/>
                    <a:pt x="1502" y="782"/>
                  </a:cubicBezTo>
                  <a:cubicBezTo>
                    <a:pt x="1498" y="783"/>
                    <a:pt x="1498" y="783"/>
                    <a:pt x="1498" y="783"/>
                  </a:cubicBezTo>
                  <a:cubicBezTo>
                    <a:pt x="1486" y="787"/>
                    <a:pt x="1486" y="787"/>
                    <a:pt x="1486" y="787"/>
                  </a:cubicBezTo>
                  <a:cubicBezTo>
                    <a:pt x="1480" y="790"/>
                    <a:pt x="1480" y="790"/>
                    <a:pt x="1480" y="790"/>
                  </a:cubicBezTo>
                  <a:cubicBezTo>
                    <a:pt x="1465" y="805"/>
                    <a:pt x="1465" y="805"/>
                    <a:pt x="1465" y="805"/>
                  </a:cubicBezTo>
                  <a:cubicBezTo>
                    <a:pt x="1459" y="812"/>
                    <a:pt x="1459" y="812"/>
                    <a:pt x="1459" y="812"/>
                  </a:cubicBezTo>
                  <a:cubicBezTo>
                    <a:pt x="1454" y="816"/>
                    <a:pt x="1454" y="816"/>
                    <a:pt x="1454" y="816"/>
                  </a:cubicBezTo>
                  <a:cubicBezTo>
                    <a:pt x="1454" y="820"/>
                    <a:pt x="1467" y="802"/>
                    <a:pt x="1448" y="822"/>
                  </a:cubicBezTo>
                  <a:cubicBezTo>
                    <a:pt x="1440" y="828"/>
                    <a:pt x="1440" y="828"/>
                    <a:pt x="1440" y="828"/>
                  </a:cubicBezTo>
                  <a:cubicBezTo>
                    <a:pt x="1439" y="829"/>
                    <a:pt x="1439" y="829"/>
                    <a:pt x="1439" y="829"/>
                  </a:cubicBezTo>
                  <a:cubicBezTo>
                    <a:pt x="1440" y="830"/>
                    <a:pt x="1440" y="830"/>
                    <a:pt x="1440" y="830"/>
                  </a:cubicBezTo>
                  <a:cubicBezTo>
                    <a:pt x="1439" y="832"/>
                    <a:pt x="1439" y="832"/>
                    <a:pt x="1439" y="832"/>
                  </a:cubicBezTo>
                  <a:cubicBezTo>
                    <a:pt x="1438" y="831"/>
                    <a:pt x="1438" y="831"/>
                    <a:pt x="1438" y="831"/>
                  </a:cubicBezTo>
                  <a:cubicBezTo>
                    <a:pt x="1433" y="835"/>
                    <a:pt x="1433" y="835"/>
                    <a:pt x="1433" y="835"/>
                  </a:cubicBezTo>
                  <a:cubicBezTo>
                    <a:pt x="1433" y="837"/>
                    <a:pt x="1433" y="837"/>
                    <a:pt x="1433" y="837"/>
                  </a:cubicBezTo>
                  <a:cubicBezTo>
                    <a:pt x="1429" y="841"/>
                    <a:pt x="1429" y="841"/>
                    <a:pt x="1429" y="841"/>
                  </a:cubicBezTo>
                  <a:cubicBezTo>
                    <a:pt x="1417" y="851"/>
                    <a:pt x="1417" y="851"/>
                    <a:pt x="1417" y="851"/>
                  </a:cubicBezTo>
                  <a:cubicBezTo>
                    <a:pt x="1415" y="855"/>
                    <a:pt x="1415" y="855"/>
                    <a:pt x="1415" y="855"/>
                  </a:cubicBezTo>
                  <a:cubicBezTo>
                    <a:pt x="1409" y="858"/>
                    <a:pt x="1409" y="858"/>
                    <a:pt x="1409" y="858"/>
                  </a:cubicBezTo>
                  <a:cubicBezTo>
                    <a:pt x="1408" y="857"/>
                    <a:pt x="1407" y="857"/>
                    <a:pt x="1407" y="858"/>
                  </a:cubicBezTo>
                  <a:cubicBezTo>
                    <a:pt x="1406" y="862"/>
                    <a:pt x="1406" y="862"/>
                    <a:pt x="1406" y="862"/>
                  </a:cubicBezTo>
                  <a:cubicBezTo>
                    <a:pt x="1398" y="869"/>
                    <a:pt x="1398" y="869"/>
                    <a:pt x="1398" y="869"/>
                  </a:cubicBezTo>
                  <a:cubicBezTo>
                    <a:pt x="1397" y="869"/>
                    <a:pt x="1397" y="869"/>
                    <a:pt x="1397" y="869"/>
                  </a:cubicBezTo>
                  <a:cubicBezTo>
                    <a:pt x="1396" y="869"/>
                    <a:pt x="1396" y="869"/>
                    <a:pt x="1396" y="869"/>
                  </a:cubicBezTo>
                  <a:cubicBezTo>
                    <a:pt x="1396" y="872"/>
                    <a:pt x="1396" y="872"/>
                    <a:pt x="1396" y="872"/>
                  </a:cubicBezTo>
                  <a:cubicBezTo>
                    <a:pt x="1389" y="878"/>
                    <a:pt x="1389" y="878"/>
                    <a:pt x="1389" y="878"/>
                  </a:cubicBezTo>
                  <a:cubicBezTo>
                    <a:pt x="1386" y="880"/>
                    <a:pt x="1386" y="880"/>
                    <a:pt x="1386" y="880"/>
                  </a:cubicBezTo>
                  <a:cubicBezTo>
                    <a:pt x="1386" y="880"/>
                    <a:pt x="1389" y="874"/>
                    <a:pt x="1385" y="881"/>
                  </a:cubicBezTo>
                  <a:cubicBezTo>
                    <a:pt x="1384" y="881"/>
                    <a:pt x="1384" y="881"/>
                    <a:pt x="1384" y="881"/>
                  </a:cubicBezTo>
                  <a:cubicBezTo>
                    <a:pt x="1385" y="884"/>
                    <a:pt x="1385" y="884"/>
                    <a:pt x="1385" y="884"/>
                  </a:cubicBezTo>
                  <a:cubicBezTo>
                    <a:pt x="1381" y="886"/>
                    <a:pt x="1381" y="886"/>
                    <a:pt x="1381" y="886"/>
                  </a:cubicBezTo>
                  <a:cubicBezTo>
                    <a:pt x="1380" y="887"/>
                    <a:pt x="1380" y="887"/>
                    <a:pt x="1380" y="887"/>
                  </a:cubicBezTo>
                  <a:cubicBezTo>
                    <a:pt x="1378" y="886"/>
                    <a:pt x="1388" y="884"/>
                    <a:pt x="1377" y="886"/>
                  </a:cubicBezTo>
                  <a:cubicBezTo>
                    <a:pt x="1375" y="889"/>
                    <a:pt x="1375" y="889"/>
                    <a:pt x="1375" y="889"/>
                  </a:cubicBezTo>
                  <a:cubicBezTo>
                    <a:pt x="1377" y="890"/>
                    <a:pt x="1377" y="890"/>
                    <a:pt x="1377" y="890"/>
                  </a:cubicBezTo>
                  <a:cubicBezTo>
                    <a:pt x="1371" y="894"/>
                    <a:pt x="1371" y="894"/>
                    <a:pt x="1371" y="894"/>
                  </a:cubicBezTo>
                  <a:cubicBezTo>
                    <a:pt x="1369" y="894"/>
                    <a:pt x="1369" y="894"/>
                    <a:pt x="1369" y="894"/>
                  </a:cubicBezTo>
                  <a:cubicBezTo>
                    <a:pt x="1369" y="897"/>
                    <a:pt x="1369" y="897"/>
                    <a:pt x="1369" y="897"/>
                  </a:cubicBezTo>
                  <a:cubicBezTo>
                    <a:pt x="1365" y="900"/>
                    <a:pt x="1365" y="900"/>
                    <a:pt x="1365" y="900"/>
                  </a:cubicBezTo>
                  <a:cubicBezTo>
                    <a:pt x="1364" y="902"/>
                    <a:pt x="1364" y="902"/>
                    <a:pt x="1364" y="902"/>
                  </a:cubicBezTo>
                  <a:cubicBezTo>
                    <a:pt x="1360" y="902"/>
                    <a:pt x="1360" y="902"/>
                    <a:pt x="1360" y="902"/>
                  </a:cubicBezTo>
                  <a:cubicBezTo>
                    <a:pt x="1360" y="904"/>
                    <a:pt x="1360" y="904"/>
                    <a:pt x="1360" y="904"/>
                  </a:cubicBezTo>
                  <a:cubicBezTo>
                    <a:pt x="1353" y="909"/>
                    <a:pt x="1353" y="909"/>
                    <a:pt x="1353" y="909"/>
                  </a:cubicBezTo>
                  <a:cubicBezTo>
                    <a:pt x="1352" y="909"/>
                    <a:pt x="1355" y="904"/>
                    <a:pt x="1355" y="911"/>
                  </a:cubicBezTo>
                  <a:cubicBezTo>
                    <a:pt x="1352" y="912"/>
                    <a:pt x="1352" y="912"/>
                    <a:pt x="1352" y="912"/>
                  </a:cubicBezTo>
                  <a:cubicBezTo>
                    <a:pt x="1350" y="915"/>
                    <a:pt x="1350" y="915"/>
                    <a:pt x="1350" y="915"/>
                  </a:cubicBezTo>
                  <a:cubicBezTo>
                    <a:pt x="1345" y="916"/>
                    <a:pt x="1345" y="916"/>
                    <a:pt x="1345" y="916"/>
                  </a:cubicBezTo>
                  <a:cubicBezTo>
                    <a:pt x="1345" y="919"/>
                    <a:pt x="1345" y="919"/>
                    <a:pt x="1345" y="919"/>
                  </a:cubicBezTo>
                  <a:cubicBezTo>
                    <a:pt x="1341" y="922"/>
                    <a:pt x="1341" y="922"/>
                    <a:pt x="1341" y="922"/>
                  </a:cubicBezTo>
                  <a:cubicBezTo>
                    <a:pt x="1338" y="922"/>
                    <a:pt x="1338" y="922"/>
                    <a:pt x="1338" y="922"/>
                  </a:cubicBezTo>
                  <a:cubicBezTo>
                    <a:pt x="1339" y="925"/>
                    <a:pt x="1339" y="925"/>
                    <a:pt x="1339" y="925"/>
                  </a:cubicBezTo>
                  <a:cubicBezTo>
                    <a:pt x="1335" y="929"/>
                    <a:pt x="1335" y="929"/>
                    <a:pt x="1335" y="929"/>
                  </a:cubicBezTo>
                  <a:cubicBezTo>
                    <a:pt x="1333" y="929"/>
                    <a:pt x="1333" y="929"/>
                    <a:pt x="1333" y="929"/>
                  </a:cubicBezTo>
                  <a:cubicBezTo>
                    <a:pt x="1320" y="939"/>
                    <a:pt x="1320" y="939"/>
                    <a:pt x="1320" y="939"/>
                  </a:cubicBezTo>
                  <a:cubicBezTo>
                    <a:pt x="1321" y="940"/>
                    <a:pt x="1321" y="940"/>
                    <a:pt x="1321" y="940"/>
                  </a:cubicBezTo>
                  <a:cubicBezTo>
                    <a:pt x="1318" y="942"/>
                    <a:pt x="1318" y="942"/>
                    <a:pt x="1318" y="942"/>
                  </a:cubicBezTo>
                  <a:cubicBezTo>
                    <a:pt x="1318" y="944"/>
                    <a:pt x="1314" y="939"/>
                    <a:pt x="1319" y="944"/>
                  </a:cubicBezTo>
                  <a:cubicBezTo>
                    <a:pt x="1317" y="942"/>
                    <a:pt x="1317" y="942"/>
                    <a:pt x="1317" y="942"/>
                  </a:cubicBezTo>
                  <a:cubicBezTo>
                    <a:pt x="1313" y="947"/>
                    <a:pt x="1313" y="947"/>
                    <a:pt x="1313" y="947"/>
                  </a:cubicBezTo>
                  <a:cubicBezTo>
                    <a:pt x="1309" y="948"/>
                    <a:pt x="1309" y="948"/>
                    <a:pt x="1309" y="948"/>
                  </a:cubicBezTo>
                  <a:cubicBezTo>
                    <a:pt x="1311" y="949"/>
                    <a:pt x="1310" y="950"/>
                    <a:pt x="1309" y="951"/>
                  </a:cubicBezTo>
                  <a:cubicBezTo>
                    <a:pt x="1304" y="954"/>
                    <a:pt x="1304" y="954"/>
                    <a:pt x="1304" y="954"/>
                  </a:cubicBezTo>
                  <a:cubicBezTo>
                    <a:pt x="1303" y="957"/>
                    <a:pt x="1303" y="957"/>
                    <a:pt x="1303" y="957"/>
                  </a:cubicBezTo>
                  <a:cubicBezTo>
                    <a:pt x="1299" y="958"/>
                    <a:pt x="1299" y="958"/>
                    <a:pt x="1299" y="958"/>
                  </a:cubicBezTo>
                  <a:cubicBezTo>
                    <a:pt x="1296" y="963"/>
                    <a:pt x="1296" y="963"/>
                    <a:pt x="1296" y="963"/>
                  </a:cubicBezTo>
                  <a:cubicBezTo>
                    <a:pt x="1276" y="981"/>
                    <a:pt x="1255" y="1001"/>
                    <a:pt x="1234" y="1020"/>
                  </a:cubicBezTo>
                  <a:cubicBezTo>
                    <a:pt x="1235" y="1021"/>
                    <a:pt x="1235" y="1021"/>
                    <a:pt x="1235" y="1021"/>
                  </a:cubicBezTo>
                  <a:cubicBezTo>
                    <a:pt x="1228" y="1024"/>
                    <a:pt x="1224" y="1034"/>
                    <a:pt x="1217" y="1034"/>
                  </a:cubicBezTo>
                  <a:cubicBezTo>
                    <a:pt x="1218" y="1035"/>
                    <a:pt x="1218" y="1035"/>
                    <a:pt x="1218" y="1035"/>
                  </a:cubicBezTo>
                  <a:cubicBezTo>
                    <a:pt x="1214" y="1040"/>
                    <a:pt x="1205" y="1047"/>
                    <a:pt x="1203" y="1051"/>
                  </a:cubicBezTo>
                  <a:cubicBezTo>
                    <a:pt x="1203" y="1054"/>
                    <a:pt x="1200" y="1055"/>
                    <a:pt x="1198" y="1056"/>
                  </a:cubicBezTo>
                  <a:cubicBezTo>
                    <a:pt x="1199" y="1057"/>
                    <a:pt x="1199" y="1057"/>
                    <a:pt x="1199" y="1057"/>
                  </a:cubicBezTo>
                  <a:cubicBezTo>
                    <a:pt x="1199" y="1057"/>
                    <a:pt x="1203" y="1056"/>
                    <a:pt x="1198" y="1059"/>
                  </a:cubicBezTo>
                  <a:cubicBezTo>
                    <a:pt x="1200" y="1060"/>
                    <a:pt x="1200" y="1060"/>
                    <a:pt x="1200" y="1060"/>
                  </a:cubicBezTo>
                  <a:cubicBezTo>
                    <a:pt x="1200" y="1062"/>
                    <a:pt x="1198" y="1056"/>
                    <a:pt x="1199" y="1062"/>
                  </a:cubicBezTo>
                  <a:cubicBezTo>
                    <a:pt x="1195" y="1060"/>
                    <a:pt x="1195" y="1060"/>
                    <a:pt x="1195" y="1060"/>
                  </a:cubicBezTo>
                  <a:cubicBezTo>
                    <a:pt x="1189" y="1063"/>
                    <a:pt x="1183" y="1068"/>
                    <a:pt x="1179" y="1073"/>
                  </a:cubicBezTo>
                  <a:cubicBezTo>
                    <a:pt x="1178" y="1076"/>
                    <a:pt x="1178" y="1076"/>
                    <a:pt x="1178" y="1076"/>
                  </a:cubicBezTo>
                  <a:cubicBezTo>
                    <a:pt x="1172" y="1078"/>
                    <a:pt x="1172" y="1078"/>
                    <a:pt x="1172" y="1078"/>
                  </a:cubicBezTo>
                  <a:cubicBezTo>
                    <a:pt x="1158" y="1078"/>
                    <a:pt x="1158" y="1078"/>
                    <a:pt x="1158" y="1078"/>
                  </a:cubicBezTo>
                  <a:cubicBezTo>
                    <a:pt x="1154" y="1075"/>
                    <a:pt x="1154" y="1075"/>
                    <a:pt x="1154" y="1075"/>
                  </a:cubicBezTo>
                  <a:cubicBezTo>
                    <a:pt x="1157" y="1074"/>
                    <a:pt x="1157" y="1074"/>
                    <a:pt x="1157" y="1074"/>
                  </a:cubicBezTo>
                  <a:cubicBezTo>
                    <a:pt x="1157" y="1072"/>
                    <a:pt x="1157" y="1072"/>
                    <a:pt x="1157" y="1072"/>
                  </a:cubicBezTo>
                  <a:cubicBezTo>
                    <a:pt x="1162" y="1066"/>
                    <a:pt x="1162" y="1066"/>
                    <a:pt x="1162" y="1066"/>
                  </a:cubicBezTo>
                  <a:cubicBezTo>
                    <a:pt x="1161" y="1065"/>
                    <a:pt x="1161" y="1065"/>
                    <a:pt x="1161" y="1065"/>
                  </a:cubicBezTo>
                  <a:cubicBezTo>
                    <a:pt x="1163" y="1063"/>
                    <a:pt x="1163" y="1063"/>
                    <a:pt x="1163" y="1063"/>
                  </a:cubicBezTo>
                  <a:cubicBezTo>
                    <a:pt x="1162" y="1062"/>
                    <a:pt x="1162" y="1062"/>
                    <a:pt x="1162" y="1062"/>
                  </a:cubicBezTo>
                  <a:cubicBezTo>
                    <a:pt x="1160" y="1064"/>
                    <a:pt x="1156" y="1064"/>
                    <a:pt x="1154" y="1066"/>
                  </a:cubicBezTo>
                  <a:cubicBezTo>
                    <a:pt x="1151" y="1072"/>
                    <a:pt x="1151" y="1072"/>
                    <a:pt x="1151" y="1072"/>
                  </a:cubicBezTo>
                  <a:cubicBezTo>
                    <a:pt x="1147" y="1074"/>
                    <a:pt x="1147" y="1074"/>
                    <a:pt x="1147" y="1074"/>
                  </a:cubicBezTo>
                  <a:cubicBezTo>
                    <a:pt x="1148" y="1075"/>
                    <a:pt x="1148" y="1075"/>
                    <a:pt x="1148" y="1075"/>
                  </a:cubicBezTo>
                  <a:cubicBezTo>
                    <a:pt x="1145" y="1078"/>
                    <a:pt x="1145" y="1078"/>
                    <a:pt x="1145" y="1078"/>
                  </a:cubicBezTo>
                  <a:cubicBezTo>
                    <a:pt x="1127" y="1078"/>
                    <a:pt x="1127" y="1078"/>
                    <a:pt x="1127" y="1078"/>
                  </a:cubicBezTo>
                  <a:cubicBezTo>
                    <a:pt x="1127" y="1076"/>
                    <a:pt x="1127" y="1076"/>
                    <a:pt x="1127" y="1076"/>
                  </a:cubicBezTo>
                  <a:cubicBezTo>
                    <a:pt x="1133" y="1074"/>
                    <a:pt x="1133" y="1074"/>
                    <a:pt x="1133" y="1074"/>
                  </a:cubicBezTo>
                  <a:cubicBezTo>
                    <a:pt x="1136" y="1071"/>
                    <a:pt x="1136" y="1071"/>
                    <a:pt x="1136" y="1071"/>
                  </a:cubicBezTo>
                  <a:cubicBezTo>
                    <a:pt x="1135" y="1069"/>
                    <a:pt x="1135" y="1069"/>
                    <a:pt x="1135" y="1069"/>
                  </a:cubicBezTo>
                  <a:cubicBezTo>
                    <a:pt x="1141" y="1065"/>
                    <a:pt x="1141" y="1065"/>
                    <a:pt x="1141" y="1065"/>
                  </a:cubicBezTo>
                  <a:cubicBezTo>
                    <a:pt x="1141" y="1064"/>
                    <a:pt x="1142" y="1067"/>
                    <a:pt x="1140" y="1064"/>
                  </a:cubicBezTo>
                  <a:cubicBezTo>
                    <a:pt x="1146" y="1067"/>
                    <a:pt x="1146" y="1067"/>
                    <a:pt x="1146" y="1067"/>
                  </a:cubicBezTo>
                  <a:cubicBezTo>
                    <a:pt x="1147" y="1066"/>
                    <a:pt x="1147" y="1066"/>
                    <a:pt x="1147" y="1066"/>
                  </a:cubicBezTo>
                  <a:cubicBezTo>
                    <a:pt x="1146" y="1065"/>
                    <a:pt x="1146" y="1065"/>
                    <a:pt x="1146" y="1065"/>
                  </a:cubicBezTo>
                  <a:cubicBezTo>
                    <a:pt x="1143" y="1064"/>
                    <a:pt x="1143" y="1064"/>
                    <a:pt x="1143" y="1064"/>
                  </a:cubicBezTo>
                  <a:cubicBezTo>
                    <a:pt x="1145" y="1062"/>
                    <a:pt x="1145" y="1062"/>
                    <a:pt x="1145" y="1062"/>
                  </a:cubicBezTo>
                  <a:cubicBezTo>
                    <a:pt x="1145" y="1060"/>
                    <a:pt x="1145" y="1060"/>
                    <a:pt x="1145" y="1060"/>
                  </a:cubicBezTo>
                  <a:cubicBezTo>
                    <a:pt x="1142" y="1066"/>
                    <a:pt x="1135" y="1060"/>
                    <a:pt x="1133" y="1062"/>
                  </a:cubicBezTo>
                  <a:cubicBezTo>
                    <a:pt x="1126" y="1068"/>
                    <a:pt x="1126" y="1068"/>
                    <a:pt x="1126" y="1068"/>
                  </a:cubicBezTo>
                  <a:cubicBezTo>
                    <a:pt x="1127" y="1068"/>
                    <a:pt x="1127" y="1068"/>
                    <a:pt x="1127" y="1068"/>
                  </a:cubicBezTo>
                  <a:cubicBezTo>
                    <a:pt x="1117" y="1078"/>
                    <a:pt x="1117" y="1078"/>
                    <a:pt x="1117" y="1078"/>
                  </a:cubicBezTo>
                  <a:cubicBezTo>
                    <a:pt x="1100" y="1078"/>
                    <a:pt x="1100" y="1078"/>
                    <a:pt x="1100" y="1078"/>
                  </a:cubicBezTo>
                  <a:cubicBezTo>
                    <a:pt x="1102" y="1076"/>
                    <a:pt x="1096" y="1079"/>
                    <a:pt x="1101" y="1075"/>
                  </a:cubicBezTo>
                  <a:cubicBezTo>
                    <a:pt x="1098" y="1076"/>
                    <a:pt x="1098" y="1076"/>
                    <a:pt x="1098" y="1076"/>
                  </a:cubicBezTo>
                  <a:cubicBezTo>
                    <a:pt x="1098" y="1076"/>
                    <a:pt x="1098" y="1076"/>
                    <a:pt x="1098" y="1076"/>
                  </a:cubicBezTo>
                  <a:cubicBezTo>
                    <a:pt x="1098" y="1075"/>
                    <a:pt x="1098" y="1075"/>
                    <a:pt x="1098" y="1075"/>
                  </a:cubicBezTo>
                  <a:cubicBezTo>
                    <a:pt x="1095" y="1078"/>
                    <a:pt x="1095" y="1078"/>
                    <a:pt x="1095" y="1078"/>
                  </a:cubicBezTo>
                  <a:cubicBezTo>
                    <a:pt x="1091" y="1078"/>
                    <a:pt x="1091" y="1078"/>
                    <a:pt x="1091" y="1078"/>
                  </a:cubicBezTo>
                  <a:cubicBezTo>
                    <a:pt x="1093" y="1075"/>
                    <a:pt x="1093" y="1075"/>
                    <a:pt x="1093" y="1075"/>
                  </a:cubicBezTo>
                  <a:cubicBezTo>
                    <a:pt x="1095" y="1073"/>
                    <a:pt x="1095" y="1077"/>
                    <a:pt x="1097" y="1074"/>
                  </a:cubicBezTo>
                  <a:cubicBezTo>
                    <a:pt x="1098" y="1076"/>
                    <a:pt x="1098" y="1076"/>
                    <a:pt x="1098" y="1076"/>
                  </a:cubicBezTo>
                  <a:cubicBezTo>
                    <a:pt x="1100" y="1071"/>
                    <a:pt x="1100" y="1071"/>
                    <a:pt x="1100" y="1071"/>
                  </a:cubicBezTo>
                  <a:cubicBezTo>
                    <a:pt x="1104" y="1071"/>
                    <a:pt x="1097" y="1069"/>
                    <a:pt x="1104" y="1069"/>
                  </a:cubicBezTo>
                  <a:cubicBezTo>
                    <a:pt x="1103" y="1068"/>
                    <a:pt x="1103" y="1068"/>
                    <a:pt x="1103" y="1068"/>
                  </a:cubicBezTo>
                  <a:cubicBezTo>
                    <a:pt x="1100" y="1070"/>
                    <a:pt x="1096" y="1069"/>
                    <a:pt x="1095" y="1070"/>
                  </a:cubicBezTo>
                  <a:cubicBezTo>
                    <a:pt x="1104" y="1062"/>
                    <a:pt x="1104" y="1062"/>
                    <a:pt x="1104" y="1062"/>
                  </a:cubicBezTo>
                  <a:cubicBezTo>
                    <a:pt x="1114" y="1055"/>
                    <a:pt x="1114" y="1055"/>
                    <a:pt x="1114" y="1055"/>
                  </a:cubicBezTo>
                  <a:cubicBezTo>
                    <a:pt x="1114" y="1052"/>
                    <a:pt x="1114" y="1052"/>
                    <a:pt x="1114" y="1052"/>
                  </a:cubicBezTo>
                  <a:cubicBezTo>
                    <a:pt x="1117" y="1052"/>
                    <a:pt x="1117" y="1052"/>
                    <a:pt x="1117" y="1052"/>
                  </a:cubicBezTo>
                  <a:cubicBezTo>
                    <a:pt x="1120" y="1050"/>
                    <a:pt x="1122" y="1046"/>
                    <a:pt x="1122" y="1043"/>
                  </a:cubicBezTo>
                  <a:cubicBezTo>
                    <a:pt x="1119" y="1046"/>
                    <a:pt x="1119" y="1046"/>
                    <a:pt x="1119" y="1046"/>
                  </a:cubicBezTo>
                  <a:cubicBezTo>
                    <a:pt x="1108" y="1051"/>
                    <a:pt x="1098" y="1064"/>
                    <a:pt x="1088" y="1071"/>
                  </a:cubicBezTo>
                  <a:cubicBezTo>
                    <a:pt x="1088" y="1074"/>
                    <a:pt x="1088" y="1074"/>
                    <a:pt x="1088" y="1074"/>
                  </a:cubicBezTo>
                  <a:cubicBezTo>
                    <a:pt x="1084" y="1078"/>
                    <a:pt x="1084" y="1078"/>
                    <a:pt x="1084" y="1078"/>
                  </a:cubicBezTo>
                  <a:cubicBezTo>
                    <a:pt x="1070" y="1078"/>
                    <a:pt x="1070" y="1078"/>
                    <a:pt x="1070" y="1078"/>
                  </a:cubicBezTo>
                  <a:cubicBezTo>
                    <a:pt x="1077" y="1070"/>
                    <a:pt x="1077" y="1070"/>
                    <a:pt x="1077" y="1070"/>
                  </a:cubicBezTo>
                  <a:cubicBezTo>
                    <a:pt x="1077" y="1069"/>
                    <a:pt x="1077" y="1069"/>
                    <a:pt x="1077" y="1069"/>
                  </a:cubicBezTo>
                  <a:cubicBezTo>
                    <a:pt x="1088" y="1057"/>
                    <a:pt x="1088" y="1057"/>
                    <a:pt x="1088" y="1057"/>
                  </a:cubicBezTo>
                  <a:cubicBezTo>
                    <a:pt x="1084" y="1055"/>
                    <a:pt x="1088" y="1055"/>
                    <a:pt x="1087" y="1052"/>
                  </a:cubicBezTo>
                  <a:cubicBezTo>
                    <a:pt x="1087" y="1051"/>
                    <a:pt x="1087" y="1051"/>
                    <a:pt x="1087" y="1051"/>
                  </a:cubicBezTo>
                  <a:cubicBezTo>
                    <a:pt x="1081" y="1055"/>
                    <a:pt x="1081" y="1055"/>
                    <a:pt x="1081" y="1055"/>
                  </a:cubicBezTo>
                  <a:cubicBezTo>
                    <a:pt x="1075" y="1059"/>
                    <a:pt x="1075" y="1059"/>
                    <a:pt x="1075" y="1059"/>
                  </a:cubicBezTo>
                  <a:cubicBezTo>
                    <a:pt x="1081" y="1051"/>
                    <a:pt x="1081" y="1051"/>
                    <a:pt x="1081" y="1051"/>
                  </a:cubicBezTo>
                  <a:cubicBezTo>
                    <a:pt x="1083" y="1049"/>
                    <a:pt x="1083" y="1049"/>
                    <a:pt x="1083" y="1049"/>
                  </a:cubicBezTo>
                  <a:cubicBezTo>
                    <a:pt x="1082" y="1048"/>
                    <a:pt x="1082" y="1048"/>
                    <a:pt x="1082" y="1048"/>
                  </a:cubicBezTo>
                  <a:cubicBezTo>
                    <a:pt x="1084" y="1045"/>
                    <a:pt x="1084" y="1045"/>
                    <a:pt x="1084" y="1045"/>
                  </a:cubicBezTo>
                  <a:cubicBezTo>
                    <a:pt x="1083" y="1044"/>
                    <a:pt x="1083" y="1044"/>
                    <a:pt x="1083" y="1044"/>
                  </a:cubicBezTo>
                  <a:cubicBezTo>
                    <a:pt x="1080" y="1045"/>
                    <a:pt x="1080" y="1045"/>
                    <a:pt x="1080" y="1045"/>
                  </a:cubicBezTo>
                  <a:cubicBezTo>
                    <a:pt x="1077" y="1047"/>
                    <a:pt x="1083" y="1047"/>
                    <a:pt x="1079" y="1048"/>
                  </a:cubicBezTo>
                  <a:cubicBezTo>
                    <a:pt x="1080" y="1049"/>
                    <a:pt x="1080" y="1049"/>
                    <a:pt x="1080" y="1049"/>
                  </a:cubicBezTo>
                  <a:cubicBezTo>
                    <a:pt x="1078" y="1051"/>
                    <a:pt x="1078" y="1051"/>
                    <a:pt x="1078" y="1051"/>
                  </a:cubicBezTo>
                  <a:cubicBezTo>
                    <a:pt x="1077" y="1048"/>
                    <a:pt x="1077" y="1048"/>
                    <a:pt x="1077" y="1048"/>
                  </a:cubicBezTo>
                  <a:cubicBezTo>
                    <a:pt x="1067" y="1057"/>
                    <a:pt x="1067" y="1057"/>
                    <a:pt x="1067" y="1057"/>
                  </a:cubicBezTo>
                  <a:cubicBezTo>
                    <a:pt x="1065" y="1056"/>
                    <a:pt x="1065" y="1056"/>
                    <a:pt x="1065" y="1056"/>
                  </a:cubicBezTo>
                  <a:cubicBezTo>
                    <a:pt x="1069" y="1054"/>
                    <a:pt x="1064" y="1053"/>
                    <a:pt x="1066" y="1051"/>
                  </a:cubicBezTo>
                  <a:cubicBezTo>
                    <a:pt x="1069" y="1051"/>
                    <a:pt x="1069" y="1051"/>
                    <a:pt x="1069" y="1051"/>
                  </a:cubicBezTo>
                  <a:cubicBezTo>
                    <a:pt x="1067" y="1051"/>
                    <a:pt x="1067" y="1051"/>
                    <a:pt x="1067" y="1051"/>
                  </a:cubicBezTo>
                  <a:cubicBezTo>
                    <a:pt x="1070" y="1051"/>
                    <a:pt x="1070" y="1051"/>
                    <a:pt x="1070" y="1051"/>
                  </a:cubicBezTo>
                  <a:cubicBezTo>
                    <a:pt x="1071" y="1049"/>
                    <a:pt x="1071" y="1049"/>
                    <a:pt x="1071" y="1049"/>
                  </a:cubicBezTo>
                  <a:cubicBezTo>
                    <a:pt x="1070" y="1050"/>
                    <a:pt x="1073" y="1048"/>
                    <a:pt x="1069" y="1047"/>
                  </a:cubicBezTo>
                  <a:cubicBezTo>
                    <a:pt x="1069" y="1046"/>
                    <a:pt x="1069" y="1046"/>
                    <a:pt x="1069" y="1046"/>
                  </a:cubicBezTo>
                  <a:cubicBezTo>
                    <a:pt x="1063" y="1050"/>
                    <a:pt x="1063" y="1050"/>
                    <a:pt x="1063" y="1050"/>
                  </a:cubicBezTo>
                  <a:cubicBezTo>
                    <a:pt x="1061" y="1053"/>
                    <a:pt x="1061" y="1053"/>
                    <a:pt x="1061" y="1053"/>
                  </a:cubicBezTo>
                  <a:cubicBezTo>
                    <a:pt x="1059" y="1055"/>
                    <a:pt x="1059" y="1055"/>
                    <a:pt x="1059" y="1055"/>
                  </a:cubicBezTo>
                  <a:cubicBezTo>
                    <a:pt x="1058" y="1052"/>
                    <a:pt x="1058" y="1052"/>
                    <a:pt x="1058" y="1052"/>
                  </a:cubicBezTo>
                  <a:cubicBezTo>
                    <a:pt x="1053" y="1056"/>
                    <a:pt x="1053" y="1056"/>
                    <a:pt x="1053" y="1056"/>
                  </a:cubicBezTo>
                  <a:cubicBezTo>
                    <a:pt x="1053" y="1059"/>
                    <a:pt x="1053" y="1059"/>
                    <a:pt x="1053" y="1059"/>
                  </a:cubicBezTo>
                  <a:cubicBezTo>
                    <a:pt x="1049" y="1060"/>
                    <a:pt x="1049" y="1060"/>
                    <a:pt x="1049" y="1060"/>
                  </a:cubicBezTo>
                  <a:cubicBezTo>
                    <a:pt x="1045" y="1064"/>
                    <a:pt x="1045" y="1064"/>
                    <a:pt x="1045" y="1064"/>
                  </a:cubicBezTo>
                  <a:cubicBezTo>
                    <a:pt x="1045" y="1066"/>
                    <a:pt x="1045" y="1066"/>
                    <a:pt x="1045" y="1066"/>
                  </a:cubicBezTo>
                  <a:cubicBezTo>
                    <a:pt x="1043" y="1067"/>
                    <a:pt x="1043" y="1067"/>
                    <a:pt x="1043" y="1067"/>
                  </a:cubicBezTo>
                  <a:cubicBezTo>
                    <a:pt x="1039" y="1064"/>
                    <a:pt x="1039" y="1064"/>
                    <a:pt x="1039" y="1064"/>
                  </a:cubicBezTo>
                  <a:cubicBezTo>
                    <a:pt x="1037" y="1066"/>
                    <a:pt x="1037" y="1066"/>
                    <a:pt x="1037" y="1066"/>
                  </a:cubicBezTo>
                  <a:cubicBezTo>
                    <a:pt x="1033" y="1066"/>
                    <a:pt x="1033" y="1066"/>
                    <a:pt x="1033" y="1066"/>
                  </a:cubicBezTo>
                  <a:cubicBezTo>
                    <a:pt x="1036" y="1065"/>
                    <a:pt x="1031" y="1067"/>
                    <a:pt x="1036" y="1068"/>
                  </a:cubicBezTo>
                  <a:cubicBezTo>
                    <a:pt x="1030" y="1071"/>
                    <a:pt x="1030" y="1071"/>
                    <a:pt x="1030" y="1071"/>
                  </a:cubicBezTo>
                  <a:cubicBezTo>
                    <a:pt x="1029" y="1074"/>
                    <a:pt x="1029" y="1074"/>
                    <a:pt x="1029" y="1074"/>
                  </a:cubicBezTo>
                  <a:cubicBezTo>
                    <a:pt x="1028" y="1074"/>
                    <a:pt x="1028" y="1074"/>
                    <a:pt x="1028" y="1074"/>
                  </a:cubicBezTo>
                  <a:cubicBezTo>
                    <a:pt x="1027" y="1070"/>
                    <a:pt x="1038" y="1067"/>
                    <a:pt x="1033" y="1062"/>
                  </a:cubicBezTo>
                  <a:cubicBezTo>
                    <a:pt x="1042" y="1056"/>
                    <a:pt x="1042" y="1056"/>
                    <a:pt x="1042" y="1056"/>
                  </a:cubicBezTo>
                  <a:cubicBezTo>
                    <a:pt x="1042" y="1053"/>
                    <a:pt x="1042" y="1053"/>
                    <a:pt x="1042" y="1053"/>
                  </a:cubicBezTo>
                  <a:cubicBezTo>
                    <a:pt x="1038" y="1051"/>
                    <a:pt x="1038" y="1051"/>
                    <a:pt x="1038" y="1051"/>
                  </a:cubicBezTo>
                  <a:cubicBezTo>
                    <a:pt x="1036" y="1051"/>
                    <a:pt x="1036" y="1051"/>
                    <a:pt x="1036" y="1051"/>
                  </a:cubicBezTo>
                  <a:cubicBezTo>
                    <a:pt x="1033" y="1055"/>
                    <a:pt x="1033" y="1055"/>
                    <a:pt x="1033" y="1055"/>
                  </a:cubicBezTo>
                  <a:cubicBezTo>
                    <a:pt x="1032" y="1053"/>
                    <a:pt x="1032" y="1053"/>
                    <a:pt x="1032" y="1053"/>
                  </a:cubicBezTo>
                  <a:cubicBezTo>
                    <a:pt x="1028" y="1056"/>
                    <a:pt x="1028" y="1056"/>
                    <a:pt x="1028" y="1056"/>
                  </a:cubicBezTo>
                  <a:cubicBezTo>
                    <a:pt x="1027" y="1055"/>
                    <a:pt x="1027" y="1055"/>
                    <a:pt x="1027" y="1055"/>
                  </a:cubicBezTo>
                  <a:cubicBezTo>
                    <a:pt x="1024" y="1056"/>
                    <a:pt x="1024" y="1056"/>
                    <a:pt x="1024" y="1056"/>
                  </a:cubicBezTo>
                  <a:cubicBezTo>
                    <a:pt x="1023" y="1056"/>
                    <a:pt x="1023" y="1056"/>
                    <a:pt x="1023" y="1056"/>
                  </a:cubicBezTo>
                  <a:cubicBezTo>
                    <a:pt x="1027" y="1048"/>
                    <a:pt x="1034" y="1048"/>
                    <a:pt x="1036" y="1039"/>
                  </a:cubicBezTo>
                  <a:cubicBezTo>
                    <a:pt x="1035" y="1039"/>
                    <a:pt x="1035" y="1039"/>
                    <a:pt x="1035" y="1039"/>
                  </a:cubicBezTo>
                  <a:cubicBezTo>
                    <a:pt x="1031" y="1041"/>
                    <a:pt x="1028" y="1045"/>
                    <a:pt x="1022" y="1045"/>
                  </a:cubicBezTo>
                  <a:cubicBezTo>
                    <a:pt x="1024" y="1044"/>
                    <a:pt x="1024" y="1044"/>
                    <a:pt x="1024" y="1044"/>
                  </a:cubicBezTo>
                  <a:cubicBezTo>
                    <a:pt x="1025" y="1040"/>
                    <a:pt x="1025" y="1040"/>
                    <a:pt x="1025" y="1040"/>
                  </a:cubicBezTo>
                  <a:cubicBezTo>
                    <a:pt x="1023" y="1040"/>
                    <a:pt x="1023" y="1040"/>
                    <a:pt x="1023" y="1040"/>
                  </a:cubicBezTo>
                  <a:cubicBezTo>
                    <a:pt x="1020" y="1043"/>
                    <a:pt x="1016" y="1046"/>
                    <a:pt x="1014" y="1049"/>
                  </a:cubicBezTo>
                  <a:cubicBezTo>
                    <a:pt x="1012" y="1049"/>
                    <a:pt x="1014" y="1053"/>
                    <a:pt x="1012" y="1048"/>
                  </a:cubicBezTo>
                  <a:cubicBezTo>
                    <a:pt x="1011" y="1049"/>
                    <a:pt x="1011" y="1049"/>
                    <a:pt x="1011" y="1049"/>
                  </a:cubicBezTo>
                  <a:cubicBezTo>
                    <a:pt x="1012" y="1051"/>
                    <a:pt x="1012" y="1051"/>
                    <a:pt x="1012" y="1051"/>
                  </a:cubicBezTo>
                  <a:cubicBezTo>
                    <a:pt x="1010" y="1050"/>
                    <a:pt x="1010" y="1050"/>
                    <a:pt x="1010" y="1050"/>
                  </a:cubicBezTo>
                  <a:cubicBezTo>
                    <a:pt x="1007" y="1051"/>
                    <a:pt x="1012" y="1048"/>
                    <a:pt x="1006" y="1051"/>
                  </a:cubicBezTo>
                  <a:cubicBezTo>
                    <a:pt x="1009" y="1048"/>
                    <a:pt x="1009" y="1048"/>
                    <a:pt x="1009" y="1048"/>
                  </a:cubicBezTo>
                  <a:cubicBezTo>
                    <a:pt x="1009" y="1046"/>
                    <a:pt x="1009" y="1046"/>
                    <a:pt x="1009" y="1046"/>
                  </a:cubicBezTo>
                  <a:cubicBezTo>
                    <a:pt x="1016" y="1041"/>
                    <a:pt x="1016" y="1041"/>
                    <a:pt x="1016" y="1041"/>
                  </a:cubicBezTo>
                  <a:cubicBezTo>
                    <a:pt x="1017" y="1039"/>
                    <a:pt x="1017" y="1039"/>
                    <a:pt x="1017" y="1039"/>
                  </a:cubicBezTo>
                  <a:cubicBezTo>
                    <a:pt x="1016" y="1038"/>
                    <a:pt x="1016" y="1038"/>
                    <a:pt x="1016" y="1038"/>
                  </a:cubicBezTo>
                  <a:cubicBezTo>
                    <a:pt x="1015" y="1036"/>
                    <a:pt x="1015" y="1036"/>
                    <a:pt x="1015" y="1036"/>
                  </a:cubicBezTo>
                  <a:cubicBezTo>
                    <a:pt x="1017" y="1034"/>
                    <a:pt x="1017" y="1034"/>
                    <a:pt x="1017" y="1034"/>
                  </a:cubicBezTo>
                  <a:cubicBezTo>
                    <a:pt x="1016" y="1033"/>
                    <a:pt x="1016" y="1033"/>
                    <a:pt x="1016" y="1033"/>
                  </a:cubicBezTo>
                  <a:cubicBezTo>
                    <a:pt x="1012" y="1032"/>
                    <a:pt x="1011" y="1035"/>
                    <a:pt x="1009" y="1035"/>
                  </a:cubicBezTo>
                  <a:cubicBezTo>
                    <a:pt x="1008" y="1036"/>
                    <a:pt x="1008" y="1036"/>
                    <a:pt x="1008" y="1036"/>
                  </a:cubicBezTo>
                  <a:cubicBezTo>
                    <a:pt x="1013" y="1036"/>
                    <a:pt x="1013" y="1036"/>
                    <a:pt x="1013" y="1036"/>
                  </a:cubicBezTo>
                  <a:cubicBezTo>
                    <a:pt x="1009" y="1037"/>
                    <a:pt x="1007" y="1037"/>
                    <a:pt x="1003" y="1037"/>
                  </a:cubicBezTo>
                  <a:cubicBezTo>
                    <a:pt x="1006" y="1033"/>
                    <a:pt x="1006" y="1033"/>
                    <a:pt x="1006" y="1033"/>
                  </a:cubicBezTo>
                  <a:cubicBezTo>
                    <a:pt x="1005" y="1031"/>
                    <a:pt x="1005" y="1031"/>
                    <a:pt x="1005" y="1031"/>
                  </a:cubicBezTo>
                  <a:cubicBezTo>
                    <a:pt x="1005" y="1032"/>
                    <a:pt x="1003" y="1028"/>
                    <a:pt x="1004" y="1033"/>
                  </a:cubicBezTo>
                  <a:cubicBezTo>
                    <a:pt x="1002" y="1032"/>
                    <a:pt x="1002" y="1032"/>
                    <a:pt x="1002" y="1032"/>
                  </a:cubicBezTo>
                  <a:cubicBezTo>
                    <a:pt x="1005" y="1030"/>
                    <a:pt x="1005" y="1026"/>
                    <a:pt x="1006" y="1025"/>
                  </a:cubicBezTo>
                  <a:cubicBezTo>
                    <a:pt x="1012" y="1023"/>
                    <a:pt x="1012" y="1023"/>
                    <a:pt x="1012" y="1023"/>
                  </a:cubicBezTo>
                  <a:cubicBezTo>
                    <a:pt x="1015" y="1018"/>
                    <a:pt x="1015" y="1018"/>
                    <a:pt x="1015" y="1018"/>
                  </a:cubicBezTo>
                  <a:cubicBezTo>
                    <a:pt x="1018" y="1017"/>
                    <a:pt x="1018" y="1017"/>
                    <a:pt x="1018" y="1017"/>
                  </a:cubicBezTo>
                  <a:cubicBezTo>
                    <a:pt x="1019" y="1015"/>
                    <a:pt x="1019" y="1015"/>
                    <a:pt x="1019" y="1015"/>
                  </a:cubicBezTo>
                  <a:cubicBezTo>
                    <a:pt x="1015" y="1015"/>
                    <a:pt x="1015" y="1015"/>
                    <a:pt x="1015" y="1015"/>
                  </a:cubicBezTo>
                  <a:cubicBezTo>
                    <a:pt x="1013" y="1019"/>
                    <a:pt x="1013" y="1019"/>
                    <a:pt x="1013" y="1019"/>
                  </a:cubicBezTo>
                  <a:cubicBezTo>
                    <a:pt x="1011" y="1017"/>
                    <a:pt x="1011" y="1017"/>
                    <a:pt x="1011" y="1017"/>
                  </a:cubicBezTo>
                  <a:cubicBezTo>
                    <a:pt x="1012" y="1016"/>
                    <a:pt x="1012" y="1016"/>
                    <a:pt x="1012" y="1016"/>
                  </a:cubicBezTo>
                  <a:cubicBezTo>
                    <a:pt x="1011" y="1015"/>
                    <a:pt x="1011" y="1015"/>
                    <a:pt x="1011" y="1015"/>
                  </a:cubicBezTo>
                  <a:cubicBezTo>
                    <a:pt x="1015" y="1007"/>
                    <a:pt x="1015" y="1007"/>
                    <a:pt x="1015" y="1007"/>
                  </a:cubicBezTo>
                  <a:cubicBezTo>
                    <a:pt x="1024" y="1001"/>
                    <a:pt x="1024" y="1001"/>
                    <a:pt x="1024" y="1001"/>
                  </a:cubicBezTo>
                  <a:cubicBezTo>
                    <a:pt x="1024" y="1000"/>
                    <a:pt x="1024" y="1000"/>
                    <a:pt x="1024" y="1000"/>
                  </a:cubicBezTo>
                  <a:cubicBezTo>
                    <a:pt x="1023" y="999"/>
                    <a:pt x="1023" y="999"/>
                    <a:pt x="1023" y="999"/>
                  </a:cubicBezTo>
                  <a:cubicBezTo>
                    <a:pt x="1021" y="1001"/>
                    <a:pt x="1021" y="1001"/>
                    <a:pt x="1021" y="1001"/>
                  </a:cubicBezTo>
                  <a:cubicBezTo>
                    <a:pt x="1018" y="1002"/>
                    <a:pt x="1018" y="1002"/>
                    <a:pt x="1018" y="1002"/>
                  </a:cubicBezTo>
                  <a:cubicBezTo>
                    <a:pt x="1016" y="1010"/>
                    <a:pt x="1005" y="1009"/>
                    <a:pt x="1002" y="1018"/>
                  </a:cubicBezTo>
                  <a:cubicBezTo>
                    <a:pt x="998" y="1018"/>
                    <a:pt x="998" y="1018"/>
                    <a:pt x="998" y="1018"/>
                  </a:cubicBezTo>
                  <a:cubicBezTo>
                    <a:pt x="997" y="1020"/>
                    <a:pt x="997" y="1020"/>
                    <a:pt x="997" y="1020"/>
                  </a:cubicBezTo>
                  <a:cubicBezTo>
                    <a:pt x="992" y="1023"/>
                    <a:pt x="992" y="1023"/>
                    <a:pt x="992" y="1023"/>
                  </a:cubicBezTo>
                  <a:cubicBezTo>
                    <a:pt x="993" y="1024"/>
                    <a:pt x="993" y="1024"/>
                    <a:pt x="993" y="1024"/>
                  </a:cubicBezTo>
                  <a:cubicBezTo>
                    <a:pt x="988" y="1028"/>
                    <a:pt x="988" y="1028"/>
                    <a:pt x="988" y="1028"/>
                  </a:cubicBezTo>
                  <a:cubicBezTo>
                    <a:pt x="986" y="1027"/>
                    <a:pt x="986" y="1027"/>
                    <a:pt x="986" y="1027"/>
                  </a:cubicBezTo>
                  <a:cubicBezTo>
                    <a:pt x="986" y="1029"/>
                    <a:pt x="986" y="1029"/>
                    <a:pt x="986" y="1029"/>
                  </a:cubicBezTo>
                  <a:cubicBezTo>
                    <a:pt x="982" y="1034"/>
                    <a:pt x="982" y="1034"/>
                    <a:pt x="982" y="1034"/>
                  </a:cubicBezTo>
                  <a:cubicBezTo>
                    <a:pt x="982" y="1037"/>
                    <a:pt x="982" y="1037"/>
                    <a:pt x="982" y="1037"/>
                  </a:cubicBezTo>
                  <a:cubicBezTo>
                    <a:pt x="979" y="1037"/>
                    <a:pt x="979" y="1037"/>
                    <a:pt x="979" y="1037"/>
                  </a:cubicBezTo>
                  <a:cubicBezTo>
                    <a:pt x="979" y="1037"/>
                    <a:pt x="976" y="1037"/>
                    <a:pt x="980" y="1035"/>
                  </a:cubicBezTo>
                  <a:cubicBezTo>
                    <a:pt x="978" y="1034"/>
                    <a:pt x="978" y="1034"/>
                    <a:pt x="978" y="1034"/>
                  </a:cubicBezTo>
                  <a:cubicBezTo>
                    <a:pt x="976" y="1037"/>
                    <a:pt x="976" y="1037"/>
                    <a:pt x="976" y="1037"/>
                  </a:cubicBezTo>
                  <a:cubicBezTo>
                    <a:pt x="972" y="1035"/>
                    <a:pt x="972" y="1035"/>
                    <a:pt x="972" y="1035"/>
                  </a:cubicBezTo>
                  <a:cubicBezTo>
                    <a:pt x="970" y="1036"/>
                    <a:pt x="970" y="1036"/>
                    <a:pt x="970" y="1036"/>
                  </a:cubicBezTo>
                  <a:cubicBezTo>
                    <a:pt x="969" y="1039"/>
                    <a:pt x="969" y="1039"/>
                    <a:pt x="969" y="1039"/>
                  </a:cubicBezTo>
                  <a:cubicBezTo>
                    <a:pt x="968" y="1037"/>
                    <a:pt x="968" y="1037"/>
                    <a:pt x="968" y="1037"/>
                  </a:cubicBezTo>
                  <a:cubicBezTo>
                    <a:pt x="963" y="1040"/>
                    <a:pt x="963" y="1040"/>
                    <a:pt x="963" y="1040"/>
                  </a:cubicBezTo>
                  <a:cubicBezTo>
                    <a:pt x="961" y="1042"/>
                    <a:pt x="960" y="1044"/>
                    <a:pt x="959" y="1046"/>
                  </a:cubicBezTo>
                  <a:cubicBezTo>
                    <a:pt x="958" y="1046"/>
                    <a:pt x="958" y="1046"/>
                    <a:pt x="958" y="1046"/>
                  </a:cubicBezTo>
                  <a:cubicBezTo>
                    <a:pt x="958" y="1043"/>
                    <a:pt x="958" y="1043"/>
                    <a:pt x="958" y="1043"/>
                  </a:cubicBezTo>
                  <a:cubicBezTo>
                    <a:pt x="954" y="1043"/>
                    <a:pt x="954" y="1043"/>
                    <a:pt x="954" y="1043"/>
                  </a:cubicBezTo>
                  <a:cubicBezTo>
                    <a:pt x="958" y="1041"/>
                    <a:pt x="958" y="1041"/>
                    <a:pt x="958" y="1041"/>
                  </a:cubicBezTo>
                  <a:cubicBezTo>
                    <a:pt x="958" y="1039"/>
                    <a:pt x="958" y="1039"/>
                    <a:pt x="958" y="1039"/>
                  </a:cubicBezTo>
                  <a:cubicBezTo>
                    <a:pt x="959" y="1039"/>
                    <a:pt x="959" y="1039"/>
                    <a:pt x="959" y="1039"/>
                  </a:cubicBezTo>
                  <a:cubicBezTo>
                    <a:pt x="960" y="1035"/>
                    <a:pt x="960" y="1035"/>
                    <a:pt x="960" y="1035"/>
                  </a:cubicBezTo>
                  <a:cubicBezTo>
                    <a:pt x="963" y="1036"/>
                    <a:pt x="963" y="1036"/>
                    <a:pt x="963" y="1036"/>
                  </a:cubicBezTo>
                  <a:cubicBezTo>
                    <a:pt x="968" y="1033"/>
                    <a:pt x="968" y="1033"/>
                    <a:pt x="968" y="1033"/>
                  </a:cubicBezTo>
                  <a:cubicBezTo>
                    <a:pt x="969" y="1030"/>
                    <a:pt x="969" y="1030"/>
                    <a:pt x="969" y="1030"/>
                  </a:cubicBezTo>
                  <a:cubicBezTo>
                    <a:pt x="966" y="1030"/>
                    <a:pt x="966" y="1030"/>
                    <a:pt x="966" y="1030"/>
                  </a:cubicBezTo>
                  <a:cubicBezTo>
                    <a:pt x="964" y="1032"/>
                    <a:pt x="964" y="1032"/>
                    <a:pt x="964" y="1032"/>
                  </a:cubicBezTo>
                  <a:cubicBezTo>
                    <a:pt x="963" y="1031"/>
                    <a:pt x="967" y="1031"/>
                    <a:pt x="962" y="1032"/>
                  </a:cubicBezTo>
                  <a:cubicBezTo>
                    <a:pt x="962" y="1031"/>
                    <a:pt x="966" y="1030"/>
                    <a:pt x="966" y="1028"/>
                  </a:cubicBezTo>
                  <a:cubicBezTo>
                    <a:pt x="961" y="1028"/>
                    <a:pt x="961" y="1028"/>
                    <a:pt x="961" y="1028"/>
                  </a:cubicBezTo>
                  <a:cubicBezTo>
                    <a:pt x="964" y="1026"/>
                    <a:pt x="964" y="1026"/>
                    <a:pt x="964" y="1026"/>
                  </a:cubicBezTo>
                  <a:cubicBezTo>
                    <a:pt x="964" y="1023"/>
                    <a:pt x="964" y="1023"/>
                    <a:pt x="964" y="1023"/>
                  </a:cubicBezTo>
                  <a:cubicBezTo>
                    <a:pt x="962" y="1024"/>
                    <a:pt x="959" y="1028"/>
                    <a:pt x="955" y="1028"/>
                  </a:cubicBezTo>
                  <a:cubicBezTo>
                    <a:pt x="955" y="1025"/>
                    <a:pt x="955" y="1025"/>
                    <a:pt x="955" y="1025"/>
                  </a:cubicBezTo>
                  <a:cubicBezTo>
                    <a:pt x="952" y="1027"/>
                    <a:pt x="952" y="1027"/>
                    <a:pt x="952" y="1027"/>
                  </a:cubicBezTo>
                  <a:cubicBezTo>
                    <a:pt x="954" y="1024"/>
                    <a:pt x="954" y="1024"/>
                    <a:pt x="954" y="1024"/>
                  </a:cubicBezTo>
                  <a:cubicBezTo>
                    <a:pt x="956" y="1024"/>
                    <a:pt x="956" y="1024"/>
                    <a:pt x="956" y="1024"/>
                  </a:cubicBezTo>
                  <a:cubicBezTo>
                    <a:pt x="958" y="1022"/>
                    <a:pt x="958" y="1022"/>
                    <a:pt x="958" y="1022"/>
                  </a:cubicBezTo>
                  <a:cubicBezTo>
                    <a:pt x="960" y="1023"/>
                    <a:pt x="960" y="1023"/>
                    <a:pt x="960" y="1023"/>
                  </a:cubicBezTo>
                  <a:cubicBezTo>
                    <a:pt x="961" y="1022"/>
                    <a:pt x="957" y="1021"/>
                    <a:pt x="962" y="1022"/>
                  </a:cubicBezTo>
                  <a:cubicBezTo>
                    <a:pt x="961" y="1020"/>
                    <a:pt x="961" y="1020"/>
                    <a:pt x="961" y="1020"/>
                  </a:cubicBezTo>
                  <a:cubicBezTo>
                    <a:pt x="957" y="1019"/>
                    <a:pt x="957" y="1019"/>
                    <a:pt x="957" y="1019"/>
                  </a:cubicBezTo>
                  <a:cubicBezTo>
                    <a:pt x="959" y="1017"/>
                    <a:pt x="959" y="1017"/>
                    <a:pt x="959" y="1017"/>
                  </a:cubicBezTo>
                  <a:cubicBezTo>
                    <a:pt x="958" y="1017"/>
                    <a:pt x="958" y="1017"/>
                    <a:pt x="958" y="1017"/>
                  </a:cubicBezTo>
                  <a:cubicBezTo>
                    <a:pt x="961" y="1017"/>
                    <a:pt x="956" y="1012"/>
                    <a:pt x="959" y="1014"/>
                  </a:cubicBezTo>
                  <a:cubicBezTo>
                    <a:pt x="958" y="1013"/>
                    <a:pt x="958" y="1013"/>
                    <a:pt x="958" y="1013"/>
                  </a:cubicBezTo>
                  <a:cubicBezTo>
                    <a:pt x="956" y="1015"/>
                    <a:pt x="956" y="1015"/>
                    <a:pt x="956" y="1015"/>
                  </a:cubicBezTo>
                  <a:cubicBezTo>
                    <a:pt x="959" y="1010"/>
                    <a:pt x="959" y="1010"/>
                    <a:pt x="959" y="1010"/>
                  </a:cubicBezTo>
                  <a:cubicBezTo>
                    <a:pt x="957" y="1005"/>
                    <a:pt x="957" y="1005"/>
                    <a:pt x="957" y="1005"/>
                  </a:cubicBezTo>
                  <a:cubicBezTo>
                    <a:pt x="959" y="1002"/>
                    <a:pt x="959" y="1002"/>
                    <a:pt x="959" y="1002"/>
                  </a:cubicBezTo>
                  <a:cubicBezTo>
                    <a:pt x="963" y="1003"/>
                    <a:pt x="963" y="1003"/>
                    <a:pt x="963" y="1003"/>
                  </a:cubicBezTo>
                  <a:cubicBezTo>
                    <a:pt x="964" y="1003"/>
                    <a:pt x="964" y="1003"/>
                    <a:pt x="964" y="1003"/>
                  </a:cubicBezTo>
                  <a:cubicBezTo>
                    <a:pt x="966" y="1002"/>
                    <a:pt x="966" y="1002"/>
                    <a:pt x="966" y="1002"/>
                  </a:cubicBezTo>
                  <a:cubicBezTo>
                    <a:pt x="963" y="999"/>
                    <a:pt x="963" y="999"/>
                    <a:pt x="963" y="999"/>
                  </a:cubicBezTo>
                  <a:cubicBezTo>
                    <a:pt x="966" y="997"/>
                    <a:pt x="964" y="994"/>
                    <a:pt x="966" y="992"/>
                  </a:cubicBezTo>
                  <a:cubicBezTo>
                    <a:pt x="969" y="992"/>
                    <a:pt x="969" y="992"/>
                    <a:pt x="969" y="992"/>
                  </a:cubicBezTo>
                  <a:cubicBezTo>
                    <a:pt x="974" y="985"/>
                    <a:pt x="974" y="985"/>
                    <a:pt x="974" y="985"/>
                  </a:cubicBezTo>
                  <a:cubicBezTo>
                    <a:pt x="975" y="982"/>
                    <a:pt x="975" y="982"/>
                    <a:pt x="975" y="982"/>
                  </a:cubicBezTo>
                  <a:cubicBezTo>
                    <a:pt x="976" y="981"/>
                    <a:pt x="976" y="981"/>
                    <a:pt x="976" y="981"/>
                  </a:cubicBezTo>
                  <a:cubicBezTo>
                    <a:pt x="977" y="984"/>
                    <a:pt x="977" y="984"/>
                    <a:pt x="977" y="984"/>
                  </a:cubicBezTo>
                  <a:cubicBezTo>
                    <a:pt x="980" y="984"/>
                    <a:pt x="980" y="984"/>
                    <a:pt x="980" y="984"/>
                  </a:cubicBezTo>
                  <a:cubicBezTo>
                    <a:pt x="980" y="982"/>
                    <a:pt x="980" y="982"/>
                    <a:pt x="980" y="982"/>
                  </a:cubicBezTo>
                  <a:cubicBezTo>
                    <a:pt x="983" y="980"/>
                    <a:pt x="983" y="980"/>
                    <a:pt x="983" y="980"/>
                  </a:cubicBezTo>
                  <a:cubicBezTo>
                    <a:pt x="986" y="976"/>
                    <a:pt x="986" y="976"/>
                    <a:pt x="986" y="976"/>
                  </a:cubicBezTo>
                  <a:cubicBezTo>
                    <a:pt x="992" y="973"/>
                    <a:pt x="992" y="973"/>
                    <a:pt x="992" y="973"/>
                  </a:cubicBezTo>
                  <a:cubicBezTo>
                    <a:pt x="992" y="970"/>
                    <a:pt x="992" y="970"/>
                    <a:pt x="992" y="970"/>
                  </a:cubicBezTo>
                  <a:cubicBezTo>
                    <a:pt x="1001" y="965"/>
                    <a:pt x="1004" y="959"/>
                    <a:pt x="1014" y="953"/>
                  </a:cubicBezTo>
                  <a:cubicBezTo>
                    <a:pt x="1014" y="950"/>
                    <a:pt x="1014" y="950"/>
                    <a:pt x="1014" y="950"/>
                  </a:cubicBezTo>
                  <a:cubicBezTo>
                    <a:pt x="1015" y="951"/>
                    <a:pt x="1015" y="951"/>
                    <a:pt x="1015" y="951"/>
                  </a:cubicBezTo>
                  <a:cubicBezTo>
                    <a:pt x="1018" y="950"/>
                    <a:pt x="1018" y="950"/>
                    <a:pt x="1018" y="950"/>
                  </a:cubicBezTo>
                  <a:cubicBezTo>
                    <a:pt x="1019" y="946"/>
                    <a:pt x="1019" y="946"/>
                    <a:pt x="1019" y="946"/>
                  </a:cubicBezTo>
                  <a:cubicBezTo>
                    <a:pt x="1021" y="947"/>
                    <a:pt x="1021" y="947"/>
                    <a:pt x="1021" y="947"/>
                  </a:cubicBezTo>
                  <a:cubicBezTo>
                    <a:pt x="1025" y="941"/>
                    <a:pt x="1025" y="941"/>
                    <a:pt x="1025" y="941"/>
                  </a:cubicBezTo>
                  <a:cubicBezTo>
                    <a:pt x="1021" y="939"/>
                    <a:pt x="1021" y="939"/>
                    <a:pt x="1021" y="939"/>
                  </a:cubicBezTo>
                  <a:cubicBezTo>
                    <a:pt x="1025" y="939"/>
                    <a:pt x="1026" y="933"/>
                    <a:pt x="1026" y="934"/>
                  </a:cubicBezTo>
                  <a:cubicBezTo>
                    <a:pt x="1029" y="934"/>
                    <a:pt x="1029" y="934"/>
                    <a:pt x="1029" y="934"/>
                  </a:cubicBezTo>
                  <a:cubicBezTo>
                    <a:pt x="1029" y="933"/>
                    <a:pt x="1029" y="933"/>
                    <a:pt x="1029" y="933"/>
                  </a:cubicBezTo>
                  <a:cubicBezTo>
                    <a:pt x="1032" y="935"/>
                    <a:pt x="1030" y="930"/>
                    <a:pt x="1034" y="931"/>
                  </a:cubicBezTo>
                  <a:cubicBezTo>
                    <a:pt x="1031" y="930"/>
                    <a:pt x="1031" y="930"/>
                    <a:pt x="1031" y="930"/>
                  </a:cubicBezTo>
                  <a:cubicBezTo>
                    <a:pt x="1034" y="929"/>
                    <a:pt x="1034" y="929"/>
                    <a:pt x="1034" y="929"/>
                  </a:cubicBezTo>
                  <a:cubicBezTo>
                    <a:pt x="1036" y="928"/>
                    <a:pt x="1036" y="928"/>
                    <a:pt x="1036" y="928"/>
                  </a:cubicBezTo>
                  <a:cubicBezTo>
                    <a:pt x="1034" y="927"/>
                    <a:pt x="1034" y="927"/>
                    <a:pt x="1034" y="927"/>
                  </a:cubicBezTo>
                  <a:cubicBezTo>
                    <a:pt x="1040" y="924"/>
                    <a:pt x="1040" y="924"/>
                    <a:pt x="1040" y="924"/>
                  </a:cubicBezTo>
                  <a:cubicBezTo>
                    <a:pt x="1042" y="924"/>
                    <a:pt x="1042" y="924"/>
                    <a:pt x="1042" y="924"/>
                  </a:cubicBezTo>
                  <a:cubicBezTo>
                    <a:pt x="1043" y="924"/>
                    <a:pt x="1043" y="924"/>
                    <a:pt x="1043" y="924"/>
                  </a:cubicBezTo>
                  <a:cubicBezTo>
                    <a:pt x="1045" y="923"/>
                    <a:pt x="1045" y="923"/>
                    <a:pt x="1045" y="923"/>
                  </a:cubicBezTo>
                  <a:cubicBezTo>
                    <a:pt x="1039" y="922"/>
                    <a:pt x="1039" y="922"/>
                    <a:pt x="1039" y="922"/>
                  </a:cubicBezTo>
                  <a:cubicBezTo>
                    <a:pt x="1042" y="921"/>
                    <a:pt x="1042" y="921"/>
                    <a:pt x="1042" y="921"/>
                  </a:cubicBezTo>
                  <a:cubicBezTo>
                    <a:pt x="1046" y="922"/>
                    <a:pt x="1046" y="922"/>
                    <a:pt x="1046" y="922"/>
                  </a:cubicBezTo>
                  <a:cubicBezTo>
                    <a:pt x="1047" y="921"/>
                    <a:pt x="1047" y="921"/>
                    <a:pt x="1047" y="921"/>
                  </a:cubicBezTo>
                  <a:cubicBezTo>
                    <a:pt x="1045" y="917"/>
                    <a:pt x="1045" y="917"/>
                    <a:pt x="1045" y="917"/>
                  </a:cubicBezTo>
                  <a:cubicBezTo>
                    <a:pt x="1051" y="909"/>
                    <a:pt x="1051" y="909"/>
                    <a:pt x="1051" y="909"/>
                  </a:cubicBezTo>
                  <a:cubicBezTo>
                    <a:pt x="1052" y="911"/>
                    <a:pt x="1052" y="911"/>
                    <a:pt x="1052" y="911"/>
                  </a:cubicBezTo>
                  <a:cubicBezTo>
                    <a:pt x="1056" y="908"/>
                    <a:pt x="1056" y="908"/>
                    <a:pt x="1056" y="908"/>
                  </a:cubicBezTo>
                  <a:cubicBezTo>
                    <a:pt x="1056" y="910"/>
                    <a:pt x="1056" y="910"/>
                    <a:pt x="1056" y="910"/>
                  </a:cubicBezTo>
                  <a:cubicBezTo>
                    <a:pt x="1059" y="909"/>
                    <a:pt x="1059" y="909"/>
                    <a:pt x="1059" y="909"/>
                  </a:cubicBezTo>
                  <a:cubicBezTo>
                    <a:pt x="1060" y="907"/>
                    <a:pt x="1060" y="907"/>
                    <a:pt x="1060" y="907"/>
                  </a:cubicBezTo>
                  <a:cubicBezTo>
                    <a:pt x="1059" y="904"/>
                    <a:pt x="1059" y="904"/>
                    <a:pt x="1059" y="904"/>
                  </a:cubicBezTo>
                  <a:cubicBezTo>
                    <a:pt x="1056" y="904"/>
                    <a:pt x="1056" y="904"/>
                    <a:pt x="1056" y="904"/>
                  </a:cubicBezTo>
                  <a:cubicBezTo>
                    <a:pt x="1053" y="907"/>
                    <a:pt x="1053" y="907"/>
                    <a:pt x="1053" y="907"/>
                  </a:cubicBezTo>
                  <a:cubicBezTo>
                    <a:pt x="1046" y="906"/>
                    <a:pt x="1046" y="906"/>
                    <a:pt x="1046" y="906"/>
                  </a:cubicBezTo>
                  <a:cubicBezTo>
                    <a:pt x="1045" y="904"/>
                    <a:pt x="1045" y="904"/>
                    <a:pt x="1045" y="904"/>
                  </a:cubicBezTo>
                  <a:cubicBezTo>
                    <a:pt x="1048" y="903"/>
                    <a:pt x="1048" y="903"/>
                    <a:pt x="1048" y="903"/>
                  </a:cubicBezTo>
                  <a:cubicBezTo>
                    <a:pt x="1048" y="900"/>
                    <a:pt x="1050" y="902"/>
                    <a:pt x="1051" y="899"/>
                  </a:cubicBezTo>
                  <a:cubicBezTo>
                    <a:pt x="1051" y="901"/>
                    <a:pt x="1051" y="901"/>
                    <a:pt x="1051" y="901"/>
                  </a:cubicBezTo>
                  <a:cubicBezTo>
                    <a:pt x="1057" y="899"/>
                    <a:pt x="1057" y="899"/>
                    <a:pt x="1057" y="899"/>
                  </a:cubicBezTo>
                  <a:cubicBezTo>
                    <a:pt x="1059" y="901"/>
                    <a:pt x="1059" y="901"/>
                    <a:pt x="1059" y="901"/>
                  </a:cubicBezTo>
                  <a:cubicBezTo>
                    <a:pt x="1060" y="897"/>
                    <a:pt x="1060" y="897"/>
                    <a:pt x="1060" y="897"/>
                  </a:cubicBezTo>
                  <a:cubicBezTo>
                    <a:pt x="1064" y="895"/>
                    <a:pt x="1064" y="895"/>
                    <a:pt x="1064" y="895"/>
                  </a:cubicBezTo>
                  <a:cubicBezTo>
                    <a:pt x="1066" y="897"/>
                    <a:pt x="1066" y="897"/>
                    <a:pt x="1066" y="897"/>
                  </a:cubicBezTo>
                  <a:cubicBezTo>
                    <a:pt x="1069" y="893"/>
                    <a:pt x="1069" y="893"/>
                    <a:pt x="1069" y="893"/>
                  </a:cubicBezTo>
                  <a:cubicBezTo>
                    <a:pt x="1074" y="892"/>
                    <a:pt x="1074" y="892"/>
                    <a:pt x="1074" y="892"/>
                  </a:cubicBezTo>
                  <a:cubicBezTo>
                    <a:pt x="1073" y="891"/>
                    <a:pt x="1071" y="895"/>
                    <a:pt x="1073" y="890"/>
                  </a:cubicBezTo>
                  <a:cubicBezTo>
                    <a:pt x="1067" y="892"/>
                    <a:pt x="1067" y="892"/>
                    <a:pt x="1067" y="892"/>
                  </a:cubicBezTo>
                  <a:cubicBezTo>
                    <a:pt x="1070" y="888"/>
                    <a:pt x="1070" y="888"/>
                    <a:pt x="1070" y="888"/>
                  </a:cubicBezTo>
                  <a:cubicBezTo>
                    <a:pt x="1066" y="888"/>
                    <a:pt x="1066" y="890"/>
                    <a:pt x="1063" y="889"/>
                  </a:cubicBezTo>
                  <a:cubicBezTo>
                    <a:pt x="1066" y="890"/>
                    <a:pt x="1066" y="890"/>
                    <a:pt x="1066" y="890"/>
                  </a:cubicBezTo>
                  <a:cubicBezTo>
                    <a:pt x="1064" y="893"/>
                    <a:pt x="1064" y="893"/>
                    <a:pt x="1064" y="893"/>
                  </a:cubicBezTo>
                  <a:cubicBezTo>
                    <a:pt x="1061" y="892"/>
                    <a:pt x="1061" y="892"/>
                    <a:pt x="1061" y="892"/>
                  </a:cubicBezTo>
                  <a:cubicBezTo>
                    <a:pt x="1063" y="890"/>
                    <a:pt x="1063" y="890"/>
                    <a:pt x="1063" y="890"/>
                  </a:cubicBezTo>
                  <a:cubicBezTo>
                    <a:pt x="1057" y="890"/>
                    <a:pt x="1057" y="890"/>
                    <a:pt x="1057" y="890"/>
                  </a:cubicBezTo>
                  <a:cubicBezTo>
                    <a:pt x="1059" y="894"/>
                    <a:pt x="1059" y="894"/>
                    <a:pt x="1059" y="894"/>
                  </a:cubicBezTo>
                  <a:cubicBezTo>
                    <a:pt x="1057" y="893"/>
                    <a:pt x="1057" y="893"/>
                    <a:pt x="1057" y="893"/>
                  </a:cubicBezTo>
                  <a:cubicBezTo>
                    <a:pt x="1056" y="893"/>
                    <a:pt x="1056" y="893"/>
                    <a:pt x="1056" y="893"/>
                  </a:cubicBezTo>
                  <a:cubicBezTo>
                    <a:pt x="1056" y="895"/>
                    <a:pt x="1056" y="895"/>
                    <a:pt x="1056" y="895"/>
                  </a:cubicBezTo>
                  <a:cubicBezTo>
                    <a:pt x="1047" y="896"/>
                    <a:pt x="1047" y="896"/>
                    <a:pt x="1047" y="896"/>
                  </a:cubicBezTo>
                  <a:cubicBezTo>
                    <a:pt x="1042" y="898"/>
                    <a:pt x="1042" y="898"/>
                    <a:pt x="1042" y="898"/>
                  </a:cubicBezTo>
                  <a:cubicBezTo>
                    <a:pt x="1040" y="897"/>
                    <a:pt x="1040" y="897"/>
                    <a:pt x="1040" y="897"/>
                  </a:cubicBezTo>
                  <a:cubicBezTo>
                    <a:pt x="1038" y="899"/>
                    <a:pt x="1038" y="899"/>
                    <a:pt x="1038" y="899"/>
                  </a:cubicBezTo>
                  <a:cubicBezTo>
                    <a:pt x="1036" y="901"/>
                    <a:pt x="1033" y="898"/>
                    <a:pt x="1032" y="899"/>
                  </a:cubicBezTo>
                  <a:cubicBezTo>
                    <a:pt x="1032" y="898"/>
                    <a:pt x="1032" y="898"/>
                    <a:pt x="1032" y="898"/>
                  </a:cubicBezTo>
                  <a:cubicBezTo>
                    <a:pt x="1037" y="897"/>
                    <a:pt x="1037" y="897"/>
                    <a:pt x="1037" y="897"/>
                  </a:cubicBezTo>
                  <a:cubicBezTo>
                    <a:pt x="1039" y="894"/>
                    <a:pt x="1039" y="894"/>
                    <a:pt x="1039" y="894"/>
                  </a:cubicBezTo>
                  <a:cubicBezTo>
                    <a:pt x="1039" y="893"/>
                    <a:pt x="1039" y="893"/>
                    <a:pt x="1039" y="893"/>
                  </a:cubicBezTo>
                  <a:cubicBezTo>
                    <a:pt x="1038" y="894"/>
                    <a:pt x="1037" y="896"/>
                    <a:pt x="1034" y="895"/>
                  </a:cubicBezTo>
                  <a:cubicBezTo>
                    <a:pt x="1034" y="896"/>
                    <a:pt x="1034" y="896"/>
                    <a:pt x="1034" y="896"/>
                  </a:cubicBezTo>
                  <a:cubicBezTo>
                    <a:pt x="1032" y="892"/>
                    <a:pt x="1032" y="892"/>
                    <a:pt x="1032" y="892"/>
                  </a:cubicBezTo>
                  <a:cubicBezTo>
                    <a:pt x="1032" y="890"/>
                    <a:pt x="1032" y="890"/>
                    <a:pt x="1032" y="890"/>
                  </a:cubicBezTo>
                  <a:cubicBezTo>
                    <a:pt x="1036" y="890"/>
                    <a:pt x="1036" y="890"/>
                    <a:pt x="1036" y="890"/>
                  </a:cubicBezTo>
                  <a:cubicBezTo>
                    <a:pt x="1038" y="889"/>
                    <a:pt x="1038" y="889"/>
                    <a:pt x="1038" y="889"/>
                  </a:cubicBezTo>
                  <a:cubicBezTo>
                    <a:pt x="1039" y="890"/>
                    <a:pt x="1039" y="890"/>
                    <a:pt x="1039" y="890"/>
                  </a:cubicBezTo>
                  <a:cubicBezTo>
                    <a:pt x="1039" y="891"/>
                    <a:pt x="1042" y="891"/>
                    <a:pt x="1038" y="891"/>
                  </a:cubicBezTo>
                  <a:cubicBezTo>
                    <a:pt x="1038" y="892"/>
                    <a:pt x="1038" y="892"/>
                    <a:pt x="1038" y="892"/>
                  </a:cubicBezTo>
                  <a:cubicBezTo>
                    <a:pt x="1043" y="891"/>
                    <a:pt x="1043" y="891"/>
                    <a:pt x="1043" y="891"/>
                  </a:cubicBezTo>
                  <a:cubicBezTo>
                    <a:pt x="1044" y="889"/>
                    <a:pt x="1044" y="889"/>
                    <a:pt x="1044" y="889"/>
                  </a:cubicBezTo>
                  <a:cubicBezTo>
                    <a:pt x="1044" y="888"/>
                    <a:pt x="1041" y="887"/>
                    <a:pt x="1043" y="886"/>
                  </a:cubicBezTo>
                  <a:cubicBezTo>
                    <a:pt x="1042" y="885"/>
                    <a:pt x="1042" y="885"/>
                    <a:pt x="1042" y="885"/>
                  </a:cubicBezTo>
                  <a:cubicBezTo>
                    <a:pt x="1039" y="886"/>
                    <a:pt x="1039" y="886"/>
                    <a:pt x="1039" y="886"/>
                  </a:cubicBezTo>
                  <a:cubicBezTo>
                    <a:pt x="1038" y="884"/>
                    <a:pt x="1038" y="884"/>
                    <a:pt x="1038" y="884"/>
                  </a:cubicBezTo>
                  <a:cubicBezTo>
                    <a:pt x="1042" y="881"/>
                    <a:pt x="1042" y="881"/>
                    <a:pt x="1042" y="881"/>
                  </a:cubicBezTo>
                  <a:cubicBezTo>
                    <a:pt x="1039" y="880"/>
                    <a:pt x="1039" y="880"/>
                    <a:pt x="1039" y="880"/>
                  </a:cubicBezTo>
                  <a:cubicBezTo>
                    <a:pt x="1039" y="878"/>
                    <a:pt x="1039" y="878"/>
                    <a:pt x="1039" y="878"/>
                  </a:cubicBezTo>
                  <a:cubicBezTo>
                    <a:pt x="1043" y="877"/>
                    <a:pt x="1037" y="882"/>
                    <a:pt x="1043" y="877"/>
                  </a:cubicBezTo>
                  <a:cubicBezTo>
                    <a:pt x="1044" y="878"/>
                    <a:pt x="1042" y="879"/>
                    <a:pt x="1043" y="881"/>
                  </a:cubicBezTo>
                  <a:cubicBezTo>
                    <a:pt x="1042" y="882"/>
                    <a:pt x="1042" y="882"/>
                    <a:pt x="1042" y="882"/>
                  </a:cubicBezTo>
                  <a:cubicBezTo>
                    <a:pt x="1045" y="882"/>
                    <a:pt x="1045" y="882"/>
                    <a:pt x="1045" y="882"/>
                  </a:cubicBezTo>
                  <a:cubicBezTo>
                    <a:pt x="1044" y="882"/>
                    <a:pt x="1044" y="882"/>
                    <a:pt x="1044" y="882"/>
                  </a:cubicBezTo>
                  <a:cubicBezTo>
                    <a:pt x="1046" y="885"/>
                    <a:pt x="1046" y="885"/>
                    <a:pt x="1046" y="885"/>
                  </a:cubicBezTo>
                  <a:cubicBezTo>
                    <a:pt x="1047" y="885"/>
                    <a:pt x="1047" y="885"/>
                    <a:pt x="1047" y="885"/>
                  </a:cubicBezTo>
                  <a:cubicBezTo>
                    <a:pt x="1051" y="883"/>
                    <a:pt x="1051" y="883"/>
                    <a:pt x="1051" y="883"/>
                  </a:cubicBezTo>
                  <a:cubicBezTo>
                    <a:pt x="1051" y="881"/>
                    <a:pt x="1051" y="881"/>
                    <a:pt x="1051" y="881"/>
                  </a:cubicBezTo>
                  <a:cubicBezTo>
                    <a:pt x="1055" y="880"/>
                    <a:pt x="1055" y="880"/>
                    <a:pt x="1055" y="880"/>
                  </a:cubicBezTo>
                  <a:cubicBezTo>
                    <a:pt x="1056" y="877"/>
                    <a:pt x="1056" y="877"/>
                    <a:pt x="1056" y="877"/>
                  </a:cubicBezTo>
                  <a:cubicBezTo>
                    <a:pt x="1060" y="879"/>
                    <a:pt x="1060" y="879"/>
                    <a:pt x="1060" y="879"/>
                  </a:cubicBezTo>
                  <a:cubicBezTo>
                    <a:pt x="1063" y="877"/>
                    <a:pt x="1063" y="877"/>
                    <a:pt x="1063" y="877"/>
                  </a:cubicBezTo>
                  <a:cubicBezTo>
                    <a:pt x="1060" y="881"/>
                    <a:pt x="1060" y="881"/>
                    <a:pt x="1060" y="881"/>
                  </a:cubicBezTo>
                  <a:cubicBezTo>
                    <a:pt x="1057" y="879"/>
                    <a:pt x="1057" y="879"/>
                    <a:pt x="1057" y="879"/>
                  </a:cubicBezTo>
                  <a:cubicBezTo>
                    <a:pt x="1056" y="880"/>
                    <a:pt x="1056" y="880"/>
                    <a:pt x="1056" y="880"/>
                  </a:cubicBezTo>
                  <a:cubicBezTo>
                    <a:pt x="1055" y="880"/>
                    <a:pt x="1059" y="880"/>
                    <a:pt x="1055" y="882"/>
                  </a:cubicBezTo>
                  <a:cubicBezTo>
                    <a:pt x="1059" y="883"/>
                    <a:pt x="1059" y="883"/>
                    <a:pt x="1059" y="883"/>
                  </a:cubicBezTo>
                  <a:cubicBezTo>
                    <a:pt x="1056" y="884"/>
                    <a:pt x="1056" y="884"/>
                    <a:pt x="1056" y="884"/>
                  </a:cubicBezTo>
                  <a:cubicBezTo>
                    <a:pt x="1055" y="885"/>
                    <a:pt x="1055" y="885"/>
                    <a:pt x="1055" y="885"/>
                  </a:cubicBezTo>
                  <a:cubicBezTo>
                    <a:pt x="1056" y="886"/>
                    <a:pt x="1056" y="886"/>
                    <a:pt x="1056" y="886"/>
                  </a:cubicBezTo>
                  <a:cubicBezTo>
                    <a:pt x="1063" y="882"/>
                    <a:pt x="1063" y="882"/>
                    <a:pt x="1063" y="882"/>
                  </a:cubicBezTo>
                  <a:cubicBezTo>
                    <a:pt x="1064" y="880"/>
                    <a:pt x="1064" y="880"/>
                    <a:pt x="1064" y="880"/>
                  </a:cubicBezTo>
                  <a:cubicBezTo>
                    <a:pt x="1063" y="879"/>
                    <a:pt x="1063" y="879"/>
                    <a:pt x="1063" y="879"/>
                  </a:cubicBezTo>
                  <a:cubicBezTo>
                    <a:pt x="1066" y="878"/>
                    <a:pt x="1066" y="878"/>
                    <a:pt x="1066" y="878"/>
                  </a:cubicBezTo>
                  <a:cubicBezTo>
                    <a:pt x="1074" y="873"/>
                    <a:pt x="1074" y="873"/>
                    <a:pt x="1074" y="873"/>
                  </a:cubicBezTo>
                  <a:cubicBezTo>
                    <a:pt x="1075" y="873"/>
                    <a:pt x="1075" y="873"/>
                    <a:pt x="1075" y="873"/>
                  </a:cubicBezTo>
                  <a:cubicBezTo>
                    <a:pt x="1078" y="872"/>
                    <a:pt x="1078" y="872"/>
                    <a:pt x="1078" y="872"/>
                  </a:cubicBezTo>
                  <a:cubicBezTo>
                    <a:pt x="1078" y="873"/>
                    <a:pt x="1072" y="871"/>
                    <a:pt x="1079" y="875"/>
                  </a:cubicBezTo>
                  <a:cubicBezTo>
                    <a:pt x="1082" y="875"/>
                    <a:pt x="1082" y="875"/>
                    <a:pt x="1082" y="875"/>
                  </a:cubicBezTo>
                  <a:cubicBezTo>
                    <a:pt x="1081" y="875"/>
                    <a:pt x="1084" y="870"/>
                    <a:pt x="1081" y="877"/>
                  </a:cubicBezTo>
                  <a:cubicBezTo>
                    <a:pt x="1084" y="873"/>
                    <a:pt x="1084" y="873"/>
                    <a:pt x="1084" y="873"/>
                  </a:cubicBezTo>
                  <a:cubicBezTo>
                    <a:pt x="1084" y="874"/>
                    <a:pt x="1087" y="876"/>
                    <a:pt x="1087" y="872"/>
                  </a:cubicBezTo>
                  <a:cubicBezTo>
                    <a:pt x="1091" y="871"/>
                    <a:pt x="1093" y="872"/>
                    <a:pt x="1096" y="869"/>
                  </a:cubicBezTo>
                  <a:cubicBezTo>
                    <a:pt x="1100" y="862"/>
                    <a:pt x="1100" y="862"/>
                    <a:pt x="1100" y="862"/>
                  </a:cubicBezTo>
                  <a:cubicBezTo>
                    <a:pt x="1102" y="861"/>
                    <a:pt x="1102" y="861"/>
                    <a:pt x="1102" y="861"/>
                  </a:cubicBezTo>
                  <a:cubicBezTo>
                    <a:pt x="1104" y="858"/>
                    <a:pt x="1104" y="858"/>
                    <a:pt x="1104" y="858"/>
                  </a:cubicBezTo>
                  <a:cubicBezTo>
                    <a:pt x="1106" y="858"/>
                    <a:pt x="1106" y="858"/>
                    <a:pt x="1106" y="858"/>
                  </a:cubicBezTo>
                  <a:cubicBezTo>
                    <a:pt x="1106" y="858"/>
                    <a:pt x="1101" y="856"/>
                    <a:pt x="1107" y="860"/>
                  </a:cubicBezTo>
                  <a:cubicBezTo>
                    <a:pt x="1109" y="857"/>
                    <a:pt x="1109" y="857"/>
                    <a:pt x="1109" y="857"/>
                  </a:cubicBezTo>
                  <a:cubicBezTo>
                    <a:pt x="1114" y="859"/>
                    <a:pt x="1114" y="859"/>
                    <a:pt x="1114" y="859"/>
                  </a:cubicBezTo>
                  <a:cubicBezTo>
                    <a:pt x="1116" y="856"/>
                    <a:pt x="1116" y="856"/>
                    <a:pt x="1116" y="856"/>
                  </a:cubicBezTo>
                  <a:cubicBezTo>
                    <a:pt x="1115" y="855"/>
                    <a:pt x="1115" y="855"/>
                    <a:pt x="1115" y="855"/>
                  </a:cubicBezTo>
                  <a:cubicBezTo>
                    <a:pt x="1114" y="854"/>
                    <a:pt x="1114" y="854"/>
                    <a:pt x="1114" y="854"/>
                  </a:cubicBezTo>
                  <a:cubicBezTo>
                    <a:pt x="1114" y="855"/>
                    <a:pt x="1112" y="854"/>
                    <a:pt x="1111" y="855"/>
                  </a:cubicBezTo>
                  <a:cubicBezTo>
                    <a:pt x="1116" y="851"/>
                    <a:pt x="1116" y="851"/>
                    <a:pt x="1116" y="851"/>
                  </a:cubicBezTo>
                  <a:cubicBezTo>
                    <a:pt x="1121" y="848"/>
                    <a:pt x="1121" y="848"/>
                    <a:pt x="1121" y="848"/>
                  </a:cubicBezTo>
                  <a:cubicBezTo>
                    <a:pt x="1121" y="849"/>
                    <a:pt x="1117" y="848"/>
                    <a:pt x="1121" y="850"/>
                  </a:cubicBezTo>
                  <a:cubicBezTo>
                    <a:pt x="1124" y="848"/>
                    <a:pt x="1124" y="848"/>
                    <a:pt x="1124" y="848"/>
                  </a:cubicBezTo>
                  <a:cubicBezTo>
                    <a:pt x="1120" y="846"/>
                    <a:pt x="1120" y="846"/>
                    <a:pt x="1120" y="846"/>
                  </a:cubicBezTo>
                  <a:cubicBezTo>
                    <a:pt x="1125" y="842"/>
                    <a:pt x="1125" y="842"/>
                    <a:pt x="1125" y="842"/>
                  </a:cubicBezTo>
                  <a:cubicBezTo>
                    <a:pt x="1124" y="843"/>
                    <a:pt x="1124" y="843"/>
                    <a:pt x="1124" y="843"/>
                  </a:cubicBezTo>
                  <a:cubicBezTo>
                    <a:pt x="1129" y="842"/>
                    <a:pt x="1129" y="842"/>
                    <a:pt x="1129" y="842"/>
                  </a:cubicBezTo>
                  <a:cubicBezTo>
                    <a:pt x="1131" y="838"/>
                    <a:pt x="1131" y="838"/>
                    <a:pt x="1131" y="838"/>
                  </a:cubicBezTo>
                  <a:cubicBezTo>
                    <a:pt x="1139" y="831"/>
                    <a:pt x="1139" y="831"/>
                    <a:pt x="1139" y="831"/>
                  </a:cubicBezTo>
                  <a:cubicBezTo>
                    <a:pt x="1139" y="830"/>
                    <a:pt x="1142" y="834"/>
                    <a:pt x="1138" y="830"/>
                  </a:cubicBezTo>
                  <a:cubicBezTo>
                    <a:pt x="1134" y="832"/>
                    <a:pt x="1134" y="832"/>
                    <a:pt x="1134" y="832"/>
                  </a:cubicBezTo>
                  <a:cubicBezTo>
                    <a:pt x="1131" y="831"/>
                    <a:pt x="1131" y="831"/>
                    <a:pt x="1131" y="831"/>
                  </a:cubicBezTo>
                  <a:cubicBezTo>
                    <a:pt x="1129" y="831"/>
                    <a:pt x="1129" y="831"/>
                    <a:pt x="1129" y="831"/>
                  </a:cubicBezTo>
                  <a:cubicBezTo>
                    <a:pt x="1127" y="834"/>
                    <a:pt x="1127" y="834"/>
                    <a:pt x="1127" y="834"/>
                  </a:cubicBezTo>
                  <a:cubicBezTo>
                    <a:pt x="1117" y="836"/>
                    <a:pt x="1117" y="836"/>
                    <a:pt x="1117" y="836"/>
                  </a:cubicBezTo>
                  <a:cubicBezTo>
                    <a:pt x="1115" y="837"/>
                    <a:pt x="1115" y="837"/>
                    <a:pt x="1115" y="837"/>
                  </a:cubicBezTo>
                  <a:cubicBezTo>
                    <a:pt x="1109" y="839"/>
                    <a:pt x="1109" y="839"/>
                    <a:pt x="1109" y="839"/>
                  </a:cubicBezTo>
                  <a:cubicBezTo>
                    <a:pt x="1105" y="836"/>
                    <a:pt x="1105" y="836"/>
                    <a:pt x="1105" y="836"/>
                  </a:cubicBezTo>
                  <a:cubicBezTo>
                    <a:pt x="1099" y="837"/>
                    <a:pt x="1099" y="837"/>
                    <a:pt x="1099" y="837"/>
                  </a:cubicBezTo>
                  <a:cubicBezTo>
                    <a:pt x="1101" y="838"/>
                    <a:pt x="1094" y="839"/>
                    <a:pt x="1100" y="840"/>
                  </a:cubicBezTo>
                  <a:cubicBezTo>
                    <a:pt x="1098" y="842"/>
                    <a:pt x="1098" y="842"/>
                    <a:pt x="1098" y="842"/>
                  </a:cubicBezTo>
                  <a:cubicBezTo>
                    <a:pt x="1097" y="841"/>
                    <a:pt x="1097" y="841"/>
                    <a:pt x="1097" y="841"/>
                  </a:cubicBezTo>
                  <a:cubicBezTo>
                    <a:pt x="1091" y="843"/>
                    <a:pt x="1091" y="843"/>
                    <a:pt x="1091" y="843"/>
                  </a:cubicBezTo>
                  <a:cubicBezTo>
                    <a:pt x="1088" y="840"/>
                    <a:pt x="1088" y="840"/>
                    <a:pt x="1088" y="840"/>
                  </a:cubicBezTo>
                  <a:cubicBezTo>
                    <a:pt x="1071" y="844"/>
                    <a:pt x="1071" y="844"/>
                    <a:pt x="1071" y="844"/>
                  </a:cubicBezTo>
                  <a:cubicBezTo>
                    <a:pt x="1065" y="845"/>
                    <a:pt x="1065" y="845"/>
                    <a:pt x="1065" y="845"/>
                  </a:cubicBezTo>
                  <a:cubicBezTo>
                    <a:pt x="1064" y="849"/>
                    <a:pt x="1071" y="843"/>
                    <a:pt x="1064" y="848"/>
                  </a:cubicBezTo>
                  <a:cubicBezTo>
                    <a:pt x="1067" y="847"/>
                    <a:pt x="1071" y="848"/>
                    <a:pt x="1074" y="846"/>
                  </a:cubicBezTo>
                  <a:cubicBezTo>
                    <a:pt x="1075" y="848"/>
                    <a:pt x="1075" y="848"/>
                    <a:pt x="1075" y="848"/>
                  </a:cubicBezTo>
                  <a:cubicBezTo>
                    <a:pt x="1063" y="851"/>
                    <a:pt x="1063" y="851"/>
                    <a:pt x="1063" y="851"/>
                  </a:cubicBezTo>
                  <a:cubicBezTo>
                    <a:pt x="1054" y="852"/>
                    <a:pt x="1054" y="852"/>
                    <a:pt x="1054" y="852"/>
                  </a:cubicBezTo>
                  <a:cubicBezTo>
                    <a:pt x="1057" y="849"/>
                    <a:pt x="1057" y="849"/>
                    <a:pt x="1057" y="849"/>
                  </a:cubicBezTo>
                  <a:cubicBezTo>
                    <a:pt x="1059" y="850"/>
                    <a:pt x="1059" y="850"/>
                    <a:pt x="1059" y="850"/>
                  </a:cubicBezTo>
                  <a:cubicBezTo>
                    <a:pt x="1063" y="848"/>
                    <a:pt x="1063" y="848"/>
                    <a:pt x="1063" y="848"/>
                  </a:cubicBezTo>
                  <a:cubicBezTo>
                    <a:pt x="1059" y="847"/>
                    <a:pt x="1059" y="847"/>
                    <a:pt x="1059" y="847"/>
                  </a:cubicBezTo>
                  <a:cubicBezTo>
                    <a:pt x="1047" y="851"/>
                    <a:pt x="1047" y="851"/>
                    <a:pt x="1047" y="851"/>
                  </a:cubicBezTo>
                  <a:cubicBezTo>
                    <a:pt x="1048" y="853"/>
                    <a:pt x="1048" y="853"/>
                    <a:pt x="1048" y="853"/>
                  </a:cubicBezTo>
                  <a:cubicBezTo>
                    <a:pt x="1050" y="853"/>
                    <a:pt x="1050" y="853"/>
                    <a:pt x="1050" y="853"/>
                  </a:cubicBezTo>
                  <a:cubicBezTo>
                    <a:pt x="1048" y="854"/>
                    <a:pt x="1048" y="854"/>
                    <a:pt x="1048" y="854"/>
                  </a:cubicBezTo>
                  <a:cubicBezTo>
                    <a:pt x="1047" y="854"/>
                    <a:pt x="1047" y="854"/>
                    <a:pt x="1047" y="854"/>
                  </a:cubicBezTo>
                  <a:cubicBezTo>
                    <a:pt x="1041" y="856"/>
                    <a:pt x="1041" y="856"/>
                    <a:pt x="1041" y="856"/>
                  </a:cubicBezTo>
                  <a:cubicBezTo>
                    <a:pt x="1041" y="856"/>
                    <a:pt x="1041" y="856"/>
                    <a:pt x="1041" y="856"/>
                  </a:cubicBezTo>
                  <a:cubicBezTo>
                    <a:pt x="1041" y="854"/>
                    <a:pt x="1041" y="854"/>
                    <a:pt x="1041" y="854"/>
                  </a:cubicBezTo>
                  <a:cubicBezTo>
                    <a:pt x="1045" y="854"/>
                    <a:pt x="1045" y="854"/>
                    <a:pt x="1045" y="854"/>
                  </a:cubicBezTo>
                  <a:cubicBezTo>
                    <a:pt x="1045" y="852"/>
                    <a:pt x="1045" y="852"/>
                    <a:pt x="1045" y="852"/>
                  </a:cubicBezTo>
                  <a:cubicBezTo>
                    <a:pt x="1046" y="852"/>
                    <a:pt x="1044" y="849"/>
                    <a:pt x="1046" y="853"/>
                  </a:cubicBezTo>
                  <a:cubicBezTo>
                    <a:pt x="1043" y="850"/>
                    <a:pt x="1043" y="850"/>
                    <a:pt x="1043" y="850"/>
                  </a:cubicBezTo>
                  <a:cubicBezTo>
                    <a:pt x="1040" y="852"/>
                    <a:pt x="1040" y="852"/>
                    <a:pt x="1040" y="852"/>
                  </a:cubicBezTo>
                  <a:cubicBezTo>
                    <a:pt x="1034" y="850"/>
                    <a:pt x="1049" y="851"/>
                    <a:pt x="1035" y="852"/>
                  </a:cubicBezTo>
                  <a:cubicBezTo>
                    <a:pt x="1027" y="855"/>
                    <a:pt x="1027" y="855"/>
                    <a:pt x="1027" y="855"/>
                  </a:cubicBezTo>
                  <a:cubicBezTo>
                    <a:pt x="1022" y="855"/>
                    <a:pt x="1022" y="855"/>
                    <a:pt x="1022" y="855"/>
                  </a:cubicBezTo>
                  <a:cubicBezTo>
                    <a:pt x="1010" y="857"/>
                    <a:pt x="1010" y="857"/>
                    <a:pt x="1010" y="857"/>
                  </a:cubicBezTo>
                  <a:cubicBezTo>
                    <a:pt x="1009" y="858"/>
                    <a:pt x="1009" y="858"/>
                    <a:pt x="1009" y="858"/>
                  </a:cubicBezTo>
                  <a:cubicBezTo>
                    <a:pt x="1005" y="858"/>
                    <a:pt x="1005" y="858"/>
                    <a:pt x="1005" y="858"/>
                  </a:cubicBezTo>
                  <a:cubicBezTo>
                    <a:pt x="1001" y="860"/>
                    <a:pt x="1001" y="860"/>
                    <a:pt x="1001" y="860"/>
                  </a:cubicBezTo>
                  <a:cubicBezTo>
                    <a:pt x="996" y="861"/>
                    <a:pt x="996" y="861"/>
                    <a:pt x="996" y="861"/>
                  </a:cubicBezTo>
                  <a:cubicBezTo>
                    <a:pt x="995" y="860"/>
                    <a:pt x="995" y="860"/>
                    <a:pt x="995" y="860"/>
                  </a:cubicBezTo>
                  <a:cubicBezTo>
                    <a:pt x="992" y="862"/>
                    <a:pt x="992" y="862"/>
                    <a:pt x="992" y="862"/>
                  </a:cubicBezTo>
                  <a:cubicBezTo>
                    <a:pt x="989" y="862"/>
                    <a:pt x="1000" y="855"/>
                    <a:pt x="987" y="864"/>
                  </a:cubicBezTo>
                  <a:cubicBezTo>
                    <a:pt x="986" y="861"/>
                    <a:pt x="986" y="861"/>
                    <a:pt x="986" y="861"/>
                  </a:cubicBezTo>
                  <a:cubicBezTo>
                    <a:pt x="985" y="861"/>
                    <a:pt x="1006" y="861"/>
                    <a:pt x="976" y="865"/>
                  </a:cubicBezTo>
                  <a:cubicBezTo>
                    <a:pt x="965" y="867"/>
                    <a:pt x="965" y="867"/>
                    <a:pt x="965" y="867"/>
                  </a:cubicBezTo>
                  <a:cubicBezTo>
                    <a:pt x="944" y="870"/>
                    <a:pt x="944" y="870"/>
                    <a:pt x="944" y="870"/>
                  </a:cubicBezTo>
                  <a:cubicBezTo>
                    <a:pt x="942" y="868"/>
                    <a:pt x="942" y="868"/>
                    <a:pt x="942" y="868"/>
                  </a:cubicBezTo>
                  <a:cubicBezTo>
                    <a:pt x="941" y="868"/>
                    <a:pt x="941" y="868"/>
                    <a:pt x="941" y="868"/>
                  </a:cubicBezTo>
                  <a:cubicBezTo>
                    <a:pt x="941" y="870"/>
                    <a:pt x="941" y="870"/>
                    <a:pt x="941" y="870"/>
                  </a:cubicBezTo>
                  <a:cubicBezTo>
                    <a:pt x="935" y="873"/>
                    <a:pt x="935" y="873"/>
                    <a:pt x="935" y="873"/>
                  </a:cubicBezTo>
                  <a:cubicBezTo>
                    <a:pt x="918" y="874"/>
                    <a:pt x="918" y="874"/>
                    <a:pt x="918" y="874"/>
                  </a:cubicBezTo>
                  <a:cubicBezTo>
                    <a:pt x="918" y="873"/>
                    <a:pt x="918" y="873"/>
                    <a:pt x="918" y="873"/>
                  </a:cubicBezTo>
                  <a:cubicBezTo>
                    <a:pt x="914" y="873"/>
                    <a:pt x="914" y="873"/>
                    <a:pt x="914" y="873"/>
                  </a:cubicBezTo>
                  <a:cubicBezTo>
                    <a:pt x="912" y="875"/>
                    <a:pt x="912" y="875"/>
                    <a:pt x="912" y="875"/>
                  </a:cubicBezTo>
                  <a:cubicBezTo>
                    <a:pt x="903" y="877"/>
                    <a:pt x="903" y="877"/>
                    <a:pt x="903" y="877"/>
                  </a:cubicBezTo>
                  <a:cubicBezTo>
                    <a:pt x="899" y="875"/>
                    <a:pt x="899" y="875"/>
                    <a:pt x="899" y="875"/>
                  </a:cubicBezTo>
                  <a:cubicBezTo>
                    <a:pt x="898" y="873"/>
                    <a:pt x="895" y="873"/>
                    <a:pt x="896" y="878"/>
                  </a:cubicBezTo>
                  <a:cubicBezTo>
                    <a:pt x="895" y="879"/>
                    <a:pt x="895" y="879"/>
                    <a:pt x="895" y="879"/>
                  </a:cubicBezTo>
                  <a:cubicBezTo>
                    <a:pt x="891" y="875"/>
                    <a:pt x="891" y="875"/>
                    <a:pt x="891" y="875"/>
                  </a:cubicBezTo>
                  <a:cubicBezTo>
                    <a:pt x="889" y="876"/>
                    <a:pt x="889" y="876"/>
                    <a:pt x="889" y="876"/>
                  </a:cubicBezTo>
                  <a:cubicBezTo>
                    <a:pt x="886" y="879"/>
                    <a:pt x="886" y="879"/>
                    <a:pt x="886" y="879"/>
                  </a:cubicBezTo>
                  <a:cubicBezTo>
                    <a:pt x="881" y="881"/>
                    <a:pt x="881" y="881"/>
                    <a:pt x="881" y="881"/>
                  </a:cubicBezTo>
                  <a:cubicBezTo>
                    <a:pt x="863" y="882"/>
                    <a:pt x="863" y="882"/>
                    <a:pt x="863" y="882"/>
                  </a:cubicBezTo>
                  <a:cubicBezTo>
                    <a:pt x="862" y="883"/>
                    <a:pt x="862" y="883"/>
                    <a:pt x="862" y="883"/>
                  </a:cubicBezTo>
                  <a:cubicBezTo>
                    <a:pt x="860" y="883"/>
                    <a:pt x="860" y="883"/>
                    <a:pt x="860" y="883"/>
                  </a:cubicBezTo>
                  <a:cubicBezTo>
                    <a:pt x="859" y="882"/>
                    <a:pt x="859" y="882"/>
                    <a:pt x="859" y="882"/>
                  </a:cubicBezTo>
                  <a:cubicBezTo>
                    <a:pt x="858" y="883"/>
                    <a:pt x="858" y="883"/>
                    <a:pt x="858" y="883"/>
                  </a:cubicBezTo>
                  <a:cubicBezTo>
                    <a:pt x="853" y="884"/>
                    <a:pt x="853" y="884"/>
                    <a:pt x="853" y="884"/>
                  </a:cubicBezTo>
                  <a:cubicBezTo>
                    <a:pt x="835" y="886"/>
                    <a:pt x="835" y="886"/>
                    <a:pt x="835" y="886"/>
                  </a:cubicBezTo>
                  <a:cubicBezTo>
                    <a:pt x="832" y="887"/>
                    <a:pt x="832" y="887"/>
                    <a:pt x="832" y="887"/>
                  </a:cubicBezTo>
                  <a:cubicBezTo>
                    <a:pt x="821" y="889"/>
                    <a:pt x="821" y="889"/>
                    <a:pt x="821" y="889"/>
                  </a:cubicBezTo>
                  <a:cubicBezTo>
                    <a:pt x="815" y="890"/>
                    <a:pt x="815" y="890"/>
                    <a:pt x="815" y="890"/>
                  </a:cubicBezTo>
                  <a:cubicBezTo>
                    <a:pt x="813" y="889"/>
                    <a:pt x="813" y="889"/>
                    <a:pt x="813" y="889"/>
                  </a:cubicBezTo>
                  <a:cubicBezTo>
                    <a:pt x="808" y="890"/>
                    <a:pt x="808" y="890"/>
                    <a:pt x="808" y="890"/>
                  </a:cubicBezTo>
                  <a:cubicBezTo>
                    <a:pt x="807" y="890"/>
                    <a:pt x="807" y="890"/>
                    <a:pt x="807" y="890"/>
                  </a:cubicBezTo>
                  <a:cubicBezTo>
                    <a:pt x="806" y="889"/>
                    <a:pt x="806" y="889"/>
                    <a:pt x="806" y="889"/>
                  </a:cubicBezTo>
                  <a:cubicBezTo>
                    <a:pt x="797" y="892"/>
                    <a:pt x="797" y="892"/>
                    <a:pt x="797" y="892"/>
                  </a:cubicBezTo>
                  <a:cubicBezTo>
                    <a:pt x="786" y="893"/>
                    <a:pt x="786" y="893"/>
                    <a:pt x="786" y="893"/>
                  </a:cubicBezTo>
                  <a:cubicBezTo>
                    <a:pt x="775" y="894"/>
                    <a:pt x="775" y="894"/>
                    <a:pt x="775" y="894"/>
                  </a:cubicBezTo>
                  <a:cubicBezTo>
                    <a:pt x="774" y="894"/>
                    <a:pt x="774" y="894"/>
                    <a:pt x="774" y="894"/>
                  </a:cubicBezTo>
                  <a:cubicBezTo>
                    <a:pt x="771" y="895"/>
                    <a:pt x="771" y="895"/>
                    <a:pt x="771" y="895"/>
                  </a:cubicBezTo>
                  <a:cubicBezTo>
                    <a:pt x="770" y="894"/>
                    <a:pt x="770" y="894"/>
                    <a:pt x="770" y="894"/>
                  </a:cubicBezTo>
                  <a:cubicBezTo>
                    <a:pt x="762" y="897"/>
                    <a:pt x="762" y="897"/>
                    <a:pt x="762" y="897"/>
                  </a:cubicBezTo>
                  <a:cubicBezTo>
                    <a:pt x="753" y="897"/>
                    <a:pt x="753" y="897"/>
                    <a:pt x="753" y="897"/>
                  </a:cubicBezTo>
                  <a:cubicBezTo>
                    <a:pt x="751" y="898"/>
                    <a:pt x="751" y="898"/>
                    <a:pt x="751" y="898"/>
                  </a:cubicBezTo>
                  <a:cubicBezTo>
                    <a:pt x="747" y="897"/>
                    <a:pt x="747" y="897"/>
                    <a:pt x="747" y="897"/>
                  </a:cubicBezTo>
                  <a:cubicBezTo>
                    <a:pt x="735" y="899"/>
                    <a:pt x="735" y="899"/>
                    <a:pt x="735" y="899"/>
                  </a:cubicBezTo>
                  <a:cubicBezTo>
                    <a:pt x="732" y="899"/>
                    <a:pt x="732" y="899"/>
                    <a:pt x="732" y="899"/>
                  </a:cubicBezTo>
                  <a:cubicBezTo>
                    <a:pt x="731" y="901"/>
                    <a:pt x="731" y="901"/>
                    <a:pt x="731" y="901"/>
                  </a:cubicBezTo>
                  <a:cubicBezTo>
                    <a:pt x="700" y="905"/>
                    <a:pt x="700" y="905"/>
                    <a:pt x="700" y="905"/>
                  </a:cubicBezTo>
                  <a:cubicBezTo>
                    <a:pt x="692" y="906"/>
                    <a:pt x="692" y="906"/>
                    <a:pt x="692" y="906"/>
                  </a:cubicBezTo>
                  <a:cubicBezTo>
                    <a:pt x="691" y="908"/>
                    <a:pt x="691" y="908"/>
                    <a:pt x="691" y="908"/>
                  </a:cubicBezTo>
                  <a:cubicBezTo>
                    <a:pt x="691" y="909"/>
                    <a:pt x="690" y="910"/>
                    <a:pt x="688" y="909"/>
                  </a:cubicBezTo>
                  <a:cubicBezTo>
                    <a:pt x="691" y="906"/>
                    <a:pt x="691" y="906"/>
                    <a:pt x="691" y="906"/>
                  </a:cubicBezTo>
                  <a:cubicBezTo>
                    <a:pt x="686" y="906"/>
                    <a:pt x="686" y="906"/>
                    <a:pt x="686" y="906"/>
                  </a:cubicBezTo>
                  <a:cubicBezTo>
                    <a:pt x="677" y="907"/>
                    <a:pt x="677" y="907"/>
                    <a:pt x="677" y="907"/>
                  </a:cubicBezTo>
                  <a:cubicBezTo>
                    <a:pt x="674" y="909"/>
                    <a:pt x="674" y="909"/>
                    <a:pt x="674" y="909"/>
                  </a:cubicBezTo>
                  <a:cubicBezTo>
                    <a:pt x="669" y="908"/>
                    <a:pt x="669" y="908"/>
                    <a:pt x="669" y="908"/>
                  </a:cubicBezTo>
                  <a:cubicBezTo>
                    <a:pt x="663" y="910"/>
                    <a:pt x="663" y="910"/>
                    <a:pt x="663" y="910"/>
                  </a:cubicBezTo>
                  <a:cubicBezTo>
                    <a:pt x="660" y="909"/>
                    <a:pt x="660" y="909"/>
                    <a:pt x="660" y="909"/>
                  </a:cubicBezTo>
                  <a:cubicBezTo>
                    <a:pt x="649" y="911"/>
                    <a:pt x="649" y="911"/>
                    <a:pt x="649" y="911"/>
                  </a:cubicBezTo>
                  <a:cubicBezTo>
                    <a:pt x="640" y="912"/>
                    <a:pt x="640" y="912"/>
                    <a:pt x="640" y="912"/>
                  </a:cubicBezTo>
                  <a:cubicBezTo>
                    <a:pt x="635" y="913"/>
                    <a:pt x="635" y="913"/>
                    <a:pt x="635" y="913"/>
                  </a:cubicBezTo>
                  <a:cubicBezTo>
                    <a:pt x="625" y="914"/>
                    <a:pt x="625" y="914"/>
                    <a:pt x="625" y="914"/>
                  </a:cubicBezTo>
                  <a:cubicBezTo>
                    <a:pt x="623" y="915"/>
                    <a:pt x="623" y="915"/>
                    <a:pt x="623" y="915"/>
                  </a:cubicBezTo>
                  <a:cubicBezTo>
                    <a:pt x="620" y="915"/>
                    <a:pt x="620" y="915"/>
                    <a:pt x="620" y="915"/>
                  </a:cubicBezTo>
                  <a:cubicBezTo>
                    <a:pt x="615" y="917"/>
                    <a:pt x="615" y="917"/>
                    <a:pt x="615" y="917"/>
                  </a:cubicBezTo>
                  <a:cubicBezTo>
                    <a:pt x="596" y="918"/>
                    <a:pt x="596" y="918"/>
                    <a:pt x="596" y="918"/>
                  </a:cubicBezTo>
                  <a:cubicBezTo>
                    <a:pt x="585" y="919"/>
                    <a:pt x="585" y="919"/>
                    <a:pt x="585" y="919"/>
                  </a:cubicBezTo>
                  <a:cubicBezTo>
                    <a:pt x="583" y="922"/>
                    <a:pt x="583" y="922"/>
                    <a:pt x="583" y="922"/>
                  </a:cubicBezTo>
                  <a:cubicBezTo>
                    <a:pt x="583" y="920"/>
                    <a:pt x="583" y="920"/>
                    <a:pt x="583" y="920"/>
                  </a:cubicBezTo>
                  <a:cubicBezTo>
                    <a:pt x="581" y="922"/>
                    <a:pt x="581" y="922"/>
                    <a:pt x="581" y="922"/>
                  </a:cubicBezTo>
                  <a:cubicBezTo>
                    <a:pt x="581" y="921"/>
                    <a:pt x="587" y="924"/>
                    <a:pt x="579" y="921"/>
                  </a:cubicBezTo>
                  <a:cubicBezTo>
                    <a:pt x="579" y="923"/>
                    <a:pt x="579" y="923"/>
                    <a:pt x="579" y="923"/>
                  </a:cubicBezTo>
                  <a:cubicBezTo>
                    <a:pt x="576" y="922"/>
                    <a:pt x="576" y="922"/>
                    <a:pt x="576" y="922"/>
                  </a:cubicBezTo>
                  <a:cubicBezTo>
                    <a:pt x="576" y="922"/>
                    <a:pt x="577" y="924"/>
                    <a:pt x="577" y="921"/>
                  </a:cubicBezTo>
                  <a:cubicBezTo>
                    <a:pt x="572" y="922"/>
                    <a:pt x="572" y="922"/>
                    <a:pt x="572" y="922"/>
                  </a:cubicBezTo>
                  <a:cubicBezTo>
                    <a:pt x="570" y="921"/>
                    <a:pt x="570" y="921"/>
                    <a:pt x="570" y="921"/>
                  </a:cubicBezTo>
                  <a:cubicBezTo>
                    <a:pt x="556" y="925"/>
                    <a:pt x="556" y="925"/>
                    <a:pt x="556" y="925"/>
                  </a:cubicBezTo>
                  <a:cubicBezTo>
                    <a:pt x="561" y="927"/>
                    <a:pt x="565" y="920"/>
                    <a:pt x="568" y="925"/>
                  </a:cubicBezTo>
                  <a:cubicBezTo>
                    <a:pt x="573" y="924"/>
                    <a:pt x="573" y="924"/>
                    <a:pt x="573" y="924"/>
                  </a:cubicBezTo>
                  <a:cubicBezTo>
                    <a:pt x="573" y="925"/>
                    <a:pt x="573" y="925"/>
                    <a:pt x="573" y="925"/>
                  </a:cubicBezTo>
                  <a:cubicBezTo>
                    <a:pt x="575" y="925"/>
                    <a:pt x="575" y="925"/>
                    <a:pt x="575" y="925"/>
                  </a:cubicBezTo>
                  <a:cubicBezTo>
                    <a:pt x="573" y="926"/>
                    <a:pt x="573" y="926"/>
                    <a:pt x="573" y="926"/>
                  </a:cubicBezTo>
                  <a:cubicBezTo>
                    <a:pt x="571" y="924"/>
                    <a:pt x="571" y="924"/>
                    <a:pt x="571" y="924"/>
                  </a:cubicBezTo>
                  <a:cubicBezTo>
                    <a:pt x="565" y="928"/>
                    <a:pt x="565" y="928"/>
                    <a:pt x="565" y="928"/>
                  </a:cubicBezTo>
                  <a:cubicBezTo>
                    <a:pt x="555" y="928"/>
                    <a:pt x="555" y="928"/>
                    <a:pt x="555" y="928"/>
                  </a:cubicBezTo>
                  <a:cubicBezTo>
                    <a:pt x="551" y="933"/>
                    <a:pt x="551" y="933"/>
                    <a:pt x="551" y="933"/>
                  </a:cubicBezTo>
                  <a:cubicBezTo>
                    <a:pt x="546" y="933"/>
                    <a:pt x="546" y="933"/>
                    <a:pt x="546" y="933"/>
                  </a:cubicBezTo>
                  <a:cubicBezTo>
                    <a:pt x="548" y="932"/>
                    <a:pt x="541" y="929"/>
                    <a:pt x="550" y="929"/>
                  </a:cubicBezTo>
                  <a:cubicBezTo>
                    <a:pt x="545" y="930"/>
                    <a:pt x="545" y="930"/>
                    <a:pt x="545" y="930"/>
                  </a:cubicBezTo>
                  <a:cubicBezTo>
                    <a:pt x="543" y="929"/>
                    <a:pt x="543" y="929"/>
                    <a:pt x="543" y="929"/>
                  </a:cubicBezTo>
                  <a:cubicBezTo>
                    <a:pt x="540" y="931"/>
                    <a:pt x="540" y="931"/>
                    <a:pt x="540" y="931"/>
                  </a:cubicBezTo>
                  <a:cubicBezTo>
                    <a:pt x="543" y="933"/>
                    <a:pt x="543" y="933"/>
                    <a:pt x="543" y="933"/>
                  </a:cubicBezTo>
                  <a:cubicBezTo>
                    <a:pt x="538" y="933"/>
                    <a:pt x="538" y="933"/>
                    <a:pt x="538" y="933"/>
                  </a:cubicBezTo>
                  <a:cubicBezTo>
                    <a:pt x="538" y="932"/>
                    <a:pt x="538" y="932"/>
                    <a:pt x="538" y="932"/>
                  </a:cubicBezTo>
                  <a:cubicBezTo>
                    <a:pt x="538" y="932"/>
                    <a:pt x="540" y="930"/>
                    <a:pt x="536" y="931"/>
                  </a:cubicBezTo>
                  <a:cubicBezTo>
                    <a:pt x="535" y="933"/>
                    <a:pt x="535" y="933"/>
                    <a:pt x="535" y="933"/>
                  </a:cubicBezTo>
                  <a:cubicBezTo>
                    <a:pt x="535" y="936"/>
                    <a:pt x="543" y="922"/>
                    <a:pt x="536" y="939"/>
                  </a:cubicBezTo>
                  <a:cubicBezTo>
                    <a:pt x="535" y="939"/>
                    <a:pt x="535" y="939"/>
                    <a:pt x="535" y="939"/>
                  </a:cubicBezTo>
                  <a:cubicBezTo>
                    <a:pt x="536" y="937"/>
                    <a:pt x="536" y="937"/>
                    <a:pt x="536" y="937"/>
                  </a:cubicBezTo>
                  <a:cubicBezTo>
                    <a:pt x="536" y="935"/>
                    <a:pt x="536" y="935"/>
                    <a:pt x="536" y="935"/>
                  </a:cubicBezTo>
                  <a:cubicBezTo>
                    <a:pt x="531" y="934"/>
                    <a:pt x="531" y="934"/>
                    <a:pt x="531" y="934"/>
                  </a:cubicBezTo>
                  <a:cubicBezTo>
                    <a:pt x="532" y="934"/>
                    <a:pt x="532" y="934"/>
                    <a:pt x="532" y="934"/>
                  </a:cubicBezTo>
                  <a:cubicBezTo>
                    <a:pt x="531" y="933"/>
                    <a:pt x="531" y="933"/>
                    <a:pt x="531" y="933"/>
                  </a:cubicBezTo>
                  <a:cubicBezTo>
                    <a:pt x="527" y="934"/>
                    <a:pt x="527" y="934"/>
                    <a:pt x="527" y="934"/>
                  </a:cubicBezTo>
                  <a:cubicBezTo>
                    <a:pt x="526" y="935"/>
                    <a:pt x="526" y="935"/>
                    <a:pt x="526" y="935"/>
                  </a:cubicBezTo>
                  <a:cubicBezTo>
                    <a:pt x="518" y="933"/>
                    <a:pt x="518" y="933"/>
                    <a:pt x="518" y="933"/>
                  </a:cubicBezTo>
                  <a:cubicBezTo>
                    <a:pt x="517" y="934"/>
                    <a:pt x="517" y="934"/>
                    <a:pt x="517" y="934"/>
                  </a:cubicBezTo>
                  <a:cubicBezTo>
                    <a:pt x="517" y="933"/>
                    <a:pt x="521" y="934"/>
                    <a:pt x="517" y="932"/>
                  </a:cubicBezTo>
                  <a:cubicBezTo>
                    <a:pt x="524" y="930"/>
                    <a:pt x="524" y="930"/>
                    <a:pt x="524" y="930"/>
                  </a:cubicBezTo>
                  <a:cubicBezTo>
                    <a:pt x="526" y="929"/>
                    <a:pt x="528" y="926"/>
                    <a:pt x="529" y="928"/>
                  </a:cubicBezTo>
                  <a:cubicBezTo>
                    <a:pt x="529" y="928"/>
                    <a:pt x="531" y="926"/>
                    <a:pt x="530" y="929"/>
                  </a:cubicBezTo>
                  <a:cubicBezTo>
                    <a:pt x="532" y="929"/>
                    <a:pt x="532" y="929"/>
                    <a:pt x="532" y="929"/>
                  </a:cubicBezTo>
                  <a:cubicBezTo>
                    <a:pt x="530" y="927"/>
                    <a:pt x="533" y="929"/>
                    <a:pt x="533" y="926"/>
                  </a:cubicBezTo>
                  <a:cubicBezTo>
                    <a:pt x="535" y="924"/>
                    <a:pt x="535" y="924"/>
                    <a:pt x="535" y="924"/>
                  </a:cubicBezTo>
                  <a:cubicBezTo>
                    <a:pt x="529" y="924"/>
                    <a:pt x="529" y="924"/>
                    <a:pt x="529" y="924"/>
                  </a:cubicBezTo>
                  <a:cubicBezTo>
                    <a:pt x="527" y="925"/>
                    <a:pt x="527" y="925"/>
                    <a:pt x="527" y="925"/>
                  </a:cubicBezTo>
                  <a:cubicBezTo>
                    <a:pt x="530" y="925"/>
                    <a:pt x="519" y="931"/>
                    <a:pt x="532" y="925"/>
                  </a:cubicBezTo>
                  <a:cubicBezTo>
                    <a:pt x="526" y="925"/>
                    <a:pt x="536" y="936"/>
                    <a:pt x="523" y="927"/>
                  </a:cubicBezTo>
                  <a:cubicBezTo>
                    <a:pt x="522" y="926"/>
                    <a:pt x="522" y="926"/>
                    <a:pt x="522" y="926"/>
                  </a:cubicBezTo>
                  <a:cubicBezTo>
                    <a:pt x="521" y="927"/>
                    <a:pt x="521" y="927"/>
                    <a:pt x="521" y="927"/>
                  </a:cubicBezTo>
                  <a:cubicBezTo>
                    <a:pt x="520" y="927"/>
                    <a:pt x="517" y="935"/>
                    <a:pt x="515" y="927"/>
                  </a:cubicBezTo>
                  <a:cubicBezTo>
                    <a:pt x="514" y="927"/>
                    <a:pt x="514" y="927"/>
                    <a:pt x="514" y="927"/>
                  </a:cubicBezTo>
                  <a:cubicBezTo>
                    <a:pt x="514" y="929"/>
                    <a:pt x="514" y="929"/>
                    <a:pt x="514" y="929"/>
                  </a:cubicBezTo>
                  <a:cubicBezTo>
                    <a:pt x="516" y="930"/>
                    <a:pt x="516" y="930"/>
                    <a:pt x="516" y="930"/>
                  </a:cubicBezTo>
                  <a:cubicBezTo>
                    <a:pt x="513" y="931"/>
                    <a:pt x="513" y="931"/>
                    <a:pt x="513" y="931"/>
                  </a:cubicBezTo>
                  <a:cubicBezTo>
                    <a:pt x="512" y="928"/>
                    <a:pt x="512" y="928"/>
                    <a:pt x="512" y="928"/>
                  </a:cubicBezTo>
                  <a:cubicBezTo>
                    <a:pt x="508" y="928"/>
                    <a:pt x="508" y="928"/>
                    <a:pt x="508" y="928"/>
                  </a:cubicBezTo>
                  <a:cubicBezTo>
                    <a:pt x="511" y="927"/>
                    <a:pt x="511" y="927"/>
                    <a:pt x="511" y="927"/>
                  </a:cubicBezTo>
                  <a:cubicBezTo>
                    <a:pt x="510" y="925"/>
                    <a:pt x="510" y="925"/>
                    <a:pt x="510" y="925"/>
                  </a:cubicBezTo>
                  <a:cubicBezTo>
                    <a:pt x="511" y="921"/>
                    <a:pt x="511" y="921"/>
                    <a:pt x="511" y="921"/>
                  </a:cubicBezTo>
                  <a:cubicBezTo>
                    <a:pt x="516" y="921"/>
                    <a:pt x="516" y="921"/>
                    <a:pt x="516" y="921"/>
                  </a:cubicBezTo>
                  <a:cubicBezTo>
                    <a:pt x="518" y="920"/>
                    <a:pt x="518" y="920"/>
                    <a:pt x="518" y="920"/>
                  </a:cubicBezTo>
                  <a:cubicBezTo>
                    <a:pt x="521" y="920"/>
                    <a:pt x="521" y="920"/>
                    <a:pt x="521" y="920"/>
                  </a:cubicBezTo>
                  <a:cubicBezTo>
                    <a:pt x="526" y="919"/>
                    <a:pt x="526" y="919"/>
                    <a:pt x="526" y="919"/>
                  </a:cubicBezTo>
                  <a:cubicBezTo>
                    <a:pt x="526" y="918"/>
                    <a:pt x="526" y="918"/>
                    <a:pt x="526" y="918"/>
                  </a:cubicBezTo>
                  <a:cubicBezTo>
                    <a:pt x="526" y="917"/>
                    <a:pt x="528" y="914"/>
                    <a:pt x="530" y="919"/>
                  </a:cubicBezTo>
                  <a:cubicBezTo>
                    <a:pt x="527" y="920"/>
                    <a:pt x="533" y="912"/>
                    <a:pt x="528" y="922"/>
                  </a:cubicBezTo>
                  <a:cubicBezTo>
                    <a:pt x="527" y="920"/>
                    <a:pt x="538" y="916"/>
                    <a:pt x="521" y="923"/>
                  </a:cubicBezTo>
                  <a:cubicBezTo>
                    <a:pt x="521" y="923"/>
                    <a:pt x="521" y="923"/>
                    <a:pt x="521" y="923"/>
                  </a:cubicBezTo>
                  <a:cubicBezTo>
                    <a:pt x="516" y="925"/>
                    <a:pt x="516" y="925"/>
                    <a:pt x="516" y="925"/>
                  </a:cubicBezTo>
                  <a:cubicBezTo>
                    <a:pt x="518" y="926"/>
                    <a:pt x="518" y="926"/>
                    <a:pt x="518" y="926"/>
                  </a:cubicBezTo>
                  <a:cubicBezTo>
                    <a:pt x="526" y="925"/>
                    <a:pt x="526" y="925"/>
                    <a:pt x="526" y="925"/>
                  </a:cubicBezTo>
                  <a:cubicBezTo>
                    <a:pt x="527" y="923"/>
                    <a:pt x="527" y="923"/>
                    <a:pt x="527" y="923"/>
                  </a:cubicBezTo>
                  <a:cubicBezTo>
                    <a:pt x="532" y="922"/>
                    <a:pt x="532" y="922"/>
                    <a:pt x="532" y="922"/>
                  </a:cubicBezTo>
                  <a:cubicBezTo>
                    <a:pt x="531" y="920"/>
                    <a:pt x="531" y="920"/>
                    <a:pt x="531" y="920"/>
                  </a:cubicBezTo>
                  <a:cubicBezTo>
                    <a:pt x="535" y="920"/>
                    <a:pt x="535" y="920"/>
                    <a:pt x="535" y="920"/>
                  </a:cubicBezTo>
                  <a:cubicBezTo>
                    <a:pt x="535" y="922"/>
                    <a:pt x="535" y="922"/>
                    <a:pt x="535" y="922"/>
                  </a:cubicBezTo>
                  <a:cubicBezTo>
                    <a:pt x="538" y="922"/>
                    <a:pt x="538" y="922"/>
                    <a:pt x="538" y="922"/>
                  </a:cubicBezTo>
                  <a:cubicBezTo>
                    <a:pt x="539" y="920"/>
                    <a:pt x="539" y="920"/>
                    <a:pt x="539" y="920"/>
                  </a:cubicBezTo>
                  <a:cubicBezTo>
                    <a:pt x="552" y="918"/>
                    <a:pt x="552" y="918"/>
                    <a:pt x="552" y="918"/>
                  </a:cubicBezTo>
                  <a:cubicBezTo>
                    <a:pt x="551" y="916"/>
                    <a:pt x="551" y="916"/>
                    <a:pt x="551" y="916"/>
                  </a:cubicBezTo>
                  <a:cubicBezTo>
                    <a:pt x="547" y="916"/>
                    <a:pt x="547" y="916"/>
                    <a:pt x="547" y="916"/>
                  </a:cubicBezTo>
                  <a:cubicBezTo>
                    <a:pt x="548" y="916"/>
                    <a:pt x="548" y="916"/>
                    <a:pt x="548" y="916"/>
                  </a:cubicBezTo>
                  <a:cubicBezTo>
                    <a:pt x="544" y="916"/>
                    <a:pt x="544" y="916"/>
                    <a:pt x="544" y="916"/>
                  </a:cubicBezTo>
                  <a:cubicBezTo>
                    <a:pt x="542" y="914"/>
                    <a:pt x="542" y="914"/>
                    <a:pt x="542" y="914"/>
                  </a:cubicBezTo>
                  <a:cubicBezTo>
                    <a:pt x="536" y="916"/>
                    <a:pt x="536" y="916"/>
                    <a:pt x="536" y="916"/>
                  </a:cubicBezTo>
                  <a:cubicBezTo>
                    <a:pt x="535" y="915"/>
                    <a:pt x="535" y="915"/>
                    <a:pt x="535" y="915"/>
                  </a:cubicBezTo>
                  <a:cubicBezTo>
                    <a:pt x="531" y="917"/>
                    <a:pt x="531" y="917"/>
                    <a:pt x="531" y="917"/>
                  </a:cubicBezTo>
                  <a:cubicBezTo>
                    <a:pt x="528" y="915"/>
                    <a:pt x="528" y="915"/>
                    <a:pt x="528" y="915"/>
                  </a:cubicBezTo>
                  <a:cubicBezTo>
                    <a:pt x="529" y="912"/>
                    <a:pt x="529" y="912"/>
                    <a:pt x="529" y="912"/>
                  </a:cubicBezTo>
                  <a:cubicBezTo>
                    <a:pt x="536" y="913"/>
                    <a:pt x="536" y="913"/>
                    <a:pt x="536" y="913"/>
                  </a:cubicBezTo>
                  <a:cubicBezTo>
                    <a:pt x="536" y="911"/>
                    <a:pt x="536" y="911"/>
                    <a:pt x="536" y="911"/>
                  </a:cubicBezTo>
                  <a:cubicBezTo>
                    <a:pt x="541" y="910"/>
                    <a:pt x="541" y="910"/>
                    <a:pt x="541" y="910"/>
                  </a:cubicBezTo>
                  <a:cubicBezTo>
                    <a:pt x="542" y="910"/>
                    <a:pt x="536" y="910"/>
                    <a:pt x="544" y="913"/>
                  </a:cubicBezTo>
                  <a:cubicBezTo>
                    <a:pt x="549" y="910"/>
                    <a:pt x="549" y="910"/>
                    <a:pt x="549" y="910"/>
                  </a:cubicBezTo>
                  <a:cubicBezTo>
                    <a:pt x="553" y="911"/>
                    <a:pt x="553" y="911"/>
                    <a:pt x="553" y="911"/>
                  </a:cubicBezTo>
                  <a:cubicBezTo>
                    <a:pt x="557" y="909"/>
                    <a:pt x="557" y="909"/>
                    <a:pt x="557" y="909"/>
                  </a:cubicBezTo>
                  <a:cubicBezTo>
                    <a:pt x="581" y="906"/>
                    <a:pt x="581" y="906"/>
                    <a:pt x="581" y="906"/>
                  </a:cubicBezTo>
                  <a:cubicBezTo>
                    <a:pt x="585" y="906"/>
                    <a:pt x="585" y="906"/>
                    <a:pt x="585" y="906"/>
                  </a:cubicBezTo>
                  <a:cubicBezTo>
                    <a:pt x="589" y="904"/>
                    <a:pt x="589" y="904"/>
                    <a:pt x="589" y="904"/>
                  </a:cubicBezTo>
                  <a:cubicBezTo>
                    <a:pt x="584" y="902"/>
                    <a:pt x="583" y="906"/>
                    <a:pt x="570" y="906"/>
                  </a:cubicBezTo>
                  <a:cubicBezTo>
                    <a:pt x="569" y="903"/>
                    <a:pt x="569" y="903"/>
                    <a:pt x="569" y="903"/>
                  </a:cubicBezTo>
                  <a:cubicBezTo>
                    <a:pt x="568" y="905"/>
                    <a:pt x="568" y="905"/>
                    <a:pt x="568" y="905"/>
                  </a:cubicBezTo>
                  <a:cubicBezTo>
                    <a:pt x="568" y="901"/>
                    <a:pt x="568" y="901"/>
                    <a:pt x="568" y="901"/>
                  </a:cubicBezTo>
                  <a:cubicBezTo>
                    <a:pt x="571" y="899"/>
                    <a:pt x="571" y="899"/>
                    <a:pt x="571" y="899"/>
                  </a:cubicBezTo>
                  <a:cubicBezTo>
                    <a:pt x="571" y="901"/>
                    <a:pt x="571" y="901"/>
                    <a:pt x="571" y="901"/>
                  </a:cubicBezTo>
                  <a:cubicBezTo>
                    <a:pt x="573" y="901"/>
                    <a:pt x="573" y="901"/>
                    <a:pt x="573" y="901"/>
                  </a:cubicBezTo>
                  <a:cubicBezTo>
                    <a:pt x="570" y="903"/>
                    <a:pt x="570" y="903"/>
                    <a:pt x="570" y="903"/>
                  </a:cubicBezTo>
                  <a:cubicBezTo>
                    <a:pt x="588" y="903"/>
                    <a:pt x="517" y="919"/>
                    <a:pt x="599" y="901"/>
                  </a:cubicBezTo>
                  <a:cubicBezTo>
                    <a:pt x="607" y="897"/>
                    <a:pt x="607" y="897"/>
                    <a:pt x="607" y="897"/>
                  </a:cubicBezTo>
                  <a:cubicBezTo>
                    <a:pt x="614" y="896"/>
                    <a:pt x="614" y="896"/>
                    <a:pt x="614" y="896"/>
                  </a:cubicBezTo>
                  <a:cubicBezTo>
                    <a:pt x="614" y="894"/>
                    <a:pt x="614" y="894"/>
                    <a:pt x="614" y="894"/>
                  </a:cubicBezTo>
                  <a:cubicBezTo>
                    <a:pt x="615" y="894"/>
                    <a:pt x="615" y="894"/>
                    <a:pt x="615" y="894"/>
                  </a:cubicBezTo>
                  <a:cubicBezTo>
                    <a:pt x="615" y="895"/>
                    <a:pt x="614" y="895"/>
                    <a:pt x="615" y="895"/>
                  </a:cubicBezTo>
                  <a:cubicBezTo>
                    <a:pt x="617" y="897"/>
                    <a:pt x="617" y="897"/>
                    <a:pt x="617" y="897"/>
                  </a:cubicBezTo>
                  <a:cubicBezTo>
                    <a:pt x="618" y="896"/>
                    <a:pt x="618" y="896"/>
                    <a:pt x="618" y="896"/>
                  </a:cubicBezTo>
                  <a:cubicBezTo>
                    <a:pt x="617" y="894"/>
                    <a:pt x="613" y="901"/>
                    <a:pt x="618" y="893"/>
                  </a:cubicBezTo>
                  <a:cubicBezTo>
                    <a:pt x="622" y="890"/>
                    <a:pt x="622" y="890"/>
                    <a:pt x="622" y="890"/>
                  </a:cubicBezTo>
                  <a:cubicBezTo>
                    <a:pt x="631" y="888"/>
                    <a:pt x="631" y="888"/>
                    <a:pt x="631" y="888"/>
                  </a:cubicBezTo>
                  <a:cubicBezTo>
                    <a:pt x="638" y="887"/>
                    <a:pt x="638" y="887"/>
                    <a:pt x="638" y="887"/>
                  </a:cubicBezTo>
                  <a:cubicBezTo>
                    <a:pt x="639" y="886"/>
                    <a:pt x="639" y="886"/>
                    <a:pt x="639" y="886"/>
                  </a:cubicBezTo>
                  <a:cubicBezTo>
                    <a:pt x="629" y="885"/>
                    <a:pt x="629" y="885"/>
                    <a:pt x="629" y="885"/>
                  </a:cubicBezTo>
                  <a:cubicBezTo>
                    <a:pt x="632" y="883"/>
                    <a:pt x="632" y="883"/>
                    <a:pt x="632" y="883"/>
                  </a:cubicBezTo>
                  <a:cubicBezTo>
                    <a:pt x="628" y="881"/>
                    <a:pt x="628" y="881"/>
                    <a:pt x="628" y="881"/>
                  </a:cubicBezTo>
                  <a:cubicBezTo>
                    <a:pt x="623" y="884"/>
                    <a:pt x="623" y="884"/>
                    <a:pt x="623" y="884"/>
                  </a:cubicBezTo>
                  <a:cubicBezTo>
                    <a:pt x="624" y="884"/>
                    <a:pt x="626" y="883"/>
                    <a:pt x="627" y="885"/>
                  </a:cubicBezTo>
                  <a:cubicBezTo>
                    <a:pt x="623" y="888"/>
                    <a:pt x="623" y="888"/>
                    <a:pt x="623" y="888"/>
                  </a:cubicBezTo>
                  <a:cubicBezTo>
                    <a:pt x="621" y="888"/>
                    <a:pt x="635" y="886"/>
                    <a:pt x="618" y="888"/>
                  </a:cubicBezTo>
                  <a:cubicBezTo>
                    <a:pt x="617" y="889"/>
                    <a:pt x="617" y="889"/>
                    <a:pt x="617" y="889"/>
                  </a:cubicBezTo>
                  <a:cubicBezTo>
                    <a:pt x="619" y="887"/>
                    <a:pt x="619" y="887"/>
                    <a:pt x="619" y="887"/>
                  </a:cubicBezTo>
                  <a:cubicBezTo>
                    <a:pt x="620" y="888"/>
                    <a:pt x="622" y="888"/>
                    <a:pt x="623" y="887"/>
                  </a:cubicBezTo>
                  <a:cubicBezTo>
                    <a:pt x="621" y="883"/>
                    <a:pt x="621" y="883"/>
                    <a:pt x="621" y="883"/>
                  </a:cubicBezTo>
                  <a:cubicBezTo>
                    <a:pt x="620" y="884"/>
                    <a:pt x="627" y="882"/>
                    <a:pt x="618" y="884"/>
                  </a:cubicBezTo>
                  <a:cubicBezTo>
                    <a:pt x="618" y="885"/>
                    <a:pt x="618" y="885"/>
                    <a:pt x="618" y="885"/>
                  </a:cubicBezTo>
                  <a:cubicBezTo>
                    <a:pt x="615" y="882"/>
                    <a:pt x="615" y="882"/>
                    <a:pt x="615" y="882"/>
                  </a:cubicBezTo>
                  <a:cubicBezTo>
                    <a:pt x="619" y="882"/>
                    <a:pt x="622" y="880"/>
                    <a:pt x="626" y="879"/>
                  </a:cubicBezTo>
                  <a:cubicBezTo>
                    <a:pt x="629" y="880"/>
                    <a:pt x="629" y="880"/>
                    <a:pt x="629" y="880"/>
                  </a:cubicBezTo>
                  <a:cubicBezTo>
                    <a:pt x="632" y="879"/>
                    <a:pt x="635" y="879"/>
                    <a:pt x="637" y="880"/>
                  </a:cubicBezTo>
                  <a:cubicBezTo>
                    <a:pt x="639" y="877"/>
                    <a:pt x="639" y="877"/>
                    <a:pt x="639" y="877"/>
                  </a:cubicBezTo>
                  <a:cubicBezTo>
                    <a:pt x="640" y="876"/>
                    <a:pt x="640" y="876"/>
                    <a:pt x="640" y="876"/>
                  </a:cubicBezTo>
                  <a:cubicBezTo>
                    <a:pt x="642" y="878"/>
                    <a:pt x="642" y="878"/>
                    <a:pt x="642" y="878"/>
                  </a:cubicBezTo>
                  <a:cubicBezTo>
                    <a:pt x="646" y="877"/>
                    <a:pt x="646" y="877"/>
                    <a:pt x="646" y="877"/>
                  </a:cubicBezTo>
                  <a:cubicBezTo>
                    <a:pt x="649" y="880"/>
                    <a:pt x="649" y="880"/>
                    <a:pt x="649" y="880"/>
                  </a:cubicBezTo>
                  <a:cubicBezTo>
                    <a:pt x="651" y="879"/>
                    <a:pt x="651" y="879"/>
                    <a:pt x="651" y="879"/>
                  </a:cubicBezTo>
                  <a:cubicBezTo>
                    <a:pt x="650" y="877"/>
                    <a:pt x="650" y="877"/>
                    <a:pt x="650" y="877"/>
                  </a:cubicBezTo>
                  <a:cubicBezTo>
                    <a:pt x="656" y="873"/>
                    <a:pt x="656" y="873"/>
                    <a:pt x="656" y="873"/>
                  </a:cubicBezTo>
                  <a:cubicBezTo>
                    <a:pt x="646" y="873"/>
                    <a:pt x="646" y="873"/>
                    <a:pt x="646" y="873"/>
                  </a:cubicBezTo>
                  <a:cubicBezTo>
                    <a:pt x="641" y="875"/>
                    <a:pt x="641" y="875"/>
                    <a:pt x="641" y="875"/>
                  </a:cubicBezTo>
                  <a:cubicBezTo>
                    <a:pt x="640" y="875"/>
                    <a:pt x="640" y="875"/>
                    <a:pt x="640" y="875"/>
                  </a:cubicBezTo>
                  <a:cubicBezTo>
                    <a:pt x="640" y="873"/>
                    <a:pt x="640" y="873"/>
                    <a:pt x="640" y="873"/>
                  </a:cubicBezTo>
                  <a:cubicBezTo>
                    <a:pt x="634" y="871"/>
                    <a:pt x="634" y="871"/>
                    <a:pt x="634" y="871"/>
                  </a:cubicBezTo>
                  <a:cubicBezTo>
                    <a:pt x="624" y="873"/>
                    <a:pt x="624" y="873"/>
                    <a:pt x="624" y="873"/>
                  </a:cubicBezTo>
                  <a:cubicBezTo>
                    <a:pt x="623" y="875"/>
                    <a:pt x="623" y="875"/>
                    <a:pt x="623" y="875"/>
                  </a:cubicBezTo>
                  <a:cubicBezTo>
                    <a:pt x="627" y="875"/>
                    <a:pt x="627" y="875"/>
                    <a:pt x="627" y="875"/>
                  </a:cubicBezTo>
                  <a:cubicBezTo>
                    <a:pt x="622" y="877"/>
                    <a:pt x="622" y="877"/>
                    <a:pt x="622" y="877"/>
                  </a:cubicBezTo>
                  <a:cubicBezTo>
                    <a:pt x="619" y="877"/>
                    <a:pt x="643" y="872"/>
                    <a:pt x="613" y="878"/>
                  </a:cubicBezTo>
                  <a:cubicBezTo>
                    <a:pt x="611" y="877"/>
                    <a:pt x="611" y="877"/>
                    <a:pt x="611" y="877"/>
                  </a:cubicBezTo>
                  <a:cubicBezTo>
                    <a:pt x="609" y="878"/>
                    <a:pt x="609" y="878"/>
                    <a:pt x="609" y="878"/>
                  </a:cubicBezTo>
                  <a:cubicBezTo>
                    <a:pt x="596" y="880"/>
                    <a:pt x="596" y="880"/>
                    <a:pt x="596" y="880"/>
                  </a:cubicBezTo>
                  <a:cubicBezTo>
                    <a:pt x="595" y="879"/>
                    <a:pt x="595" y="879"/>
                    <a:pt x="595" y="879"/>
                  </a:cubicBezTo>
                  <a:cubicBezTo>
                    <a:pt x="590" y="882"/>
                    <a:pt x="590" y="882"/>
                    <a:pt x="590" y="882"/>
                  </a:cubicBezTo>
                  <a:cubicBezTo>
                    <a:pt x="588" y="881"/>
                    <a:pt x="588" y="881"/>
                    <a:pt x="588" y="881"/>
                  </a:cubicBezTo>
                  <a:cubicBezTo>
                    <a:pt x="569" y="884"/>
                    <a:pt x="569" y="884"/>
                    <a:pt x="569" y="884"/>
                  </a:cubicBezTo>
                  <a:cubicBezTo>
                    <a:pt x="568" y="886"/>
                    <a:pt x="568" y="886"/>
                    <a:pt x="568" y="886"/>
                  </a:cubicBezTo>
                  <a:cubicBezTo>
                    <a:pt x="568" y="887"/>
                    <a:pt x="570" y="883"/>
                    <a:pt x="569" y="888"/>
                  </a:cubicBezTo>
                  <a:cubicBezTo>
                    <a:pt x="571" y="886"/>
                    <a:pt x="571" y="886"/>
                    <a:pt x="571" y="886"/>
                  </a:cubicBezTo>
                  <a:cubicBezTo>
                    <a:pt x="578" y="887"/>
                    <a:pt x="575" y="882"/>
                    <a:pt x="583" y="887"/>
                  </a:cubicBezTo>
                  <a:cubicBezTo>
                    <a:pt x="583" y="888"/>
                    <a:pt x="583" y="888"/>
                    <a:pt x="583" y="888"/>
                  </a:cubicBezTo>
                  <a:cubicBezTo>
                    <a:pt x="579" y="887"/>
                    <a:pt x="579" y="887"/>
                    <a:pt x="579" y="887"/>
                  </a:cubicBezTo>
                  <a:cubicBezTo>
                    <a:pt x="576" y="891"/>
                    <a:pt x="576" y="891"/>
                    <a:pt x="576" y="891"/>
                  </a:cubicBezTo>
                  <a:cubicBezTo>
                    <a:pt x="578" y="892"/>
                    <a:pt x="578" y="892"/>
                    <a:pt x="578" y="892"/>
                  </a:cubicBezTo>
                  <a:cubicBezTo>
                    <a:pt x="572" y="891"/>
                    <a:pt x="572" y="891"/>
                    <a:pt x="572" y="891"/>
                  </a:cubicBezTo>
                  <a:cubicBezTo>
                    <a:pt x="569" y="891"/>
                    <a:pt x="569" y="891"/>
                    <a:pt x="569" y="891"/>
                  </a:cubicBezTo>
                  <a:cubicBezTo>
                    <a:pt x="567" y="886"/>
                    <a:pt x="567" y="886"/>
                    <a:pt x="567" y="886"/>
                  </a:cubicBezTo>
                  <a:cubicBezTo>
                    <a:pt x="566" y="886"/>
                    <a:pt x="564" y="884"/>
                    <a:pt x="563" y="888"/>
                  </a:cubicBezTo>
                  <a:cubicBezTo>
                    <a:pt x="565" y="890"/>
                    <a:pt x="565" y="890"/>
                    <a:pt x="565" y="890"/>
                  </a:cubicBezTo>
                  <a:cubicBezTo>
                    <a:pt x="559" y="891"/>
                    <a:pt x="559" y="891"/>
                    <a:pt x="559" y="891"/>
                  </a:cubicBezTo>
                  <a:cubicBezTo>
                    <a:pt x="556" y="895"/>
                    <a:pt x="556" y="895"/>
                    <a:pt x="556" y="895"/>
                  </a:cubicBezTo>
                  <a:cubicBezTo>
                    <a:pt x="554" y="894"/>
                    <a:pt x="554" y="894"/>
                    <a:pt x="554" y="894"/>
                  </a:cubicBezTo>
                  <a:cubicBezTo>
                    <a:pt x="552" y="896"/>
                    <a:pt x="552" y="896"/>
                    <a:pt x="552" y="896"/>
                  </a:cubicBezTo>
                  <a:cubicBezTo>
                    <a:pt x="551" y="893"/>
                    <a:pt x="551" y="893"/>
                    <a:pt x="551" y="893"/>
                  </a:cubicBezTo>
                  <a:cubicBezTo>
                    <a:pt x="550" y="892"/>
                    <a:pt x="548" y="896"/>
                    <a:pt x="548" y="892"/>
                  </a:cubicBezTo>
                  <a:cubicBezTo>
                    <a:pt x="544" y="894"/>
                    <a:pt x="544" y="894"/>
                    <a:pt x="544" y="894"/>
                  </a:cubicBezTo>
                  <a:cubicBezTo>
                    <a:pt x="544" y="899"/>
                    <a:pt x="540" y="890"/>
                    <a:pt x="541" y="898"/>
                  </a:cubicBezTo>
                  <a:cubicBezTo>
                    <a:pt x="538" y="895"/>
                    <a:pt x="538" y="895"/>
                    <a:pt x="538" y="895"/>
                  </a:cubicBezTo>
                  <a:cubicBezTo>
                    <a:pt x="536" y="896"/>
                    <a:pt x="536" y="896"/>
                    <a:pt x="536" y="896"/>
                  </a:cubicBezTo>
                  <a:cubicBezTo>
                    <a:pt x="537" y="899"/>
                    <a:pt x="529" y="894"/>
                    <a:pt x="539" y="898"/>
                  </a:cubicBezTo>
                  <a:cubicBezTo>
                    <a:pt x="534" y="898"/>
                    <a:pt x="534" y="898"/>
                    <a:pt x="534" y="898"/>
                  </a:cubicBezTo>
                  <a:cubicBezTo>
                    <a:pt x="534" y="896"/>
                    <a:pt x="534" y="896"/>
                    <a:pt x="534" y="896"/>
                  </a:cubicBezTo>
                  <a:cubicBezTo>
                    <a:pt x="543" y="893"/>
                    <a:pt x="543" y="893"/>
                    <a:pt x="543" y="893"/>
                  </a:cubicBezTo>
                  <a:cubicBezTo>
                    <a:pt x="542" y="891"/>
                    <a:pt x="542" y="891"/>
                    <a:pt x="542" y="891"/>
                  </a:cubicBezTo>
                  <a:cubicBezTo>
                    <a:pt x="541" y="890"/>
                    <a:pt x="541" y="890"/>
                    <a:pt x="541" y="890"/>
                  </a:cubicBezTo>
                  <a:cubicBezTo>
                    <a:pt x="538" y="892"/>
                    <a:pt x="538" y="892"/>
                    <a:pt x="538" y="892"/>
                  </a:cubicBezTo>
                  <a:cubicBezTo>
                    <a:pt x="538" y="892"/>
                    <a:pt x="538" y="892"/>
                    <a:pt x="538" y="892"/>
                  </a:cubicBezTo>
                  <a:cubicBezTo>
                    <a:pt x="526" y="895"/>
                    <a:pt x="526" y="895"/>
                    <a:pt x="526" y="895"/>
                  </a:cubicBezTo>
                  <a:cubicBezTo>
                    <a:pt x="522" y="897"/>
                    <a:pt x="522" y="897"/>
                    <a:pt x="522" y="897"/>
                  </a:cubicBezTo>
                  <a:cubicBezTo>
                    <a:pt x="526" y="900"/>
                    <a:pt x="526" y="900"/>
                    <a:pt x="526" y="900"/>
                  </a:cubicBezTo>
                  <a:cubicBezTo>
                    <a:pt x="528" y="898"/>
                    <a:pt x="528" y="898"/>
                    <a:pt x="528" y="898"/>
                  </a:cubicBezTo>
                  <a:cubicBezTo>
                    <a:pt x="533" y="898"/>
                    <a:pt x="533" y="898"/>
                    <a:pt x="533" y="898"/>
                  </a:cubicBezTo>
                  <a:cubicBezTo>
                    <a:pt x="526" y="902"/>
                    <a:pt x="526" y="902"/>
                    <a:pt x="526" y="902"/>
                  </a:cubicBezTo>
                  <a:cubicBezTo>
                    <a:pt x="520" y="902"/>
                    <a:pt x="520" y="902"/>
                    <a:pt x="520" y="902"/>
                  </a:cubicBezTo>
                  <a:cubicBezTo>
                    <a:pt x="515" y="901"/>
                    <a:pt x="515" y="901"/>
                    <a:pt x="515" y="901"/>
                  </a:cubicBezTo>
                  <a:cubicBezTo>
                    <a:pt x="510" y="903"/>
                    <a:pt x="510" y="903"/>
                    <a:pt x="510" y="903"/>
                  </a:cubicBezTo>
                  <a:cubicBezTo>
                    <a:pt x="506" y="902"/>
                    <a:pt x="506" y="902"/>
                    <a:pt x="506" y="902"/>
                  </a:cubicBezTo>
                  <a:cubicBezTo>
                    <a:pt x="482" y="906"/>
                    <a:pt x="482" y="906"/>
                    <a:pt x="482" y="906"/>
                  </a:cubicBezTo>
                  <a:cubicBezTo>
                    <a:pt x="479" y="908"/>
                    <a:pt x="474" y="906"/>
                    <a:pt x="472" y="910"/>
                  </a:cubicBezTo>
                  <a:cubicBezTo>
                    <a:pt x="474" y="911"/>
                    <a:pt x="474" y="911"/>
                    <a:pt x="474" y="911"/>
                  </a:cubicBezTo>
                  <a:cubicBezTo>
                    <a:pt x="480" y="909"/>
                    <a:pt x="480" y="909"/>
                    <a:pt x="480" y="909"/>
                  </a:cubicBezTo>
                  <a:cubicBezTo>
                    <a:pt x="485" y="909"/>
                    <a:pt x="485" y="909"/>
                    <a:pt x="485" y="909"/>
                  </a:cubicBezTo>
                  <a:cubicBezTo>
                    <a:pt x="484" y="909"/>
                    <a:pt x="487" y="909"/>
                    <a:pt x="484" y="910"/>
                  </a:cubicBezTo>
                  <a:cubicBezTo>
                    <a:pt x="484" y="911"/>
                    <a:pt x="484" y="911"/>
                    <a:pt x="484" y="911"/>
                  </a:cubicBezTo>
                  <a:cubicBezTo>
                    <a:pt x="506" y="909"/>
                    <a:pt x="506" y="909"/>
                    <a:pt x="506" y="909"/>
                  </a:cubicBezTo>
                  <a:cubicBezTo>
                    <a:pt x="513" y="909"/>
                    <a:pt x="513" y="909"/>
                    <a:pt x="513" y="909"/>
                  </a:cubicBezTo>
                  <a:cubicBezTo>
                    <a:pt x="515" y="912"/>
                    <a:pt x="515" y="912"/>
                    <a:pt x="515" y="912"/>
                  </a:cubicBezTo>
                  <a:cubicBezTo>
                    <a:pt x="511" y="912"/>
                    <a:pt x="511" y="912"/>
                    <a:pt x="511" y="912"/>
                  </a:cubicBezTo>
                  <a:cubicBezTo>
                    <a:pt x="504" y="910"/>
                    <a:pt x="504" y="910"/>
                    <a:pt x="504" y="910"/>
                  </a:cubicBezTo>
                  <a:cubicBezTo>
                    <a:pt x="488" y="912"/>
                    <a:pt x="488" y="912"/>
                    <a:pt x="488" y="912"/>
                  </a:cubicBezTo>
                  <a:cubicBezTo>
                    <a:pt x="487" y="911"/>
                    <a:pt x="487" y="911"/>
                    <a:pt x="487" y="911"/>
                  </a:cubicBezTo>
                  <a:cubicBezTo>
                    <a:pt x="468" y="913"/>
                    <a:pt x="468" y="913"/>
                    <a:pt x="468" y="913"/>
                  </a:cubicBezTo>
                  <a:cubicBezTo>
                    <a:pt x="462" y="912"/>
                    <a:pt x="462" y="912"/>
                    <a:pt x="462" y="912"/>
                  </a:cubicBezTo>
                  <a:cubicBezTo>
                    <a:pt x="457" y="913"/>
                    <a:pt x="457" y="913"/>
                    <a:pt x="457" y="913"/>
                  </a:cubicBezTo>
                  <a:cubicBezTo>
                    <a:pt x="456" y="915"/>
                    <a:pt x="456" y="915"/>
                    <a:pt x="456" y="915"/>
                  </a:cubicBezTo>
                  <a:cubicBezTo>
                    <a:pt x="452" y="914"/>
                    <a:pt x="452" y="914"/>
                    <a:pt x="452" y="914"/>
                  </a:cubicBezTo>
                  <a:cubicBezTo>
                    <a:pt x="446" y="915"/>
                    <a:pt x="446" y="915"/>
                    <a:pt x="446" y="915"/>
                  </a:cubicBezTo>
                  <a:cubicBezTo>
                    <a:pt x="443" y="918"/>
                    <a:pt x="438" y="919"/>
                    <a:pt x="431" y="919"/>
                  </a:cubicBezTo>
                  <a:cubicBezTo>
                    <a:pt x="431" y="920"/>
                    <a:pt x="431" y="920"/>
                    <a:pt x="431" y="920"/>
                  </a:cubicBezTo>
                  <a:cubicBezTo>
                    <a:pt x="438" y="920"/>
                    <a:pt x="438" y="920"/>
                    <a:pt x="438" y="920"/>
                  </a:cubicBezTo>
                  <a:cubicBezTo>
                    <a:pt x="439" y="918"/>
                    <a:pt x="439" y="918"/>
                    <a:pt x="439" y="918"/>
                  </a:cubicBezTo>
                  <a:cubicBezTo>
                    <a:pt x="443" y="918"/>
                    <a:pt x="443" y="918"/>
                    <a:pt x="443" y="918"/>
                  </a:cubicBezTo>
                  <a:cubicBezTo>
                    <a:pt x="443" y="920"/>
                    <a:pt x="451" y="914"/>
                    <a:pt x="438" y="920"/>
                  </a:cubicBezTo>
                  <a:cubicBezTo>
                    <a:pt x="448" y="919"/>
                    <a:pt x="448" y="919"/>
                    <a:pt x="448" y="919"/>
                  </a:cubicBezTo>
                  <a:cubicBezTo>
                    <a:pt x="452" y="921"/>
                    <a:pt x="452" y="921"/>
                    <a:pt x="452" y="921"/>
                  </a:cubicBezTo>
                  <a:cubicBezTo>
                    <a:pt x="456" y="920"/>
                    <a:pt x="456" y="920"/>
                    <a:pt x="456" y="920"/>
                  </a:cubicBezTo>
                  <a:cubicBezTo>
                    <a:pt x="456" y="921"/>
                    <a:pt x="456" y="921"/>
                    <a:pt x="456" y="921"/>
                  </a:cubicBezTo>
                  <a:cubicBezTo>
                    <a:pt x="461" y="921"/>
                    <a:pt x="461" y="921"/>
                    <a:pt x="461" y="921"/>
                  </a:cubicBezTo>
                  <a:cubicBezTo>
                    <a:pt x="468" y="928"/>
                    <a:pt x="453" y="917"/>
                    <a:pt x="473" y="921"/>
                  </a:cubicBezTo>
                  <a:cubicBezTo>
                    <a:pt x="481" y="919"/>
                    <a:pt x="481" y="919"/>
                    <a:pt x="481" y="919"/>
                  </a:cubicBezTo>
                  <a:cubicBezTo>
                    <a:pt x="479" y="921"/>
                    <a:pt x="479" y="921"/>
                    <a:pt x="479" y="921"/>
                  </a:cubicBezTo>
                  <a:cubicBezTo>
                    <a:pt x="482" y="922"/>
                    <a:pt x="482" y="922"/>
                    <a:pt x="482" y="922"/>
                  </a:cubicBezTo>
                  <a:cubicBezTo>
                    <a:pt x="486" y="921"/>
                    <a:pt x="489" y="922"/>
                    <a:pt x="492" y="921"/>
                  </a:cubicBezTo>
                  <a:cubicBezTo>
                    <a:pt x="489" y="923"/>
                    <a:pt x="489" y="923"/>
                    <a:pt x="489" y="923"/>
                  </a:cubicBezTo>
                  <a:cubicBezTo>
                    <a:pt x="491" y="924"/>
                    <a:pt x="491" y="924"/>
                    <a:pt x="491" y="924"/>
                  </a:cubicBezTo>
                  <a:cubicBezTo>
                    <a:pt x="493" y="924"/>
                    <a:pt x="493" y="925"/>
                    <a:pt x="494" y="921"/>
                  </a:cubicBezTo>
                  <a:cubicBezTo>
                    <a:pt x="496" y="923"/>
                    <a:pt x="496" y="923"/>
                    <a:pt x="496" y="923"/>
                  </a:cubicBezTo>
                  <a:cubicBezTo>
                    <a:pt x="496" y="921"/>
                    <a:pt x="496" y="921"/>
                    <a:pt x="496" y="921"/>
                  </a:cubicBezTo>
                  <a:cubicBezTo>
                    <a:pt x="498" y="922"/>
                    <a:pt x="498" y="922"/>
                    <a:pt x="498" y="922"/>
                  </a:cubicBezTo>
                  <a:cubicBezTo>
                    <a:pt x="501" y="922"/>
                    <a:pt x="506" y="918"/>
                    <a:pt x="508" y="921"/>
                  </a:cubicBezTo>
                  <a:cubicBezTo>
                    <a:pt x="506" y="922"/>
                    <a:pt x="506" y="922"/>
                    <a:pt x="506" y="922"/>
                  </a:cubicBezTo>
                  <a:cubicBezTo>
                    <a:pt x="505" y="923"/>
                    <a:pt x="513" y="916"/>
                    <a:pt x="504" y="925"/>
                  </a:cubicBezTo>
                  <a:cubicBezTo>
                    <a:pt x="503" y="924"/>
                    <a:pt x="503" y="924"/>
                    <a:pt x="503" y="924"/>
                  </a:cubicBezTo>
                  <a:cubicBezTo>
                    <a:pt x="501" y="926"/>
                    <a:pt x="501" y="926"/>
                    <a:pt x="501" y="926"/>
                  </a:cubicBezTo>
                  <a:cubicBezTo>
                    <a:pt x="492" y="927"/>
                    <a:pt x="492" y="927"/>
                    <a:pt x="492" y="927"/>
                  </a:cubicBezTo>
                  <a:cubicBezTo>
                    <a:pt x="489" y="926"/>
                    <a:pt x="489" y="926"/>
                    <a:pt x="489" y="926"/>
                  </a:cubicBezTo>
                  <a:cubicBezTo>
                    <a:pt x="485" y="925"/>
                    <a:pt x="485" y="925"/>
                    <a:pt x="485" y="925"/>
                  </a:cubicBezTo>
                  <a:cubicBezTo>
                    <a:pt x="485" y="929"/>
                    <a:pt x="485" y="929"/>
                    <a:pt x="485" y="929"/>
                  </a:cubicBezTo>
                  <a:cubicBezTo>
                    <a:pt x="484" y="929"/>
                    <a:pt x="484" y="929"/>
                    <a:pt x="484" y="929"/>
                  </a:cubicBezTo>
                  <a:cubicBezTo>
                    <a:pt x="484" y="926"/>
                    <a:pt x="484" y="926"/>
                    <a:pt x="484" y="926"/>
                  </a:cubicBezTo>
                  <a:cubicBezTo>
                    <a:pt x="474" y="928"/>
                    <a:pt x="474" y="928"/>
                    <a:pt x="474" y="928"/>
                  </a:cubicBezTo>
                  <a:cubicBezTo>
                    <a:pt x="472" y="930"/>
                    <a:pt x="472" y="930"/>
                    <a:pt x="472" y="930"/>
                  </a:cubicBezTo>
                  <a:cubicBezTo>
                    <a:pt x="470" y="930"/>
                    <a:pt x="470" y="930"/>
                    <a:pt x="470" y="930"/>
                  </a:cubicBezTo>
                  <a:cubicBezTo>
                    <a:pt x="472" y="929"/>
                    <a:pt x="472" y="929"/>
                    <a:pt x="472" y="929"/>
                  </a:cubicBezTo>
                  <a:cubicBezTo>
                    <a:pt x="468" y="927"/>
                    <a:pt x="468" y="927"/>
                    <a:pt x="468" y="927"/>
                  </a:cubicBezTo>
                  <a:cubicBezTo>
                    <a:pt x="465" y="927"/>
                    <a:pt x="480" y="933"/>
                    <a:pt x="464" y="923"/>
                  </a:cubicBezTo>
                  <a:cubicBezTo>
                    <a:pt x="462" y="927"/>
                    <a:pt x="462" y="927"/>
                    <a:pt x="462" y="927"/>
                  </a:cubicBezTo>
                  <a:cubicBezTo>
                    <a:pt x="460" y="928"/>
                    <a:pt x="460" y="928"/>
                    <a:pt x="460" y="928"/>
                  </a:cubicBezTo>
                  <a:cubicBezTo>
                    <a:pt x="458" y="926"/>
                    <a:pt x="458" y="926"/>
                    <a:pt x="458" y="926"/>
                  </a:cubicBezTo>
                  <a:cubicBezTo>
                    <a:pt x="452" y="930"/>
                    <a:pt x="452" y="930"/>
                    <a:pt x="452" y="930"/>
                  </a:cubicBezTo>
                  <a:cubicBezTo>
                    <a:pt x="450" y="929"/>
                    <a:pt x="450" y="929"/>
                    <a:pt x="450" y="929"/>
                  </a:cubicBezTo>
                  <a:cubicBezTo>
                    <a:pt x="443" y="931"/>
                    <a:pt x="443" y="931"/>
                    <a:pt x="443" y="931"/>
                  </a:cubicBezTo>
                  <a:cubicBezTo>
                    <a:pt x="434" y="930"/>
                    <a:pt x="434" y="930"/>
                    <a:pt x="434" y="930"/>
                  </a:cubicBezTo>
                  <a:cubicBezTo>
                    <a:pt x="430" y="933"/>
                    <a:pt x="430" y="933"/>
                    <a:pt x="430" y="933"/>
                  </a:cubicBezTo>
                  <a:cubicBezTo>
                    <a:pt x="430" y="933"/>
                    <a:pt x="437" y="933"/>
                    <a:pt x="428" y="931"/>
                  </a:cubicBezTo>
                  <a:cubicBezTo>
                    <a:pt x="426" y="932"/>
                    <a:pt x="438" y="931"/>
                    <a:pt x="424" y="933"/>
                  </a:cubicBezTo>
                  <a:cubicBezTo>
                    <a:pt x="421" y="930"/>
                    <a:pt x="421" y="930"/>
                    <a:pt x="421" y="930"/>
                  </a:cubicBezTo>
                  <a:cubicBezTo>
                    <a:pt x="421" y="931"/>
                    <a:pt x="424" y="928"/>
                    <a:pt x="421" y="932"/>
                  </a:cubicBezTo>
                  <a:cubicBezTo>
                    <a:pt x="421" y="931"/>
                    <a:pt x="421" y="931"/>
                    <a:pt x="421" y="931"/>
                  </a:cubicBezTo>
                  <a:cubicBezTo>
                    <a:pt x="418" y="932"/>
                    <a:pt x="418" y="932"/>
                    <a:pt x="418" y="932"/>
                  </a:cubicBezTo>
                  <a:cubicBezTo>
                    <a:pt x="418" y="934"/>
                    <a:pt x="418" y="934"/>
                    <a:pt x="418" y="934"/>
                  </a:cubicBezTo>
                  <a:cubicBezTo>
                    <a:pt x="409" y="933"/>
                    <a:pt x="409" y="933"/>
                    <a:pt x="409" y="933"/>
                  </a:cubicBezTo>
                  <a:cubicBezTo>
                    <a:pt x="414" y="931"/>
                    <a:pt x="414" y="931"/>
                    <a:pt x="414" y="931"/>
                  </a:cubicBezTo>
                  <a:cubicBezTo>
                    <a:pt x="413" y="930"/>
                    <a:pt x="419" y="933"/>
                    <a:pt x="412" y="929"/>
                  </a:cubicBezTo>
                  <a:cubicBezTo>
                    <a:pt x="407" y="931"/>
                    <a:pt x="407" y="931"/>
                    <a:pt x="407" y="931"/>
                  </a:cubicBezTo>
                  <a:cubicBezTo>
                    <a:pt x="405" y="932"/>
                    <a:pt x="420" y="934"/>
                    <a:pt x="402" y="929"/>
                  </a:cubicBezTo>
                  <a:cubicBezTo>
                    <a:pt x="401" y="931"/>
                    <a:pt x="401" y="931"/>
                    <a:pt x="401" y="931"/>
                  </a:cubicBezTo>
                  <a:cubicBezTo>
                    <a:pt x="400" y="933"/>
                    <a:pt x="400" y="933"/>
                    <a:pt x="400" y="933"/>
                  </a:cubicBezTo>
                  <a:cubicBezTo>
                    <a:pt x="402" y="934"/>
                    <a:pt x="402" y="934"/>
                    <a:pt x="402" y="934"/>
                  </a:cubicBezTo>
                  <a:cubicBezTo>
                    <a:pt x="390" y="934"/>
                    <a:pt x="390" y="934"/>
                    <a:pt x="390" y="934"/>
                  </a:cubicBezTo>
                  <a:cubicBezTo>
                    <a:pt x="392" y="932"/>
                    <a:pt x="392" y="932"/>
                    <a:pt x="392" y="932"/>
                  </a:cubicBezTo>
                  <a:cubicBezTo>
                    <a:pt x="396" y="934"/>
                    <a:pt x="386" y="934"/>
                    <a:pt x="395" y="931"/>
                  </a:cubicBezTo>
                  <a:cubicBezTo>
                    <a:pt x="390" y="930"/>
                    <a:pt x="390" y="930"/>
                    <a:pt x="390" y="930"/>
                  </a:cubicBezTo>
                  <a:cubicBezTo>
                    <a:pt x="389" y="931"/>
                    <a:pt x="389" y="931"/>
                    <a:pt x="389" y="931"/>
                  </a:cubicBezTo>
                  <a:cubicBezTo>
                    <a:pt x="388" y="930"/>
                    <a:pt x="388" y="930"/>
                    <a:pt x="388" y="930"/>
                  </a:cubicBezTo>
                  <a:cubicBezTo>
                    <a:pt x="386" y="931"/>
                    <a:pt x="386" y="931"/>
                    <a:pt x="386" y="931"/>
                  </a:cubicBezTo>
                  <a:cubicBezTo>
                    <a:pt x="387" y="933"/>
                    <a:pt x="373" y="932"/>
                    <a:pt x="388" y="934"/>
                  </a:cubicBezTo>
                  <a:cubicBezTo>
                    <a:pt x="387" y="935"/>
                    <a:pt x="387" y="935"/>
                    <a:pt x="387" y="935"/>
                  </a:cubicBezTo>
                  <a:cubicBezTo>
                    <a:pt x="386" y="934"/>
                    <a:pt x="386" y="934"/>
                    <a:pt x="386" y="934"/>
                  </a:cubicBezTo>
                  <a:cubicBezTo>
                    <a:pt x="385" y="934"/>
                    <a:pt x="384" y="934"/>
                    <a:pt x="383" y="935"/>
                  </a:cubicBezTo>
                  <a:cubicBezTo>
                    <a:pt x="384" y="933"/>
                    <a:pt x="384" y="933"/>
                    <a:pt x="384" y="933"/>
                  </a:cubicBezTo>
                  <a:cubicBezTo>
                    <a:pt x="385" y="933"/>
                    <a:pt x="382" y="935"/>
                    <a:pt x="386" y="933"/>
                  </a:cubicBezTo>
                  <a:cubicBezTo>
                    <a:pt x="380" y="931"/>
                    <a:pt x="380" y="931"/>
                    <a:pt x="380" y="931"/>
                  </a:cubicBezTo>
                  <a:cubicBezTo>
                    <a:pt x="375" y="933"/>
                    <a:pt x="375" y="933"/>
                    <a:pt x="375" y="933"/>
                  </a:cubicBezTo>
                  <a:cubicBezTo>
                    <a:pt x="375" y="933"/>
                    <a:pt x="373" y="933"/>
                    <a:pt x="376" y="934"/>
                  </a:cubicBezTo>
                  <a:cubicBezTo>
                    <a:pt x="375" y="932"/>
                    <a:pt x="375" y="932"/>
                    <a:pt x="375" y="932"/>
                  </a:cubicBezTo>
                  <a:cubicBezTo>
                    <a:pt x="374" y="935"/>
                    <a:pt x="374" y="935"/>
                    <a:pt x="374" y="935"/>
                  </a:cubicBezTo>
                  <a:cubicBezTo>
                    <a:pt x="373" y="934"/>
                    <a:pt x="373" y="934"/>
                    <a:pt x="373" y="934"/>
                  </a:cubicBezTo>
                  <a:cubicBezTo>
                    <a:pt x="371" y="936"/>
                    <a:pt x="371" y="936"/>
                    <a:pt x="371" y="936"/>
                  </a:cubicBezTo>
                  <a:cubicBezTo>
                    <a:pt x="371" y="936"/>
                    <a:pt x="369" y="938"/>
                    <a:pt x="371" y="935"/>
                  </a:cubicBezTo>
                  <a:cubicBezTo>
                    <a:pt x="370" y="934"/>
                    <a:pt x="370" y="934"/>
                    <a:pt x="370" y="934"/>
                  </a:cubicBezTo>
                  <a:cubicBezTo>
                    <a:pt x="362" y="936"/>
                    <a:pt x="362" y="936"/>
                    <a:pt x="362" y="936"/>
                  </a:cubicBezTo>
                  <a:cubicBezTo>
                    <a:pt x="363" y="934"/>
                    <a:pt x="363" y="934"/>
                    <a:pt x="363" y="934"/>
                  </a:cubicBezTo>
                  <a:cubicBezTo>
                    <a:pt x="359" y="933"/>
                    <a:pt x="359" y="933"/>
                    <a:pt x="359" y="933"/>
                  </a:cubicBezTo>
                  <a:cubicBezTo>
                    <a:pt x="358" y="933"/>
                    <a:pt x="367" y="931"/>
                    <a:pt x="356" y="934"/>
                  </a:cubicBezTo>
                  <a:cubicBezTo>
                    <a:pt x="360" y="935"/>
                    <a:pt x="360" y="935"/>
                    <a:pt x="360" y="935"/>
                  </a:cubicBezTo>
                  <a:cubicBezTo>
                    <a:pt x="357" y="935"/>
                    <a:pt x="357" y="935"/>
                    <a:pt x="357" y="935"/>
                  </a:cubicBezTo>
                  <a:cubicBezTo>
                    <a:pt x="356" y="937"/>
                    <a:pt x="356" y="937"/>
                    <a:pt x="356" y="937"/>
                  </a:cubicBezTo>
                  <a:cubicBezTo>
                    <a:pt x="357" y="937"/>
                    <a:pt x="356" y="933"/>
                    <a:pt x="357" y="938"/>
                  </a:cubicBezTo>
                  <a:cubicBezTo>
                    <a:pt x="356" y="937"/>
                    <a:pt x="356" y="937"/>
                    <a:pt x="356" y="937"/>
                  </a:cubicBezTo>
                  <a:cubicBezTo>
                    <a:pt x="355" y="935"/>
                    <a:pt x="360" y="937"/>
                    <a:pt x="354" y="937"/>
                  </a:cubicBezTo>
                  <a:cubicBezTo>
                    <a:pt x="356" y="936"/>
                    <a:pt x="353" y="934"/>
                    <a:pt x="356" y="934"/>
                  </a:cubicBezTo>
                  <a:cubicBezTo>
                    <a:pt x="355" y="934"/>
                    <a:pt x="355" y="934"/>
                    <a:pt x="355" y="934"/>
                  </a:cubicBezTo>
                  <a:cubicBezTo>
                    <a:pt x="350" y="935"/>
                    <a:pt x="350" y="935"/>
                    <a:pt x="350" y="935"/>
                  </a:cubicBezTo>
                  <a:cubicBezTo>
                    <a:pt x="347" y="935"/>
                    <a:pt x="347" y="935"/>
                    <a:pt x="347" y="935"/>
                  </a:cubicBezTo>
                  <a:cubicBezTo>
                    <a:pt x="347" y="938"/>
                    <a:pt x="347" y="938"/>
                    <a:pt x="347" y="938"/>
                  </a:cubicBezTo>
                  <a:cubicBezTo>
                    <a:pt x="342" y="938"/>
                    <a:pt x="357" y="944"/>
                    <a:pt x="342" y="936"/>
                  </a:cubicBezTo>
                  <a:cubicBezTo>
                    <a:pt x="341" y="938"/>
                    <a:pt x="341" y="938"/>
                    <a:pt x="341" y="938"/>
                  </a:cubicBezTo>
                  <a:cubicBezTo>
                    <a:pt x="334" y="935"/>
                    <a:pt x="334" y="935"/>
                    <a:pt x="334" y="935"/>
                  </a:cubicBezTo>
                  <a:cubicBezTo>
                    <a:pt x="339" y="935"/>
                    <a:pt x="339" y="935"/>
                    <a:pt x="339" y="935"/>
                  </a:cubicBezTo>
                  <a:cubicBezTo>
                    <a:pt x="339" y="932"/>
                    <a:pt x="339" y="932"/>
                    <a:pt x="339" y="932"/>
                  </a:cubicBezTo>
                  <a:cubicBezTo>
                    <a:pt x="340" y="931"/>
                    <a:pt x="336" y="932"/>
                    <a:pt x="341" y="931"/>
                  </a:cubicBezTo>
                  <a:cubicBezTo>
                    <a:pt x="339" y="931"/>
                    <a:pt x="339" y="931"/>
                    <a:pt x="339" y="931"/>
                  </a:cubicBezTo>
                  <a:cubicBezTo>
                    <a:pt x="335" y="934"/>
                    <a:pt x="335" y="934"/>
                    <a:pt x="335" y="934"/>
                  </a:cubicBezTo>
                  <a:cubicBezTo>
                    <a:pt x="327" y="933"/>
                    <a:pt x="327" y="933"/>
                    <a:pt x="327" y="933"/>
                  </a:cubicBezTo>
                  <a:cubicBezTo>
                    <a:pt x="323" y="934"/>
                    <a:pt x="323" y="934"/>
                    <a:pt x="323" y="934"/>
                  </a:cubicBezTo>
                  <a:cubicBezTo>
                    <a:pt x="332" y="933"/>
                    <a:pt x="315" y="937"/>
                    <a:pt x="331" y="935"/>
                  </a:cubicBezTo>
                  <a:cubicBezTo>
                    <a:pt x="329" y="937"/>
                    <a:pt x="329" y="937"/>
                    <a:pt x="329" y="937"/>
                  </a:cubicBezTo>
                  <a:cubicBezTo>
                    <a:pt x="330" y="937"/>
                    <a:pt x="328" y="939"/>
                    <a:pt x="331" y="937"/>
                  </a:cubicBezTo>
                  <a:cubicBezTo>
                    <a:pt x="327" y="938"/>
                    <a:pt x="327" y="938"/>
                    <a:pt x="327" y="938"/>
                  </a:cubicBezTo>
                  <a:cubicBezTo>
                    <a:pt x="325" y="939"/>
                    <a:pt x="325" y="939"/>
                    <a:pt x="325" y="939"/>
                  </a:cubicBezTo>
                  <a:cubicBezTo>
                    <a:pt x="328" y="941"/>
                    <a:pt x="328" y="941"/>
                    <a:pt x="328" y="941"/>
                  </a:cubicBezTo>
                  <a:cubicBezTo>
                    <a:pt x="319" y="944"/>
                    <a:pt x="319" y="944"/>
                    <a:pt x="319" y="944"/>
                  </a:cubicBezTo>
                  <a:cubicBezTo>
                    <a:pt x="315" y="943"/>
                    <a:pt x="315" y="943"/>
                    <a:pt x="315" y="943"/>
                  </a:cubicBezTo>
                  <a:cubicBezTo>
                    <a:pt x="318" y="942"/>
                    <a:pt x="318" y="942"/>
                    <a:pt x="318" y="942"/>
                  </a:cubicBezTo>
                  <a:cubicBezTo>
                    <a:pt x="314" y="940"/>
                    <a:pt x="314" y="940"/>
                    <a:pt x="314" y="940"/>
                  </a:cubicBezTo>
                  <a:cubicBezTo>
                    <a:pt x="310" y="942"/>
                    <a:pt x="310" y="942"/>
                    <a:pt x="310" y="942"/>
                  </a:cubicBezTo>
                  <a:cubicBezTo>
                    <a:pt x="309" y="944"/>
                    <a:pt x="309" y="944"/>
                    <a:pt x="309" y="944"/>
                  </a:cubicBezTo>
                  <a:cubicBezTo>
                    <a:pt x="306" y="947"/>
                    <a:pt x="306" y="947"/>
                    <a:pt x="306" y="947"/>
                  </a:cubicBezTo>
                  <a:cubicBezTo>
                    <a:pt x="307" y="949"/>
                    <a:pt x="307" y="949"/>
                    <a:pt x="307" y="949"/>
                  </a:cubicBezTo>
                  <a:cubicBezTo>
                    <a:pt x="308" y="950"/>
                    <a:pt x="308" y="950"/>
                    <a:pt x="308" y="950"/>
                  </a:cubicBezTo>
                  <a:cubicBezTo>
                    <a:pt x="310" y="948"/>
                    <a:pt x="310" y="948"/>
                    <a:pt x="310" y="948"/>
                  </a:cubicBezTo>
                  <a:cubicBezTo>
                    <a:pt x="314" y="948"/>
                    <a:pt x="314" y="948"/>
                    <a:pt x="314" y="948"/>
                  </a:cubicBezTo>
                  <a:cubicBezTo>
                    <a:pt x="313" y="949"/>
                    <a:pt x="313" y="949"/>
                    <a:pt x="313" y="949"/>
                  </a:cubicBezTo>
                  <a:cubicBezTo>
                    <a:pt x="314" y="951"/>
                    <a:pt x="314" y="951"/>
                    <a:pt x="314" y="951"/>
                  </a:cubicBezTo>
                  <a:cubicBezTo>
                    <a:pt x="312" y="952"/>
                    <a:pt x="312" y="952"/>
                    <a:pt x="312" y="952"/>
                  </a:cubicBezTo>
                  <a:cubicBezTo>
                    <a:pt x="312" y="952"/>
                    <a:pt x="312" y="952"/>
                    <a:pt x="312" y="952"/>
                  </a:cubicBezTo>
                  <a:cubicBezTo>
                    <a:pt x="315" y="954"/>
                    <a:pt x="315" y="954"/>
                    <a:pt x="315" y="954"/>
                  </a:cubicBezTo>
                  <a:cubicBezTo>
                    <a:pt x="316" y="956"/>
                    <a:pt x="316" y="956"/>
                    <a:pt x="316" y="956"/>
                  </a:cubicBezTo>
                  <a:cubicBezTo>
                    <a:pt x="318" y="955"/>
                    <a:pt x="318" y="955"/>
                    <a:pt x="318" y="955"/>
                  </a:cubicBezTo>
                  <a:cubicBezTo>
                    <a:pt x="317" y="954"/>
                    <a:pt x="317" y="954"/>
                    <a:pt x="317" y="954"/>
                  </a:cubicBezTo>
                  <a:cubicBezTo>
                    <a:pt x="322" y="950"/>
                    <a:pt x="322" y="950"/>
                    <a:pt x="322" y="950"/>
                  </a:cubicBezTo>
                  <a:cubicBezTo>
                    <a:pt x="325" y="951"/>
                    <a:pt x="325" y="951"/>
                    <a:pt x="325" y="951"/>
                  </a:cubicBezTo>
                  <a:cubicBezTo>
                    <a:pt x="329" y="941"/>
                    <a:pt x="329" y="941"/>
                    <a:pt x="329" y="941"/>
                  </a:cubicBezTo>
                  <a:cubicBezTo>
                    <a:pt x="329" y="941"/>
                    <a:pt x="327" y="945"/>
                    <a:pt x="332" y="940"/>
                  </a:cubicBezTo>
                  <a:cubicBezTo>
                    <a:pt x="332" y="939"/>
                    <a:pt x="334" y="942"/>
                    <a:pt x="330" y="940"/>
                  </a:cubicBezTo>
                  <a:cubicBezTo>
                    <a:pt x="332" y="938"/>
                    <a:pt x="332" y="938"/>
                    <a:pt x="332" y="938"/>
                  </a:cubicBezTo>
                  <a:cubicBezTo>
                    <a:pt x="333" y="938"/>
                    <a:pt x="333" y="938"/>
                    <a:pt x="333" y="938"/>
                  </a:cubicBezTo>
                  <a:cubicBezTo>
                    <a:pt x="332" y="939"/>
                    <a:pt x="332" y="939"/>
                    <a:pt x="332" y="939"/>
                  </a:cubicBezTo>
                  <a:cubicBezTo>
                    <a:pt x="335" y="936"/>
                    <a:pt x="332" y="946"/>
                    <a:pt x="339" y="938"/>
                  </a:cubicBezTo>
                  <a:cubicBezTo>
                    <a:pt x="341" y="937"/>
                    <a:pt x="340" y="941"/>
                    <a:pt x="343" y="939"/>
                  </a:cubicBezTo>
                  <a:cubicBezTo>
                    <a:pt x="342" y="940"/>
                    <a:pt x="342" y="940"/>
                    <a:pt x="342" y="940"/>
                  </a:cubicBezTo>
                  <a:cubicBezTo>
                    <a:pt x="350" y="939"/>
                    <a:pt x="350" y="939"/>
                    <a:pt x="350" y="939"/>
                  </a:cubicBezTo>
                  <a:cubicBezTo>
                    <a:pt x="343" y="942"/>
                    <a:pt x="343" y="942"/>
                    <a:pt x="343" y="942"/>
                  </a:cubicBezTo>
                  <a:cubicBezTo>
                    <a:pt x="339" y="943"/>
                    <a:pt x="339" y="943"/>
                    <a:pt x="339" y="943"/>
                  </a:cubicBezTo>
                  <a:cubicBezTo>
                    <a:pt x="336" y="945"/>
                    <a:pt x="336" y="945"/>
                    <a:pt x="336" y="945"/>
                  </a:cubicBezTo>
                  <a:cubicBezTo>
                    <a:pt x="333" y="944"/>
                    <a:pt x="333" y="944"/>
                    <a:pt x="333" y="944"/>
                  </a:cubicBezTo>
                  <a:cubicBezTo>
                    <a:pt x="332" y="945"/>
                    <a:pt x="332" y="945"/>
                    <a:pt x="332" y="945"/>
                  </a:cubicBezTo>
                  <a:cubicBezTo>
                    <a:pt x="332" y="942"/>
                    <a:pt x="332" y="942"/>
                    <a:pt x="332" y="942"/>
                  </a:cubicBezTo>
                  <a:cubicBezTo>
                    <a:pt x="329" y="943"/>
                    <a:pt x="329" y="943"/>
                    <a:pt x="329" y="943"/>
                  </a:cubicBezTo>
                  <a:cubicBezTo>
                    <a:pt x="329" y="943"/>
                    <a:pt x="325" y="944"/>
                    <a:pt x="330" y="946"/>
                  </a:cubicBezTo>
                  <a:cubicBezTo>
                    <a:pt x="328" y="946"/>
                    <a:pt x="328" y="946"/>
                    <a:pt x="328" y="946"/>
                  </a:cubicBezTo>
                  <a:cubicBezTo>
                    <a:pt x="325" y="947"/>
                    <a:pt x="325" y="948"/>
                    <a:pt x="332" y="949"/>
                  </a:cubicBezTo>
                  <a:cubicBezTo>
                    <a:pt x="336" y="950"/>
                    <a:pt x="330" y="948"/>
                    <a:pt x="335" y="947"/>
                  </a:cubicBezTo>
                  <a:cubicBezTo>
                    <a:pt x="337" y="948"/>
                    <a:pt x="337" y="948"/>
                    <a:pt x="337" y="948"/>
                  </a:cubicBezTo>
                  <a:cubicBezTo>
                    <a:pt x="335" y="950"/>
                    <a:pt x="335" y="950"/>
                    <a:pt x="335" y="950"/>
                  </a:cubicBezTo>
                  <a:cubicBezTo>
                    <a:pt x="338" y="953"/>
                    <a:pt x="338" y="953"/>
                    <a:pt x="338" y="953"/>
                  </a:cubicBezTo>
                  <a:cubicBezTo>
                    <a:pt x="343" y="952"/>
                    <a:pt x="343" y="952"/>
                    <a:pt x="343" y="952"/>
                  </a:cubicBezTo>
                  <a:cubicBezTo>
                    <a:pt x="349" y="952"/>
                    <a:pt x="349" y="952"/>
                    <a:pt x="349" y="952"/>
                  </a:cubicBezTo>
                  <a:cubicBezTo>
                    <a:pt x="349" y="953"/>
                    <a:pt x="349" y="953"/>
                    <a:pt x="349" y="953"/>
                  </a:cubicBezTo>
                  <a:cubicBezTo>
                    <a:pt x="342" y="956"/>
                    <a:pt x="342" y="956"/>
                    <a:pt x="342" y="956"/>
                  </a:cubicBezTo>
                  <a:cubicBezTo>
                    <a:pt x="339" y="962"/>
                    <a:pt x="339" y="962"/>
                    <a:pt x="339" y="962"/>
                  </a:cubicBezTo>
                  <a:cubicBezTo>
                    <a:pt x="329" y="962"/>
                    <a:pt x="329" y="962"/>
                    <a:pt x="329" y="962"/>
                  </a:cubicBezTo>
                  <a:cubicBezTo>
                    <a:pt x="329" y="961"/>
                    <a:pt x="329" y="961"/>
                    <a:pt x="329" y="961"/>
                  </a:cubicBezTo>
                  <a:cubicBezTo>
                    <a:pt x="332" y="961"/>
                    <a:pt x="332" y="961"/>
                    <a:pt x="332" y="961"/>
                  </a:cubicBezTo>
                  <a:cubicBezTo>
                    <a:pt x="330" y="959"/>
                    <a:pt x="330" y="959"/>
                    <a:pt x="330" y="959"/>
                  </a:cubicBezTo>
                  <a:cubicBezTo>
                    <a:pt x="323" y="959"/>
                    <a:pt x="323" y="959"/>
                    <a:pt x="323" y="959"/>
                  </a:cubicBezTo>
                  <a:cubicBezTo>
                    <a:pt x="322" y="958"/>
                    <a:pt x="322" y="958"/>
                    <a:pt x="322" y="958"/>
                  </a:cubicBezTo>
                  <a:cubicBezTo>
                    <a:pt x="319" y="959"/>
                    <a:pt x="319" y="959"/>
                    <a:pt x="319" y="959"/>
                  </a:cubicBezTo>
                  <a:cubicBezTo>
                    <a:pt x="321" y="962"/>
                    <a:pt x="321" y="962"/>
                    <a:pt x="321" y="962"/>
                  </a:cubicBezTo>
                  <a:cubicBezTo>
                    <a:pt x="318" y="963"/>
                    <a:pt x="318" y="963"/>
                    <a:pt x="318" y="963"/>
                  </a:cubicBezTo>
                  <a:cubicBezTo>
                    <a:pt x="320" y="964"/>
                    <a:pt x="320" y="964"/>
                    <a:pt x="320" y="964"/>
                  </a:cubicBezTo>
                  <a:cubicBezTo>
                    <a:pt x="320" y="966"/>
                    <a:pt x="320" y="966"/>
                    <a:pt x="320" y="966"/>
                  </a:cubicBezTo>
                  <a:cubicBezTo>
                    <a:pt x="317" y="967"/>
                    <a:pt x="317" y="967"/>
                    <a:pt x="317" y="967"/>
                  </a:cubicBezTo>
                  <a:cubicBezTo>
                    <a:pt x="317" y="969"/>
                    <a:pt x="317" y="969"/>
                    <a:pt x="317" y="969"/>
                  </a:cubicBezTo>
                  <a:cubicBezTo>
                    <a:pt x="321" y="967"/>
                    <a:pt x="321" y="967"/>
                    <a:pt x="321" y="967"/>
                  </a:cubicBezTo>
                  <a:cubicBezTo>
                    <a:pt x="317" y="971"/>
                    <a:pt x="317" y="971"/>
                    <a:pt x="317" y="971"/>
                  </a:cubicBezTo>
                  <a:cubicBezTo>
                    <a:pt x="325" y="971"/>
                    <a:pt x="325" y="971"/>
                    <a:pt x="325" y="971"/>
                  </a:cubicBezTo>
                  <a:cubicBezTo>
                    <a:pt x="322" y="973"/>
                    <a:pt x="322" y="975"/>
                    <a:pt x="331" y="973"/>
                  </a:cubicBezTo>
                  <a:cubicBezTo>
                    <a:pt x="332" y="974"/>
                    <a:pt x="332" y="974"/>
                    <a:pt x="332" y="974"/>
                  </a:cubicBezTo>
                  <a:cubicBezTo>
                    <a:pt x="333" y="972"/>
                    <a:pt x="333" y="972"/>
                    <a:pt x="333" y="972"/>
                  </a:cubicBezTo>
                  <a:cubicBezTo>
                    <a:pt x="339" y="974"/>
                    <a:pt x="339" y="974"/>
                    <a:pt x="339" y="974"/>
                  </a:cubicBezTo>
                  <a:cubicBezTo>
                    <a:pt x="339" y="975"/>
                    <a:pt x="339" y="975"/>
                    <a:pt x="339" y="975"/>
                  </a:cubicBezTo>
                  <a:cubicBezTo>
                    <a:pt x="345" y="972"/>
                    <a:pt x="345" y="972"/>
                    <a:pt x="345" y="972"/>
                  </a:cubicBezTo>
                  <a:cubicBezTo>
                    <a:pt x="344" y="969"/>
                    <a:pt x="344" y="969"/>
                    <a:pt x="344" y="969"/>
                  </a:cubicBezTo>
                  <a:cubicBezTo>
                    <a:pt x="349" y="970"/>
                    <a:pt x="349" y="970"/>
                    <a:pt x="349" y="970"/>
                  </a:cubicBezTo>
                  <a:cubicBezTo>
                    <a:pt x="350" y="969"/>
                    <a:pt x="350" y="969"/>
                    <a:pt x="350" y="969"/>
                  </a:cubicBezTo>
                  <a:cubicBezTo>
                    <a:pt x="351" y="968"/>
                    <a:pt x="351" y="968"/>
                    <a:pt x="351" y="968"/>
                  </a:cubicBezTo>
                  <a:cubicBezTo>
                    <a:pt x="351" y="968"/>
                    <a:pt x="353" y="969"/>
                    <a:pt x="351" y="969"/>
                  </a:cubicBezTo>
                  <a:cubicBezTo>
                    <a:pt x="353" y="970"/>
                    <a:pt x="353" y="970"/>
                    <a:pt x="353" y="970"/>
                  </a:cubicBezTo>
                  <a:cubicBezTo>
                    <a:pt x="353" y="969"/>
                    <a:pt x="353" y="969"/>
                    <a:pt x="353" y="969"/>
                  </a:cubicBezTo>
                  <a:cubicBezTo>
                    <a:pt x="355" y="972"/>
                    <a:pt x="355" y="972"/>
                    <a:pt x="355" y="972"/>
                  </a:cubicBezTo>
                  <a:cubicBezTo>
                    <a:pt x="370" y="969"/>
                    <a:pt x="370" y="969"/>
                    <a:pt x="370" y="969"/>
                  </a:cubicBezTo>
                  <a:cubicBezTo>
                    <a:pt x="369" y="970"/>
                    <a:pt x="369" y="970"/>
                    <a:pt x="369" y="970"/>
                  </a:cubicBezTo>
                  <a:cubicBezTo>
                    <a:pt x="363" y="972"/>
                    <a:pt x="363" y="972"/>
                    <a:pt x="363" y="972"/>
                  </a:cubicBezTo>
                  <a:cubicBezTo>
                    <a:pt x="357" y="974"/>
                    <a:pt x="357" y="974"/>
                    <a:pt x="357" y="974"/>
                  </a:cubicBezTo>
                  <a:cubicBezTo>
                    <a:pt x="357" y="976"/>
                    <a:pt x="357" y="976"/>
                    <a:pt x="357" y="976"/>
                  </a:cubicBezTo>
                  <a:cubicBezTo>
                    <a:pt x="357" y="976"/>
                    <a:pt x="362" y="977"/>
                    <a:pt x="356" y="976"/>
                  </a:cubicBezTo>
                  <a:cubicBezTo>
                    <a:pt x="356" y="977"/>
                    <a:pt x="356" y="977"/>
                    <a:pt x="356" y="977"/>
                  </a:cubicBezTo>
                  <a:cubicBezTo>
                    <a:pt x="360" y="976"/>
                    <a:pt x="360" y="976"/>
                    <a:pt x="360" y="976"/>
                  </a:cubicBezTo>
                  <a:cubicBezTo>
                    <a:pt x="367" y="977"/>
                    <a:pt x="367" y="977"/>
                    <a:pt x="367" y="977"/>
                  </a:cubicBezTo>
                  <a:cubicBezTo>
                    <a:pt x="373" y="974"/>
                    <a:pt x="373" y="974"/>
                    <a:pt x="373" y="974"/>
                  </a:cubicBezTo>
                  <a:cubicBezTo>
                    <a:pt x="376" y="974"/>
                    <a:pt x="376" y="974"/>
                    <a:pt x="376" y="974"/>
                  </a:cubicBezTo>
                  <a:cubicBezTo>
                    <a:pt x="379" y="970"/>
                    <a:pt x="379" y="970"/>
                    <a:pt x="379" y="970"/>
                  </a:cubicBezTo>
                  <a:cubicBezTo>
                    <a:pt x="381" y="971"/>
                    <a:pt x="381" y="971"/>
                    <a:pt x="381" y="971"/>
                  </a:cubicBezTo>
                  <a:cubicBezTo>
                    <a:pt x="388" y="970"/>
                    <a:pt x="388" y="970"/>
                    <a:pt x="388" y="970"/>
                  </a:cubicBezTo>
                  <a:cubicBezTo>
                    <a:pt x="387" y="973"/>
                    <a:pt x="387" y="973"/>
                    <a:pt x="387" y="973"/>
                  </a:cubicBezTo>
                  <a:cubicBezTo>
                    <a:pt x="387" y="971"/>
                    <a:pt x="387" y="971"/>
                    <a:pt x="387" y="971"/>
                  </a:cubicBezTo>
                  <a:cubicBezTo>
                    <a:pt x="383" y="972"/>
                    <a:pt x="383" y="972"/>
                    <a:pt x="383" y="972"/>
                  </a:cubicBezTo>
                  <a:cubicBezTo>
                    <a:pt x="380" y="975"/>
                    <a:pt x="380" y="975"/>
                    <a:pt x="380" y="975"/>
                  </a:cubicBezTo>
                  <a:cubicBezTo>
                    <a:pt x="380" y="975"/>
                    <a:pt x="380" y="977"/>
                    <a:pt x="379" y="974"/>
                  </a:cubicBezTo>
                  <a:cubicBezTo>
                    <a:pt x="379" y="977"/>
                    <a:pt x="379" y="977"/>
                    <a:pt x="379" y="977"/>
                  </a:cubicBezTo>
                  <a:cubicBezTo>
                    <a:pt x="383" y="977"/>
                    <a:pt x="383" y="977"/>
                    <a:pt x="383" y="977"/>
                  </a:cubicBezTo>
                  <a:cubicBezTo>
                    <a:pt x="386" y="979"/>
                    <a:pt x="386" y="979"/>
                    <a:pt x="386" y="979"/>
                  </a:cubicBezTo>
                  <a:cubicBezTo>
                    <a:pt x="391" y="978"/>
                    <a:pt x="391" y="978"/>
                    <a:pt x="391" y="978"/>
                  </a:cubicBezTo>
                  <a:cubicBezTo>
                    <a:pt x="391" y="975"/>
                    <a:pt x="391" y="975"/>
                    <a:pt x="391" y="975"/>
                  </a:cubicBezTo>
                  <a:cubicBezTo>
                    <a:pt x="393" y="975"/>
                    <a:pt x="392" y="971"/>
                    <a:pt x="394" y="974"/>
                  </a:cubicBezTo>
                  <a:cubicBezTo>
                    <a:pt x="395" y="974"/>
                    <a:pt x="389" y="971"/>
                    <a:pt x="396" y="977"/>
                  </a:cubicBezTo>
                  <a:cubicBezTo>
                    <a:pt x="397" y="976"/>
                    <a:pt x="397" y="976"/>
                    <a:pt x="397" y="976"/>
                  </a:cubicBezTo>
                  <a:cubicBezTo>
                    <a:pt x="397" y="978"/>
                    <a:pt x="397" y="978"/>
                    <a:pt x="397" y="978"/>
                  </a:cubicBezTo>
                  <a:cubicBezTo>
                    <a:pt x="402" y="974"/>
                    <a:pt x="402" y="974"/>
                    <a:pt x="402" y="974"/>
                  </a:cubicBezTo>
                  <a:cubicBezTo>
                    <a:pt x="402" y="973"/>
                    <a:pt x="402" y="973"/>
                    <a:pt x="402" y="973"/>
                  </a:cubicBezTo>
                  <a:cubicBezTo>
                    <a:pt x="400" y="972"/>
                    <a:pt x="400" y="972"/>
                    <a:pt x="400" y="972"/>
                  </a:cubicBezTo>
                  <a:cubicBezTo>
                    <a:pt x="400" y="971"/>
                    <a:pt x="400" y="971"/>
                    <a:pt x="400" y="971"/>
                  </a:cubicBezTo>
                  <a:cubicBezTo>
                    <a:pt x="402" y="971"/>
                    <a:pt x="402" y="971"/>
                    <a:pt x="402" y="971"/>
                  </a:cubicBezTo>
                  <a:cubicBezTo>
                    <a:pt x="404" y="974"/>
                    <a:pt x="404" y="974"/>
                    <a:pt x="404" y="974"/>
                  </a:cubicBezTo>
                  <a:cubicBezTo>
                    <a:pt x="406" y="973"/>
                    <a:pt x="406" y="973"/>
                    <a:pt x="406" y="973"/>
                  </a:cubicBezTo>
                  <a:cubicBezTo>
                    <a:pt x="407" y="971"/>
                    <a:pt x="409" y="976"/>
                    <a:pt x="407" y="970"/>
                  </a:cubicBezTo>
                  <a:cubicBezTo>
                    <a:pt x="409" y="973"/>
                    <a:pt x="409" y="973"/>
                    <a:pt x="409" y="973"/>
                  </a:cubicBezTo>
                  <a:cubicBezTo>
                    <a:pt x="411" y="971"/>
                    <a:pt x="411" y="971"/>
                    <a:pt x="411" y="971"/>
                  </a:cubicBezTo>
                  <a:cubicBezTo>
                    <a:pt x="412" y="974"/>
                    <a:pt x="412" y="974"/>
                    <a:pt x="412" y="974"/>
                  </a:cubicBezTo>
                  <a:cubicBezTo>
                    <a:pt x="411" y="976"/>
                    <a:pt x="411" y="976"/>
                    <a:pt x="411" y="976"/>
                  </a:cubicBezTo>
                  <a:cubicBezTo>
                    <a:pt x="412" y="977"/>
                    <a:pt x="412" y="977"/>
                    <a:pt x="412" y="977"/>
                  </a:cubicBezTo>
                  <a:cubicBezTo>
                    <a:pt x="419" y="976"/>
                    <a:pt x="419" y="976"/>
                    <a:pt x="419" y="976"/>
                  </a:cubicBezTo>
                  <a:cubicBezTo>
                    <a:pt x="419" y="975"/>
                    <a:pt x="419" y="975"/>
                    <a:pt x="419" y="975"/>
                  </a:cubicBezTo>
                  <a:cubicBezTo>
                    <a:pt x="424" y="976"/>
                    <a:pt x="424" y="976"/>
                    <a:pt x="424" y="976"/>
                  </a:cubicBezTo>
                  <a:cubicBezTo>
                    <a:pt x="427" y="975"/>
                    <a:pt x="427" y="975"/>
                    <a:pt x="427" y="975"/>
                  </a:cubicBezTo>
                  <a:cubicBezTo>
                    <a:pt x="429" y="976"/>
                    <a:pt x="429" y="976"/>
                    <a:pt x="429" y="976"/>
                  </a:cubicBezTo>
                  <a:cubicBezTo>
                    <a:pt x="436" y="973"/>
                    <a:pt x="436" y="973"/>
                    <a:pt x="436" y="973"/>
                  </a:cubicBezTo>
                  <a:cubicBezTo>
                    <a:pt x="438" y="971"/>
                    <a:pt x="438" y="971"/>
                    <a:pt x="438" y="971"/>
                  </a:cubicBezTo>
                  <a:cubicBezTo>
                    <a:pt x="437" y="970"/>
                    <a:pt x="442" y="972"/>
                    <a:pt x="437" y="969"/>
                  </a:cubicBezTo>
                  <a:cubicBezTo>
                    <a:pt x="438" y="967"/>
                    <a:pt x="438" y="967"/>
                    <a:pt x="438" y="967"/>
                  </a:cubicBezTo>
                  <a:cubicBezTo>
                    <a:pt x="444" y="969"/>
                    <a:pt x="444" y="969"/>
                    <a:pt x="444" y="969"/>
                  </a:cubicBezTo>
                  <a:cubicBezTo>
                    <a:pt x="447" y="972"/>
                    <a:pt x="447" y="972"/>
                    <a:pt x="447" y="972"/>
                  </a:cubicBezTo>
                  <a:cubicBezTo>
                    <a:pt x="447" y="973"/>
                    <a:pt x="449" y="974"/>
                    <a:pt x="455" y="972"/>
                  </a:cubicBezTo>
                  <a:cubicBezTo>
                    <a:pt x="460" y="974"/>
                    <a:pt x="460" y="974"/>
                    <a:pt x="460" y="974"/>
                  </a:cubicBezTo>
                  <a:cubicBezTo>
                    <a:pt x="469" y="972"/>
                    <a:pt x="469" y="972"/>
                    <a:pt x="469" y="972"/>
                  </a:cubicBezTo>
                  <a:cubicBezTo>
                    <a:pt x="472" y="969"/>
                    <a:pt x="472" y="969"/>
                    <a:pt x="472" y="969"/>
                  </a:cubicBezTo>
                  <a:cubicBezTo>
                    <a:pt x="477" y="971"/>
                    <a:pt x="477" y="971"/>
                    <a:pt x="477" y="971"/>
                  </a:cubicBezTo>
                  <a:cubicBezTo>
                    <a:pt x="479" y="967"/>
                    <a:pt x="479" y="967"/>
                    <a:pt x="479" y="967"/>
                  </a:cubicBezTo>
                  <a:cubicBezTo>
                    <a:pt x="481" y="967"/>
                    <a:pt x="477" y="965"/>
                    <a:pt x="481" y="966"/>
                  </a:cubicBezTo>
                  <a:cubicBezTo>
                    <a:pt x="483" y="966"/>
                    <a:pt x="482" y="969"/>
                    <a:pt x="484" y="967"/>
                  </a:cubicBezTo>
                  <a:cubicBezTo>
                    <a:pt x="485" y="965"/>
                    <a:pt x="485" y="965"/>
                    <a:pt x="485" y="965"/>
                  </a:cubicBezTo>
                  <a:cubicBezTo>
                    <a:pt x="482" y="964"/>
                    <a:pt x="482" y="964"/>
                    <a:pt x="482" y="964"/>
                  </a:cubicBezTo>
                  <a:cubicBezTo>
                    <a:pt x="498" y="963"/>
                    <a:pt x="498" y="963"/>
                    <a:pt x="498" y="963"/>
                  </a:cubicBezTo>
                  <a:cubicBezTo>
                    <a:pt x="500" y="963"/>
                    <a:pt x="500" y="963"/>
                    <a:pt x="500" y="963"/>
                  </a:cubicBezTo>
                  <a:cubicBezTo>
                    <a:pt x="498" y="963"/>
                    <a:pt x="501" y="974"/>
                    <a:pt x="492" y="965"/>
                  </a:cubicBezTo>
                  <a:cubicBezTo>
                    <a:pt x="492" y="965"/>
                    <a:pt x="493" y="967"/>
                    <a:pt x="489" y="966"/>
                  </a:cubicBezTo>
                  <a:cubicBezTo>
                    <a:pt x="488" y="965"/>
                    <a:pt x="488" y="965"/>
                    <a:pt x="488" y="965"/>
                  </a:cubicBezTo>
                  <a:cubicBezTo>
                    <a:pt x="488" y="967"/>
                    <a:pt x="487" y="961"/>
                    <a:pt x="485" y="967"/>
                  </a:cubicBezTo>
                  <a:cubicBezTo>
                    <a:pt x="493" y="967"/>
                    <a:pt x="493" y="967"/>
                    <a:pt x="493" y="967"/>
                  </a:cubicBezTo>
                  <a:cubicBezTo>
                    <a:pt x="503" y="965"/>
                    <a:pt x="503" y="965"/>
                    <a:pt x="503" y="965"/>
                  </a:cubicBezTo>
                  <a:cubicBezTo>
                    <a:pt x="501" y="970"/>
                    <a:pt x="498" y="966"/>
                    <a:pt x="492" y="969"/>
                  </a:cubicBezTo>
                  <a:cubicBezTo>
                    <a:pt x="493" y="970"/>
                    <a:pt x="487" y="969"/>
                    <a:pt x="494" y="971"/>
                  </a:cubicBezTo>
                  <a:cubicBezTo>
                    <a:pt x="498" y="971"/>
                    <a:pt x="498" y="971"/>
                    <a:pt x="498" y="971"/>
                  </a:cubicBezTo>
                  <a:cubicBezTo>
                    <a:pt x="499" y="971"/>
                    <a:pt x="499" y="971"/>
                    <a:pt x="499" y="971"/>
                  </a:cubicBezTo>
                  <a:cubicBezTo>
                    <a:pt x="496" y="975"/>
                    <a:pt x="496" y="975"/>
                    <a:pt x="496" y="975"/>
                  </a:cubicBezTo>
                  <a:cubicBezTo>
                    <a:pt x="499" y="975"/>
                    <a:pt x="499" y="975"/>
                    <a:pt x="499" y="975"/>
                  </a:cubicBezTo>
                  <a:cubicBezTo>
                    <a:pt x="499" y="975"/>
                    <a:pt x="502" y="974"/>
                    <a:pt x="498" y="975"/>
                  </a:cubicBezTo>
                  <a:cubicBezTo>
                    <a:pt x="500" y="972"/>
                    <a:pt x="499" y="980"/>
                    <a:pt x="507" y="972"/>
                  </a:cubicBezTo>
                  <a:cubicBezTo>
                    <a:pt x="506" y="971"/>
                    <a:pt x="506" y="971"/>
                    <a:pt x="506" y="971"/>
                  </a:cubicBezTo>
                  <a:cubicBezTo>
                    <a:pt x="510" y="967"/>
                    <a:pt x="510" y="967"/>
                    <a:pt x="510" y="967"/>
                  </a:cubicBezTo>
                  <a:cubicBezTo>
                    <a:pt x="511" y="967"/>
                    <a:pt x="511" y="967"/>
                    <a:pt x="511" y="967"/>
                  </a:cubicBezTo>
                  <a:cubicBezTo>
                    <a:pt x="511" y="963"/>
                    <a:pt x="511" y="963"/>
                    <a:pt x="511" y="963"/>
                  </a:cubicBezTo>
                  <a:cubicBezTo>
                    <a:pt x="521" y="965"/>
                    <a:pt x="521" y="965"/>
                    <a:pt x="521" y="965"/>
                  </a:cubicBezTo>
                  <a:cubicBezTo>
                    <a:pt x="524" y="963"/>
                    <a:pt x="524" y="963"/>
                    <a:pt x="524" y="963"/>
                  </a:cubicBezTo>
                  <a:cubicBezTo>
                    <a:pt x="530" y="965"/>
                    <a:pt x="530" y="965"/>
                    <a:pt x="530" y="965"/>
                  </a:cubicBezTo>
                  <a:cubicBezTo>
                    <a:pt x="538" y="962"/>
                    <a:pt x="538" y="962"/>
                    <a:pt x="538" y="962"/>
                  </a:cubicBezTo>
                  <a:cubicBezTo>
                    <a:pt x="538" y="963"/>
                    <a:pt x="540" y="961"/>
                    <a:pt x="538" y="964"/>
                  </a:cubicBezTo>
                  <a:cubicBezTo>
                    <a:pt x="539" y="964"/>
                    <a:pt x="539" y="964"/>
                    <a:pt x="539" y="964"/>
                  </a:cubicBezTo>
                  <a:cubicBezTo>
                    <a:pt x="540" y="961"/>
                    <a:pt x="540" y="961"/>
                    <a:pt x="540" y="961"/>
                  </a:cubicBezTo>
                  <a:cubicBezTo>
                    <a:pt x="541" y="962"/>
                    <a:pt x="541" y="962"/>
                    <a:pt x="541" y="962"/>
                  </a:cubicBezTo>
                  <a:cubicBezTo>
                    <a:pt x="547" y="962"/>
                    <a:pt x="547" y="962"/>
                    <a:pt x="547" y="962"/>
                  </a:cubicBezTo>
                  <a:cubicBezTo>
                    <a:pt x="548" y="961"/>
                    <a:pt x="548" y="961"/>
                    <a:pt x="548" y="961"/>
                  </a:cubicBezTo>
                  <a:cubicBezTo>
                    <a:pt x="546" y="960"/>
                    <a:pt x="546" y="960"/>
                    <a:pt x="546" y="960"/>
                  </a:cubicBezTo>
                  <a:cubicBezTo>
                    <a:pt x="551" y="957"/>
                    <a:pt x="551" y="957"/>
                    <a:pt x="551" y="957"/>
                  </a:cubicBezTo>
                  <a:cubicBezTo>
                    <a:pt x="558" y="958"/>
                    <a:pt x="558" y="958"/>
                    <a:pt x="558" y="958"/>
                  </a:cubicBezTo>
                  <a:cubicBezTo>
                    <a:pt x="575" y="954"/>
                    <a:pt x="575" y="954"/>
                    <a:pt x="575" y="954"/>
                  </a:cubicBezTo>
                  <a:cubicBezTo>
                    <a:pt x="576" y="954"/>
                    <a:pt x="578" y="958"/>
                    <a:pt x="580" y="952"/>
                  </a:cubicBezTo>
                  <a:cubicBezTo>
                    <a:pt x="579" y="954"/>
                    <a:pt x="579" y="954"/>
                    <a:pt x="579" y="954"/>
                  </a:cubicBezTo>
                  <a:cubicBezTo>
                    <a:pt x="581" y="954"/>
                    <a:pt x="581" y="954"/>
                    <a:pt x="581" y="954"/>
                  </a:cubicBezTo>
                  <a:cubicBezTo>
                    <a:pt x="582" y="952"/>
                    <a:pt x="582" y="952"/>
                    <a:pt x="582" y="952"/>
                  </a:cubicBezTo>
                  <a:cubicBezTo>
                    <a:pt x="583" y="953"/>
                    <a:pt x="583" y="953"/>
                    <a:pt x="583" y="953"/>
                  </a:cubicBezTo>
                  <a:cubicBezTo>
                    <a:pt x="579" y="956"/>
                    <a:pt x="579" y="956"/>
                    <a:pt x="579" y="956"/>
                  </a:cubicBezTo>
                  <a:cubicBezTo>
                    <a:pt x="578" y="956"/>
                    <a:pt x="576" y="953"/>
                    <a:pt x="575" y="955"/>
                  </a:cubicBezTo>
                  <a:cubicBezTo>
                    <a:pt x="577" y="956"/>
                    <a:pt x="577" y="956"/>
                    <a:pt x="577" y="956"/>
                  </a:cubicBezTo>
                  <a:cubicBezTo>
                    <a:pt x="575" y="958"/>
                    <a:pt x="575" y="958"/>
                    <a:pt x="575" y="958"/>
                  </a:cubicBezTo>
                  <a:cubicBezTo>
                    <a:pt x="577" y="960"/>
                    <a:pt x="577" y="960"/>
                    <a:pt x="577" y="960"/>
                  </a:cubicBezTo>
                  <a:cubicBezTo>
                    <a:pt x="589" y="958"/>
                    <a:pt x="589" y="958"/>
                    <a:pt x="589" y="958"/>
                  </a:cubicBezTo>
                  <a:cubicBezTo>
                    <a:pt x="590" y="956"/>
                    <a:pt x="590" y="956"/>
                    <a:pt x="590" y="956"/>
                  </a:cubicBezTo>
                  <a:cubicBezTo>
                    <a:pt x="589" y="955"/>
                    <a:pt x="583" y="965"/>
                    <a:pt x="597" y="953"/>
                  </a:cubicBezTo>
                  <a:cubicBezTo>
                    <a:pt x="597" y="948"/>
                    <a:pt x="597" y="948"/>
                    <a:pt x="597" y="948"/>
                  </a:cubicBezTo>
                  <a:cubicBezTo>
                    <a:pt x="599" y="947"/>
                    <a:pt x="599" y="947"/>
                    <a:pt x="599" y="947"/>
                  </a:cubicBezTo>
                  <a:cubicBezTo>
                    <a:pt x="600" y="948"/>
                    <a:pt x="596" y="950"/>
                    <a:pt x="601" y="948"/>
                  </a:cubicBezTo>
                  <a:cubicBezTo>
                    <a:pt x="598" y="951"/>
                    <a:pt x="598" y="951"/>
                    <a:pt x="598" y="951"/>
                  </a:cubicBezTo>
                  <a:cubicBezTo>
                    <a:pt x="600" y="954"/>
                    <a:pt x="600" y="954"/>
                    <a:pt x="600" y="954"/>
                  </a:cubicBezTo>
                  <a:cubicBezTo>
                    <a:pt x="601" y="953"/>
                    <a:pt x="601" y="953"/>
                    <a:pt x="601" y="953"/>
                  </a:cubicBezTo>
                  <a:cubicBezTo>
                    <a:pt x="602" y="951"/>
                    <a:pt x="602" y="951"/>
                    <a:pt x="602" y="951"/>
                  </a:cubicBezTo>
                  <a:cubicBezTo>
                    <a:pt x="605" y="950"/>
                    <a:pt x="605" y="950"/>
                    <a:pt x="605" y="950"/>
                  </a:cubicBezTo>
                  <a:cubicBezTo>
                    <a:pt x="607" y="950"/>
                    <a:pt x="607" y="950"/>
                    <a:pt x="607" y="950"/>
                  </a:cubicBezTo>
                  <a:cubicBezTo>
                    <a:pt x="606" y="952"/>
                    <a:pt x="606" y="952"/>
                    <a:pt x="606" y="952"/>
                  </a:cubicBezTo>
                  <a:cubicBezTo>
                    <a:pt x="604" y="953"/>
                    <a:pt x="604" y="953"/>
                    <a:pt x="604" y="953"/>
                  </a:cubicBezTo>
                  <a:cubicBezTo>
                    <a:pt x="607" y="955"/>
                    <a:pt x="607" y="955"/>
                    <a:pt x="607" y="955"/>
                  </a:cubicBezTo>
                  <a:cubicBezTo>
                    <a:pt x="613" y="956"/>
                    <a:pt x="613" y="956"/>
                    <a:pt x="613" y="956"/>
                  </a:cubicBezTo>
                  <a:cubicBezTo>
                    <a:pt x="612" y="957"/>
                    <a:pt x="606" y="955"/>
                    <a:pt x="620" y="953"/>
                  </a:cubicBezTo>
                  <a:cubicBezTo>
                    <a:pt x="622" y="954"/>
                    <a:pt x="622" y="954"/>
                    <a:pt x="622" y="954"/>
                  </a:cubicBezTo>
                  <a:cubicBezTo>
                    <a:pt x="627" y="951"/>
                    <a:pt x="627" y="951"/>
                    <a:pt x="627" y="951"/>
                  </a:cubicBezTo>
                  <a:cubicBezTo>
                    <a:pt x="628" y="953"/>
                    <a:pt x="628" y="953"/>
                    <a:pt x="628" y="953"/>
                  </a:cubicBezTo>
                  <a:cubicBezTo>
                    <a:pt x="633" y="950"/>
                    <a:pt x="633" y="950"/>
                    <a:pt x="633" y="950"/>
                  </a:cubicBezTo>
                  <a:cubicBezTo>
                    <a:pt x="654" y="947"/>
                    <a:pt x="654" y="947"/>
                    <a:pt x="654" y="947"/>
                  </a:cubicBezTo>
                  <a:cubicBezTo>
                    <a:pt x="656" y="945"/>
                    <a:pt x="656" y="945"/>
                    <a:pt x="656" y="945"/>
                  </a:cubicBezTo>
                  <a:cubicBezTo>
                    <a:pt x="662" y="947"/>
                    <a:pt x="662" y="947"/>
                    <a:pt x="662" y="947"/>
                  </a:cubicBezTo>
                  <a:cubicBezTo>
                    <a:pt x="666" y="948"/>
                    <a:pt x="666" y="948"/>
                    <a:pt x="666" y="948"/>
                  </a:cubicBezTo>
                  <a:cubicBezTo>
                    <a:pt x="667" y="950"/>
                    <a:pt x="654" y="951"/>
                    <a:pt x="667" y="941"/>
                  </a:cubicBezTo>
                  <a:cubicBezTo>
                    <a:pt x="667" y="942"/>
                    <a:pt x="666" y="942"/>
                    <a:pt x="668" y="943"/>
                  </a:cubicBezTo>
                  <a:cubicBezTo>
                    <a:pt x="669" y="944"/>
                    <a:pt x="659" y="947"/>
                    <a:pt x="670" y="938"/>
                  </a:cubicBezTo>
                  <a:cubicBezTo>
                    <a:pt x="674" y="939"/>
                    <a:pt x="674" y="939"/>
                    <a:pt x="674" y="939"/>
                  </a:cubicBezTo>
                  <a:cubicBezTo>
                    <a:pt x="680" y="937"/>
                    <a:pt x="680" y="937"/>
                    <a:pt x="680" y="937"/>
                  </a:cubicBezTo>
                  <a:cubicBezTo>
                    <a:pt x="681" y="937"/>
                    <a:pt x="672" y="939"/>
                    <a:pt x="683" y="938"/>
                  </a:cubicBezTo>
                  <a:cubicBezTo>
                    <a:pt x="684" y="936"/>
                    <a:pt x="684" y="936"/>
                    <a:pt x="684" y="936"/>
                  </a:cubicBezTo>
                  <a:cubicBezTo>
                    <a:pt x="685" y="937"/>
                    <a:pt x="685" y="937"/>
                    <a:pt x="685" y="937"/>
                  </a:cubicBezTo>
                  <a:cubicBezTo>
                    <a:pt x="681" y="940"/>
                    <a:pt x="681" y="940"/>
                    <a:pt x="681" y="940"/>
                  </a:cubicBezTo>
                  <a:cubicBezTo>
                    <a:pt x="680" y="938"/>
                    <a:pt x="680" y="938"/>
                    <a:pt x="680" y="938"/>
                  </a:cubicBezTo>
                  <a:cubicBezTo>
                    <a:pt x="678" y="940"/>
                    <a:pt x="676" y="939"/>
                    <a:pt x="676" y="940"/>
                  </a:cubicBezTo>
                  <a:cubicBezTo>
                    <a:pt x="670" y="945"/>
                    <a:pt x="670" y="945"/>
                    <a:pt x="670" y="945"/>
                  </a:cubicBezTo>
                  <a:cubicBezTo>
                    <a:pt x="671" y="947"/>
                    <a:pt x="671" y="947"/>
                    <a:pt x="671" y="947"/>
                  </a:cubicBezTo>
                  <a:cubicBezTo>
                    <a:pt x="679" y="946"/>
                    <a:pt x="679" y="946"/>
                    <a:pt x="679" y="946"/>
                  </a:cubicBezTo>
                  <a:cubicBezTo>
                    <a:pt x="682" y="944"/>
                    <a:pt x="682" y="944"/>
                    <a:pt x="682" y="944"/>
                  </a:cubicBezTo>
                  <a:cubicBezTo>
                    <a:pt x="690" y="944"/>
                    <a:pt x="690" y="944"/>
                    <a:pt x="690" y="944"/>
                  </a:cubicBezTo>
                  <a:cubicBezTo>
                    <a:pt x="697" y="941"/>
                    <a:pt x="697" y="941"/>
                    <a:pt x="697" y="941"/>
                  </a:cubicBezTo>
                  <a:cubicBezTo>
                    <a:pt x="702" y="942"/>
                    <a:pt x="702" y="942"/>
                    <a:pt x="702" y="942"/>
                  </a:cubicBezTo>
                  <a:cubicBezTo>
                    <a:pt x="712" y="941"/>
                    <a:pt x="712" y="941"/>
                    <a:pt x="712" y="941"/>
                  </a:cubicBezTo>
                  <a:cubicBezTo>
                    <a:pt x="712" y="940"/>
                    <a:pt x="712" y="940"/>
                    <a:pt x="712" y="940"/>
                  </a:cubicBezTo>
                  <a:cubicBezTo>
                    <a:pt x="706" y="941"/>
                    <a:pt x="711" y="948"/>
                    <a:pt x="720" y="934"/>
                  </a:cubicBezTo>
                  <a:cubicBezTo>
                    <a:pt x="720" y="933"/>
                    <a:pt x="720" y="933"/>
                    <a:pt x="720" y="933"/>
                  </a:cubicBezTo>
                  <a:cubicBezTo>
                    <a:pt x="722" y="933"/>
                    <a:pt x="722" y="933"/>
                    <a:pt x="722" y="933"/>
                  </a:cubicBezTo>
                  <a:cubicBezTo>
                    <a:pt x="723" y="931"/>
                    <a:pt x="723" y="931"/>
                    <a:pt x="723" y="931"/>
                  </a:cubicBezTo>
                  <a:cubicBezTo>
                    <a:pt x="726" y="934"/>
                    <a:pt x="726" y="934"/>
                    <a:pt x="726" y="934"/>
                  </a:cubicBezTo>
                  <a:cubicBezTo>
                    <a:pt x="726" y="932"/>
                    <a:pt x="736" y="935"/>
                    <a:pt x="725" y="930"/>
                  </a:cubicBezTo>
                  <a:cubicBezTo>
                    <a:pt x="726" y="931"/>
                    <a:pt x="727" y="930"/>
                    <a:pt x="728" y="930"/>
                  </a:cubicBezTo>
                  <a:cubicBezTo>
                    <a:pt x="728" y="936"/>
                    <a:pt x="728" y="936"/>
                    <a:pt x="728" y="936"/>
                  </a:cubicBezTo>
                  <a:cubicBezTo>
                    <a:pt x="723" y="937"/>
                    <a:pt x="723" y="937"/>
                    <a:pt x="723" y="937"/>
                  </a:cubicBezTo>
                  <a:cubicBezTo>
                    <a:pt x="723" y="938"/>
                    <a:pt x="723" y="938"/>
                    <a:pt x="723" y="938"/>
                  </a:cubicBezTo>
                  <a:cubicBezTo>
                    <a:pt x="747" y="937"/>
                    <a:pt x="747" y="937"/>
                    <a:pt x="747" y="937"/>
                  </a:cubicBezTo>
                  <a:cubicBezTo>
                    <a:pt x="750" y="935"/>
                    <a:pt x="750" y="935"/>
                    <a:pt x="750" y="935"/>
                  </a:cubicBezTo>
                  <a:cubicBezTo>
                    <a:pt x="748" y="933"/>
                    <a:pt x="748" y="933"/>
                    <a:pt x="748" y="933"/>
                  </a:cubicBezTo>
                  <a:cubicBezTo>
                    <a:pt x="744" y="933"/>
                    <a:pt x="744" y="933"/>
                    <a:pt x="744" y="933"/>
                  </a:cubicBezTo>
                  <a:cubicBezTo>
                    <a:pt x="746" y="931"/>
                    <a:pt x="746" y="931"/>
                    <a:pt x="746" y="931"/>
                  </a:cubicBezTo>
                  <a:cubicBezTo>
                    <a:pt x="751" y="932"/>
                    <a:pt x="751" y="932"/>
                    <a:pt x="751" y="932"/>
                  </a:cubicBezTo>
                  <a:cubicBezTo>
                    <a:pt x="752" y="931"/>
                    <a:pt x="752" y="931"/>
                    <a:pt x="752" y="931"/>
                  </a:cubicBezTo>
                  <a:cubicBezTo>
                    <a:pt x="751" y="930"/>
                    <a:pt x="751" y="930"/>
                    <a:pt x="751" y="930"/>
                  </a:cubicBezTo>
                  <a:cubicBezTo>
                    <a:pt x="751" y="927"/>
                    <a:pt x="751" y="927"/>
                    <a:pt x="751" y="927"/>
                  </a:cubicBezTo>
                  <a:cubicBezTo>
                    <a:pt x="756" y="925"/>
                    <a:pt x="756" y="925"/>
                    <a:pt x="756" y="925"/>
                  </a:cubicBezTo>
                  <a:cubicBezTo>
                    <a:pt x="761" y="924"/>
                    <a:pt x="752" y="927"/>
                    <a:pt x="760" y="926"/>
                  </a:cubicBezTo>
                  <a:cubicBezTo>
                    <a:pt x="760" y="925"/>
                    <a:pt x="760" y="925"/>
                    <a:pt x="760" y="925"/>
                  </a:cubicBezTo>
                  <a:cubicBezTo>
                    <a:pt x="762" y="927"/>
                    <a:pt x="764" y="922"/>
                    <a:pt x="764" y="929"/>
                  </a:cubicBezTo>
                  <a:cubicBezTo>
                    <a:pt x="764" y="926"/>
                    <a:pt x="764" y="926"/>
                    <a:pt x="764" y="926"/>
                  </a:cubicBezTo>
                  <a:cubicBezTo>
                    <a:pt x="765" y="926"/>
                    <a:pt x="765" y="926"/>
                    <a:pt x="765" y="926"/>
                  </a:cubicBezTo>
                  <a:cubicBezTo>
                    <a:pt x="766" y="927"/>
                    <a:pt x="766" y="927"/>
                    <a:pt x="766" y="927"/>
                  </a:cubicBezTo>
                  <a:cubicBezTo>
                    <a:pt x="761" y="931"/>
                    <a:pt x="761" y="931"/>
                    <a:pt x="761" y="931"/>
                  </a:cubicBezTo>
                  <a:cubicBezTo>
                    <a:pt x="762" y="933"/>
                    <a:pt x="762" y="933"/>
                    <a:pt x="762" y="933"/>
                  </a:cubicBezTo>
                  <a:cubicBezTo>
                    <a:pt x="765" y="933"/>
                    <a:pt x="765" y="933"/>
                    <a:pt x="765" y="933"/>
                  </a:cubicBezTo>
                  <a:cubicBezTo>
                    <a:pt x="765" y="934"/>
                    <a:pt x="765" y="934"/>
                    <a:pt x="765" y="934"/>
                  </a:cubicBezTo>
                  <a:cubicBezTo>
                    <a:pt x="770" y="934"/>
                    <a:pt x="770" y="934"/>
                    <a:pt x="770" y="934"/>
                  </a:cubicBezTo>
                  <a:cubicBezTo>
                    <a:pt x="771" y="934"/>
                    <a:pt x="771" y="934"/>
                    <a:pt x="771" y="934"/>
                  </a:cubicBezTo>
                  <a:cubicBezTo>
                    <a:pt x="767" y="932"/>
                    <a:pt x="767" y="932"/>
                    <a:pt x="767" y="932"/>
                  </a:cubicBezTo>
                  <a:cubicBezTo>
                    <a:pt x="769" y="930"/>
                    <a:pt x="769" y="930"/>
                    <a:pt x="769" y="930"/>
                  </a:cubicBezTo>
                  <a:cubicBezTo>
                    <a:pt x="770" y="930"/>
                    <a:pt x="762" y="929"/>
                    <a:pt x="772" y="930"/>
                  </a:cubicBezTo>
                  <a:cubicBezTo>
                    <a:pt x="768" y="924"/>
                    <a:pt x="770" y="940"/>
                    <a:pt x="769" y="925"/>
                  </a:cubicBezTo>
                  <a:cubicBezTo>
                    <a:pt x="766" y="926"/>
                    <a:pt x="770" y="928"/>
                    <a:pt x="772" y="923"/>
                  </a:cubicBezTo>
                  <a:cubicBezTo>
                    <a:pt x="775" y="926"/>
                    <a:pt x="770" y="924"/>
                    <a:pt x="770" y="927"/>
                  </a:cubicBezTo>
                  <a:cubicBezTo>
                    <a:pt x="772" y="927"/>
                    <a:pt x="772" y="927"/>
                    <a:pt x="772" y="927"/>
                  </a:cubicBezTo>
                  <a:cubicBezTo>
                    <a:pt x="773" y="929"/>
                    <a:pt x="773" y="929"/>
                    <a:pt x="773" y="929"/>
                  </a:cubicBezTo>
                  <a:cubicBezTo>
                    <a:pt x="780" y="926"/>
                    <a:pt x="780" y="926"/>
                    <a:pt x="780" y="926"/>
                  </a:cubicBezTo>
                  <a:cubicBezTo>
                    <a:pt x="780" y="926"/>
                    <a:pt x="773" y="930"/>
                    <a:pt x="783" y="927"/>
                  </a:cubicBezTo>
                  <a:cubicBezTo>
                    <a:pt x="783" y="925"/>
                    <a:pt x="783" y="925"/>
                    <a:pt x="783" y="925"/>
                  </a:cubicBezTo>
                  <a:cubicBezTo>
                    <a:pt x="785" y="926"/>
                    <a:pt x="785" y="926"/>
                    <a:pt x="785" y="926"/>
                  </a:cubicBezTo>
                  <a:cubicBezTo>
                    <a:pt x="792" y="923"/>
                    <a:pt x="792" y="923"/>
                    <a:pt x="792" y="923"/>
                  </a:cubicBezTo>
                  <a:cubicBezTo>
                    <a:pt x="793" y="922"/>
                    <a:pt x="793" y="922"/>
                    <a:pt x="793" y="922"/>
                  </a:cubicBezTo>
                  <a:cubicBezTo>
                    <a:pt x="797" y="923"/>
                    <a:pt x="797" y="923"/>
                    <a:pt x="797" y="923"/>
                  </a:cubicBezTo>
                  <a:cubicBezTo>
                    <a:pt x="792" y="926"/>
                    <a:pt x="792" y="926"/>
                    <a:pt x="792" y="926"/>
                  </a:cubicBezTo>
                  <a:cubicBezTo>
                    <a:pt x="796" y="930"/>
                    <a:pt x="796" y="930"/>
                    <a:pt x="796" y="930"/>
                  </a:cubicBezTo>
                  <a:cubicBezTo>
                    <a:pt x="807" y="929"/>
                    <a:pt x="807" y="929"/>
                    <a:pt x="807" y="929"/>
                  </a:cubicBezTo>
                  <a:cubicBezTo>
                    <a:pt x="808" y="928"/>
                    <a:pt x="808" y="928"/>
                    <a:pt x="808" y="928"/>
                  </a:cubicBezTo>
                  <a:cubicBezTo>
                    <a:pt x="808" y="927"/>
                    <a:pt x="808" y="927"/>
                    <a:pt x="808" y="927"/>
                  </a:cubicBezTo>
                  <a:cubicBezTo>
                    <a:pt x="813" y="929"/>
                    <a:pt x="813" y="929"/>
                    <a:pt x="813" y="929"/>
                  </a:cubicBezTo>
                  <a:cubicBezTo>
                    <a:pt x="814" y="929"/>
                    <a:pt x="808" y="931"/>
                    <a:pt x="815" y="926"/>
                  </a:cubicBezTo>
                  <a:cubicBezTo>
                    <a:pt x="817" y="927"/>
                    <a:pt x="817" y="927"/>
                    <a:pt x="817" y="927"/>
                  </a:cubicBezTo>
                  <a:cubicBezTo>
                    <a:pt x="823" y="925"/>
                    <a:pt x="823" y="925"/>
                    <a:pt x="823" y="925"/>
                  </a:cubicBezTo>
                  <a:cubicBezTo>
                    <a:pt x="824" y="925"/>
                    <a:pt x="826" y="927"/>
                    <a:pt x="827" y="925"/>
                  </a:cubicBezTo>
                  <a:cubicBezTo>
                    <a:pt x="827" y="921"/>
                    <a:pt x="830" y="929"/>
                    <a:pt x="830" y="922"/>
                  </a:cubicBezTo>
                  <a:cubicBezTo>
                    <a:pt x="831" y="925"/>
                    <a:pt x="831" y="925"/>
                    <a:pt x="831" y="925"/>
                  </a:cubicBezTo>
                  <a:cubicBezTo>
                    <a:pt x="834" y="925"/>
                    <a:pt x="832" y="922"/>
                    <a:pt x="834" y="922"/>
                  </a:cubicBezTo>
                  <a:cubicBezTo>
                    <a:pt x="837" y="921"/>
                    <a:pt x="837" y="921"/>
                    <a:pt x="837" y="921"/>
                  </a:cubicBezTo>
                  <a:cubicBezTo>
                    <a:pt x="839" y="917"/>
                    <a:pt x="839" y="917"/>
                    <a:pt x="839" y="917"/>
                  </a:cubicBezTo>
                  <a:cubicBezTo>
                    <a:pt x="845" y="918"/>
                    <a:pt x="845" y="918"/>
                    <a:pt x="845" y="918"/>
                  </a:cubicBezTo>
                  <a:cubicBezTo>
                    <a:pt x="850" y="912"/>
                    <a:pt x="850" y="912"/>
                    <a:pt x="850" y="912"/>
                  </a:cubicBezTo>
                  <a:cubicBezTo>
                    <a:pt x="850" y="916"/>
                    <a:pt x="850" y="916"/>
                    <a:pt x="850" y="916"/>
                  </a:cubicBezTo>
                  <a:cubicBezTo>
                    <a:pt x="853" y="918"/>
                    <a:pt x="853" y="918"/>
                    <a:pt x="853" y="918"/>
                  </a:cubicBezTo>
                  <a:cubicBezTo>
                    <a:pt x="856" y="914"/>
                    <a:pt x="856" y="914"/>
                    <a:pt x="856" y="914"/>
                  </a:cubicBezTo>
                  <a:cubicBezTo>
                    <a:pt x="858" y="915"/>
                    <a:pt x="858" y="915"/>
                    <a:pt x="858" y="915"/>
                  </a:cubicBezTo>
                  <a:cubicBezTo>
                    <a:pt x="853" y="919"/>
                    <a:pt x="853" y="919"/>
                    <a:pt x="853" y="919"/>
                  </a:cubicBezTo>
                  <a:cubicBezTo>
                    <a:pt x="857" y="919"/>
                    <a:pt x="857" y="919"/>
                    <a:pt x="857" y="919"/>
                  </a:cubicBezTo>
                  <a:cubicBezTo>
                    <a:pt x="856" y="921"/>
                    <a:pt x="853" y="919"/>
                    <a:pt x="853" y="921"/>
                  </a:cubicBezTo>
                  <a:cubicBezTo>
                    <a:pt x="854" y="923"/>
                    <a:pt x="854" y="923"/>
                    <a:pt x="854" y="923"/>
                  </a:cubicBezTo>
                  <a:cubicBezTo>
                    <a:pt x="855" y="922"/>
                    <a:pt x="855" y="922"/>
                    <a:pt x="855" y="922"/>
                  </a:cubicBezTo>
                  <a:cubicBezTo>
                    <a:pt x="858" y="923"/>
                    <a:pt x="847" y="926"/>
                    <a:pt x="859" y="922"/>
                  </a:cubicBezTo>
                  <a:cubicBezTo>
                    <a:pt x="859" y="917"/>
                    <a:pt x="859" y="917"/>
                    <a:pt x="859" y="917"/>
                  </a:cubicBezTo>
                  <a:cubicBezTo>
                    <a:pt x="858" y="917"/>
                    <a:pt x="858" y="917"/>
                    <a:pt x="858" y="917"/>
                  </a:cubicBezTo>
                  <a:cubicBezTo>
                    <a:pt x="862" y="916"/>
                    <a:pt x="862" y="916"/>
                    <a:pt x="862" y="916"/>
                  </a:cubicBezTo>
                  <a:cubicBezTo>
                    <a:pt x="863" y="914"/>
                    <a:pt x="863" y="914"/>
                    <a:pt x="863" y="914"/>
                  </a:cubicBezTo>
                  <a:cubicBezTo>
                    <a:pt x="869" y="914"/>
                    <a:pt x="869" y="914"/>
                    <a:pt x="869" y="914"/>
                  </a:cubicBezTo>
                  <a:cubicBezTo>
                    <a:pt x="869" y="912"/>
                    <a:pt x="869" y="912"/>
                    <a:pt x="869" y="912"/>
                  </a:cubicBezTo>
                  <a:cubicBezTo>
                    <a:pt x="872" y="912"/>
                    <a:pt x="872" y="912"/>
                    <a:pt x="872" y="912"/>
                  </a:cubicBezTo>
                  <a:cubicBezTo>
                    <a:pt x="873" y="914"/>
                    <a:pt x="873" y="914"/>
                    <a:pt x="873" y="914"/>
                  </a:cubicBezTo>
                  <a:cubicBezTo>
                    <a:pt x="877" y="911"/>
                    <a:pt x="877" y="911"/>
                    <a:pt x="877" y="911"/>
                  </a:cubicBezTo>
                  <a:cubicBezTo>
                    <a:pt x="888" y="910"/>
                    <a:pt x="888" y="910"/>
                    <a:pt x="888" y="910"/>
                  </a:cubicBezTo>
                  <a:cubicBezTo>
                    <a:pt x="884" y="914"/>
                    <a:pt x="884" y="914"/>
                    <a:pt x="884" y="914"/>
                  </a:cubicBezTo>
                  <a:cubicBezTo>
                    <a:pt x="885" y="916"/>
                    <a:pt x="885" y="916"/>
                    <a:pt x="885" y="916"/>
                  </a:cubicBezTo>
                  <a:cubicBezTo>
                    <a:pt x="880" y="916"/>
                    <a:pt x="880" y="916"/>
                    <a:pt x="880" y="916"/>
                  </a:cubicBezTo>
                  <a:cubicBezTo>
                    <a:pt x="879" y="917"/>
                    <a:pt x="879" y="917"/>
                    <a:pt x="879" y="917"/>
                  </a:cubicBezTo>
                  <a:cubicBezTo>
                    <a:pt x="880" y="917"/>
                    <a:pt x="880" y="917"/>
                    <a:pt x="880" y="917"/>
                  </a:cubicBezTo>
                  <a:cubicBezTo>
                    <a:pt x="882" y="920"/>
                    <a:pt x="882" y="920"/>
                    <a:pt x="882" y="920"/>
                  </a:cubicBezTo>
                  <a:cubicBezTo>
                    <a:pt x="884" y="920"/>
                    <a:pt x="873" y="922"/>
                    <a:pt x="886" y="917"/>
                  </a:cubicBezTo>
                  <a:cubicBezTo>
                    <a:pt x="887" y="918"/>
                    <a:pt x="887" y="918"/>
                    <a:pt x="887" y="918"/>
                  </a:cubicBezTo>
                  <a:cubicBezTo>
                    <a:pt x="893" y="909"/>
                    <a:pt x="893" y="909"/>
                    <a:pt x="893" y="909"/>
                  </a:cubicBezTo>
                  <a:cubicBezTo>
                    <a:pt x="896" y="909"/>
                    <a:pt x="896" y="905"/>
                    <a:pt x="899" y="906"/>
                  </a:cubicBezTo>
                  <a:cubicBezTo>
                    <a:pt x="900" y="909"/>
                    <a:pt x="900" y="909"/>
                    <a:pt x="900" y="909"/>
                  </a:cubicBezTo>
                  <a:cubicBezTo>
                    <a:pt x="902" y="908"/>
                    <a:pt x="902" y="908"/>
                    <a:pt x="902" y="908"/>
                  </a:cubicBezTo>
                  <a:cubicBezTo>
                    <a:pt x="905" y="911"/>
                    <a:pt x="905" y="911"/>
                    <a:pt x="905" y="911"/>
                  </a:cubicBezTo>
                  <a:cubicBezTo>
                    <a:pt x="905" y="911"/>
                    <a:pt x="906" y="911"/>
                    <a:pt x="907" y="910"/>
                  </a:cubicBezTo>
                  <a:cubicBezTo>
                    <a:pt x="903" y="912"/>
                    <a:pt x="903" y="912"/>
                    <a:pt x="903" y="912"/>
                  </a:cubicBezTo>
                  <a:cubicBezTo>
                    <a:pt x="900" y="910"/>
                    <a:pt x="896" y="909"/>
                    <a:pt x="893" y="913"/>
                  </a:cubicBezTo>
                  <a:cubicBezTo>
                    <a:pt x="892" y="914"/>
                    <a:pt x="892" y="914"/>
                    <a:pt x="892" y="914"/>
                  </a:cubicBezTo>
                  <a:cubicBezTo>
                    <a:pt x="894" y="915"/>
                    <a:pt x="894" y="915"/>
                    <a:pt x="894" y="915"/>
                  </a:cubicBezTo>
                  <a:cubicBezTo>
                    <a:pt x="896" y="914"/>
                    <a:pt x="896" y="914"/>
                    <a:pt x="896" y="914"/>
                  </a:cubicBezTo>
                  <a:cubicBezTo>
                    <a:pt x="896" y="914"/>
                    <a:pt x="896" y="914"/>
                    <a:pt x="896" y="914"/>
                  </a:cubicBezTo>
                  <a:cubicBezTo>
                    <a:pt x="899" y="914"/>
                    <a:pt x="899" y="914"/>
                    <a:pt x="899" y="914"/>
                  </a:cubicBezTo>
                  <a:cubicBezTo>
                    <a:pt x="904" y="918"/>
                    <a:pt x="904" y="918"/>
                    <a:pt x="904" y="918"/>
                  </a:cubicBezTo>
                  <a:cubicBezTo>
                    <a:pt x="909" y="915"/>
                    <a:pt x="909" y="915"/>
                    <a:pt x="909" y="915"/>
                  </a:cubicBezTo>
                  <a:cubicBezTo>
                    <a:pt x="910" y="916"/>
                    <a:pt x="910" y="916"/>
                    <a:pt x="910" y="916"/>
                  </a:cubicBezTo>
                  <a:cubicBezTo>
                    <a:pt x="924" y="911"/>
                    <a:pt x="924" y="911"/>
                    <a:pt x="924" y="911"/>
                  </a:cubicBezTo>
                  <a:cubicBezTo>
                    <a:pt x="931" y="910"/>
                    <a:pt x="931" y="910"/>
                    <a:pt x="931" y="910"/>
                  </a:cubicBezTo>
                  <a:cubicBezTo>
                    <a:pt x="932" y="909"/>
                    <a:pt x="932" y="909"/>
                    <a:pt x="932" y="909"/>
                  </a:cubicBezTo>
                  <a:cubicBezTo>
                    <a:pt x="933" y="909"/>
                    <a:pt x="927" y="912"/>
                    <a:pt x="932" y="906"/>
                  </a:cubicBezTo>
                  <a:cubicBezTo>
                    <a:pt x="932" y="909"/>
                    <a:pt x="932" y="909"/>
                    <a:pt x="932" y="909"/>
                  </a:cubicBezTo>
                  <a:cubicBezTo>
                    <a:pt x="933" y="909"/>
                    <a:pt x="928" y="910"/>
                    <a:pt x="934" y="909"/>
                  </a:cubicBezTo>
                  <a:cubicBezTo>
                    <a:pt x="932" y="913"/>
                    <a:pt x="932" y="913"/>
                    <a:pt x="932" y="913"/>
                  </a:cubicBezTo>
                  <a:cubicBezTo>
                    <a:pt x="927" y="911"/>
                    <a:pt x="921" y="923"/>
                    <a:pt x="921" y="912"/>
                  </a:cubicBezTo>
                  <a:cubicBezTo>
                    <a:pt x="919" y="912"/>
                    <a:pt x="920" y="916"/>
                    <a:pt x="919" y="914"/>
                  </a:cubicBezTo>
                  <a:cubicBezTo>
                    <a:pt x="914" y="919"/>
                    <a:pt x="911" y="907"/>
                    <a:pt x="914" y="922"/>
                  </a:cubicBezTo>
                  <a:cubicBezTo>
                    <a:pt x="914" y="924"/>
                    <a:pt x="911" y="921"/>
                    <a:pt x="913" y="924"/>
                  </a:cubicBezTo>
                  <a:cubicBezTo>
                    <a:pt x="909" y="921"/>
                    <a:pt x="909" y="921"/>
                    <a:pt x="909" y="921"/>
                  </a:cubicBezTo>
                  <a:cubicBezTo>
                    <a:pt x="911" y="918"/>
                    <a:pt x="899" y="922"/>
                    <a:pt x="912" y="918"/>
                  </a:cubicBezTo>
                  <a:cubicBezTo>
                    <a:pt x="909" y="917"/>
                    <a:pt x="909" y="917"/>
                    <a:pt x="909" y="917"/>
                  </a:cubicBezTo>
                  <a:cubicBezTo>
                    <a:pt x="907" y="919"/>
                    <a:pt x="907" y="919"/>
                    <a:pt x="907" y="919"/>
                  </a:cubicBezTo>
                  <a:cubicBezTo>
                    <a:pt x="905" y="918"/>
                    <a:pt x="905" y="918"/>
                    <a:pt x="905" y="918"/>
                  </a:cubicBezTo>
                  <a:cubicBezTo>
                    <a:pt x="902" y="919"/>
                    <a:pt x="902" y="919"/>
                    <a:pt x="902" y="919"/>
                  </a:cubicBezTo>
                  <a:cubicBezTo>
                    <a:pt x="896" y="918"/>
                    <a:pt x="896" y="918"/>
                    <a:pt x="896" y="918"/>
                  </a:cubicBezTo>
                  <a:cubicBezTo>
                    <a:pt x="895" y="921"/>
                    <a:pt x="895" y="921"/>
                    <a:pt x="895" y="921"/>
                  </a:cubicBezTo>
                  <a:cubicBezTo>
                    <a:pt x="894" y="919"/>
                    <a:pt x="894" y="919"/>
                    <a:pt x="894" y="919"/>
                  </a:cubicBezTo>
                  <a:cubicBezTo>
                    <a:pt x="885" y="920"/>
                    <a:pt x="885" y="920"/>
                    <a:pt x="885" y="920"/>
                  </a:cubicBezTo>
                  <a:cubicBezTo>
                    <a:pt x="881" y="920"/>
                    <a:pt x="881" y="920"/>
                    <a:pt x="881" y="920"/>
                  </a:cubicBezTo>
                  <a:cubicBezTo>
                    <a:pt x="880" y="922"/>
                    <a:pt x="880" y="922"/>
                    <a:pt x="880" y="922"/>
                  </a:cubicBezTo>
                  <a:cubicBezTo>
                    <a:pt x="879" y="921"/>
                    <a:pt x="879" y="921"/>
                    <a:pt x="879" y="921"/>
                  </a:cubicBezTo>
                  <a:cubicBezTo>
                    <a:pt x="877" y="922"/>
                    <a:pt x="875" y="925"/>
                    <a:pt x="873" y="921"/>
                  </a:cubicBezTo>
                  <a:cubicBezTo>
                    <a:pt x="872" y="924"/>
                    <a:pt x="872" y="924"/>
                    <a:pt x="872" y="924"/>
                  </a:cubicBezTo>
                  <a:cubicBezTo>
                    <a:pt x="861" y="924"/>
                    <a:pt x="861" y="924"/>
                    <a:pt x="861" y="924"/>
                  </a:cubicBezTo>
                  <a:cubicBezTo>
                    <a:pt x="849" y="926"/>
                    <a:pt x="849" y="926"/>
                    <a:pt x="849" y="926"/>
                  </a:cubicBezTo>
                  <a:cubicBezTo>
                    <a:pt x="841" y="926"/>
                    <a:pt x="841" y="926"/>
                    <a:pt x="841" y="926"/>
                  </a:cubicBezTo>
                  <a:cubicBezTo>
                    <a:pt x="839" y="928"/>
                    <a:pt x="839" y="928"/>
                    <a:pt x="839" y="928"/>
                  </a:cubicBezTo>
                  <a:cubicBezTo>
                    <a:pt x="823" y="929"/>
                    <a:pt x="823" y="929"/>
                    <a:pt x="823" y="929"/>
                  </a:cubicBezTo>
                  <a:cubicBezTo>
                    <a:pt x="819" y="932"/>
                    <a:pt x="819" y="932"/>
                    <a:pt x="819" y="932"/>
                  </a:cubicBezTo>
                  <a:cubicBezTo>
                    <a:pt x="820" y="933"/>
                    <a:pt x="820" y="933"/>
                    <a:pt x="820" y="933"/>
                  </a:cubicBezTo>
                  <a:cubicBezTo>
                    <a:pt x="826" y="931"/>
                    <a:pt x="826" y="931"/>
                    <a:pt x="826" y="931"/>
                  </a:cubicBezTo>
                  <a:cubicBezTo>
                    <a:pt x="826" y="935"/>
                    <a:pt x="826" y="935"/>
                    <a:pt x="826" y="935"/>
                  </a:cubicBezTo>
                  <a:cubicBezTo>
                    <a:pt x="816" y="933"/>
                    <a:pt x="816" y="933"/>
                    <a:pt x="816" y="933"/>
                  </a:cubicBezTo>
                  <a:cubicBezTo>
                    <a:pt x="815" y="929"/>
                    <a:pt x="815" y="929"/>
                    <a:pt x="815" y="929"/>
                  </a:cubicBezTo>
                  <a:cubicBezTo>
                    <a:pt x="807" y="931"/>
                    <a:pt x="807" y="931"/>
                    <a:pt x="807" y="931"/>
                  </a:cubicBezTo>
                  <a:cubicBezTo>
                    <a:pt x="801" y="931"/>
                    <a:pt x="801" y="931"/>
                    <a:pt x="801" y="931"/>
                  </a:cubicBezTo>
                  <a:cubicBezTo>
                    <a:pt x="797" y="934"/>
                    <a:pt x="797" y="934"/>
                    <a:pt x="797" y="934"/>
                  </a:cubicBezTo>
                  <a:cubicBezTo>
                    <a:pt x="793" y="931"/>
                    <a:pt x="793" y="931"/>
                    <a:pt x="793" y="931"/>
                  </a:cubicBezTo>
                  <a:cubicBezTo>
                    <a:pt x="792" y="933"/>
                    <a:pt x="791" y="934"/>
                    <a:pt x="785" y="933"/>
                  </a:cubicBezTo>
                  <a:cubicBezTo>
                    <a:pt x="783" y="934"/>
                    <a:pt x="783" y="934"/>
                    <a:pt x="783" y="934"/>
                  </a:cubicBezTo>
                  <a:cubicBezTo>
                    <a:pt x="783" y="934"/>
                    <a:pt x="783" y="934"/>
                    <a:pt x="783" y="934"/>
                  </a:cubicBezTo>
                  <a:cubicBezTo>
                    <a:pt x="777" y="934"/>
                    <a:pt x="777" y="934"/>
                    <a:pt x="777" y="934"/>
                  </a:cubicBezTo>
                  <a:cubicBezTo>
                    <a:pt x="776" y="935"/>
                    <a:pt x="776" y="935"/>
                    <a:pt x="776" y="935"/>
                  </a:cubicBezTo>
                  <a:cubicBezTo>
                    <a:pt x="774" y="935"/>
                    <a:pt x="774" y="935"/>
                    <a:pt x="774" y="935"/>
                  </a:cubicBezTo>
                  <a:cubicBezTo>
                    <a:pt x="774" y="933"/>
                    <a:pt x="774" y="933"/>
                    <a:pt x="774" y="933"/>
                  </a:cubicBezTo>
                  <a:cubicBezTo>
                    <a:pt x="769" y="937"/>
                    <a:pt x="769" y="937"/>
                    <a:pt x="769" y="937"/>
                  </a:cubicBezTo>
                  <a:cubicBezTo>
                    <a:pt x="766" y="938"/>
                    <a:pt x="766" y="938"/>
                    <a:pt x="766" y="938"/>
                  </a:cubicBezTo>
                  <a:cubicBezTo>
                    <a:pt x="762" y="935"/>
                    <a:pt x="762" y="935"/>
                    <a:pt x="762" y="935"/>
                  </a:cubicBezTo>
                  <a:cubicBezTo>
                    <a:pt x="757" y="936"/>
                    <a:pt x="757" y="936"/>
                    <a:pt x="757" y="936"/>
                  </a:cubicBezTo>
                  <a:cubicBezTo>
                    <a:pt x="757" y="939"/>
                    <a:pt x="757" y="939"/>
                    <a:pt x="757" y="939"/>
                  </a:cubicBezTo>
                  <a:cubicBezTo>
                    <a:pt x="755" y="938"/>
                    <a:pt x="755" y="938"/>
                    <a:pt x="755" y="938"/>
                  </a:cubicBezTo>
                  <a:cubicBezTo>
                    <a:pt x="753" y="938"/>
                    <a:pt x="753" y="938"/>
                    <a:pt x="753" y="938"/>
                  </a:cubicBezTo>
                  <a:cubicBezTo>
                    <a:pt x="752" y="939"/>
                    <a:pt x="752" y="939"/>
                    <a:pt x="752" y="939"/>
                  </a:cubicBezTo>
                  <a:cubicBezTo>
                    <a:pt x="750" y="938"/>
                    <a:pt x="750" y="938"/>
                    <a:pt x="750" y="938"/>
                  </a:cubicBezTo>
                  <a:cubicBezTo>
                    <a:pt x="740" y="940"/>
                    <a:pt x="740" y="940"/>
                    <a:pt x="740" y="940"/>
                  </a:cubicBezTo>
                  <a:cubicBezTo>
                    <a:pt x="736" y="941"/>
                    <a:pt x="736" y="941"/>
                    <a:pt x="736" y="941"/>
                  </a:cubicBezTo>
                  <a:cubicBezTo>
                    <a:pt x="729" y="940"/>
                    <a:pt x="729" y="940"/>
                    <a:pt x="729" y="940"/>
                  </a:cubicBezTo>
                  <a:cubicBezTo>
                    <a:pt x="729" y="941"/>
                    <a:pt x="727" y="937"/>
                    <a:pt x="729" y="942"/>
                  </a:cubicBezTo>
                  <a:cubicBezTo>
                    <a:pt x="728" y="942"/>
                    <a:pt x="728" y="942"/>
                    <a:pt x="728" y="942"/>
                  </a:cubicBezTo>
                  <a:cubicBezTo>
                    <a:pt x="728" y="941"/>
                    <a:pt x="728" y="941"/>
                    <a:pt x="728" y="941"/>
                  </a:cubicBezTo>
                  <a:cubicBezTo>
                    <a:pt x="727" y="940"/>
                    <a:pt x="727" y="940"/>
                    <a:pt x="727" y="940"/>
                  </a:cubicBezTo>
                  <a:cubicBezTo>
                    <a:pt x="722" y="942"/>
                    <a:pt x="722" y="942"/>
                    <a:pt x="722" y="942"/>
                  </a:cubicBezTo>
                  <a:cubicBezTo>
                    <a:pt x="721" y="941"/>
                    <a:pt x="731" y="942"/>
                    <a:pt x="720" y="940"/>
                  </a:cubicBezTo>
                  <a:cubicBezTo>
                    <a:pt x="719" y="945"/>
                    <a:pt x="719" y="945"/>
                    <a:pt x="719" y="945"/>
                  </a:cubicBezTo>
                  <a:cubicBezTo>
                    <a:pt x="716" y="946"/>
                    <a:pt x="716" y="946"/>
                    <a:pt x="716" y="946"/>
                  </a:cubicBezTo>
                  <a:cubicBezTo>
                    <a:pt x="704" y="943"/>
                    <a:pt x="704" y="943"/>
                    <a:pt x="704" y="943"/>
                  </a:cubicBezTo>
                  <a:cubicBezTo>
                    <a:pt x="704" y="944"/>
                    <a:pt x="704" y="944"/>
                    <a:pt x="704" y="944"/>
                  </a:cubicBezTo>
                  <a:cubicBezTo>
                    <a:pt x="706" y="945"/>
                    <a:pt x="706" y="945"/>
                    <a:pt x="706" y="945"/>
                  </a:cubicBezTo>
                  <a:cubicBezTo>
                    <a:pt x="698" y="948"/>
                    <a:pt x="698" y="948"/>
                    <a:pt x="698" y="948"/>
                  </a:cubicBezTo>
                  <a:cubicBezTo>
                    <a:pt x="696" y="947"/>
                    <a:pt x="696" y="947"/>
                    <a:pt x="696" y="947"/>
                  </a:cubicBezTo>
                  <a:cubicBezTo>
                    <a:pt x="694" y="948"/>
                    <a:pt x="694" y="948"/>
                    <a:pt x="694" y="948"/>
                  </a:cubicBezTo>
                  <a:cubicBezTo>
                    <a:pt x="690" y="946"/>
                    <a:pt x="690" y="946"/>
                    <a:pt x="690" y="946"/>
                  </a:cubicBezTo>
                  <a:cubicBezTo>
                    <a:pt x="684" y="949"/>
                    <a:pt x="684" y="949"/>
                    <a:pt x="684" y="949"/>
                  </a:cubicBezTo>
                  <a:cubicBezTo>
                    <a:pt x="679" y="948"/>
                    <a:pt x="679" y="948"/>
                    <a:pt x="679" y="948"/>
                  </a:cubicBezTo>
                  <a:cubicBezTo>
                    <a:pt x="677" y="948"/>
                    <a:pt x="687" y="940"/>
                    <a:pt x="676" y="950"/>
                  </a:cubicBezTo>
                  <a:cubicBezTo>
                    <a:pt x="670" y="951"/>
                    <a:pt x="670" y="951"/>
                    <a:pt x="670" y="951"/>
                  </a:cubicBezTo>
                  <a:cubicBezTo>
                    <a:pt x="666" y="952"/>
                    <a:pt x="666" y="952"/>
                    <a:pt x="666" y="952"/>
                  </a:cubicBezTo>
                  <a:cubicBezTo>
                    <a:pt x="668" y="950"/>
                    <a:pt x="668" y="950"/>
                    <a:pt x="668" y="950"/>
                  </a:cubicBezTo>
                  <a:cubicBezTo>
                    <a:pt x="664" y="949"/>
                    <a:pt x="664" y="949"/>
                    <a:pt x="664" y="949"/>
                  </a:cubicBezTo>
                  <a:cubicBezTo>
                    <a:pt x="663" y="948"/>
                    <a:pt x="669" y="957"/>
                    <a:pt x="658" y="951"/>
                  </a:cubicBezTo>
                  <a:cubicBezTo>
                    <a:pt x="653" y="953"/>
                    <a:pt x="653" y="953"/>
                    <a:pt x="653" y="953"/>
                  </a:cubicBezTo>
                  <a:cubicBezTo>
                    <a:pt x="651" y="953"/>
                    <a:pt x="651" y="953"/>
                    <a:pt x="651" y="953"/>
                  </a:cubicBezTo>
                  <a:cubicBezTo>
                    <a:pt x="652" y="953"/>
                    <a:pt x="653" y="952"/>
                    <a:pt x="652" y="951"/>
                  </a:cubicBezTo>
                  <a:cubicBezTo>
                    <a:pt x="640" y="955"/>
                    <a:pt x="640" y="955"/>
                    <a:pt x="640" y="955"/>
                  </a:cubicBezTo>
                  <a:cubicBezTo>
                    <a:pt x="633" y="956"/>
                    <a:pt x="633" y="956"/>
                    <a:pt x="633" y="956"/>
                  </a:cubicBezTo>
                  <a:cubicBezTo>
                    <a:pt x="632" y="955"/>
                    <a:pt x="632" y="955"/>
                    <a:pt x="632" y="955"/>
                  </a:cubicBezTo>
                  <a:cubicBezTo>
                    <a:pt x="627" y="957"/>
                    <a:pt x="627" y="957"/>
                    <a:pt x="627" y="957"/>
                  </a:cubicBezTo>
                  <a:cubicBezTo>
                    <a:pt x="623" y="956"/>
                    <a:pt x="623" y="956"/>
                    <a:pt x="623" y="956"/>
                  </a:cubicBezTo>
                  <a:cubicBezTo>
                    <a:pt x="621" y="958"/>
                    <a:pt x="621" y="958"/>
                    <a:pt x="621" y="958"/>
                  </a:cubicBezTo>
                  <a:cubicBezTo>
                    <a:pt x="621" y="957"/>
                    <a:pt x="628" y="958"/>
                    <a:pt x="619" y="957"/>
                  </a:cubicBezTo>
                  <a:cubicBezTo>
                    <a:pt x="619" y="956"/>
                    <a:pt x="619" y="956"/>
                    <a:pt x="619" y="956"/>
                  </a:cubicBezTo>
                  <a:cubicBezTo>
                    <a:pt x="615" y="958"/>
                    <a:pt x="615" y="958"/>
                    <a:pt x="615" y="958"/>
                  </a:cubicBezTo>
                  <a:cubicBezTo>
                    <a:pt x="615" y="958"/>
                    <a:pt x="616" y="959"/>
                    <a:pt x="615" y="957"/>
                  </a:cubicBezTo>
                  <a:cubicBezTo>
                    <a:pt x="614" y="959"/>
                    <a:pt x="628" y="955"/>
                    <a:pt x="609" y="957"/>
                  </a:cubicBezTo>
                  <a:cubicBezTo>
                    <a:pt x="611" y="958"/>
                    <a:pt x="611" y="958"/>
                    <a:pt x="611" y="958"/>
                  </a:cubicBezTo>
                  <a:cubicBezTo>
                    <a:pt x="610" y="960"/>
                    <a:pt x="610" y="960"/>
                    <a:pt x="610" y="960"/>
                  </a:cubicBezTo>
                  <a:cubicBezTo>
                    <a:pt x="608" y="959"/>
                    <a:pt x="608" y="959"/>
                    <a:pt x="608" y="959"/>
                  </a:cubicBezTo>
                  <a:cubicBezTo>
                    <a:pt x="604" y="960"/>
                    <a:pt x="604" y="960"/>
                    <a:pt x="604" y="960"/>
                  </a:cubicBezTo>
                  <a:cubicBezTo>
                    <a:pt x="607" y="960"/>
                    <a:pt x="601" y="959"/>
                    <a:pt x="607" y="958"/>
                  </a:cubicBezTo>
                  <a:cubicBezTo>
                    <a:pt x="604" y="957"/>
                    <a:pt x="604" y="957"/>
                    <a:pt x="604" y="957"/>
                  </a:cubicBezTo>
                  <a:cubicBezTo>
                    <a:pt x="599" y="959"/>
                    <a:pt x="599" y="959"/>
                    <a:pt x="599" y="959"/>
                  </a:cubicBezTo>
                  <a:cubicBezTo>
                    <a:pt x="600" y="959"/>
                    <a:pt x="598" y="956"/>
                    <a:pt x="600" y="959"/>
                  </a:cubicBezTo>
                  <a:cubicBezTo>
                    <a:pt x="599" y="961"/>
                    <a:pt x="599" y="961"/>
                    <a:pt x="599" y="961"/>
                  </a:cubicBezTo>
                  <a:cubicBezTo>
                    <a:pt x="591" y="961"/>
                    <a:pt x="591" y="961"/>
                    <a:pt x="591" y="961"/>
                  </a:cubicBezTo>
                  <a:cubicBezTo>
                    <a:pt x="591" y="960"/>
                    <a:pt x="590" y="963"/>
                    <a:pt x="590" y="959"/>
                  </a:cubicBezTo>
                  <a:cubicBezTo>
                    <a:pt x="586" y="962"/>
                    <a:pt x="597" y="952"/>
                    <a:pt x="585" y="963"/>
                  </a:cubicBezTo>
                  <a:cubicBezTo>
                    <a:pt x="583" y="965"/>
                    <a:pt x="583" y="965"/>
                    <a:pt x="583" y="965"/>
                  </a:cubicBezTo>
                  <a:cubicBezTo>
                    <a:pt x="590" y="965"/>
                    <a:pt x="590" y="965"/>
                    <a:pt x="590" y="965"/>
                  </a:cubicBezTo>
                  <a:cubicBezTo>
                    <a:pt x="591" y="963"/>
                    <a:pt x="591" y="963"/>
                    <a:pt x="591" y="963"/>
                  </a:cubicBezTo>
                  <a:cubicBezTo>
                    <a:pt x="593" y="967"/>
                    <a:pt x="593" y="967"/>
                    <a:pt x="593" y="967"/>
                  </a:cubicBezTo>
                  <a:cubicBezTo>
                    <a:pt x="593" y="966"/>
                    <a:pt x="593" y="966"/>
                    <a:pt x="594" y="966"/>
                  </a:cubicBezTo>
                  <a:cubicBezTo>
                    <a:pt x="594" y="967"/>
                    <a:pt x="594" y="967"/>
                    <a:pt x="594" y="967"/>
                  </a:cubicBezTo>
                  <a:cubicBezTo>
                    <a:pt x="591" y="967"/>
                    <a:pt x="591" y="967"/>
                    <a:pt x="591" y="967"/>
                  </a:cubicBezTo>
                  <a:cubicBezTo>
                    <a:pt x="591" y="967"/>
                    <a:pt x="591" y="967"/>
                    <a:pt x="591" y="967"/>
                  </a:cubicBezTo>
                  <a:cubicBezTo>
                    <a:pt x="590" y="966"/>
                    <a:pt x="590" y="966"/>
                    <a:pt x="590" y="966"/>
                  </a:cubicBezTo>
                  <a:cubicBezTo>
                    <a:pt x="587" y="967"/>
                    <a:pt x="587" y="967"/>
                    <a:pt x="587" y="967"/>
                  </a:cubicBezTo>
                  <a:cubicBezTo>
                    <a:pt x="590" y="969"/>
                    <a:pt x="590" y="969"/>
                    <a:pt x="590" y="969"/>
                  </a:cubicBezTo>
                  <a:cubicBezTo>
                    <a:pt x="589" y="970"/>
                    <a:pt x="589" y="970"/>
                    <a:pt x="589" y="970"/>
                  </a:cubicBezTo>
                  <a:cubicBezTo>
                    <a:pt x="584" y="969"/>
                    <a:pt x="584" y="969"/>
                    <a:pt x="584" y="969"/>
                  </a:cubicBezTo>
                  <a:cubicBezTo>
                    <a:pt x="586" y="967"/>
                    <a:pt x="586" y="967"/>
                    <a:pt x="586" y="967"/>
                  </a:cubicBezTo>
                  <a:cubicBezTo>
                    <a:pt x="583" y="965"/>
                    <a:pt x="583" y="965"/>
                    <a:pt x="583" y="965"/>
                  </a:cubicBezTo>
                  <a:cubicBezTo>
                    <a:pt x="583" y="965"/>
                    <a:pt x="583" y="965"/>
                    <a:pt x="583" y="965"/>
                  </a:cubicBezTo>
                  <a:cubicBezTo>
                    <a:pt x="583" y="960"/>
                    <a:pt x="583" y="960"/>
                    <a:pt x="583" y="960"/>
                  </a:cubicBezTo>
                  <a:cubicBezTo>
                    <a:pt x="566" y="963"/>
                    <a:pt x="566" y="963"/>
                    <a:pt x="566" y="963"/>
                  </a:cubicBezTo>
                  <a:cubicBezTo>
                    <a:pt x="565" y="965"/>
                    <a:pt x="565" y="965"/>
                    <a:pt x="565" y="965"/>
                  </a:cubicBezTo>
                  <a:cubicBezTo>
                    <a:pt x="563" y="965"/>
                    <a:pt x="576" y="963"/>
                    <a:pt x="559" y="965"/>
                  </a:cubicBezTo>
                  <a:cubicBezTo>
                    <a:pt x="564" y="967"/>
                    <a:pt x="564" y="967"/>
                    <a:pt x="564" y="967"/>
                  </a:cubicBezTo>
                  <a:cubicBezTo>
                    <a:pt x="560" y="967"/>
                    <a:pt x="560" y="967"/>
                    <a:pt x="560" y="967"/>
                  </a:cubicBezTo>
                  <a:cubicBezTo>
                    <a:pt x="556" y="968"/>
                    <a:pt x="556" y="968"/>
                    <a:pt x="556" y="968"/>
                  </a:cubicBezTo>
                  <a:cubicBezTo>
                    <a:pt x="553" y="965"/>
                    <a:pt x="553" y="965"/>
                    <a:pt x="553" y="965"/>
                  </a:cubicBezTo>
                  <a:cubicBezTo>
                    <a:pt x="554" y="962"/>
                    <a:pt x="554" y="962"/>
                    <a:pt x="554" y="962"/>
                  </a:cubicBezTo>
                  <a:cubicBezTo>
                    <a:pt x="550" y="962"/>
                    <a:pt x="550" y="962"/>
                    <a:pt x="550" y="962"/>
                  </a:cubicBezTo>
                  <a:cubicBezTo>
                    <a:pt x="550" y="963"/>
                    <a:pt x="550" y="963"/>
                    <a:pt x="550" y="963"/>
                  </a:cubicBezTo>
                  <a:cubicBezTo>
                    <a:pt x="552" y="965"/>
                    <a:pt x="552" y="965"/>
                    <a:pt x="552" y="965"/>
                  </a:cubicBezTo>
                  <a:cubicBezTo>
                    <a:pt x="545" y="967"/>
                    <a:pt x="545" y="967"/>
                    <a:pt x="545" y="967"/>
                  </a:cubicBezTo>
                  <a:cubicBezTo>
                    <a:pt x="545" y="967"/>
                    <a:pt x="542" y="968"/>
                    <a:pt x="547" y="967"/>
                  </a:cubicBezTo>
                  <a:cubicBezTo>
                    <a:pt x="546" y="968"/>
                    <a:pt x="549" y="968"/>
                    <a:pt x="545" y="969"/>
                  </a:cubicBezTo>
                  <a:cubicBezTo>
                    <a:pt x="545" y="967"/>
                    <a:pt x="545" y="967"/>
                    <a:pt x="545" y="967"/>
                  </a:cubicBezTo>
                  <a:cubicBezTo>
                    <a:pt x="544" y="967"/>
                    <a:pt x="543" y="966"/>
                    <a:pt x="542" y="969"/>
                  </a:cubicBezTo>
                  <a:cubicBezTo>
                    <a:pt x="543" y="970"/>
                    <a:pt x="543" y="970"/>
                    <a:pt x="543" y="970"/>
                  </a:cubicBezTo>
                  <a:cubicBezTo>
                    <a:pt x="546" y="970"/>
                    <a:pt x="546" y="970"/>
                    <a:pt x="546" y="970"/>
                  </a:cubicBezTo>
                  <a:cubicBezTo>
                    <a:pt x="543" y="972"/>
                    <a:pt x="543" y="972"/>
                    <a:pt x="543" y="972"/>
                  </a:cubicBezTo>
                  <a:cubicBezTo>
                    <a:pt x="536" y="970"/>
                    <a:pt x="536" y="970"/>
                    <a:pt x="536" y="970"/>
                  </a:cubicBezTo>
                  <a:cubicBezTo>
                    <a:pt x="535" y="972"/>
                    <a:pt x="535" y="972"/>
                    <a:pt x="535" y="972"/>
                  </a:cubicBezTo>
                  <a:cubicBezTo>
                    <a:pt x="533" y="972"/>
                    <a:pt x="531" y="976"/>
                    <a:pt x="529" y="972"/>
                  </a:cubicBezTo>
                  <a:cubicBezTo>
                    <a:pt x="527" y="974"/>
                    <a:pt x="527" y="974"/>
                    <a:pt x="527" y="974"/>
                  </a:cubicBezTo>
                  <a:cubicBezTo>
                    <a:pt x="529" y="976"/>
                    <a:pt x="529" y="976"/>
                    <a:pt x="529" y="976"/>
                  </a:cubicBezTo>
                  <a:cubicBezTo>
                    <a:pt x="523" y="974"/>
                    <a:pt x="523" y="974"/>
                    <a:pt x="523" y="974"/>
                  </a:cubicBezTo>
                  <a:cubicBezTo>
                    <a:pt x="522" y="974"/>
                    <a:pt x="520" y="973"/>
                    <a:pt x="519" y="975"/>
                  </a:cubicBezTo>
                  <a:cubicBezTo>
                    <a:pt x="520" y="977"/>
                    <a:pt x="520" y="977"/>
                    <a:pt x="520" y="977"/>
                  </a:cubicBezTo>
                  <a:cubicBezTo>
                    <a:pt x="516" y="974"/>
                    <a:pt x="516" y="974"/>
                    <a:pt x="516" y="974"/>
                  </a:cubicBezTo>
                  <a:cubicBezTo>
                    <a:pt x="511" y="977"/>
                    <a:pt x="511" y="977"/>
                    <a:pt x="511" y="977"/>
                  </a:cubicBezTo>
                  <a:cubicBezTo>
                    <a:pt x="511" y="974"/>
                    <a:pt x="511" y="974"/>
                    <a:pt x="511" y="974"/>
                  </a:cubicBezTo>
                  <a:cubicBezTo>
                    <a:pt x="508" y="975"/>
                    <a:pt x="508" y="975"/>
                    <a:pt x="508" y="975"/>
                  </a:cubicBezTo>
                  <a:cubicBezTo>
                    <a:pt x="508" y="975"/>
                    <a:pt x="509" y="975"/>
                    <a:pt x="508" y="974"/>
                  </a:cubicBezTo>
                  <a:cubicBezTo>
                    <a:pt x="508" y="973"/>
                    <a:pt x="508" y="973"/>
                    <a:pt x="508" y="973"/>
                  </a:cubicBezTo>
                  <a:cubicBezTo>
                    <a:pt x="503" y="977"/>
                    <a:pt x="503" y="977"/>
                    <a:pt x="503" y="977"/>
                  </a:cubicBezTo>
                  <a:cubicBezTo>
                    <a:pt x="498" y="977"/>
                    <a:pt x="498" y="977"/>
                    <a:pt x="498" y="977"/>
                  </a:cubicBezTo>
                  <a:cubicBezTo>
                    <a:pt x="499" y="979"/>
                    <a:pt x="499" y="979"/>
                    <a:pt x="499" y="979"/>
                  </a:cubicBezTo>
                  <a:cubicBezTo>
                    <a:pt x="498" y="979"/>
                    <a:pt x="498" y="979"/>
                    <a:pt x="498" y="979"/>
                  </a:cubicBezTo>
                  <a:cubicBezTo>
                    <a:pt x="499" y="982"/>
                    <a:pt x="499" y="982"/>
                    <a:pt x="499" y="982"/>
                  </a:cubicBezTo>
                  <a:cubicBezTo>
                    <a:pt x="485" y="983"/>
                    <a:pt x="485" y="983"/>
                    <a:pt x="485" y="983"/>
                  </a:cubicBezTo>
                  <a:cubicBezTo>
                    <a:pt x="474" y="984"/>
                    <a:pt x="474" y="984"/>
                    <a:pt x="474" y="984"/>
                  </a:cubicBezTo>
                  <a:cubicBezTo>
                    <a:pt x="473" y="983"/>
                    <a:pt x="473" y="983"/>
                    <a:pt x="473" y="983"/>
                  </a:cubicBezTo>
                  <a:cubicBezTo>
                    <a:pt x="486" y="980"/>
                    <a:pt x="486" y="980"/>
                    <a:pt x="486" y="980"/>
                  </a:cubicBezTo>
                  <a:cubicBezTo>
                    <a:pt x="489" y="979"/>
                    <a:pt x="489" y="979"/>
                    <a:pt x="489" y="979"/>
                  </a:cubicBezTo>
                  <a:cubicBezTo>
                    <a:pt x="490" y="978"/>
                    <a:pt x="490" y="978"/>
                    <a:pt x="490" y="978"/>
                  </a:cubicBezTo>
                  <a:cubicBezTo>
                    <a:pt x="485" y="978"/>
                    <a:pt x="485" y="978"/>
                    <a:pt x="485" y="978"/>
                  </a:cubicBezTo>
                  <a:cubicBezTo>
                    <a:pt x="484" y="976"/>
                    <a:pt x="484" y="976"/>
                    <a:pt x="484" y="976"/>
                  </a:cubicBezTo>
                  <a:cubicBezTo>
                    <a:pt x="477" y="978"/>
                    <a:pt x="477" y="978"/>
                    <a:pt x="477" y="978"/>
                  </a:cubicBezTo>
                  <a:cubicBezTo>
                    <a:pt x="475" y="978"/>
                    <a:pt x="475" y="978"/>
                    <a:pt x="475" y="978"/>
                  </a:cubicBezTo>
                  <a:cubicBezTo>
                    <a:pt x="470" y="981"/>
                    <a:pt x="470" y="981"/>
                    <a:pt x="470" y="981"/>
                  </a:cubicBezTo>
                  <a:cubicBezTo>
                    <a:pt x="469" y="980"/>
                    <a:pt x="469" y="980"/>
                    <a:pt x="469" y="980"/>
                  </a:cubicBezTo>
                  <a:cubicBezTo>
                    <a:pt x="465" y="981"/>
                    <a:pt x="465" y="981"/>
                    <a:pt x="465" y="981"/>
                  </a:cubicBezTo>
                  <a:cubicBezTo>
                    <a:pt x="465" y="981"/>
                    <a:pt x="469" y="978"/>
                    <a:pt x="463" y="980"/>
                  </a:cubicBezTo>
                  <a:cubicBezTo>
                    <a:pt x="466" y="975"/>
                    <a:pt x="466" y="975"/>
                    <a:pt x="466" y="975"/>
                  </a:cubicBezTo>
                  <a:cubicBezTo>
                    <a:pt x="462" y="976"/>
                    <a:pt x="462" y="976"/>
                    <a:pt x="462" y="976"/>
                  </a:cubicBezTo>
                  <a:cubicBezTo>
                    <a:pt x="460" y="981"/>
                    <a:pt x="460" y="981"/>
                    <a:pt x="460" y="981"/>
                  </a:cubicBezTo>
                  <a:cubicBezTo>
                    <a:pt x="453" y="978"/>
                    <a:pt x="473" y="980"/>
                    <a:pt x="453" y="981"/>
                  </a:cubicBezTo>
                  <a:cubicBezTo>
                    <a:pt x="448" y="979"/>
                    <a:pt x="448" y="979"/>
                    <a:pt x="448" y="979"/>
                  </a:cubicBezTo>
                  <a:cubicBezTo>
                    <a:pt x="447" y="977"/>
                    <a:pt x="447" y="977"/>
                    <a:pt x="447" y="977"/>
                  </a:cubicBezTo>
                  <a:cubicBezTo>
                    <a:pt x="438" y="978"/>
                    <a:pt x="438" y="978"/>
                    <a:pt x="438" y="978"/>
                  </a:cubicBezTo>
                  <a:cubicBezTo>
                    <a:pt x="440" y="979"/>
                    <a:pt x="440" y="979"/>
                    <a:pt x="440" y="979"/>
                  </a:cubicBezTo>
                  <a:cubicBezTo>
                    <a:pt x="447" y="979"/>
                    <a:pt x="447" y="979"/>
                    <a:pt x="447" y="979"/>
                  </a:cubicBezTo>
                  <a:cubicBezTo>
                    <a:pt x="443" y="983"/>
                    <a:pt x="443" y="983"/>
                    <a:pt x="443" y="983"/>
                  </a:cubicBezTo>
                  <a:cubicBezTo>
                    <a:pt x="436" y="984"/>
                    <a:pt x="436" y="984"/>
                    <a:pt x="436" y="984"/>
                  </a:cubicBezTo>
                  <a:cubicBezTo>
                    <a:pt x="437" y="983"/>
                    <a:pt x="437" y="983"/>
                    <a:pt x="437" y="983"/>
                  </a:cubicBezTo>
                  <a:cubicBezTo>
                    <a:pt x="434" y="982"/>
                    <a:pt x="434" y="982"/>
                    <a:pt x="434" y="982"/>
                  </a:cubicBezTo>
                  <a:cubicBezTo>
                    <a:pt x="428" y="983"/>
                    <a:pt x="428" y="983"/>
                    <a:pt x="428" y="983"/>
                  </a:cubicBezTo>
                  <a:cubicBezTo>
                    <a:pt x="420" y="983"/>
                    <a:pt x="420" y="983"/>
                    <a:pt x="420" y="983"/>
                  </a:cubicBezTo>
                  <a:cubicBezTo>
                    <a:pt x="412" y="982"/>
                    <a:pt x="412" y="982"/>
                    <a:pt x="412" y="982"/>
                  </a:cubicBezTo>
                  <a:cubicBezTo>
                    <a:pt x="402" y="984"/>
                    <a:pt x="402" y="984"/>
                    <a:pt x="402" y="984"/>
                  </a:cubicBezTo>
                  <a:cubicBezTo>
                    <a:pt x="399" y="983"/>
                    <a:pt x="399" y="983"/>
                    <a:pt x="399" y="983"/>
                  </a:cubicBezTo>
                  <a:cubicBezTo>
                    <a:pt x="397" y="984"/>
                    <a:pt x="397" y="984"/>
                    <a:pt x="397" y="984"/>
                  </a:cubicBezTo>
                  <a:cubicBezTo>
                    <a:pt x="389" y="984"/>
                    <a:pt x="389" y="984"/>
                    <a:pt x="389" y="984"/>
                  </a:cubicBezTo>
                  <a:cubicBezTo>
                    <a:pt x="391" y="985"/>
                    <a:pt x="393" y="984"/>
                    <a:pt x="394" y="983"/>
                  </a:cubicBezTo>
                  <a:cubicBezTo>
                    <a:pt x="392" y="982"/>
                    <a:pt x="400" y="981"/>
                    <a:pt x="391" y="981"/>
                  </a:cubicBezTo>
                  <a:cubicBezTo>
                    <a:pt x="391" y="982"/>
                    <a:pt x="391" y="982"/>
                    <a:pt x="391" y="982"/>
                  </a:cubicBezTo>
                  <a:cubicBezTo>
                    <a:pt x="390" y="981"/>
                    <a:pt x="398" y="978"/>
                    <a:pt x="384" y="982"/>
                  </a:cubicBezTo>
                  <a:cubicBezTo>
                    <a:pt x="379" y="981"/>
                    <a:pt x="379" y="981"/>
                    <a:pt x="379" y="981"/>
                  </a:cubicBezTo>
                  <a:cubicBezTo>
                    <a:pt x="378" y="981"/>
                    <a:pt x="383" y="979"/>
                    <a:pt x="377" y="982"/>
                  </a:cubicBezTo>
                  <a:cubicBezTo>
                    <a:pt x="379" y="985"/>
                    <a:pt x="379" y="985"/>
                    <a:pt x="379" y="985"/>
                  </a:cubicBezTo>
                  <a:cubicBezTo>
                    <a:pt x="377" y="986"/>
                    <a:pt x="377" y="986"/>
                    <a:pt x="377" y="986"/>
                  </a:cubicBezTo>
                  <a:cubicBezTo>
                    <a:pt x="375" y="986"/>
                    <a:pt x="375" y="986"/>
                    <a:pt x="375" y="986"/>
                  </a:cubicBezTo>
                  <a:cubicBezTo>
                    <a:pt x="374" y="984"/>
                    <a:pt x="374" y="984"/>
                    <a:pt x="374" y="984"/>
                  </a:cubicBezTo>
                  <a:cubicBezTo>
                    <a:pt x="376" y="981"/>
                    <a:pt x="385" y="985"/>
                    <a:pt x="367" y="987"/>
                  </a:cubicBezTo>
                  <a:cubicBezTo>
                    <a:pt x="364" y="988"/>
                    <a:pt x="364" y="988"/>
                    <a:pt x="364" y="988"/>
                  </a:cubicBezTo>
                  <a:cubicBezTo>
                    <a:pt x="361" y="988"/>
                    <a:pt x="361" y="988"/>
                    <a:pt x="361" y="988"/>
                  </a:cubicBezTo>
                  <a:cubicBezTo>
                    <a:pt x="363" y="987"/>
                    <a:pt x="363" y="987"/>
                    <a:pt x="363" y="987"/>
                  </a:cubicBezTo>
                  <a:cubicBezTo>
                    <a:pt x="356" y="984"/>
                    <a:pt x="356" y="984"/>
                    <a:pt x="356" y="984"/>
                  </a:cubicBezTo>
                  <a:cubicBezTo>
                    <a:pt x="353" y="984"/>
                    <a:pt x="353" y="984"/>
                    <a:pt x="353" y="984"/>
                  </a:cubicBezTo>
                  <a:cubicBezTo>
                    <a:pt x="353" y="983"/>
                    <a:pt x="353" y="983"/>
                    <a:pt x="353" y="983"/>
                  </a:cubicBezTo>
                  <a:cubicBezTo>
                    <a:pt x="355" y="982"/>
                    <a:pt x="355" y="982"/>
                    <a:pt x="355" y="982"/>
                  </a:cubicBezTo>
                  <a:cubicBezTo>
                    <a:pt x="352" y="981"/>
                    <a:pt x="352" y="981"/>
                    <a:pt x="352" y="981"/>
                  </a:cubicBezTo>
                  <a:cubicBezTo>
                    <a:pt x="351" y="984"/>
                    <a:pt x="351" y="984"/>
                    <a:pt x="351" y="984"/>
                  </a:cubicBezTo>
                  <a:cubicBezTo>
                    <a:pt x="350" y="984"/>
                    <a:pt x="353" y="983"/>
                    <a:pt x="349" y="983"/>
                  </a:cubicBezTo>
                  <a:cubicBezTo>
                    <a:pt x="350" y="982"/>
                    <a:pt x="350" y="982"/>
                    <a:pt x="350" y="982"/>
                  </a:cubicBezTo>
                  <a:cubicBezTo>
                    <a:pt x="350" y="981"/>
                    <a:pt x="350" y="981"/>
                    <a:pt x="350" y="981"/>
                  </a:cubicBezTo>
                  <a:cubicBezTo>
                    <a:pt x="346" y="983"/>
                    <a:pt x="346" y="983"/>
                    <a:pt x="346" y="983"/>
                  </a:cubicBezTo>
                  <a:cubicBezTo>
                    <a:pt x="347" y="981"/>
                    <a:pt x="347" y="981"/>
                    <a:pt x="347" y="981"/>
                  </a:cubicBezTo>
                  <a:cubicBezTo>
                    <a:pt x="342" y="982"/>
                    <a:pt x="342" y="982"/>
                    <a:pt x="342" y="982"/>
                  </a:cubicBezTo>
                  <a:cubicBezTo>
                    <a:pt x="341" y="984"/>
                    <a:pt x="341" y="984"/>
                    <a:pt x="341" y="984"/>
                  </a:cubicBezTo>
                  <a:cubicBezTo>
                    <a:pt x="338" y="983"/>
                    <a:pt x="346" y="980"/>
                    <a:pt x="339" y="982"/>
                  </a:cubicBezTo>
                  <a:cubicBezTo>
                    <a:pt x="337" y="985"/>
                    <a:pt x="337" y="985"/>
                    <a:pt x="337" y="985"/>
                  </a:cubicBezTo>
                  <a:cubicBezTo>
                    <a:pt x="337" y="984"/>
                    <a:pt x="337" y="984"/>
                    <a:pt x="337" y="984"/>
                  </a:cubicBezTo>
                  <a:cubicBezTo>
                    <a:pt x="335" y="986"/>
                    <a:pt x="335" y="986"/>
                    <a:pt x="335" y="986"/>
                  </a:cubicBezTo>
                  <a:cubicBezTo>
                    <a:pt x="337" y="983"/>
                    <a:pt x="337" y="983"/>
                    <a:pt x="337" y="983"/>
                  </a:cubicBezTo>
                  <a:cubicBezTo>
                    <a:pt x="334" y="980"/>
                    <a:pt x="334" y="980"/>
                    <a:pt x="334" y="980"/>
                  </a:cubicBezTo>
                  <a:cubicBezTo>
                    <a:pt x="331" y="982"/>
                    <a:pt x="331" y="982"/>
                    <a:pt x="331" y="982"/>
                  </a:cubicBezTo>
                  <a:cubicBezTo>
                    <a:pt x="330" y="983"/>
                    <a:pt x="330" y="983"/>
                    <a:pt x="332" y="983"/>
                  </a:cubicBezTo>
                  <a:cubicBezTo>
                    <a:pt x="332" y="984"/>
                    <a:pt x="332" y="984"/>
                    <a:pt x="331" y="984"/>
                  </a:cubicBezTo>
                  <a:cubicBezTo>
                    <a:pt x="329" y="983"/>
                    <a:pt x="329" y="983"/>
                    <a:pt x="329" y="983"/>
                  </a:cubicBezTo>
                  <a:cubicBezTo>
                    <a:pt x="327" y="984"/>
                    <a:pt x="327" y="984"/>
                    <a:pt x="327" y="984"/>
                  </a:cubicBezTo>
                  <a:cubicBezTo>
                    <a:pt x="327" y="986"/>
                    <a:pt x="327" y="986"/>
                    <a:pt x="327" y="986"/>
                  </a:cubicBezTo>
                  <a:cubicBezTo>
                    <a:pt x="327" y="987"/>
                    <a:pt x="327" y="987"/>
                    <a:pt x="327" y="987"/>
                  </a:cubicBezTo>
                  <a:cubicBezTo>
                    <a:pt x="325" y="987"/>
                    <a:pt x="325" y="987"/>
                    <a:pt x="325" y="987"/>
                  </a:cubicBezTo>
                  <a:cubicBezTo>
                    <a:pt x="325" y="983"/>
                    <a:pt x="325" y="983"/>
                    <a:pt x="325" y="983"/>
                  </a:cubicBezTo>
                  <a:cubicBezTo>
                    <a:pt x="321" y="982"/>
                    <a:pt x="321" y="982"/>
                    <a:pt x="321" y="982"/>
                  </a:cubicBezTo>
                  <a:cubicBezTo>
                    <a:pt x="327" y="981"/>
                    <a:pt x="327" y="981"/>
                    <a:pt x="327" y="981"/>
                  </a:cubicBezTo>
                  <a:cubicBezTo>
                    <a:pt x="327" y="978"/>
                    <a:pt x="319" y="986"/>
                    <a:pt x="328" y="978"/>
                  </a:cubicBezTo>
                  <a:cubicBezTo>
                    <a:pt x="327" y="978"/>
                    <a:pt x="327" y="978"/>
                    <a:pt x="327" y="978"/>
                  </a:cubicBezTo>
                  <a:cubicBezTo>
                    <a:pt x="325" y="975"/>
                    <a:pt x="325" y="975"/>
                    <a:pt x="325" y="975"/>
                  </a:cubicBezTo>
                  <a:cubicBezTo>
                    <a:pt x="325" y="973"/>
                    <a:pt x="325" y="973"/>
                    <a:pt x="325" y="973"/>
                  </a:cubicBezTo>
                  <a:cubicBezTo>
                    <a:pt x="323" y="972"/>
                    <a:pt x="323" y="972"/>
                    <a:pt x="323" y="972"/>
                  </a:cubicBezTo>
                  <a:cubicBezTo>
                    <a:pt x="319" y="975"/>
                    <a:pt x="319" y="975"/>
                    <a:pt x="319" y="975"/>
                  </a:cubicBezTo>
                  <a:cubicBezTo>
                    <a:pt x="314" y="976"/>
                    <a:pt x="314" y="976"/>
                    <a:pt x="314" y="976"/>
                  </a:cubicBezTo>
                  <a:cubicBezTo>
                    <a:pt x="314" y="973"/>
                    <a:pt x="314" y="973"/>
                    <a:pt x="314" y="973"/>
                  </a:cubicBezTo>
                  <a:cubicBezTo>
                    <a:pt x="312" y="970"/>
                    <a:pt x="312" y="970"/>
                    <a:pt x="312" y="970"/>
                  </a:cubicBezTo>
                  <a:cubicBezTo>
                    <a:pt x="313" y="968"/>
                    <a:pt x="313" y="968"/>
                    <a:pt x="313" y="968"/>
                  </a:cubicBezTo>
                  <a:cubicBezTo>
                    <a:pt x="317" y="967"/>
                    <a:pt x="317" y="967"/>
                    <a:pt x="317" y="967"/>
                  </a:cubicBezTo>
                  <a:cubicBezTo>
                    <a:pt x="315" y="965"/>
                    <a:pt x="315" y="965"/>
                    <a:pt x="315" y="965"/>
                  </a:cubicBezTo>
                  <a:cubicBezTo>
                    <a:pt x="314" y="966"/>
                    <a:pt x="314" y="966"/>
                    <a:pt x="314" y="966"/>
                  </a:cubicBezTo>
                  <a:cubicBezTo>
                    <a:pt x="314" y="962"/>
                    <a:pt x="314" y="962"/>
                    <a:pt x="314" y="962"/>
                  </a:cubicBezTo>
                  <a:cubicBezTo>
                    <a:pt x="312" y="963"/>
                    <a:pt x="312" y="963"/>
                    <a:pt x="312" y="963"/>
                  </a:cubicBezTo>
                  <a:cubicBezTo>
                    <a:pt x="311" y="961"/>
                    <a:pt x="323" y="976"/>
                    <a:pt x="314" y="955"/>
                  </a:cubicBezTo>
                  <a:cubicBezTo>
                    <a:pt x="313" y="955"/>
                    <a:pt x="313" y="955"/>
                    <a:pt x="313" y="955"/>
                  </a:cubicBezTo>
                  <a:cubicBezTo>
                    <a:pt x="310" y="957"/>
                    <a:pt x="310" y="957"/>
                    <a:pt x="310" y="957"/>
                  </a:cubicBezTo>
                  <a:cubicBezTo>
                    <a:pt x="307" y="954"/>
                    <a:pt x="307" y="954"/>
                    <a:pt x="307" y="954"/>
                  </a:cubicBezTo>
                  <a:cubicBezTo>
                    <a:pt x="304" y="955"/>
                    <a:pt x="304" y="955"/>
                    <a:pt x="304" y="955"/>
                  </a:cubicBezTo>
                  <a:cubicBezTo>
                    <a:pt x="301" y="958"/>
                    <a:pt x="301" y="958"/>
                    <a:pt x="301" y="958"/>
                  </a:cubicBezTo>
                  <a:cubicBezTo>
                    <a:pt x="301" y="959"/>
                    <a:pt x="297" y="958"/>
                    <a:pt x="302" y="960"/>
                  </a:cubicBezTo>
                  <a:cubicBezTo>
                    <a:pt x="300" y="960"/>
                    <a:pt x="300" y="960"/>
                    <a:pt x="300" y="960"/>
                  </a:cubicBezTo>
                  <a:cubicBezTo>
                    <a:pt x="301" y="962"/>
                    <a:pt x="301" y="962"/>
                    <a:pt x="301" y="962"/>
                  </a:cubicBezTo>
                  <a:cubicBezTo>
                    <a:pt x="300" y="965"/>
                    <a:pt x="300" y="965"/>
                    <a:pt x="300" y="965"/>
                  </a:cubicBezTo>
                  <a:cubicBezTo>
                    <a:pt x="297" y="964"/>
                    <a:pt x="297" y="964"/>
                    <a:pt x="297" y="964"/>
                  </a:cubicBezTo>
                  <a:cubicBezTo>
                    <a:pt x="296" y="961"/>
                    <a:pt x="296" y="961"/>
                    <a:pt x="296" y="961"/>
                  </a:cubicBezTo>
                  <a:cubicBezTo>
                    <a:pt x="297" y="958"/>
                    <a:pt x="297" y="958"/>
                    <a:pt x="297" y="958"/>
                  </a:cubicBezTo>
                  <a:cubicBezTo>
                    <a:pt x="296" y="955"/>
                    <a:pt x="296" y="955"/>
                    <a:pt x="296" y="955"/>
                  </a:cubicBezTo>
                  <a:cubicBezTo>
                    <a:pt x="294" y="953"/>
                    <a:pt x="294" y="953"/>
                    <a:pt x="294" y="953"/>
                  </a:cubicBezTo>
                  <a:cubicBezTo>
                    <a:pt x="288" y="954"/>
                    <a:pt x="288" y="954"/>
                    <a:pt x="288" y="954"/>
                  </a:cubicBezTo>
                  <a:cubicBezTo>
                    <a:pt x="285" y="956"/>
                    <a:pt x="285" y="956"/>
                    <a:pt x="285" y="956"/>
                  </a:cubicBezTo>
                  <a:cubicBezTo>
                    <a:pt x="282" y="951"/>
                    <a:pt x="282" y="951"/>
                    <a:pt x="282" y="951"/>
                  </a:cubicBezTo>
                  <a:cubicBezTo>
                    <a:pt x="284" y="952"/>
                    <a:pt x="278" y="954"/>
                    <a:pt x="285" y="950"/>
                  </a:cubicBezTo>
                  <a:cubicBezTo>
                    <a:pt x="285" y="952"/>
                    <a:pt x="285" y="952"/>
                    <a:pt x="285" y="952"/>
                  </a:cubicBezTo>
                  <a:cubicBezTo>
                    <a:pt x="287" y="954"/>
                    <a:pt x="287" y="954"/>
                    <a:pt x="287" y="954"/>
                  </a:cubicBezTo>
                  <a:cubicBezTo>
                    <a:pt x="289" y="952"/>
                    <a:pt x="289" y="952"/>
                    <a:pt x="289" y="952"/>
                  </a:cubicBezTo>
                  <a:cubicBezTo>
                    <a:pt x="289" y="950"/>
                    <a:pt x="280" y="957"/>
                    <a:pt x="294" y="952"/>
                  </a:cubicBezTo>
                  <a:cubicBezTo>
                    <a:pt x="292" y="950"/>
                    <a:pt x="292" y="950"/>
                    <a:pt x="292" y="950"/>
                  </a:cubicBezTo>
                  <a:cubicBezTo>
                    <a:pt x="295" y="951"/>
                    <a:pt x="278" y="953"/>
                    <a:pt x="298" y="950"/>
                  </a:cubicBezTo>
                  <a:cubicBezTo>
                    <a:pt x="301" y="946"/>
                    <a:pt x="301" y="946"/>
                    <a:pt x="301" y="946"/>
                  </a:cubicBezTo>
                  <a:cubicBezTo>
                    <a:pt x="305" y="946"/>
                    <a:pt x="305" y="946"/>
                    <a:pt x="305" y="946"/>
                  </a:cubicBezTo>
                  <a:cubicBezTo>
                    <a:pt x="306" y="945"/>
                    <a:pt x="306" y="945"/>
                    <a:pt x="306" y="945"/>
                  </a:cubicBezTo>
                  <a:cubicBezTo>
                    <a:pt x="301" y="944"/>
                    <a:pt x="301" y="944"/>
                    <a:pt x="301" y="944"/>
                  </a:cubicBezTo>
                  <a:cubicBezTo>
                    <a:pt x="305" y="942"/>
                    <a:pt x="305" y="942"/>
                    <a:pt x="305" y="942"/>
                  </a:cubicBezTo>
                  <a:cubicBezTo>
                    <a:pt x="315" y="938"/>
                    <a:pt x="315" y="938"/>
                    <a:pt x="315" y="938"/>
                  </a:cubicBezTo>
                  <a:cubicBezTo>
                    <a:pt x="310" y="937"/>
                    <a:pt x="310" y="937"/>
                    <a:pt x="310" y="937"/>
                  </a:cubicBezTo>
                  <a:cubicBezTo>
                    <a:pt x="311" y="934"/>
                    <a:pt x="311" y="934"/>
                    <a:pt x="311" y="934"/>
                  </a:cubicBezTo>
                  <a:cubicBezTo>
                    <a:pt x="314" y="933"/>
                    <a:pt x="314" y="933"/>
                    <a:pt x="314" y="933"/>
                  </a:cubicBezTo>
                  <a:cubicBezTo>
                    <a:pt x="319" y="931"/>
                    <a:pt x="319" y="931"/>
                    <a:pt x="319" y="931"/>
                  </a:cubicBezTo>
                  <a:cubicBezTo>
                    <a:pt x="318" y="927"/>
                    <a:pt x="318" y="927"/>
                    <a:pt x="318" y="927"/>
                  </a:cubicBezTo>
                  <a:cubicBezTo>
                    <a:pt x="321" y="926"/>
                    <a:pt x="321" y="926"/>
                    <a:pt x="321" y="926"/>
                  </a:cubicBezTo>
                  <a:cubicBezTo>
                    <a:pt x="323" y="928"/>
                    <a:pt x="323" y="928"/>
                    <a:pt x="323" y="928"/>
                  </a:cubicBezTo>
                  <a:cubicBezTo>
                    <a:pt x="331" y="925"/>
                    <a:pt x="331" y="925"/>
                    <a:pt x="331" y="925"/>
                  </a:cubicBezTo>
                  <a:cubicBezTo>
                    <a:pt x="331" y="926"/>
                    <a:pt x="319" y="928"/>
                    <a:pt x="337" y="926"/>
                  </a:cubicBezTo>
                  <a:cubicBezTo>
                    <a:pt x="336" y="924"/>
                    <a:pt x="336" y="924"/>
                    <a:pt x="336" y="924"/>
                  </a:cubicBezTo>
                  <a:cubicBezTo>
                    <a:pt x="337" y="924"/>
                    <a:pt x="335" y="928"/>
                    <a:pt x="337" y="923"/>
                  </a:cubicBezTo>
                  <a:cubicBezTo>
                    <a:pt x="332" y="924"/>
                    <a:pt x="332" y="924"/>
                    <a:pt x="332" y="924"/>
                  </a:cubicBezTo>
                  <a:cubicBezTo>
                    <a:pt x="332" y="921"/>
                    <a:pt x="332" y="921"/>
                    <a:pt x="332" y="921"/>
                  </a:cubicBezTo>
                  <a:cubicBezTo>
                    <a:pt x="335" y="921"/>
                    <a:pt x="335" y="921"/>
                    <a:pt x="335" y="921"/>
                  </a:cubicBezTo>
                  <a:cubicBezTo>
                    <a:pt x="335" y="919"/>
                    <a:pt x="335" y="919"/>
                    <a:pt x="335" y="919"/>
                  </a:cubicBezTo>
                  <a:cubicBezTo>
                    <a:pt x="336" y="918"/>
                    <a:pt x="336" y="918"/>
                    <a:pt x="336" y="918"/>
                  </a:cubicBezTo>
                  <a:cubicBezTo>
                    <a:pt x="335" y="916"/>
                    <a:pt x="335" y="916"/>
                    <a:pt x="335" y="916"/>
                  </a:cubicBezTo>
                  <a:cubicBezTo>
                    <a:pt x="331" y="916"/>
                    <a:pt x="331" y="916"/>
                    <a:pt x="331" y="916"/>
                  </a:cubicBezTo>
                  <a:cubicBezTo>
                    <a:pt x="332" y="914"/>
                    <a:pt x="332" y="914"/>
                    <a:pt x="332" y="914"/>
                  </a:cubicBezTo>
                  <a:cubicBezTo>
                    <a:pt x="326" y="908"/>
                    <a:pt x="326" y="908"/>
                    <a:pt x="326" y="908"/>
                  </a:cubicBezTo>
                  <a:cubicBezTo>
                    <a:pt x="325" y="908"/>
                    <a:pt x="331" y="908"/>
                    <a:pt x="324" y="910"/>
                  </a:cubicBezTo>
                  <a:cubicBezTo>
                    <a:pt x="325" y="908"/>
                    <a:pt x="325" y="908"/>
                    <a:pt x="325" y="908"/>
                  </a:cubicBezTo>
                  <a:cubicBezTo>
                    <a:pt x="318" y="906"/>
                    <a:pt x="318" y="906"/>
                    <a:pt x="318" y="906"/>
                  </a:cubicBezTo>
                  <a:cubicBezTo>
                    <a:pt x="316" y="909"/>
                    <a:pt x="316" y="909"/>
                    <a:pt x="316" y="909"/>
                  </a:cubicBezTo>
                  <a:cubicBezTo>
                    <a:pt x="314" y="907"/>
                    <a:pt x="314" y="907"/>
                    <a:pt x="314" y="907"/>
                  </a:cubicBezTo>
                  <a:cubicBezTo>
                    <a:pt x="315" y="907"/>
                    <a:pt x="315" y="910"/>
                    <a:pt x="316" y="906"/>
                  </a:cubicBezTo>
                  <a:cubicBezTo>
                    <a:pt x="313" y="906"/>
                    <a:pt x="313" y="906"/>
                    <a:pt x="313" y="906"/>
                  </a:cubicBezTo>
                  <a:cubicBezTo>
                    <a:pt x="313" y="907"/>
                    <a:pt x="310" y="907"/>
                    <a:pt x="311" y="908"/>
                  </a:cubicBezTo>
                  <a:cubicBezTo>
                    <a:pt x="310" y="910"/>
                    <a:pt x="310" y="910"/>
                    <a:pt x="310" y="910"/>
                  </a:cubicBezTo>
                  <a:cubicBezTo>
                    <a:pt x="310" y="907"/>
                    <a:pt x="310" y="907"/>
                    <a:pt x="310" y="907"/>
                  </a:cubicBezTo>
                  <a:cubicBezTo>
                    <a:pt x="304" y="905"/>
                    <a:pt x="304" y="905"/>
                    <a:pt x="304" y="905"/>
                  </a:cubicBezTo>
                  <a:cubicBezTo>
                    <a:pt x="303" y="909"/>
                    <a:pt x="300" y="903"/>
                    <a:pt x="297" y="909"/>
                  </a:cubicBezTo>
                  <a:cubicBezTo>
                    <a:pt x="295" y="908"/>
                    <a:pt x="295" y="908"/>
                    <a:pt x="295" y="908"/>
                  </a:cubicBezTo>
                  <a:cubicBezTo>
                    <a:pt x="291" y="912"/>
                    <a:pt x="291" y="912"/>
                    <a:pt x="291" y="912"/>
                  </a:cubicBezTo>
                  <a:cubicBezTo>
                    <a:pt x="285" y="911"/>
                    <a:pt x="285" y="911"/>
                    <a:pt x="285" y="911"/>
                  </a:cubicBezTo>
                  <a:cubicBezTo>
                    <a:pt x="287" y="911"/>
                    <a:pt x="287" y="911"/>
                    <a:pt x="287" y="911"/>
                  </a:cubicBezTo>
                  <a:cubicBezTo>
                    <a:pt x="287" y="909"/>
                    <a:pt x="287" y="909"/>
                    <a:pt x="287" y="909"/>
                  </a:cubicBezTo>
                  <a:cubicBezTo>
                    <a:pt x="288" y="907"/>
                    <a:pt x="275" y="916"/>
                    <a:pt x="293" y="908"/>
                  </a:cubicBezTo>
                  <a:cubicBezTo>
                    <a:pt x="291" y="906"/>
                    <a:pt x="291" y="906"/>
                    <a:pt x="291" y="906"/>
                  </a:cubicBezTo>
                  <a:cubicBezTo>
                    <a:pt x="287" y="910"/>
                    <a:pt x="290" y="901"/>
                    <a:pt x="282" y="909"/>
                  </a:cubicBezTo>
                  <a:cubicBezTo>
                    <a:pt x="282" y="908"/>
                    <a:pt x="282" y="908"/>
                    <a:pt x="282" y="908"/>
                  </a:cubicBezTo>
                  <a:cubicBezTo>
                    <a:pt x="286" y="905"/>
                    <a:pt x="286" y="905"/>
                    <a:pt x="286" y="905"/>
                  </a:cubicBezTo>
                  <a:cubicBezTo>
                    <a:pt x="286" y="905"/>
                    <a:pt x="286" y="905"/>
                    <a:pt x="286" y="905"/>
                  </a:cubicBezTo>
                  <a:cubicBezTo>
                    <a:pt x="290" y="906"/>
                    <a:pt x="290" y="906"/>
                    <a:pt x="290" y="906"/>
                  </a:cubicBezTo>
                  <a:cubicBezTo>
                    <a:pt x="295" y="903"/>
                    <a:pt x="295" y="903"/>
                    <a:pt x="295" y="903"/>
                  </a:cubicBezTo>
                  <a:cubicBezTo>
                    <a:pt x="292" y="899"/>
                    <a:pt x="292" y="899"/>
                    <a:pt x="292" y="899"/>
                  </a:cubicBezTo>
                  <a:cubicBezTo>
                    <a:pt x="294" y="897"/>
                    <a:pt x="294" y="897"/>
                    <a:pt x="294" y="897"/>
                  </a:cubicBezTo>
                  <a:cubicBezTo>
                    <a:pt x="293" y="899"/>
                    <a:pt x="293" y="899"/>
                    <a:pt x="293" y="899"/>
                  </a:cubicBezTo>
                  <a:cubicBezTo>
                    <a:pt x="294" y="900"/>
                    <a:pt x="294" y="900"/>
                    <a:pt x="294" y="900"/>
                  </a:cubicBezTo>
                  <a:cubicBezTo>
                    <a:pt x="301" y="897"/>
                    <a:pt x="301" y="897"/>
                    <a:pt x="301" y="897"/>
                  </a:cubicBezTo>
                  <a:cubicBezTo>
                    <a:pt x="304" y="898"/>
                    <a:pt x="304" y="898"/>
                    <a:pt x="304" y="898"/>
                  </a:cubicBezTo>
                  <a:cubicBezTo>
                    <a:pt x="312" y="894"/>
                    <a:pt x="312" y="894"/>
                    <a:pt x="312" y="894"/>
                  </a:cubicBezTo>
                  <a:cubicBezTo>
                    <a:pt x="311" y="894"/>
                    <a:pt x="311" y="894"/>
                    <a:pt x="311" y="894"/>
                  </a:cubicBezTo>
                  <a:cubicBezTo>
                    <a:pt x="309" y="892"/>
                    <a:pt x="309" y="892"/>
                    <a:pt x="309" y="892"/>
                  </a:cubicBezTo>
                  <a:cubicBezTo>
                    <a:pt x="309" y="893"/>
                    <a:pt x="311" y="889"/>
                    <a:pt x="308" y="893"/>
                  </a:cubicBezTo>
                  <a:cubicBezTo>
                    <a:pt x="307" y="893"/>
                    <a:pt x="307" y="893"/>
                    <a:pt x="307" y="893"/>
                  </a:cubicBezTo>
                  <a:cubicBezTo>
                    <a:pt x="306" y="891"/>
                    <a:pt x="320" y="898"/>
                    <a:pt x="303" y="889"/>
                  </a:cubicBezTo>
                  <a:cubicBezTo>
                    <a:pt x="303" y="887"/>
                    <a:pt x="303" y="887"/>
                    <a:pt x="303" y="887"/>
                  </a:cubicBezTo>
                  <a:cubicBezTo>
                    <a:pt x="303" y="887"/>
                    <a:pt x="302" y="886"/>
                    <a:pt x="304" y="886"/>
                  </a:cubicBezTo>
                  <a:cubicBezTo>
                    <a:pt x="300" y="885"/>
                    <a:pt x="300" y="885"/>
                    <a:pt x="300" y="885"/>
                  </a:cubicBezTo>
                  <a:cubicBezTo>
                    <a:pt x="300" y="884"/>
                    <a:pt x="300" y="884"/>
                    <a:pt x="300" y="884"/>
                  </a:cubicBezTo>
                  <a:cubicBezTo>
                    <a:pt x="298" y="883"/>
                    <a:pt x="298" y="883"/>
                    <a:pt x="298" y="883"/>
                  </a:cubicBezTo>
                  <a:cubicBezTo>
                    <a:pt x="297" y="883"/>
                    <a:pt x="303" y="880"/>
                    <a:pt x="296" y="884"/>
                  </a:cubicBezTo>
                  <a:cubicBezTo>
                    <a:pt x="297" y="885"/>
                    <a:pt x="297" y="883"/>
                    <a:pt x="298" y="885"/>
                  </a:cubicBezTo>
                  <a:cubicBezTo>
                    <a:pt x="295" y="886"/>
                    <a:pt x="295" y="886"/>
                    <a:pt x="295" y="886"/>
                  </a:cubicBezTo>
                  <a:cubicBezTo>
                    <a:pt x="298" y="887"/>
                    <a:pt x="298" y="887"/>
                    <a:pt x="298" y="887"/>
                  </a:cubicBezTo>
                  <a:cubicBezTo>
                    <a:pt x="294" y="892"/>
                    <a:pt x="294" y="892"/>
                    <a:pt x="294" y="892"/>
                  </a:cubicBezTo>
                  <a:cubicBezTo>
                    <a:pt x="291" y="892"/>
                    <a:pt x="291" y="892"/>
                    <a:pt x="291" y="892"/>
                  </a:cubicBezTo>
                  <a:cubicBezTo>
                    <a:pt x="291" y="892"/>
                    <a:pt x="295" y="889"/>
                    <a:pt x="291" y="894"/>
                  </a:cubicBezTo>
                  <a:cubicBezTo>
                    <a:pt x="289" y="893"/>
                    <a:pt x="289" y="893"/>
                    <a:pt x="289" y="893"/>
                  </a:cubicBezTo>
                  <a:cubicBezTo>
                    <a:pt x="294" y="887"/>
                    <a:pt x="294" y="887"/>
                    <a:pt x="294" y="887"/>
                  </a:cubicBezTo>
                  <a:cubicBezTo>
                    <a:pt x="292" y="887"/>
                    <a:pt x="297" y="885"/>
                    <a:pt x="291" y="886"/>
                  </a:cubicBezTo>
                  <a:cubicBezTo>
                    <a:pt x="291" y="888"/>
                    <a:pt x="291" y="888"/>
                    <a:pt x="291" y="888"/>
                  </a:cubicBezTo>
                  <a:cubicBezTo>
                    <a:pt x="289" y="885"/>
                    <a:pt x="289" y="885"/>
                    <a:pt x="289" y="885"/>
                  </a:cubicBezTo>
                  <a:cubicBezTo>
                    <a:pt x="286" y="885"/>
                    <a:pt x="299" y="879"/>
                    <a:pt x="285" y="888"/>
                  </a:cubicBezTo>
                  <a:cubicBezTo>
                    <a:pt x="285" y="889"/>
                    <a:pt x="285" y="889"/>
                    <a:pt x="285" y="889"/>
                  </a:cubicBezTo>
                  <a:cubicBezTo>
                    <a:pt x="287" y="889"/>
                    <a:pt x="287" y="889"/>
                    <a:pt x="287" y="889"/>
                  </a:cubicBezTo>
                  <a:cubicBezTo>
                    <a:pt x="279" y="895"/>
                    <a:pt x="279" y="895"/>
                    <a:pt x="279" y="895"/>
                  </a:cubicBezTo>
                  <a:cubicBezTo>
                    <a:pt x="284" y="889"/>
                    <a:pt x="284" y="889"/>
                    <a:pt x="284" y="889"/>
                  </a:cubicBezTo>
                  <a:cubicBezTo>
                    <a:pt x="281" y="889"/>
                    <a:pt x="281" y="889"/>
                    <a:pt x="281" y="889"/>
                  </a:cubicBezTo>
                  <a:cubicBezTo>
                    <a:pt x="286" y="890"/>
                    <a:pt x="279" y="887"/>
                    <a:pt x="285" y="885"/>
                  </a:cubicBezTo>
                  <a:cubicBezTo>
                    <a:pt x="283" y="884"/>
                    <a:pt x="283" y="884"/>
                    <a:pt x="283" y="884"/>
                  </a:cubicBezTo>
                  <a:cubicBezTo>
                    <a:pt x="287" y="883"/>
                    <a:pt x="287" y="883"/>
                    <a:pt x="287" y="883"/>
                  </a:cubicBezTo>
                  <a:cubicBezTo>
                    <a:pt x="288" y="883"/>
                    <a:pt x="289" y="882"/>
                    <a:pt x="288" y="884"/>
                  </a:cubicBezTo>
                  <a:cubicBezTo>
                    <a:pt x="289" y="883"/>
                    <a:pt x="289" y="883"/>
                    <a:pt x="289" y="883"/>
                  </a:cubicBezTo>
                  <a:cubicBezTo>
                    <a:pt x="293" y="878"/>
                    <a:pt x="287" y="886"/>
                    <a:pt x="296" y="878"/>
                  </a:cubicBezTo>
                  <a:cubicBezTo>
                    <a:pt x="299" y="876"/>
                    <a:pt x="299" y="876"/>
                    <a:pt x="299" y="876"/>
                  </a:cubicBezTo>
                  <a:cubicBezTo>
                    <a:pt x="293" y="875"/>
                    <a:pt x="293" y="875"/>
                    <a:pt x="293" y="875"/>
                  </a:cubicBezTo>
                  <a:cubicBezTo>
                    <a:pt x="291" y="877"/>
                    <a:pt x="291" y="877"/>
                    <a:pt x="291" y="877"/>
                  </a:cubicBezTo>
                  <a:cubicBezTo>
                    <a:pt x="289" y="877"/>
                    <a:pt x="289" y="877"/>
                    <a:pt x="289" y="877"/>
                  </a:cubicBezTo>
                  <a:cubicBezTo>
                    <a:pt x="287" y="875"/>
                    <a:pt x="304" y="875"/>
                    <a:pt x="285" y="873"/>
                  </a:cubicBezTo>
                  <a:cubicBezTo>
                    <a:pt x="289" y="871"/>
                    <a:pt x="289" y="871"/>
                    <a:pt x="289" y="871"/>
                  </a:cubicBezTo>
                  <a:cubicBezTo>
                    <a:pt x="287" y="873"/>
                    <a:pt x="287" y="873"/>
                    <a:pt x="287" y="873"/>
                  </a:cubicBezTo>
                  <a:cubicBezTo>
                    <a:pt x="292" y="874"/>
                    <a:pt x="292" y="874"/>
                    <a:pt x="292" y="874"/>
                  </a:cubicBezTo>
                  <a:cubicBezTo>
                    <a:pt x="297" y="872"/>
                    <a:pt x="297" y="872"/>
                    <a:pt x="297" y="872"/>
                  </a:cubicBezTo>
                  <a:cubicBezTo>
                    <a:pt x="298" y="871"/>
                    <a:pt x="301" y="870"/>
                    <a:pt x="299" y="868"/>
                  </a:cubicBezTo>
                  <a:cubicBezTo>
                    <a:pt x="295" y="869"/>
                    <a:pt x="295" y="869"/>
                    <a:pt x="295" y="869"/>
                  </a:cubicBezTo>
                  <a:cubicBezTo>
                    <a:pt x="296" y="866"/>
                    <a:pt x="300" y="866"/>
                    <a:pt x="302" y="864"/>
                  </a:cubicBezTo>
                  <a:cubicBezTo>
                    <a:pt x="302" y="865"/>
                    <a:pt x="302" y="865"/>
                    <a:pt x="302" y="865"/>
                  </a:cubicBezTo>
                  <a:cubicBezTo>
                    <a:pt x="299" y="866"/>
                    <a:pt x="299" y="866"/>
                    <a:pt x="299" y="866"/>
                  </a:cubicBezTo>
                  <a:cubicBezTo>
                    <a:pt x="301" y="869"/>
                    <a:pt x="301" y="869"/>
                    <a:pt x="301" y="869"/>
                  </a:cubicBezTo>
                  <a:cubicBezTo>
                    <a:pt x="304" y="869"/>
                    <a:pt x="304" y="869"/>
                    <a:pt x="304" y="869"/>
                  </a:cubicBezTo>
                  <a:cubicBezTo>
                    <a:pt x="303" y="869"/>
                    <a:pt x="307" y="869"/>
                    <a:pt x="304" y="866"/>
                  </a:cubicBezTo>
                  <a:cubicBezTo>
                    <a:pt x="305" y="867"/>
                    <a:pt x="305" y="867"/>
                    <a:pt x="305" y="867"/>
                  </a:cubicBezTo>
                  <a:cubicBezTo>
                    <a:pt x="307" y="866"/>
                    <a:pt x="307" y="865"/>
                    <a:pt x="310" y="865"/>
                  </a:cubicBezTo>
                  <a:cubicBezTo>
                    <a:pt x="310" y="865"/>
                    <a:pt x="310" y="865"/>
                    <a:pt x="310" y="865"/>
                  </a:cubicBezTo>
                  <a:cubicBezTo>
                    <a:pt x="311" y="865"/>
                    <a:pt x="311" y="865"/>
                    <a:pt x="311" y="865"/>
                  </a:cubicBezTo>
                  <a:cubicBezTo>
                    <a:pt x="308" y="863"/>
                    <a:pt x="308" y="863"/>
                    <a:pt x="308" y="863"/>
                  </a:cubicBezTo>
                  <a:cubicBezTo>
                    <a:pt x="309" y="860"/>
                    <a:pt x="309" y="860"/>
                    <a:pt x="309" y="860"/>
                  </a:cubicBezTo>
                  <a:cubicBezTo>
                    <a:pt x="312" y="863"/>
                    <a:pt x="316" y="853"/>
                    <a:pt x="315" y="863"/>
                  </a:cubicBezTo>
                  <a:cubicBezTo>
                    <a:pt x="318" y="862"/>
                    <a:pt x="318" y="862"/>
                    <a:pt x="318" y="862"/>
                  </a:cubicBezTo>
                  <a:cubicBezTo>
                    <a:pt x="318" y="861"/>
                    <a:pt x="320" y="862"/>
                    <a:pt x="319" y="860"/>
                  </a:cubicBezTo>
                  <a:cubicBezTo>
                    <a:pt x="317" y="860"/>
                    <a:pt x="317" y="860"/>
                    <a:pt x="317" y="860"/>
                  </a:cubicBezTo>
                  <a:cubicBezTo>
                    <a:pt x="316" y="859"/>
                    <a:pt x="325" y="864"/>
                    <a:pt x="314" y="859"/>
                  </a:cubicBezTo>
                  <a:cubicBezTo>
                    <a:pt x="316" y="856"/>
                    <a:pt x="297" y="870"/>
                    <a:pt x="321" y="854"/>
                  </a:cubicBezTo>
                  <a:cubicBezTo>
                    <a:pt x="320" y="854"/>
                    <a:pt x="322" y="854"/>
                    <a:pt x="320" y="855"/>
                  </a:cubicBezTo>
                  <a:cubicBezTo>
                    <a:pt x="322" y="852"/>
                    <a:pt x="325" y="855"/>
                    <a:pt x="326" y="852"/>
                  </a:cubicBezTo>
                  <a:cubicBezTo>
                    <a:pt x="327" y="853"/>
                    <a:pt x="330" y="854"/>
                    <a:pt x="331" y="852"/>
                  </a:cubicBezTo>
                  <a:cubicBezTo>
                    <a:pt x="332" y="851"/>
                    <a:pt x="332" y="851"/>
                    <a:pt x="332" y="851"/>
                  </a:cubicBezTo>
                  <a:cubicBezTo>
                    <a:pt x="325" y="850"/>
                    <a:pt x="325" y="850"/>
                    <a:pt x="325" y="850"/>
                  </a:cubicBezTo>
                  <a:cubicBezTo>
                    <a:pt x="319" y="847"/>
                    <a:pt x="319" y="847"/>
                    <a:pt x="319" y="847"/>
                  </a:cubicBezTo>
                  <a:cubicBezTo>
                    <a:pt x="313" y="847"/>
                    <a:pt x="313" y="847"/>
                    <a:pt x="313" y="847"/>
                  </a:cubicBezTo>
                  <a:cubicBezTo>
                    <a:pt x="308" y="852"/>
                    <a:pt x="308" y="852"/>
                    <a:pt x="308" y="852"/>
                  </a:cubicBezTo>
                  <a:cubicBezTo>
                    <a:pt x="310" y="848"/>
                    <a:pt x="310" y="848"/>
                    <a:pt x="310" y="848"/>
                  </a:cubicBezTo>
                  <a:cubicBezTo>
                    <a:pt x="307" y="848"/>
                    <a:pt x="307" y="848"/>
                    <a:pt x="307" y="848"/>
                  </a:cubicBezTo>
                  <a:cubicBezTo>
                    <a:pt x="303" y="851"/>
                    <a:pt x="303" y="851"/>
                    <a:pt x="303" y="851"/>
                  </a:cubicBezTo>
                  <a:cubicBezTo>
                    <a:pt x="305" y="852"/>
                    <a:pt x="305" y="852"/>
                    <a:pt x="305" y="852"/>
                  </a:cubicBezTo>
                  <a:cubicBezTo>
                    <a:pt x="305" y="854"/>
                    <a:pt x="305" y="854"/>
                    <a:pt x="305" y="854"/>
                  </a:cubicBezTo>
                  <a:cubicBezTo>
                    <a:pt x="305" y="854"/>
                    <a:pt x="304" y="855"/>
                    <a:pt x="303" y="854"/>
                  </a:cubicBezTo>
                  <a:cubicBezTo>
                    <a:pt x="303" y="851"/>
                    <a:pt x="303" y="851"/>
                    <a:pt x="303" y="851"/>
                  </a:cubicBezTo>
                  <a:cubicBezTo>
                    <a:pt x="297" y="853"/>
                    <a:pt x="297" y="853"/>
                    <a:pt x="297" y="853"/>
                  </a:cubicBezTo>
                  <a:cubicBezTo>
                    <a:pt x="296" y="854"/>
                    <a:pt x="296" y="854"/>
                    <a:pt x="296" y="854"/>
                  </a:cubicBezTo>
                  <a:cubicBezTo>
                    <a:pt x="299" y="856"/>
                    <a:pt x="299" y="856"/>
                    <a:pt x="299" y="856"/>
                  </a:cubicBezTo>
                  <a:cubicBezTo>
                    <a:pt x="297" y="856"/>
                    <a:pt x="297" y="856"/>
                    <a:pt x="297" y="856"/>
                  </a:cubicBezTo>
                  <a:cubicBezTo>
                    <a:pt x="296" y="854"/>
                    <a:pt x="296" y="854"/>
                    <a:pt x="296" y="854"/>
                  </a:cubicBezTo>
                  <a:cubicBezTo>
                    <a:pt x="295" y="856"/>
                    <a:pt x="295" y="856"/>
                    <a:pt x="295" y="856"/>
                  </a:cubicBezTo>
                  <a:cubicBezTo>
                    <a:pt x="294" y="855"/>
                    <a:pt x="294" y="855"/>
                    <a:pt x="294" y="855"/>
                  </a:cubicBezTo>
                  <a:cubicBezTo>
                    <a:pt x="298" y="856"/>
                    <a:pt x="299" y="854"/>
                    <a:pt x="292" y="860"/>
                  </a:cubicBezTo>
                  <a:cubicBezTo>
                    <a:pt x="293" y="860"/>
                    <a:pt x="293" y="860"/>
                    <a:pt x="293" y="860"/>
                  </a:cubicBezTo>
                  <a:cubicBezTo>
                    <a:pt x="292" y="858"/>
                    <a:pt x="292" y="858"/>
                    <a:pt x="292" y="858"/>
                  </a:cubicBezTo>
                  <a:cubicBezTo>
                    <a:pt x="290" y="861"/>
                    <a:pt x="295" y="853"/>
                    <a:pt x="287" y="859"/>
                  </a:cubicBezTo>
                  <a:cubicBezTo>
                    <a:pt x="290" y="861"/>
                    <a:pt x="290" y="861"/>
                    <a:pt x="290" y="861"/>
                  </a:cubicBezTo>
                  <a:cubicBezTo>
                    <a:pt x="291" y="862"/>
                    <a:pt x="291" y="862"/>
                    <a:pt x="291" y="862"/>
                  </a:cubicBezTo>
                  <a:cubicBezTo>
                    <a:pt x="291" y="863"/>
                    <a:pt x="291" y="863"/>
                    <a:pt x="291" y="863"/>
                  </a:cubicBezTo>
                  <a:cubicBezTo>
                    <a:pt x="285" y="864"/>
                    <a:pt x="285" y="864"/>
                    <a:pt x="285" y="864"/>
                  </a:cubicBezTo>
                  <a:cubicBezTo>
                    <a:pt x="285" y="865"/>
                    <a:pt x="290" y="866"/>
                    <a:pt x="287" y="866"/>
                  </a:cubicBezTo>
                  <a:cubicBezTo>
                    <a:pt x="287" y="867"/>
                    <a:pt x="287" y="867"/>
                    <a:pt x="287" y="867"/>
                  </a:cubicBezTo>
                  <a:cubicBezTo>
                    <a:pt x="283" y="866"/>
                    <a:pt x="283" y="866"/>
                    <a:pt x="283" y="866"/>
                  </a:cubicBezTo>
                  <a:cubicBezTo>
                    <a:pt x="282" y="866"/>
                    <a:pt x="282" y="866"/>
                    <a:pt x="282" y="866"/>
                  </a:cubicBezTo>
                  <a:cubicBezTo>
                    <a:pt x="281" y="870"/>
                    <a:pt x="281" y="870"/>
                    <a:pt x="281" y="870"/>
                  </a:cubicBezTo>
                  <a:cubicBezTo>
                    <a:pt x="277" y="872"/>
                    <a:pt x="277" y="872"/>
                    <a:pt x="277" y="872"/>
                  </a:cubicBezTo>
                  <a:cubicBezTo>
                    <a:pt x="275" y="872"/>
                    <a:pt x="275" y="872"/>
                    <a:pt x="275" y="872"/>
                  </a:cubicBezTo>
                  <a:cubicBezTo>
                    <a:pt x="275" y="872"/>
                    <a:pt x="275" y="872"/>
                    <a:pt x="275" y="872"/>
                  </a:cubicBezTo>
                  <a:cubicBezTo>
                    <a:pt x="276" y="870"/>
                    <a:pt x="276" y="870"/>
                    <a:pt x="276" y="870"/>
                  </a:cubicBezTo>
                  <a:cubicBezTo>
                    <a:pt x="277" y="870"/>
                    <a:pt x="270" y="875"/>
                    <a:pt x="276" y="867"/>
                  </a:cubicBezTo>
                  <a:cubicBezTo>
                    <a:pt x="272" y="868"/>
                    <a:pt x="272" y="868"/>
                    <a:pt x="272" y="868"/>
                  </a:cubicBezTo>
                  <a:cubicBezTo>
                    <a:pt x="272" y="868"/>
                    <a:pt x="271" y="871"/>
                    <a:pt x="272" y="867"/>
                  </a:cubicBezTo>
                  <a:cubicBezTo>
                    <a:pt x="275" y="866"/>
                    <a:pt x="275" y="866"/>
                    <a:pt x="275" y="866"/>
                  </a:cubicBezTo>
                  <a:cubicBezTo>
                    <a:pt x="277" y="861"/>
                    <a:pt x="277" y="861"/>
                    <a:pt x="277" y="861"/>
                  </a:cubicBezTo>
                  <a:cubicBezTo>
                    <a:pt x="275" y="860"/>
                    <a:pt x="275" y="860"/>
                    <a:pt x="275" y="860"/>
                  </a:cubicBezTo>
                  <a:cubicBezTo>
                    <a:pt x="277" y="858"/>
                    <a:pt x="277" y="858"/>
                    <a:pt x="277" y="858"/>
                  </a:cubicBezTo>
                  <a:cubicBezTo>
                    <a:pt x="277" y="858"/>
                    <a:pt x="277" y="858"/>
                    <a:pt x="277" y="858"/>
                  </a:cubicBezTo>
                  <a:cubicBezTo>
                    <a:pt x="285" y="854"/>
                    <a:pt x="285" y="854"/>
                    <a:pt x="285" y="854"/>
                  </a:cubicBezTo>
                  <a:cubicBezTo>
                    <a:pt x="286" y="854"/>
                    <a:pt x="286" y="854"/>
                    <a:pt x="286" y="854"/>
                  </a:cubicBezTo>
                  <a:cubicBezTo>
                    <a:pt x="293" y="853"/>
                    <a:pt x="293" y="853"/>
                    <a:pt x="293" y="853"/>
                  </a:cubicBezTo>
                  <a:cubicBezTo>
                    <a:pt x="293" y="854"/>
                    <a:pt x="293" y="854"/>
                    <a:pt x="292" y="854"/>
                  </a:cubicBezTo>
                  <a:cubicBezTo>
                    <a:pt x="293" y="855"/>
                    <a:pt x="293" y="855"/>
                    <a:pt x="293" y="855"/>
                  </a:cubicBezTo>
                  <a:cubicBezTo>
                    <a:pt x="295" y="853"/>
                    <a:pt x="295" y="853"/>
                    <a:pt x="295" y="853"/>
                  </a:cubicBezTo>
                  <a:cubicBezTo>
                    <a:pt x="293" y="851"/>
                    <a:pt x="293" y="851"/>
                    <a:pt x="293" y="851"/>
                  </a:cubicBezTo>
                  <a:cubicBezTo>
                    <a:pt x="295" y="848"/>
                    <a:pt x="293" y="857"/>
                    <a:pt x="295" y="848"/>
                  </a:cubicBezTo>
                  <a:cubicBezTo>
                    <a:pt x="292" y="847"/>
                    <a:pt x="292" y="847"/>
                    <a:pt x="292" y="847"/>
                  </a:cubicBezTo>
                  <a:cubicBezTo>
                    <a:pt x="295" y="847"/>
                    <a:pt x="288" y="849"/>
                    <a:pt x="295" y="845"/>
                  </a:cubicBezTo>
                  <a:cubicBezTo>
                    <a:pt x="296" y="847"/>
                    <a:pt x="296" y="847"/>
                    <a:pt x="296" y="847"/>
                  </a:cubicBezTo>
                  <a:cubicBezTo>
                    <a:pt x="298" y="841"/>
                    <a:pt x="298" y="841"/>
                    <a:pt x="298" y="841"/>
                  </a:cubicBezTo>
                  <a:cubicBezTo>
                    <a:pt x="297" y="840"/>
                    <a:pt x="297" y="840"/>
                    <a:pt x="297" y="840"/>
                  </a:cubicBezTo>
                  <a:cubicBezTo>
                    <a:pt x="297" y="837"/>
                    <a:pt x="297" y="837"/>
                    <a:pt x="297" y="837"/>
                  </a:cubicBezTo>
                  <a:cubicBezTo>
                    <a:pt x="300" y="840"/>
                    <a:pt x="300" y="840"/>
                    <a:pt x="300" y="840"/>
                  </a:cubicBezTo>
                  <a:cubicBezTo>
                    <a:pt x="301" y="840"/>
                    <a:pt x="301" y="840"/>
                    <a:pt x="301" y="840"/>
                  </a:cubicBezTo>
                  <a:cubicBezTo>
                    <a:pt x="302" y="837"/>
                    <a:pt x="302" y="837"/>
                    <a:pt x="302" y="837"/>
                  </a:cubicBezTo>
                  <a:cubicBezTo>
                    <a:pt x="302" y="838"/>
                    <a:pt x="302" y="838"/>
                    <a:pt x="302" y="838"/>
                  </a:cubicBezTo>
                  <a:cubicBezTo>
                    <a:pt x="304" y="838"/>
                    <a:pt x="300" y="844"/>
                    <a:pt x="305" y="837"/>
                  </a:cubicBezTo>
                  <a:cubicBezTo>
                    <a:pt x="301" y="835"/>
                    <a:pt x="301" y="835"/>
                    <a:pt x="301" y="835"/>
                  </a:cubicBezTo>
                  <a:cubicBezTo>
                    <a:pt x="302" y="836"/>
                    <a:pt x="292" y="839"/>
                    <a:pt x="305" y="837"/>
                  </a:cubicBezTo>
                  <a:cubicBezTo>
                    <a:pt x="306" y="837"/>
                    <a:pt x="306" y="837"/>
                    <a:pt x="306" y="837"/>
                  </a:cubicBezTo>
                  <a:cubicBezTo>
                    <a:pt x="308" y="835"/>
                    <a:pt x="308" y="835"/>
                    <a:pt x="308" y="835"/>
                  </a:cubicBezTo>
                  <a:cubicBezTo>
                    <a:pt x="311" y="835"/>
                    <a:pt x="311" y="835"/>
                    <a:pt x="311" y="835"/>
                  </a:cubicBezTo>
                  <a:cubicBezTo>
                    <a:pt x="309" y="833"/>
                    <a:pt x="309" y="833"/>
                    <a:pt x="309" y="833"/>
                  </a:cubicBezTo>
                  <a:cubicBezTo>
                    <a:pt x="308" y="833"/>
                    <a:pt x="308" y="832"/>
                    <a:pt x="307" y="833"/>
                  </a:cubicBezTo>
                  <a:cubicBezTo>
                    <a:pt x="309" y="832"/>
                    <a:pt x="309" y="832"/>
                    <a:pt x="309" y="832"/>
                  </a:cubicBezTo>
                  <a:cubicBezTo>
                    <a:pt x="310" y="832"/>
                    <a:pt x="306" y="835"/>
                    <a:pt x="312" y="832"/>
                  </a:cubicBezTo>
                  <a:cubicBezTo>
                    <a:pt x="313" y="831"/>
                    <a:pt x="313" y="831"/>
                    <a:pt x="313" y="831"/>
                  </a:cubicBezTo>
                  <a:cubicBezTo>
                    <a:pt x="311" y="830"/>
                    <a:pt x="311" y="830"/>
                    <a:pt x="311" y="830"/>
                  </a:cubicBezTo>
                  <a:cubicBezTo>
                    <a:pt x="315" y="825"/>
                    <a:pt x="315" y="825"/>
                    <a:pt x="315" y="825"/>
                  </a:cubicBezTo>
                  <a:cubicBezTo>
                    <a:pt x="312" y="822"/>
                    <a:pt x="312" y="822"/>
                    <a:pt x="312" y="822"/>
                  </a:cubicBezTo>
                  <a:cubicBezTo>
                    <a:pt x="315" y="821"/>
                    <a:pt x="315" y="821"/>
                    <a:pt x="315" y="821"/>
                  </a:cubicBezTo>
                  <a:cubicBezTo>
                    <a:pt x="316" y="821"/>
                    <a:pt x="310" y="819"/>
                    <a:pt x="318" y="822"/>
                  </a:cubicBezTo>
                  <a:cubicBezTo>
                    <a:pt x="315" y="825"/>
                    <a:pt x="315" y="825"/>
                    <a:pt x="315" y="825"/>
                  </a:cubicBezTo>
                  <a:cubicBezTo>
                    <a:pt x="314" y="824"/>
                    <a:pt x="312" y="824"/>
                    <a:pt x="314" y="828"/>
                  </a:cubicBezTo>
                  <a:cubicBezTo>
                    <a:pt x="314" y="828"/>
                    <a:pt x="314" y="828"/>
                    <a:pt x="314" y="828"/>
                  </a:cubicBezTo>
                  <a:cubicBezTo>
                    <a:pt x="314" y="828"/>
                    <a:pt x="311" y="827"/>
                    <a:pt x="313" y="829"/>
                  </a:cubicBezTo>
                  <a:cubicBezTo>
                    <a:pt x="317" y="832"/>
                    <a:pt x="298" y="835"/>
                    <a:pt x="322" y="827"/>
                  </a:cubicBezTo>
                  <a:cubicBezTo>
                    <a:pt x="324" y="827"/>
                    <a:pt x="324" y="827"/>
                    <a:pt x="324" y="827"/>
                  </a:cubicBezTo>
                  <a:cubicBezTo>
                    <a:pt x="323" y="828"/>
                    <a:pt x="323" y="828"/>
                    <a:pt x="323" y="828"/>
                  </a:cubicBezTo>
                  <a:cubicBezTo>
                    <a:pt x="325" y="829"/>
                    <a:pt x="325" y="829"/>
                    <a:pt x="325" y="829"/>
                  </a:cubicBezTo>
                  <a:cubicBezTo>
                    <a:pt x="324" y="830"/>
                    <a:pt x="324" y="830"/>
                    <a:pt x="324" y="830"/>
                  </a:cubicBezTo>
                  <a:cubicBezTo>
                    <a:pt x="328" y="833"/>
                    <a:pt x="328" y="833"/>
                    <a:pt x="328" y="833"/>
                  </a:cubicBezTo>
                  <a:cubicBezTo>
                    <a:pt x="327" y="833"/>
                    <a:pt x="330" y="836"/>
                    <a:pt x="325" y="834"/>
                  </a:cubicBezTo>
                  <a:cubicBezTo>
                    <a:pt x="329" y="837"/>
                    <a:pt x="317" y="835"/>
                    <a:pt x="329" y="835"/>
                  </a:cubicBezTo>
                  <a:cubicBezTo>
                    <a:pt x="329" y="832"/>
                    <a:pt x="329" y="832"/>
                    <a:pt x="329" y="832"/>
                  </a:cubicBezTo>
                  <a:cubicBezTo>
                    <a:pt x="332" y="834"/>
                    <a:pt x="332" y="829"/>
                    <a:pt x="332" y="830"/>
                  </a:cubicBezTo>
                  <a:cubicBezTo>
                    <a:pt x="341" y="829"/>
                    <a:pt x="341" y="829"/>
                    <a:pt x="341" y="829"/>
                  </a:cubicBezTo>
                  <a:cubicBezTo>
                    <a:pt x="340" y="829"/>
                    <a:pt x="341" y="828"/>
                    <a:pt x="341" y="827"/>
                  </a:cubicBezTo>
                  <a:cubicBezTo>
                    <a:pt x="336" y="827"/>
                    <a:pt x="336" y="827"/>
                    <a:pt x="336" y="827"/>
                  </a:cubicBezTo>
                  <a:cubicBezTo>
                    <a:pt x="328" y="825"/>
                    <a:pt x="328" y="825"/>
                    <a:pt x="328" y="825"/>
                  </a:cubicBezTo>
                  <a:cubicBezTo>
                    <a:pt x="327" y="826"/>
                    <a:pt x="331" y="826"/>
                    <a:pt x="328" y="822"/>
                  </a:cubicBezTo>
                  <a:cubicBezTo>
                    <a:pt x="322" y="824"/>
                    <a:pt x="322" y="824"/>
                    <a:pt x="322" y="824"/>
                  </a:cubicBezTo>
                  <a:cubicBezTo>
                    <a:pt x="319" y="822"/>
                    <a:pt x="319" y="822"/>
                    <a:pt x="319" y="822"/>
                  </a:cubicBezTo>
                  <a:cubicBezTo>
                    <a:pt x="322" y="822"/>
                    <a:pt x="322" y="822"/>
                    <a:pt x="322" y="822"/>
                  </a:cubicBezTo>
                  <a:cubicBezTo>
                    <a:pt x="323" y="822"/>
                    <a:pt x="323" y="822"/>
                    <a:pt x="323" y="822"/>
                  </a:cubicBezTo>
                  <a:cubicBezTo>
                    <a:pt x="322" y="820"/>
                    <a:pt x="322" y="820"/>
                    <a:pt x="322" y="820"/>
                  </a:cubicBezTo>
                  <a:cubicBezTo>
                    <a:pt x="327" y="822"/>
                    <a:pt x="327" y="822"/>
                    <a:pt x="327" y="822"/>
                  </a:cubicBezTo>
                  <a:cubicBezTo>
                    <a:pt x="326" y="819"/>
                    <a:pt x="326" y="819"/>
                    <a:pt x="326" y="819"/>
                  </a:cubicBezTo>
                  <a:cubicBezTo>
                    <a:pt x="319" y="818"/>
                    <a:pt x="319" y="818"/>
                    <a:pt x="319" y="818"/>
                  </a:cubicBezTo>
                  <a:cubicBezTo>
                    <a:pt x="318" y="817"/>
                    <a:pt x="318" y="817"/>
                    <a:pt x="318" y="817"/>
                  </a:cubicBezTo>
                  <a:cubicBezTo>
                    <a:pt x="314" y="816"/>
                    <a:pt x="314" y="816"/>
                    <a:pt x="314" y="816"/>
                  </a:cubicBezTo>
                  <a:cubicBezTo>
                    <a:pt x="311" y="818"/>
                    <a:pt x="311" y="818"/>
                    <a:pt x="311" y="818"/>
                  </a:cubicBezTo>
                  <a:cubicBezTo>
                    <a:pt x="309" y="816"/>
                    <a:pt x="309" y="816"/>
                    <a:pt x="309" y="816"/>
                  </a:cubicBezTo>
                  <a:cubicBezTo>
                    <a:pt x="304" y="817"/>
                    <a:pt x="304" y="817"/>
                    <a:pt x="304" y="817"/>
                  </a:cubicBezTo>
                  <a:cubicBezTo>
                    <a:pt x="307" y="819"/>
                    <a:pt x="307" y="819"/>
                    <a:pt x="307" y="819"/>
                  </a:cubicBezTo>
                  <a:cubicBezTo>
                    <a:pt x="310" y="817"/>
                    <a:pt x="310" y="817"/>
                    <a:pt x="310" y="817"/>
                  </a:cubicBezTo>
                  <a:cubicBezTo>
                    <a:pt x="310" y="817"/>
                    <a:pt x="314" y="814"/>
                    <a:pt x="310" y="820"/>
                  </a:cubicBezTo>
                  <a:cubicBezTo>
                    <a:pt x="307" y="820"/>
                    <a:pt x="307" y="820"/>
                    <a:pt x="307" y="820"/>
                  </a:cubicBezTo>
                  <a:cubicBezTo>
                    <a:pt x="306" y="819"/>
                    <a:pt x="307" y="819"/>
                    <a:pt x="307" y="819"/>
                  </a:cubicBezTo>
                  <a:cubicBezTo>
                    <a:pt x="304" y="819"/>
                    <a:pt x="304" y="819"/>
                    <a:pt x="304" y="819"/>
                  </a:cubicBezTo>
                  <a:cubicBezTo>
                    <a:pt x="302" y="817"/>
                    <a:pt x="302" y="817"/>
                    <a:pt x="302" y="817"/>
                  </a:cubicBezTo>
                  <a:cubicBezTo>
                    <a:pt x="296" y="818"/>
                    <a:pt x="296" y="818"/>
                    <a:pt x="296" y="818"/>
                  </a:cubicBezTo>
                  <a:cubicBezTo>
                    <a:pt x="293" y="822"/>
                    <a:pt x="293" y="822"/>
                    <a:pt x="293" y="822"/>
                  </a:cubicBezTo>
                  <a:cubicBezTo>
                    <a:pt x="291" y="820"/>
                    <a:pt x="291" y="820"/>
                    <a:pt x="291" y="820"/>
                  </a:cubicBezTo>
                  <a:cubicBezTo>
                    <a:pt x="293" y="819"/>
                    <a:pt x="293" y="819"/>
                    <a:pt x="293" y="819"/>
                  </a:cubicBezTo>
                  <a:cubicBezTo>
                    <a:pt x="285" y="818"/>
                    <a:pt x="285" y="818"/>
                    <a:pt x="285" y="818"/>
                  </a:cubicBezTo>
                  <a:cubicBezTo>
                    <a:pt x="284" y="818"/>
                    <a:pt x="293" y="815"/>
                    <a:pt x="282" y="820"/>
                  </a:cubicBezTo>
                  <a:cubicBezTo>
                    <a:pt x="286" y="820"/>
                    <a:pt x="281" y="818"/>
                    <a:pt x="285" y="816"/>
                  </a:cubicBezTo>
                  <a:cubicBezTo>
                    <a:pt x="286" y="818"/>
                    <a:pt x="286" y="818"/>
                    <a:pt x="286" y="818"/>
                  </a:cubicBezTo>
                  <a:cubicBezTo>
                    <a:pt x="289" y="819"/>
                    <a:pt x="291" y="812"/>
                    <a:pt x="292" y="818"/>
                  </a:cubicBezTo>
                  <a:cubicBezTo>
                    <a:pt x="293" y="817"/>
                    <a:pt x="298" y="821"/>
                    <a:pt x="292" y="815"/>
                  </a:cubicBezTo>
                  <a:cubicBezTo>
                    <a:pt x="291" y="812"/>
                    <a:pt x="291" y="816"/>
                    <a:pt x="296" y="813"/>
                  </a:cubicBezTo>
                  <a:cubicBezTo>
                    <a:pt x="295" y="812"/>
                    <a:pt x="299" y="810"/>
                    <a:pt x="293" y="811"/>
                  </a:cubicBezTo>
                  <a:cubicBezTo>
                    <a:pt x="292" y="812"/>
                    <a:pt x="292" y="812"/>
                    <a:pt x="292" y="812"/>
                  </a:cubicBezTo>
                  <a:cubicBezTo>
                    <a:pt x="291" y="811"/>
                    <a:pt x="291" y="811"/>
                    <a:pt x="291" y="811"/>
                  </a:cubicBezTo>
                  <a:cubicBezTo>
                    <a:pt x="288" y="814"/>
                    <a:pt x="288" y="814"/>
                    <a:pt x="288" y="814"/>
                  </a:cubicBezTo>
                  <a:cubicBezTo>
                    <a:pt x="289" y="812"/>
                    <a:pt x="289" y="812"/>
                    <a:pt x="289" y="812"/>
                  </a:cubicBezTo>
                  <a:cubicBezTo>
                    <a:pt x="288" y="812"/>
                    <a:pt x="297" y="808"/>
                    <a:pt x="286" y="811"/>
                  </a:cubicBezTo>
                  <a:cubicBezTo>
                    <a:pt x="292" y="810"/>
                    <a:pt x="292" y="810"/>
                    <a:pt x="292" y="810"/>
                  </a:cubicBezTo>
                  <a:cubicBezTo>
                    <a:pt x="290" y="808"/>
                    <a:pt x="290" y="808"/>
                    <a:pt x="290" y="808"/>
                  </a:cubicBezTo>
                  <a:cubicBezTo>
                    <a:pt x="286" y="809"/>
                    <a:pt x="286" y="809"/>
                    <a:pt x="286" y="809"/>
                  </a:cubicBezTo>
                  <a:cubicBezTo>
                    <a:pt x="286" y="809"/>
                    <a:pt x="286" y="809"/>
                    <a:pt x="286" y="809"/>
                  </a:cubicBezTo>
                  <a:cubicBezTo>
                    <a:pt x="282" y="804"/>
                    <a:pt x="294" y="809"/>
                    <a:pt x="286" y="802"/>
                  </a:cubicBezTo>
                  <a:cubicBezTo>
                    <a:pt x="289" y="802"/>
                    <a:pt x="289" y="802"/>
                    <a:pt x="289" y="802"/>
                  </a:cubicBezTo>
                  <a:cubicBezTo>
                    <a:pt x="290" y="800"/>
                    <a:pt x="290" y="800"/>
                    <a:pt x="290" y="800"/>
                  </a:cubicBezTo>
                  <a:cubicBezTo>
                    <a:pt x="294" y="800"/>
                    <a:pt x="294" y="800"/>
                    <a:pt x="294" y="800"/>
                  </a:cubicBezTo>
                  <a:cubicBezTo>
                    <a:pt x="294" y="799"/>
                    <a:pt x="294" y="799"/>
                    <a:pt x="294" y="799"/>
                  </a:cubicBezTo>
                  <a:cubicBezTo>
                    <a:pt x="299" y="798"/>
                    <a:pt x="299" y="798"/>
                    <a:pt x="299" y="798"/>
                  </a:cubicBezTo>
                  <a:cubicBezTo>
                    <a:pt x="297" y="797"/>
                    <a:pt x="297" y="797"/>
                    <a:pt x="297" y="797"/>
                  </a:cubicBezTo>
                  <a:cubicBezTo>
                    <a:pt x="299" y="797"/>
                    <a:pt x="299" y="796"/>
                    <a:pt x="300" y="795"/>
                  </a:cubicBezTo>
                  <a:cubicBezTo>
                    <a:pt x="295" y="793"/>
                    <a:pt x="295" y="793"/>
                    <a:pt x="295" y="793"/>
                  </a:cubicBezTo>
                  <a:cubicBezTo>
                    <a:pt x="291" y="794"/>
                    <a:pt x="310" y="803"/>
                    <a:pt x="287" y="793"/>
                  </a:cubicBezTo>
                  <a:cubicBezTo>
                    <a:pt x="284" y="790"/>
                    <a:pt x="284" y="790"/>
                    <a:pt x="284" y="790"/>
                  </a:cubicBezTo>
                  <a:cubicBezTo>
                    <a:pt x="283" y="791"/>
                    <a:pt x="283" y="791"/>
                    <a:pt x="283" y="791"/>
                  </a:cubicBezTo>
                  <a:cubicBezTo>
                    <a:pt x="287" y="787"/>
                    <a:pt x="287" y="787"/>
                    <a:pt x="287" y="787"/>
                  </a:cubicBezTo>
                  <a:cubicBezTo>
                    <a:pt x="291" y="788"/>
                    <a:pt x="291" y="788"/>
                    <a:pt x="291" y="788"/>
                  </a:cubicBezTo>
                  <a:cubicBezTo>
                    <a:pt x="292" y="787"/>
                    <a:pt x="292" y="787"/>
                    <a:pt x="292" y="787"/>
                  </a:cubicBezTo>
                  <a:cubicBezTo>
                    <a:pt x="291" y="786"/>
                    <a:pt x="291" y="786"/>
                    <a:pt x="291" y="786"/>
                  </a:cubicBezTo>
                  <a:cubicBezTo>
                    <a:pt x="295" y="784"/>
                    <a:pt x="295" y="784"/>
                    <a:pt x="295" y="784"/>
                  </a:cubicBezTo>
                  <a:cubicBezTo>
                    <a:pt x="292" y="783"/>
                    <a:pt x="292" y="783"/>
                    <a:pt x="292" y="783"/>
                  </a:cubicBezTo>
                  <a:cubicBezTo>
                    <a:pt x="294" y="781"/>
                    <a:pt x="294" y="781"/>
                    <a:pt x="294" y="781"/>
                  </a:cubicBezTo>
                  <a:cubicBezTo>
                    <a:pt x="294" y="778"/>
                    <a:pt x="294" y="778"/>
                    <a:pt x="294" y="778"/>
                  </a:cubicBezTo>
                  <a:cubicBezTo>
                    <a:pt x="290" y="776"/>
                    <a:pt x="290" y="776"/>
                    <a:pt x="290" y="776"/>
                  </a:cubicBezTo>
                  <a:cubicBezTo>
                    <a:pt x="292" y="774"/>
                    <a:pt x="292" y="774"/>
                    <a:pt x="292" y="774"/>
                  </a:cubicBezTo>
                  <a:cubicBezTo>
                    <a:pt x="286" y="770"/>
                    <a:pt x="286" y="770"/>
                    <a:pt x="286" y="770"/>
                  </a:cubicBezTo>
                  <a:cubicBezTo>
                    <a:pt x="286" y="765"/>
                    <a:pt x="286" y="765"/>
                    <a:pt x="286" y="765"/>
                  </a:cubicBezTo>
                  <a:cubicBezTo>
                    <a:pt x="289" y="764"/>
                    <a:pt x="289" y="764"/>
                    <a:pt x="289" y="764"/>
                  </a:cubicBezTo>
                  <a:cubicBezTo>
                    <a:pt x="289" y="760"/>
                    <a:pt x="289" y="760"/>
                    <a:pt x="289" y="760"/>
                  </a:cubicBezTo>
                  <a:cubicBezTo>
                    <a:pt x="289" y="760"/>
                    <a:pt x="286" y="761"/>
                    <a:pt x="290" y="760"/>
                  </a:cubicBezTo>
                  <a:cubicBezTo>
                    <a:pt x="286" y="758"/>
                    <a:pt x="286" y="758"/>
                    <a:pt x="286" y="758"/>
                  </a:cubicBezTo>
                  <a:cubicBezTo>
                    <a:pt x="288" y="757"/>
                    <a:pt x="288" y="757"/>
                    <a:pt x="288" y="757"/>
                  </a:cubicBezTo>
                  <a:cubicBezTo>
                    <a:pt x="295" y="758"/>
                    <a:pt x="295" y="758"/>
                    <a:pt x="295" y="758"/>
                  </a:cubicBezTo>
                  <a:cubicBezTo>
                    <a:pt x="296" y="758"/>
                    <a:pt x="296" y="758"/>
                    <a:pt x="296" y="758"/>
                  </a:cubicBezTo>
                  <a:cubicBezTo>
                    <a:pt x="296" y="756"/>
                    <a:pt x="296" y="756"/>
                    <a:pt x="296" y="756"/>
                  </a:cubicBezTo>
                  <a:cubicBezTo>
                    <a:pt x="297" y="755"/>
                    <a:pt x="297" y="755"/>
                    <a:pt x="297" y="755"/>
                  </a:cubicBezTo>
                  <a:cubicBezTo>
                    <a:pt x="293" y="752"/>
                    <a:pt x="293" y="752"/>
                    <a:pt x="293" y="752"/>
                  </a:cubicBezTo>
                  <a:cubicBezTo>
                    <a:pt x="292" y="752"/>
                    <a:pt x="292" y="752"/>
                    <a:pt x="292" y="752"/>
                  </a:cubicBezTo>
                  <a:cubicBezTo>
                    <a:pt x="298" y="750"/>
                    <a:pt x="298" y="750"/>
                    <a:pt x="298" y="750"/>
                  </a:cubicBezTo>
                  <a:cubicBezTo>
                    <a:pt x="299" y="750"/>
                    <a:pt x="299" y="750"/>
                    <a:pt x="299" y="750"/>
                  </a:cubicBezTo>
                  <a:cubicBezTo>
                    <a:pt x="300" y="750"/>
                    <a:pt x="296" y="753"/>
                    <a:pt x="297" y="751"/>
                  </a:cubicBezTo>
                  <a:cubicBezTo>
                    <a:pt x="301" y="752"/>
                    <a:pt x="301" y="752"/>
                    <a:pt x="301" y="752"/>
                  </a:cubicBezTo>
                  <a:cubicBezTo>
                    <a:pt x="305" y="751"/>
                    <a:pt x="305" y="751"/>
                    <a:pt x="305" y="751"/>
                  </a:cubicBezTo>
                  <a:cubicBezTo>
                    <a:pt x="305" y="747"/>
                    <a:pt x="305" y="747"/>
                    <a:pt x="305" y="747"/>
                  </a:cubicBezTo>
                  <a:cubicBezTo>
                    <a:pt x="310" y="747"/>
                    <a:pt x="310" y="747"/>
                    <a:pt x="310" y="747"/>
                  </a:cubicBezTo>
                  <a:cubicBezTo>
                    <a:pt x="310" y="746"/>
                    <a:pt x="310" y="746"/>
                    <a:pt x="310" y="746"/>
                  </a:cubicBezTo>
                  <a:cubicBezTo>
                    <a:pt x="315" y="745"/>
                    <a:pt x="315" y="745"/>
                    <a:pt x="315" y="745"/>
                  </a:cubicBezTo>
                  <a:cubicBezTo>
                    <a:pt x="318" y="745"/>
                    <a:pt x="318" y="745"/>
                    <a:pt x="318" y="745"/>
                  </a:cubicBezTo>
                  <a:cubicBezTo>
                    <a:pt x="321" y="741"/>
                    <a:pt x="321" y="741"/>
                    <a:pt x="321" y="741"/>
                  </a:cubicBezTo>
                  <a:cubicBezTo>
                    <a:pt x="319" y="738"/>
                    <a:pt x="319" y="738"/>
                    <a:pt x="319" y="738"/>
                  </a:cubicBezTo>
                  <a:cubicBezTo>
                    <a:pt x="317" y="737"/>
                    <a:pt x="319" y="743"/>
                    <a:pt x="315" y="738"/>
                  </a:cubicBezTo>
                  <a:cubicBezTo>
                    <a:pt x="313" y="740"/>
                    <a:pt x="313" y="740"/>
                    <a:pt x="313" y="740"/>
                  </a:cubicBezTo>
                  <a:cubicBezTo>
                    <a:pt x="312" y="736"/>
                    <a:pt x="312" y="736"/>
                    <a:pt x="312" y="736"/>
                  </a:cubicBezTo>
                  <a:cubicBezTo>
                    <a:pt x="309" y="736"/>
                    <a:pt x="309" y="736"/>
                    <a:pt x="309" y="736"/>
                  </a:cubicBezTo>
                  <a:cubicBezTo>
                    <a:pt x="309" y="737"/>
                    <a:pt x="304" y="738"/>
                    <a:pt x="309" y="739"/>
                  </a:cubicBezTo>
                  <a:cubicBezTo>
                    <a:pt x="303" y="742"/>
                    <a:pt x="303" y="742"/>
                    <a:pt x="303" y="742"/>
                  </a:cubicBezTo>
                  <a:cubicBezTo>
                    <a:pt x="300" y="742"/>
                    <a:pt x="300" y="742"/>
                    <a:pt x="300" y="742"/>
                  </a:cubicBezTo>
                  <a:cubicBezTo>
                    <a:pt x="299" y="739"/>
                    <a:pt x="299" y="739"/>
                    <a:pt x="299" y="739"/>
                  </a:cubicBezTo>
                  <a:cubicBezTo>
                    <a:pt x="296" y="738"/>
                    <a:pt x="296" y="738"/>
                    <a:pt x="296" y="738"/>
                  </a:cubicBezTo>
                  <a:cubicBezTo>
                    <a:pt x="300" y="736"/>
                    <a:pt x="300" y="736"/>
                    <a:pt x="300" y="736"/>
                  </a:cubicBezTo>
                  <a:cubicBezTo>
                    <a:pt x="304" y="739"/>
                    <a:pt x="304" y="739"/>
                    <a:pt x="304" y="739"/>
                  </a:cubicBezTo>
                  <a:cubicBezTo>
                    <a:pt x="306" y="736"/>
                    <a:pt x="306" y="736"/>
                    <a:pt x="306" y="736"/>
                  </a:cubicBezTo>
                  <a:cubicBezTo>
                    <a:pt x="305" y="735"/>
                    <a:pt x="305" y="735"/>
                    <a:pt x="305" y="735"/>
                  </a:cubicBezTo>
                  <a:cubicBezTo>
                    <a:pt x="302" y="736"/>
                    <a:pt x="302" y="736"/>
                    <a:pt x="302" y="736"/>
                  </a:cubicBezTo>
                  <a:cubicBezTo>
                    <a:pt x="301" y="733"/>
                    <a:pt x="301" y="733"/>
                    <a:pt x="301" y="733"/>
                  </a:cubicBezTo>
                  <a:cubicBezTo>
                    <a:pt x="301" y="732"/>
                    <a:pt x="301" y="732"/>
                    <a:pt x="301" y="732"/>
                  </a:cubicBezTo>
                  <a:cubicBezTo>
                    <a:pt x="303" y="731"/>
                    <a:pt x="303" y="731"/>
                    <a:pt x="303" y="731"/>
                  </a:cubicBezTo>
                  <a:cubicBezTo>
                    <a:pt x="304" y="732"/>
                    <a:pt x="304" y="732"/>
                    <a:pt x="304" y="732"/>
                  </a:cubicBezTo>
                  <a:cubicBezTo>
                    <a:pt x="307" y="731"/>
                    <a:pt x="307" y="731"/>
                    <a:pt x="307" y="731"/>
                  </a:cubicBezTo>
                  <a:cubicBezTo>
                    <a:pt x="305" y="729"/>
                    <a:pt x="305" y="729"/>
                    <a:pt x="305" y="729"/>
                  </a:cubicBezTo>
                  <a:cubicBezTo>
                    <a:pt x="307" y="728"/>
                    <a:pt x="307" y="728"/>
                    <a:pt x="307" y="728"/>
                  </a:cubicBezTo>
                  <a:cubicBezTo>
                    <a:pt x="305" y="727"/>
                    <a:pt x="305" y="727"/>
                    <a:pt x="305" y="727"/>
                  </a:cubicBezTo>
                  <a:cubicBezTo>
                    <a:pt x="289" y="736"/>
                    <a:pt x="289" y="736"/>
                    <a:pt x="289" y="736"/>
                  </a:cubicBezTo>
                  <a:cubicBezTo>
                    <a:pt x="291" y="738"/>
                    <a:pt x="291" y="738"/>
                    <a:pt x="291" y="738"/>
                  </a:cubicBezTo>
                  <a:cubicBezTo>
                    <a:pt x="289" y="739"/>
                    <a:pt x="289" y="739"/>
                    <a:pt x="289" y="739"/>
                  </a:cubicBezTo>
                  <a:cubicBezTo>
                    <a:pt x="286" y="736"/>
                    <a:pt x="286" y="736"/>
                    <a:pt x="286" y="736"/>
                  </a:cubicBezTo>
                  <a:cubicBezTo>
                    <a:pt x="286" y="736"/>
                    <a:pt x="291" y="733"/>
                    <a:pt x="285" y="738"/>
                  </a:cubicBezTo>
                  <a:cubicBezTo>
                    <a:pt x="285" y="740"/>
                    <a:pt x="285" y="740"/>
                    <a:pt x="285" y="740"/>
                  </a:cubicBezTo>
                  <a:cubicBezTo>
                    <a:pt x="278" y="743"/>
                    <a:pt x="278" y="743"/>
                    <a:pt x="278" y="743"/>
                  </a:cubicBezTo>
                  <a:cubicBezTo>
                    <a:pt x="276" y="741"/>
                    <a:pt x="276" y="741"/>
                    <a:pt x="276" y="741"/>
                  </a:cubicBezTo>
                  <a:cubicBezTo>
                    <a:pt x="272" y="740"/>
                    <a:pt x="272" y="740"/>
                    <a:pt x="272" y="740"/>
                  </a:cubicBezTo>
                  <a:cubicBezTo>
                    <a:pt x="272" y="738"/>
                    <a:pt x="272" y="738"/>
                    <a:pt x="272" y="738"/>
                  </a:cubicBezTo>
                  <a:cubicBezTo>
                    <a:pt x="267" y="738"/>
                    <a:pt x="267" y="738"/>
                    <a:pt x="267" y="738"/>
                  </a:cubicBezTo>
                  <a:cubicBezTo>
                    <a:pt x="269" y="734"/>
                    <a:pt x="269" y="734"/>
                    <a:pt x="269" y="734"/>
                  </a:cubicBezTo>
                  <a:cubicBezTo>
                    <a:pt x="261" y="734"/>
                    <a:pt x="261" y="734"/>
                    <a:pt x="261" y="734"/>
                  </a:cubicBezTo>
                  <a:cubicBezTo>
                    <a:pt x="260" y="734"/>
                    <a:pt x="260" y="735"/>
                    <a:pt x="260" y="736"/>
                  </a:cubicBezTo>
                  <a:cubicBezTo>
                    <a:pt x="262" y="736"/>
                    <a:pt x="262" y="736"/>
                    <a:pt x="262" y="736"/>
                  </a:cubicBezTo>
                  <a:cubicBezTo>
                    <a:pt x="261" y="736"/>
                    <a:pt x="259" y="736"/>
                    <a:pt x="259" y="739"/>
                  </a:cubicBezTo>
                  <a:cubicBezTo>
                    <a:pt x="264" y="743"/>
                    <a:pt x="264" y="743"/>
                    <a:pt x="264" y="743"/>
                  </a:cubicBezTo>
                  <a:cubicBezTo>
                    <a:pt x="258" y="742"/>
                    <a:pt x="258" y="742"/>
                    <a:pt x="258" y="742"/>
                  </a:cubicBezTo>
                  <a:cubicBezTo>
                    <a:pt x="258" y="743"/>
                    <a:pt x="258" y="743"/>
                    <a:pt x="258" y="743"/>
                  </a:cubicBezTo>
                  <a:cubicBezTo>
                    <a:pt x="255" y="743"/>
                    <a:pt x="255" y="743"/>
                    <a:pt x="255" y="743"/>
                  </a:cubicBezTo>
                  <a:cubicBezTo>
                    <a:pt x="258" y="742"/>
                    <a:pt x="258" y="742"/>
                    <a:pt x="258" y="742"/>
                  </a:cubicBezTo>
                  <a:cubicBezTo>
                    <a:pt x="259" y="741"/>
                    <a:pt x="259" y="741"/>
                    <a:pt x="259" y="741"/>
                  </a:cubicBezTo>
                  <a:cubicBezTo>
                    <a:pt x="256" y="738"/>
                    <a:pt x="256" y="738"/>
                    <a:pt x="256" y="738"/>
                  </a:cubicBezTo>
                  <a:cubicBezTo>
                    <a:pt x="255" y="739"/>
                    <a:pt x="251" y="741"/>
                    <a:pt x="253" y="742"/>
                  </a:cubicBezTo>
                  <a:cubicBezTo>
                    <a:pt x="248" y="743"/>
                    <a:pt x="248" y="743"/>
                    <a:pt x="248" y="743"/>
                  </a:cubicBezTo>
                  <a:cubicBezTo>
                    <a:pt x="246" y="745"/>
                    <a:pt x="246" y="745"/>
                    <a:pt x="246" y="745"/>
                  </a:cubicBezTo>
                  <a:cubicBezTo>
                    <a:pt x="245" y="746"/>
                    <a:pt x="245" y="746"/>
                    <a:pt x="245" y="746"/>
                  </a:cubicBezTo>
                  <a:cubicBezTo>
                    <a:pt x="240" y="743"/>
                    <a:pt x="240" y="743"/>
                    <a:pt x="240" y="743"/>
                  </a:cubicBezTo>
                  <a:cubicBezTo>
                    <a:pt x="240" y="742"/>
                    <a:pt x="240" y="742"/>
                    <a:pt x="240" y="742"/>
                  </a:cubicBezTo>
                  <a:cubicBezTo>
                    <a:pt x="236" y="746"/>
                    <a:pt x="236" y="746"/>
                    <a:pt x="236" y="746"/>
                  </a:cubicBezTo>
                  <a:cubicBezTo>
                    <a:pt x="239" y="748"/>
                    <a:pt x="239" y="748"/>
                    <a:pt x="239" y="748"/>
                  </a:cubicBezTo>
                  <a:cubicBezTo>
                    <a:pt x="237" y="750"/>
                    <a:pt x="237" y="750"/>
                    <a:pt x="237" y="750"/>
                  </a:cubicBezTo>
                  <a:cubicBezTo>
                    <a:pt x="239" y="751"/>
                    <a:pt x="239" y="751"/>
                    <a:pt x="239" y="751"/>
                  </a:cubicBezTo>
                  <a:cubicBezTo>
                    <a:pt x="234" y="751"/>
                    <a:pt x="234" y="751"/>
                    <a:pt x="234" y="751"/>
                  </a:cubicBezTo>
                  <a:cubicBezTo>
                    <a:pt x="234" y="750"/>
                    <a:pt x="234" y="750"/>
                    <a:pt x="234" y="750"/>
                  </a:cubicBezTo>
                  <a:cubicBezTo>
                    <a:pt x="231" y="748"/>
                    <a:pt x="231" y="748"/>
                    <a:pt x="231" y="748"/>
                  </a:cubicBezTo>
                  <a:cubicBezTo>
                    <a:pt x="230" y="748"/>
                    <a:pt x="230" y="748"/>
                    <a:pt x="230" y="748"/>
                  </a:cubicBezTo>
                  <a:cubicBezTo>
                    <a:pt x="237" y="744"/>
                    <a:pt x="237" y="744"/>
                    <a:pt x="237" y="744"/>
                  </a:cubicBezTo>
                  <a:cubicBezTo>
                    <a:pt x="236" y="744"/>
                    <a:pt x="236" y="744"/>
                    <a:pt x="236" y="744"/>
                  </a:cubicBezTo>
                  <a:cubicBezTo>
                    <a:pt x="239" y="741"/>
                    <a:pt x="239" y="741"/>
                    <a:pt x="239" y="741"/>
                  </a:cubicBezTo>
                  <a:cubicBezTo>
                    <a:pt x="242" y="741"/>
                    <a:pt x="242" y="741"/>
                    <a:pt x="242" y="741"/>
                  </a:cubicBezTo>
                  <a:cubicBezTo>
                    <a:pt x="243" y="738"/>
                    <a:pt x="243" y="738"/>
                    <a:pt x="243" y="738"/>
                  </a:cubicBezTo>
                  <a:cubicBezTo>
                    <a:pt x="245" y="739"/>
                    <a:pt x="245" y="739"/>
                    <a:pt x="245" y="739"/>
                  </a:cubicBezTo>
                  <a:cubicBezTo>
                    <a:pt x="246" y="741"/>
                    <a:pt x="239" y="739"/>
                    <a:pt x="246" y="742"/>
                  </a:cubicBezTo>
                  <a:cubicBezTo>
                    <a:pt x="250" y="741"/>
                    <a:pt x="250" y="741"/>
                    <a:pt x="250" y="741"/>
                  </a:cubicBezTo>
                  <a:cubicBezTo>
                    <a:pt x="255" y="737"/>
                    <a:pt x="255" y="737"/>
                    <a:pt x="255" y="737"/>
                  </a:cubicBezTo>
                  <a:cubicBezTo>
                    <a:pt x="258" y="733"/>
                    <a:pt x="258" y="733"/>
                    <a:pt x="258" y="733"/>
                  </a:cubicBezTo>
                  <a:cubicBezTo>
                    <a:pt x="257" y="732"/>
                    <a:pt x="257" y="732"/>
                    <a:pt x="257" y="732"/>
                  </a:cubicBezTo>
                  <a:cubicBezTo>
                    <a:pt x="258" y="731"/>
                    <a:pt x="258" y="731"/>
                    <a:pt x="258" y="731"/>
                  </a:cubicBezTo>
                  <a:cubicBezTo>
                    <a:pt x="258" y="730"/>
                    <a:pt x="258" y="730"/>
                    <a:pt x="258" y="730"/>
                  </a:cubicBezTo>
                  <a:cubicBezTo>
                    <a:pt x="260" y="732"/>
                    <a:pt x="260" y="732"/>
                    <a:pt x="260" y="732"/>
                  </a:cubicBezTo>
                  <a:cubicBezTo>
                    <a:pt x="263" y="730"/>
                    <a:pt x="263" y="730"/>
                    <a:pt x="263" y="730"/>
                  </a:cubicBezTo>
                  <a:cubicBezTo>
                    <a:pt x="258" y="729"/>
                    <a:pt x="258" y="729"/>
                    <a:pt x="258" y="729"/>
                  </a:cubicBezTo>
                  <a:cubicBezTo>
                    <a:pt x="246" y="734"/>
                    <a:pt x="246" y="734"/>
                    <a:pt x="246" y="734"/>
                  </a:cubicBezTo>
                  <a:cubicBezTo>
                    <a:pt x="224" y="748"/>
                    <a:pt x="224" y="748"/>
                    <a:pt x="224" y="748"/>
                  </a:cubicBezTo>
                  <a:cubicBezTo>
                    <a:pt x="223" y="750"/>
                    <a:pt x="223" y="750"/>
                    <a:pt x="223" y="750"/>
                  </a:cubicBezTo>
                  <a:cubicBezTo>
                    <a:pt x="227" y="750"/>
                    <a:pt x="227" y="750"/>
                    <a:pt x="227" y="750"/>
                  </a:cubicBezTo>
                  <a:cubicBezTo>
                    <a:pt x="231" y="751"/>
                    <a:pt x="231" y="751"/>
                    <a:pt x="231" y="751"/>
                  </a:cubicBezTo>
                  <a:cubicBezTo>
                    <a:pt x="232" y="752"/>
                    <a:pt x="232" y="752"/>
                    <a:pt x="232" y="752"/>
                  </a:cubicBezTo>
                  <a:cubicBezTo>
                    <a:pt x="220" y="759"/>
                    <a:pt x="220" y="759"/>
                    <a:pt x="220" y="759"/>
                  </a:cubicBezTo>
                  <a:cubicBezTo>
                    <a:pt x="214" y="762"/>
                    <a:pt x="214" y="762"/>
                    <a:pt x="214" y="762"/>
                  </a:cubicBezTo>
                  <a:cubicBezTo>
                    <a:pt x="210" y="766"/>
                    <a:pt x="210" y="766"/>
                    <a:pt x="210" y="766"/>
                  </a:cubicBezTo>
                  <a:cubicBezTo>
                    <a:pt x="207" y="764"/>
                    <a:pt x="207" y="764"/>
                    <a:pt x="207" y="764"/>
                  </a:cubicBezTo>
                  <a:cubicBezTo>
                    <a:pt x="190" y="776"/>
                    <a:pt x="190" y="776"/>
                    <a:pt x="190" y="776"/>
                  </a:cubicBezTo>
                  <a:cubicBezTo>
                    <a:pt x="190" y="778"/>
                    <a:pt x="190" y="778"/>
                    <a:pt x="190" y="778"/>
                  </a:cubicBezTo>
                  <a:cubicBezTo>
                    <a:pt x="186" y="779"/>
                    <a:pt x="186" y="779"/>
                    <a:pt x="186" y="779"/>
                  </a:cubicBezTo>
                  <a:cubicBezTo>
                    <a:pt x="185" y="780"/>
                    <a:pt x="185" y="780"/>
                    <a:pt x="185" y="780"/>
                  </a:cubicBezTo>
                  <a:cubicBezTo>
                    <a:pt x="180" y="783"/>
                    <a:pt x="180" y="783"/>
                    <a:pt x="180" y="783"/>
                  </a:cubicBezTo>
                  <a:cubicBezTo>
                    <a:pt x="179" y="785"/>
                    <a:pt x="189" y="777"/>
                    <a:pt x="176" y="786"/>
                  </a:cubicBezTo>
                  <a:cubicBezTo>
                    <a:pt x="181" y="779"/>
                    <a:pt x="181" y="779"/>
                    <a:pt x="181" y="779"/>
                  </a:cubicBezTo>
                  <a:cubicBezTo>
                    <a:pt x="185" y="778"/>
                    <a:pt x="185" y="778"/>
                    <a:pt x="185" y="778"/>
                  </a:cubicBezTo>
                  <a:cubicBezTo>
                    <a:pt x="182" y="775"/>
                    <a:pt x="182" y="775"/>
                    <a:pt x="182" y="775"/>
                  </a:cubicBezTo>
                  <a:cubicBezTo>
                    <a:pt x="179" y="779"/>
                    <a:pt x="179" y="779"/>
                    <a:pt x="179" y="779"/>
                  </a:cubicBezTo>
                  <a:cubicBezTo>
                    <a:pt x="175" y="779"/>
                    <a:pt x="175" y="779"/>
                    <a:pt x="175" y="779"/>
                  </a:cubicBezTo>
                  <a:cubicBezTo>
                    <a:pt x="177" y="778"/>
                    <a:pt x="177" y="775"/>
                    <a:pt x="176" y="774"/>
                  </a:cubicBezTo>
                  <a:cubicBezTo>
                    <a:pt x="172" y="774"/>
                    <a:pt x="172" y="774"/>
                    <a:pt x="172" y="774"/>
                  </a:cubicBezTo>
                  <a:cubicBezTo>
                    <a:pt x="170" y="779"/>
                    <a:pt x="170" y="779"/>
                    <a:pt x="170" y="779"/>
                  </a:cubicBezTo>
                  <a:cubicBezTo>
                    <a:pt x="172" y="778"/>
                    <a:pt x="169" y="783"/>
                    <a:pt x="174" y="780"/>
                  </a:cubicBezTo>
                  <a:cubicBezTo>
                    <a:pt x="172" y="783"/>
                    <a:pt x="172" y="783"/>
                    <a:pt x="172" y="783"/>
                  </a:cubicBezTo>
                  <a:cubicBezTo>
                    <a:pt x="167" y="784"/>
                    <a:pt x="167" y="784"/>
                    <a:pt x="167" y="784"/>
                  </a:cubicBezTo>
                  <a:cubicBezTo>
                    <a:pt x="165" y="782"/>
                    <a:pt x="165" y="782"/>
                    <a:pt x="165" y="782"/>
                  </a:cubicBezTo>
                  <a:cubicBezTo>
                    <a:pt x="161" y="776"/>
                    <a:pt x="161" y="776"/>
                    <a:pt x="161" y="776"/>
                  </a:cubicBezTo>
                  <a:cubicBezTo>
                    <a:pt x="160" y="776"/>
                    <a:pt x="160" y="776"/>
                    <a:pt x="160" y="776"/>
                  </a:cubicBezTo>
                  <a:cubicBezTo>
                    <a:pt x="161" y="773"/>
                    <a:pt x="169" y="774"/>
                    <a:pt x="170" y="768"/>
                  </a:cubicBezTo>
                  <a:cubicBezTo>
                    <a:pt x="173" y="768"/>
                    <a:pt x="173" y="768"/>
                    <a:pt x="173" y="768"/>
                  </a:cubicBezTo>
                  <a:cubicBezTo>
                    <a:pt x="178" y="761"/>
                    <a:pt x="178" y="761"/>
                    <a:pt x="178" y="761"/>
                  </a:cubicBezTo>
                  <a:cubicBezTo>
                    <a:pt x="176" y="760"/>
                    <a:pt x="176" y="760"/>
                    <a:pt x="176" y="760"/>
                  </a:cubicBezTo>
                  <a:cubicBezTo>
                    <a:pt x="179" y="756"/>
                    <a:pt x="179" y="756"/>
                    <a:pt x="179" y="756"/>
                  </a:cubicBezTo>
                  <a:cubicBezTo>
                    <a:pt x="170" y="754"/>
                    <a:pt x="170" y="754"/>
                    <a:pt x="170" y="754"/>
                  </a:cubicBezTo>
                  <a:cubicBezTo>
                    <a:pt x="169" y="752"/>
                    <a:pt x="169" y="752"/>
                    <a:pt x="169" y="752"/>
                  </a:cubicBezTo>
                  <a:cubicBezTo>
                    <a:pt x="166" y="754"/>
                    <a:pt x="166" y="754"/>
                    <a:pt x="166" y="754"/>
                  </a:cubicBezTo>
                  <a:cubicBezTo>
                    <a:pt x="167" y="755"/>
                    <a:pt x="167" y="755"/>
                    <a:pt x="167" y="755"/>
                  </a:cubicBezTo>
                  <a:cubicBezTo>
                    <a:pt x="158" y="757"/>
                    <a:pt x="158" y="757"/>
                    <a:pt x="158" y="757"/>
                  </a:cubicBezTo>
                  <a:cubicBezTo>
                    <a:pt x="153" y="760"/>
                    <a:pt x="153" y="760"/>
                    <a:pt x="153" y="760"/>
                  </a:cubicBezTo>
                  <a:cubicBezTo>
                    <a:pt x="152" y="764"/>
                    <a:pt x="167" y="751"/>
                    <a:pt x="146" y="763"/>
                  </a:cubicBezTo>
                  <a:cubicBezTo>
                    <a:pt x="144" y="763"/>
                    <a:pt x="144" y="763"/>
                    <a:pt x="144" y="763"/>
                  </a:cubicBezTo>
                  <a:cubicBezTo>
                    <a:pt x="143" y="762"/>
                    <a:pt x="143" y="762"/>
                    <a:pt x="143" y="762"/>
                  </a:cubicBezTo>
                  <a:cubicBezTo>
                    <a:pt x="147" y="761"/>
                    <a:pt x="147" y="761"/>
                    <a:pt x="147" y="761"/>
                  </a:cubicBezTo>
                  <a:cubicBezTo>
                    <a:pt x="151" y="757"/>
                    <a:pt x="151" y="757"/>
                    <a:pt x="151" y="757"/>
                  </a:cubicBezTo>
                  <a:cubicBezTo>
                    <a:pt x="151" y="753"/>
                    <a:pt x="151" y="753"/>
                    <a:pt x="151" y="753"/>
                  </a:cubicBezTo>
                  <a:cubicBezTo>
                    <a:pt x="153" y="754"/>
                    <a:pt x="153" y="754"/>
                    <a:pt x="153" y="754"/>
                  </a:cubicBezTo>
                  <a:cubicBezTo>
                    <a:pt x="156" y="751"/>
                    <a:pt x="156" y="751"/>
                    <a:pt x="156" y="751"/>
                  </a:cubicBezTo>
                  <a:cubicBezTo>
                    <a:pt x="154" y="750"/>
                    <a:pt x="154" y="750"/>
                    <a:pt x="154" y="750"/>
                  </a:cubicBezTo>
                  <a:cubicBezTo>
                    <a:pt x="150" y="748"/>
                    <a:pt x="150" y="748"/>
                    <a:pt x="150" y="748"/>
                  </a:cubicBezTo>
                  <a:cubicBezTo>
                    <a:pt x="142" y="751"/>
                    <a:pt x="142" y="751"/>
                    <a:pt x="142" y="751"/>
                  </a:cubicBezTo>
                  <a:cubicBezTo>
                    <a:pt x="139" y="755"/>
                    <a:pt x="139" y="755"/>
                    <a:pt x="139" y="755"/>
                  </a:cubicBezTo>
                  <a:cubicBezTo>
                    <a:pt x="136" y="754"/>
                    <a:pt x="145" y="749"/>
                    <a:pt x="135" y="755"/>
                  </a:cubicBezTo>
                  <a:cubicBezTo>
                    <a:pt x="138" y="752"/>
                    <a:pt x="138" y="752"/>
                    <a:pt x="138" y="752"/>
                  </a:cubicBezTo>
                  <a:cubicBezTo>
                    <a:pt x="142" y="750"/>
                    <a:pt x="142" y="750"/>
                    <a:pt x="142" y="750"/>
                  </a:cubicBezTo>
                  <a:cubicBezTo>
                    <a:pt x="142" y="748"/>
                    <a:pt x="142" y="748"/>
                    <a:pt x="142" y="748"/>
                  </a:cubicBezTo>
                  <a:cubicBezTo>
                    <a:pt x="137" y="749"/>
                    <a:pt x="137" y="749"/>
                    <a:pt x="137" y="749"/>
                  </a:cubicBezTo>
                  <a:cubicBezTo>
                    <a:pt x="130" y="757"/>
                    <a:pt x="130" y="757"/>
                    <a:pt x="130" y="757"/>
                  </a:cubicBezTo>
                  <a:cubicBezTo>
                    <a:pt x="135" y="756"/>
                    <a:pt x="135" y="756"/>
                    <a:pt x="135" y="756"/>
                  </a:cubicBezTo>
                  <a:cubicBezTo>
                    <a:pt x="130" y="760"/>
                    <a:pt x="130" y="760"/>
                    <a:pt x="130" y="760"/>
                  </a:cubicBezTo>
                  <a:cubicBezTo>
                    <a:pt x="130" y="758"/>
                    <a:pt x="130" y="758"/>
                    <a:pt x="130" y="758"/>
                  </a:cubicBezTo>
                  <a:cubicBezTo>
                    <a:pt x="128" y="760"/>
                    <a:pt x="128" y="760"/>
                    <a:pt x="128" y="760"/>
                  </a:cubicBezTo>
                  <a:cubicBezTo>
                    <a:pt x="123" y="760"/>
                    <a:pt x="123" y="760"/>
                    <a:pt x="123" y="760"/>
                  </a:cubicBezTo>
                  <a:cubicBezTo>
                    <a:pt x="119" y="764"/>
                    <a:pt x="119" y="764"/>
                    <a:pt x="119" y="764"/>
                  </a:cubicBezTo>
                  <a:cubicBezTo>
                    <a:pt x="113" y="763"/>
                    <a:pt x="113" y="763"/>
                    <a:pt x="113" y="763"/>
                  </a:cubicBezTo>
                  <a:cubicBezTo>
                    <a:pt x="111" y="761"/>
                    <a:pt x="111" y="761"/>
                    <a:pt x="111" y="761"/>
                  </a:cubicBezTo>
                  <a:cubicBezTo>
                    <a:pt x="112" y="759"/>
                    <a:pt x="112" y="759"/>
                    <a:pt x="112" y="759"/>
                  </a:cubicBezTo>
                  <a:cubicBezTo>
                    <a:pt x="110" y="756"/>
                    <a:pt x="110" y="756"/>
                    <a:pt x="110" y="756"/>
                  </a:cubicBezTo>
                  <a:cubicBezTo>
                    <a:pt x="112" y="756"/>
                    <a:pt x="114" y="754"/>
                    <a:pt x="115" y="754"/>
                  </a:cubicBezTo>
                  <a:cubicBezTo>
                    <a:pt x="112" y="754"/>
                    <a:pt x="112" y="754"/>
                    <a:pt x="112" y="754"/>
                  </a:cubicBezTo>
                  <a:cubicBezTo>
                    <a:pt x="120" y="744"/>
                    <a:pt x="120" y="744"/>
                    <a:pt x="120" y="744"/>
                  </a:cubicBezTo>
                  <a:cubicBezTo>
                    <a:pt x="117" y="744"/>
                    <a:pt x="117" y="744"/>
                    <a:pt x="117" y="744"/>
                  </a:cubicBezTo>
                  <a:cubicBezTo>
                    <a:pt x="118" y="744"/>
                    <a:pt x="114" y="747"/>
                    <a:pt x="117" y="743"/>
                  </a:cubicBezTo>
                  <a:cubicBezTo>
                    <a:pt x="115" y="743"/>
                    <a:pt x="115" y="743"/>
                    <a:pt x="115" y="743"/>
                  </a:cubicBezTo>
                  <a:cubicBezTo>
                    <a:pt x="119" y="739"/>
                    <a:pt x="120" y="747"/>
                    <a:pt x="122" y="739"/>
                  </a:cubicBezTo>
                  <a:cubicBezTo>
                    <a:pt x="117" y="739"/>
                    <a:pt x="117" y="739"/>
                    <a:pt x="117" y="739"/>
                  </a:cubicBezTo>
                  <a:cubicBezTo>
                    <a:pt x="105" y="750"/>
                    <a:pt x="105" y="750"/>
                    <a:pt x="105" y="750"/>
                  </a:cubicBezTo>
                  <a:cubicBezTo>
                    <a:pt x="99" y="755"/>
                    <a:pt x="99" y="755"/>
                    <a:pt x="99" y="755"/>
                  </a:cubicBezTo>
                  <a:cubicBezTo>
                    <a:pt x="99" y="755"/>
                    <a:pt x="99" y="755"/>
                    <a:pt x="99" y="756"/>
                  </a:cubicBezTo>
                  <a:cubicBezTo>
                    <a:pt x="96" y="755"/>
                    <a:pt x="96" y="755"/>
                    <a:pt x="96" y="755"/>
                  </a:cubicBezTo>
                  <a:cubicBezTo>
                    <a:pt x="102" y="750"/>
                    <a:pt x="102" y="750"/>
                    <a:pt x="102" y="750"/>
                  </a:cubicBezTo>
                  <a:cubicBezTo>
                    <a:pt x="101" y="749"/>
                    <a:pt x="101" y="749"/>
                    <a:pt x="101" y="749"/>
                  </a:cubicBezTo>
                  <a:cubicBezTo>
                    <a:pt x="105" y="745"/>
                    <a:pt x="105" y="745"/>
                    <a:pt x="105" y="745"/>
                  </a:cubicBezTo>
                  <a:cubicBezTo>
                    <a:pt x="103" y="744"/>
                    <a:pt x="103" y="744"/>
                    <a:pt x="103" y="744"/>
                  </a:cubicBezTo>
                  <a:cubicBezTo>
                    <a:pt x="104" y="747"/>
                    <a:pt x="99" y="743"/>
                    <a:pt x="99" y="749"/>
                  </a:cubicBezTo>
                  <a:cubicBezTo>
                    <a:pt x="98" y="750"/>
                    <a:pt x="98" y="750"/>
                    <a:pt x="98" y="750"/>
                  </a:cubicBezTo>
                  <a:cubicBezTo>
                    <a:pt x="96" y="748"/>
                    <a:pt x="96" y="748"/>
                    <a:pt x="96" y="748"/>
                  </a:cubicBezTo>
                  <a:cubicBezTo>
                    <a:pt x="91" y="750"/>
                    <a:pt x="91" y="750"/>
                    <a:pt x="91" y="750"/>
                  </a:cubicBezTo>
                  <a:cubicBezTo>
                    <a:pt x="86" y="745"/>
                    <a:pt x="86" y="745"/>
                    <a:pt x="86" y="745"/>
                  </a:cubicBezTo>
                  <a:cubicBezTo>
                    <a:pt x="89" y="740"/>
                    <a:pt x="89" y="740"/>
                    <a:pt x="89" y="740"/>
                  </a:cubicBezTo>
                  <a:cubicBezTo>
                    <a:pt x="85" y="737"/>
                    <a:pt x="85" y="737"/>
                    <a:pt x="85" y="737"/>
                  </a:cubicBezTo>
                  <a:cubicBezTo>
                    <a:pt x="91" y="735"/>
                    <a:pt x="91" y="735"/>
                    <a:pt x="91" y="735"/>
                  </a:cubicBezTo>
                  <a:cubicBezTo>
                    <a:pt x="89" y="733"/>
                    <a:pt x="89" y="733"/>
                    <a:pt x="89" y="733"/>
                  </a:cubicBezTo>
                  <a:cubicBezTo>
                    <a:pt x="92" y="733"/>
                    <a:pt x="92" y="733"/>
                    <a:pt x="92" y="733"/>
                  </a:cubicBezTo>
                  <a:cubicBezTo>
                    <a:pt x="91" y="729"/>
                    <a:pt x="91" y="729"/>
                    <a:pt x="91" y="729"/>
                  </a:cubicBezTo>
                  <a:cubicBezTo>
                    <a:pt x="95" y="726"/>
                    <a:pt x="95" y="726"/>
                    <a:pt x="95" y="726"/>
                  </a:cubicBezTo>
                  <a:cubicBezTo>
                    <a:pt x="94" y="728"/>
                    <a:pt x="99" y="720"/>
                    <a:pt x="89" y="725"/>
                  </a:cubicBezTo>
                  <a:cubicBezTo>
                    <a:pt x="85" y="726"/>
                    <a:pt x="85" y="726"/>
                    <a:pt x="85" y="726"/>
                  </a:cubicBezTo>
                  <a:cubicBezTo>
                    <a:pt x="81" y="730"/>
                    <a:pt x="81" y="730"/>
                    <a:pt x="81" y="730"/>
                  </a:cubicBezTo>
                  <a:cubicBezTo>
                    <a:pt x="78" y="731"/>
                    <a:pt x="78" y="731"/>
                    <a:pt x="78" y="731"/>
                  </a:cubicBezTo>
                  <a:cubicBezTo>
                    <a:pt x="81" y="728"/>
                    <a:pt x="81" y="728"/>
                    <a:pt x="81" y="728"/>
                  </a:cubicBezTo>
                  <a:cubicBezTo>
                    <a:pt x="81" y="726"/>
                    <a:pt x="81" y="726"/>
                    <a:pt x="81" y="726"/>
                  </a:cubicBezTo>
                  <a:cubicBezTo>
                    <a:pt x="81" y="723"/>
                    <a:pt x="82" y="729"/>
                    <a:pt x="81" y="723"/>
                  </a:cubicBezTo>
                  <a:cubicBezTo>
                    <a:pt x="83" y="724"/>
                    <a:pt x="73" y="727"/>
                    <a:pt x="85" y="723"/>
                  </a:cubicBezTo>
                  <a:cubicBezTo>
                    <a:pt x="87" y="722"/>
                    <a:pt x="87" y="722"/>
                    <a:pt x="87" y="722"/>
                  </a:cubicBezTo>
                  <a:cubicBezTo>
                    <a:pt x="87" y="717"/>
                    <a:pt x="87" y="717"/>
                    <a:pt x="87" y="717"/>
                  </a:cubicBezTo>
                  <a:cubicBezTo>
                    <a:pt x="86" y="717"/>
                    <a:pt x="86" y="717"/>
                    <a:pt x="86" y="717"/>
                  </a:cubicBezTo>
                  <a:cubicBezTo>
                    <a:pt x="78" y="723"/>
                    <a:pt x="78" y="723"/>
                    <a:pt x="78" y="723"/>
                  </a:cubicBezTo>
                  <a:cubicBezTo>
                    <a:pt x="77" y="723"/>
                    <a:pt x="77" y="723"/>
                    <a:pt x="77" y="723"/>
                  </a:cubicBezTo>
                  <a:cubicBezTo>
                    <a:pt x="77" y="722"/>
                    <a:pt x="77" y="722"/>
                    <a:pt x="77" y="722"/>
                  </a:cubicBezTo>
                  <a:cubicBezTo>
                    <a:pt x="79" y="721"/>
                    <a:pt x="79" y="721"/>
                    <a:pt x="79" y="721"/>
                  </a:cubicBezTo>
                  <a:cubicBezTo>
                    <a:pt x="81" y="717"/>
                    <a:pt x="81" y="717"/>
                    <a:pt x="81" y="717"/>
                  </a:cubicBezTo>
                  <a:cubicBezTo>
                    <a:pt x="84" y="715"/>
                    <a:pt x="84" y="715"/>
                    <a:pt x="84" y="715"/>
                  </a:cubicBezTo>
                  <a:cubicBezTo>
                    <a:pt x="82" y="710"/>
                    <a:pt x="82" y="710"/>
                    <a:pt x="82" y="710"/>
                  </a:cubicBezTo>
                  <a:cubicBezTo>
                    <a:pt x="84" y="707"/>
                    <a:pt x="84" y="707"/>
                    <a:pt x="84" y="707"/>
                  </a:cubicBezTo>
                  <a:cubicBezTo>
                    <a:pt x="84" y="707"/>
                    <a:pt x="81" y="708"/>
                    <a:pt x="85" y="708"/>
                  </a:cubicBezTo>
                  <a:cubicBezTo>
                    <a:pt x="86" y="707"/>
                    <a:pt x="86" y="707"/>
                    <a:pt x="86" y="707"/>
                  </a:cubicBezTo>
                  <a:cubicBezTo>
                    <a:pt x="84" y="706"/>
                    <a:pt x="84" y="706"/>
                    <a:pt x="84" y="706"/>
                  </a:cubicBezTo>
                  <a:cubicBezTo>
                    <a:pt x="83" y="704"/>
                    <a:pt x="83" y="704"/>
                    <a:pt x="83" y="704"/>
                  </a:cubicBezTo>
                  <a:cubicBezTo>
                    <a:pt x="77" y="708"/>
                    <a:pt x="77" y="708"/>
                    <a:pt x="77" y="708"/>
                  </a:cubicBezTo>
                  <a:cubicBezTo>
                    <a:pt x="79" y="711"/>
                    <a:pt x="73" y="708"/>
                    <a:pt x="73" y="715"/>
                  </a:cubicBezTo>
                  <a:cubicBezTo>
                    <a:pt x="71" y="715"/>
                    <a:pt x="71" y="715"/>
                    <a:pt x="71" y="715"/>
                  </a:cubicBezTo>
                  <a:cubicBezTo>
                    <a:pt x="73" y="719"/>
                    <a:pt x="73" y="719"/>
                    <a:pt x="73" y="719"/>
                  </a:cubicBezTo>
                  <a:cubicBezTo>
                    <a:pt x="72" y="723"/>
                    <a:pt x="72" y="723"/>
                    <a:pt x="72" y="723"/>
                  </a:cubicBezTo>
                  <a:cubicBezTo>
                    <a:pt x="74" y="723"/>
                    <a:pt x="74" y="723"/>
                    <a:pt x="74" y="723"/>
                  </a:cubicBezTo>
                  <a:cubicBezTo>
                    <a:pt x="71" y="728"/>
                    <a:pt x="82" y="720"/>
                    <a:pt x="70" y="725"/>
                  </a:cubicBezTo>
                  <a:cubicBezTo>
                    <a:pt x="70" y="726"/>
                    <a:pt x="70" y="726"/>
                    <a:pt x="70" y="726"/>
                  </a:cubicBezTo>
                  <a:cubicBezTo>
                    <a:pt x="69" y="725"/>
                    <a:pt x="77" y="727"/>
                    <a:pt x="68" y="725"/>
                  </a:cubicBezTo>
                  <a:cubicBezTo>
                    <a:pt x="71" y="721"/>
                    <a:pt x="71" y="721"/>
                    <a:pt x="71" y="721"/>
                  </a:cubicBezTo>
                  <a:cubicBezTo>
                    <a:pt x="70" y="720"/>
                    <a:pt x="70" y="720"/>
                    <a:pt x="70" y="720"/>
                  </a:cubicBezTo>
                  <a:cubicBezTo>
                    <a:pt x="67" y="723"/>
                    <a:pt x="67" y="723"/>
                    <a:pt x="67" y="723"/>
                  </a:cubicBezTo>
                  <a:cubicBezTo>
                    <a:pt x="67" y="717"/>
                    <a:pt x="67" y="717"/>
                    <a:pt x="67" y="717"/>
                  </a:cubicBezTo>
                  <a:cubicBezTo>
                    <a:pt x="70" y="716"/>
                    <a:pt x="70" y="716"/>
                    <a:pt x="70" y="716"/>
                  </a:cubicBezTo>
                  <a:cubicBezTo>
                    <a:pt x="69" y="714"/>
                    <a:pt x="69" y="714"/>
                    <a:pt x="69" y="714"/>
                  </a:cubicBezTo>
                  <a:cubicBezTo>
                    <a:pt x="69" y="710"/>
                    <a:pt x="69" y="710"/>
                    <a:pt x="69" y="710"/>
                  </a:cubicBezTo>
                  <a:cubicBezTo>
                    <a:pt x="59" y="714"/>
                    <a:pt x="59" y="714"/>
                    <a:pt x="59" y="714"/>
                  </a:cubicBezTo>
                  <a:cubicBezTo>
                    <a:pt x="54" y="718"/>
                    <a:pt x="54" y="718"/>
                    <a:pt x="54" y="718"/>
                  </a:cubicBezTo>
                  <a:cubicBezTo>
                    <a:pt x="53" y="718"/>
                    <a:pt x="53" y="718"/>
                    <a:pt x="53" y="718"/>
                  </a:cubicBezTo>
                  <a:cubicBezTo>
                    <a:pt x="52" y="719"/>
                    <a:pt x="52" y="719"/>
                    <a:pt x="52" y="719"/>
                  </a:cubicBezTo>
                  <a:cubicBezTo>
                    <a:pt x="52" y="721"/>
                    <a:pt x="52" y="721"/>
                    <a:pt x="52" y="721"/>
                  </a:cubicBezTo>
                  <a:cubicBezTo>
                    <a:pt x="53" y="722"/>
                    <a:pt x="53" y="722"/>
                    <a:pt x="53" y="722"/>
                  </a:cubicBezTo>
                  <a:cubicBezTo>
                    <a:pt x="54" y="721"/>
                    <a:pt x="56" y="721"/>
                    <a:pt x="58" y="721"/>
                  </a:cubicBezTo>
                  <a:cubicBezTo>
                    <a:pt x="52" y="724"/>
                    <a:pt x="52" y="724"/>
                    <a:pt x="52" y="724"/>
                  </a:cubicBezTo>
                  <a:cubicBezTo>
                    <a:pt x="52" y="723"/>
                    <a:pt x="52" y="723"/>
                    <a:pt x="52" y="723"/>
                  </a:cubicBezTo>
                  <a:cubicBezTo>
                    <a:pt x="45" y="725"/>
                    <a:pt x="45" y="725"/>
                    <a:pt x="45" y="725"/>
                  </a:cubicBezTo>
                  <a:cubicBezTo>
                    <a:pt x="47" y="721"/>
                    <a:pt x="47" y="721"/>
                    <a:pt x="47" y="721"/>
                  </a:cubicBezTo>
                  <a:cubicBezTo>
                    <a:pt x="49" y="719"/>
                    <a:pt x="49" y="719"/>
                    <a:pt x="49" y="719"/>
                  </a:cubicBezTo>
                  <a:cubicBezTo>
                    <a:pt x="47" y="718"/>
                    <a:pt x="47" y="718"/>
                    <a:pt x="47" y="718"/>
                  </a:cubicBezTo>
                  <a:cubicBezTo>
                    <a:pt x="51" y="713"/>
                    <a:pt x="51" y="713"/>
                    <a:pt x="51" y="713"/>
                  </a:cubicBezTo>
                  <a:cubicBezTo>
                    <a:pt x="54" y="712"/>
                    <a:pt x="49" y="718"/>
                    <a:pt x="47" y="710"/>
                  </a:cubicBezTo>
                  <a:cubicBezTo>
                    <a:pt x="49" y="709"/>
                    <a:pt x="49" y="709"/>
                    <a:pt x="49" y="709"/>
                  </a:cubicBezTo>
                  <a:cubicBezTo>
                    <a:pt x="49" y="708"/>
                    <a:pt x="49" y="708"/>
                    <a:pt x="49" y="708"/>
                  </a:cubicBezTo>
                  <a:cubicBezTo>
                    <a:pt x="44" y="704"/>
                    <a:pt x="48" y="715"/>
                    <a:pt x="44" y="705"/>
                  </a:cubicBezTo>
                  <a:cubicBezTo>
                    <a:pt x="49" y="705"/>
                    <a:pt x="49" y="705"/>
                    <a:pt x="49" y="705"/>
                  </a:cubicBezTo>
                  <a:cubicBezTo>
                    <a:pt x="49" y="703"/>
                    <a:pt x="49" y="703"/>
                    <a:pt x="49" y="703"/>
                  </a:cubicBezTo>
                  <a:cubicBezTo>
                    <a:pt x="47" y="701"/>
                    <a:pt x="42" y="711"/>
                    <a:pt x="47" y="699"/>
                  </a:cubicBezTo>
                  <a:cubicBezTo>
                    <a:pt x="50" y="695"/>
                    <a:pt x="50" y="695"/>
                    <a:pt x="50" y="695"/>
                  </a:cubicBezTo>
                  <a:cubicBezTo>
                    <a:pt x="49" y="697"/>
                    <a:pt x="48" y="697"/>
                    <a:pt x="47" y="691"/>
                  </a:cubicBezTo>
                  <a:cubicBezTo>
                    <a:pt x="49" y="690"/>
                    <a:pt x="49" y="690"/>
                    <a:pt x="49" y="690"/>
                  </a:cubicBezTo>
                  <a:cubicBezTo>
                    <a:pt x="44" y="689"/>
                    <a:pt x="44" y="689"/>
                    <a:pt x="44" y="689"/>
                  </a:cubicBezTo>
                  <a:cubicBezTo>
                    <a:pt x="50" y="688"/>
                    <a:pt x="50" y="688"/>
                    <a:pt x="50" y="688"/>
                  </a:cubicBezTo>
                  <a:cubicBezTo>
                    <a:pt x="51" y="688"/>
                    <a:pt x="51" y="688"/>
                    <a:pt x="51" y="688"/>
                  </a:cubicBezTo>
                  <a:cubicBezTo>
                    <a:pt x="50" y="686"/>
                    <a:pt x="50" y="686"/>
                    <a:pt x="50" y="686"/>
                  </a:cubicBezTo>
                  <a:cubicBezTo>
                    <a:pt x="50" y="686"/>
                    <a:pt x="48" y="689"/>
                    <a:pt x="50" y="685"/>
                  </a:cubicBezTo>
                  <a:cubicBezTo>
                    <a:pt x="47" y="685"/>
                    <a:pt x="47" y="685"/>
                    <a:pt x="47" y="685"/>
                  </a:cubicBezTo>
                  <a:cubicBezTo>
                    <a:pt x="49" y="683"/>
                    <a:pt x="49" y="683"/>
                    <a:pt x="49" y="683"/>
                  </a:cubicBezTo>
                  <a:cubicBezTo>
                    <a:pt x="51" y="684"/>
                    <a:pt x="51" y="684"/>
                    <a:pt x="51" y="684"/>
                  </a:cubicBezTo>
                  <a:cubicBezTo>
                    <a:pt x="59" y="678"/>
                    <a:pt x="59" y="678"/>
                    <a:pt x="59" y="678"/>
                  </a:cubicBezTo>
                  <a:cubicBezTo>
                    <a:pt x="51" y="677"/>
                    <a:pt x="51" y="677"/>
                    <a:pt x="51" y="677"/>
                  </a:cubicBezTo>
                  <a:cubicBezTo>
                    <a:pt x="51" y="676"/>
                    <a:pt x="51" y="676"/>
                    <a:pt x="51" y="676"/>
                  </a:cubicBezTo>
                  <a:cubicBezTo>
                    <a:pt x="55" y="676"/>
                    <a:pt x="55" y="676"/>
                    <a:pt x="55" y="676"/>
                  </a:cubicBezTo>
                  <a:cubicBezTo>
                    <a:pt x="55" y="670"/>
                    <a:pt x="55" y="670"/>
                    <a:pt x="55" y="670"/>
                  </a:cubicBezTo>
                  <a:cubicBezTo>
                    <a:pt x="59" y="669"/>
                    <a:pt x="59" y="669"/>
                    <a:pt x="59" y="669"/>
                  </a:cubicBezTo>
                  <a:cubicBezTo>
                    <a:pt x="59" y="668"/>
                    <a:pt x="60" y="671"/>
                    <a:pt x="59" y="667"/>
                  </a:cubicBezTo>
                  <a:cubicBezTo>
                    <a:pt x="49" y="668"/>
                    <a:pt x="49" y="668"/>
                    <a:pt x="49" y="668"/>
                  </a:cubicBezTo>
                  <a:cubicBezTo>
                    <a:pt x="49" y="671"/>
                    <a:pt x="46" y="670"/>
                    <a:pt x="45" y="670"/>
                  </a:cubicBezTo>
                  <a:cubicBezTo>
                    <a:pt x="43" y="672"/>
                    <a:pt x="43" y="672"/>
                    <a:pt x="43" y="672"/>
                  </a:cubicBezTo>
                  <a:cubicBezTo>
                    <a:pt x="38" y="671"/>
                    <a:pt x="38" y="671"/>
                    <a:pt x="38" y="671"/>
                  </a:cubicBezTo>
                  <a:cubicBezTo>
                    <a:pt x="34" y="675"/>
                    <a:pt x="34" y="675"/>
                    <a:pt x="34" y="675"/>
                  </a:cubicBezTo>
                  <a:cubicBezTo>
                    <a:pt x="33" y="674"/>
                    <a:pt x="33" y="674"/>
                    <a:pt x="33" y="674"/>
                  </a:cubicBezTo>
                  <a:cubicBezTo>
                    <a:pt x="31" y="677"/>
                    <a:pt x="31" y="677"/>
                    <a:pt x="31" y="677"/>
                  </a:cubicBezTo>
                  <a:cubicBezTo>
                    <a:pt x="23" y="680"/>
                    <a:pt x="23" y="680"/>
                    <a:pt x="23" y="680"/>
                  </a:cubicBezTo>
                  <a:cubicBezTo>
                    <a:pt x="22" y="682"/>
                    <a:pt x="38" y="669"/>
                    <a:pt x="19" y="685"/>
                  </a:cubicBezTo>
                  <a:cubicBezTo>
                    <a:pt x="18" y="682"/>
                    <a:pt x="18" y="682"/>
                    <a:pt x="18" y="682"/>
                  </a:cubicBezTo>
                  <a:cubicBezTo>
                    <a:pt x="19" y="680"/>
                    <a:pt x="19" y="680"/>
                    <a:pt x="19" y="680"/>
                  </a:cubicBezTo>
                  <a:cubicBezTo>
                    <a:pt x="17" y="680"/>
                    <a:pt x="17" y="680"/>
                    <a:pt x="17" y="680"/>
                  </a:cubicBezTo>
                  <a:cubicBezTo>
                    <a:pt x="18" y="679"/>
                    <a:pt x="22" y="676"/>
                    <a:pt x="23" y="678"/>
                  </a:cubicBezTo>
                  <a:cubicBezTo>
                    <a:pt x="30" y="676"/>
                    <a:pt x="30" y="676"/>
                    <a:pt x="30" y="676"/>
                  </a:cubicBezTo>
                  <a:cubicBezTo>
                    <a:pt x="27" y="673"/>
                    <a:pt x="27" y="673"/>
                    <a:pt x="27" y="673"/>
                  </a:cubicBezTo>
                  <a:cubicBezTo>
                    <a:pt x="27" y="667"/>
                    <a:pt x="27" y="667"/>
                    <a:pt x="27" y="667"/>
                  </a:cubicBezTo>
                  <a:cubicBezTo>
                    <a:pt x="31" y="667"/>
                    <a:pt x="31" y="667"/>
                    <a:pt x="31" y="667"/>
                  </a:cubicBezTo>
                  <a:cubicBezTo>
                    <a:pt x="32" y="666"/>
                    <a:pt x="32" y="666"/>
                    <a:pt x="32" y="666"/>
                  </a:cubicBezTo>
                  <a:cubicBezTo>
                    <a:pt x="32" y="664"/>
                    <a:pt x="32" y="664"/>
                    <a:pt x="32" y="664"/>
                  </a:cubicBezTo>
                  <a:cubicBezTo>
                    <a:pt x="29" y="663"/>
                    <a:pt x="45" y="656"/>
                    <a:pt x="25" y="664"/>
                  </a:cubicBezTo>
                  <a:cubicBezTo>
                    <a:pt x="25" y="666"/>
                    <a:pt x="25" y="666"/>
                    <a:pt x="25" y="666"/>
                  </a:cubicBezTo>
                  <a:cubicBezTo>
                    <a:pt x="24" y="666"/>
                    <a:pt x="24" y="666"/>
                    <a:pt x="24" y="666"/>
                  </a:cubicBezTo>
                  <a:cubicBezTo>
                    <a:pt x="25" y="662"/>
                    <a:pt x="25" y="662"/>
                    <a:pt x="25" y="662"/>
                  </a:cubicBezTo>
                  <a:cubicBezTo>
                    <a:pt x="33" y="661"/>
                    <a:pt x="33" y="661"/>
                    <a:pt x="33" y="661"/>
                  </a:cubicBezTo>
                  <a:cubicBezTo>
                    <a:pt x="34" y="660"/>
                    <a:pt x="34" y="660"/>
                    <a:pt x="34" y="660"/>
                  </a:cubicBezTo>
                  <a:cubicBezTo>
                    <a:pt x="34" y="657"/>
                    <a:pt x="34" y="657"/>
                    <a:pt x="34" y="657"/>
                  </a:cubicBezTo>
                  <a:cubicBezTo>
                    <a:pt x="35" y="655"/>
                    <a:pt x="39" y="658"/>
                    <a:pt x="37" y="653"/>
                  </a:cubicBezTo>
                  <a:cubicBezTo>
                    <a:pt x="37" y="652"/>
                    <a:pt x="37" y="652"/>
                    <a:pt x="37" y="652"/>
                  </a:cubicBezTo>
                  <a:cubicBezTo>
                    <a:pt x="33" y="652"/>
                    <a:pt x="33" y="652"/>
                    <a:pt x="33" y="652"/>
                  </a:cubicBezTo>
                  <a:cubicBezTo>
                    <a:pt x="38" y="648"/>
                    <a:pt x="38" y="648"/>
                    <a:pt x="38" y="648"/>
                  </a:cubicBezTo>
                  <a:cubicBezTo>
                    <a:pt x="37" y="647"/>
                    <a:pt x="37" y="647"/>
                    <a:pt x="37" y="647"/>
                  </a:cubicBezTo>
                  <a:cubicBezTo>
                    <a:pt x="39" y="645"/>
                    <a:pt x="39" y="645"/>
                    <a:pt x="39" y="645"/>
                  </a:cubicBezTo>
                  <a:cubicBezTo>
                    <a:pt x="39" y="644"/>
                    <a:pt x="32" y="654"/>
                    <a:pt x="39" y="641"/>
                  </a:cubicBezTo>
                  <a:cubicBezTo>
                    <a:pt x="39" y="636"/>
                    <a:pt x="39" y="636"/>
                    <a:pt x="39" y="636"/>
                  </a:cubicBezTo>
                  <a:cubicBezTo>
                    <a:pt x="33" y="637"/>
                    <a:pt x="33" y="637"/>
                    <a:pt x="33" y="637"/>
                  </a:cubicBezTo>
                  <a:cubicBezTo>
                    <a:pt x="36" y="641"/>
                    <a:pt x="36" y="641"/>
                    <a:pt x="36" y="641"/>
                  </a:cubicBezTo>
                  <a:cubicBezTo>
                    <a:pt x="35" y="642"/>
                    <a:pt x="35" y="642"/>
                    <a:pt x="35" y="642"/>
                  </a:cubicBezTo>
                  <a:cubicBezTo>
                    <a:pt x="30" y="640"/>
                    <a:pt x="30" y="640"/>
                    <a:pt x="30" y="640"/>
                  </a:cubicBezTo>
                  <a:cubicBezTo>
                    <a:pt x="29" y="641"/>
                    <a:pt x="29" y="641"/>
                    <a:pt x="29" y="641"/>
                  </a:cubicBezTo>
                  <a:cubicBezTo>
                    <a:pt x="29" y="638"/>
                    <a:pt x="29" y="638"/>
                    <a:pt x="29" y="638"/>
                  </a:cubicBezTo>
                  <a:cubicBezTo>
                    <a:pt x="30" y="638"/>
                    <a:pt x="30" y="642"/>
                    <a:pt x="31" y="637"/>
                  </a:cubicBezTo>
                  <a:cubicBezTo>
                    <a:pt x="25" y="635"/>
                    <a:pt x="25" y="635"/>
                    <a:pt x="25" y="635"/>
                  </a:cubicBezTo>
                  <a:cubicBezTo>
                    <a:pt x="25" y="636"/>
                    <a:pt x="25" y="636"/>
                    <a:pt x="25" y="636"/>
                  </a:cubicBezTo>
                  <a:cubicBezTo>
                    <a:pt x="28" y="636"/>
                    <a:pt x="24" y="630"/>
                    <a:pt x="23" y="640"/>
                  </a:cubicBezTo>
                  <a:cubicBezTo>
                    <a:pt x="19" y="641"/>
                    <a:pt x="19" y="641"/>
                    <a:pt x="19" y="641"/>
                  </a:cubicBezTo>
                  <a:cubicBezTo>
                    <a:pt x="22" y="642"/>
                    <a:pt x="22" y="642"/>
                    <a:pt x="22" y="642"/>
                  </a:cubicBezTo>
                  <a:cubicBezTo>
                    <a:pt x="20" y="649"/>
                    <a:pt x="20" y="649"/>
                    <a:pt x="20" y="649"/>
                  </a:cubicBezTo>
                  <a:cubicBezTo>
                    <a:pt x="24" y="648"/>
                    <a:pt x="14" y="646"/>
                    <a:pt x="24" y="648"/>
                  </a:cubicBezTo>
                  <a:cubicBezTo>
                    <a:pt x="20" y="652"/>
                    <a:pt x="27" y="645"/>
                    <a:pt x="20" y="649"/>
                  </a:cubicBezTo>
                  <a:cubicBezTo>
                    <a:pt x="19" y="651"/>
                    <a:pt x="19" y="651"/>
                    <a:pt x="19" y="651"/>
                  </a:cubicBezTo>
                  <a:cubicBezTo>
                    <a:pt x="15" y="655"/>
                    <a:pt x="15" y="655"/>
                    <a:pt x="15" y="655"/>
                  </a:cubicBezTo>
                  <a:cubicBezTo>
                    <a:pt x="15" y="657"/>
                    <a:pt x="15" y="657"/>
                    <a:pt x="15" y="657"/>
                  </a:cubicBezTo>
                  <a:cubicBezTo>
                    <a:pt x="13" y="658"/>
                    <a:pt x="13" y="658"/>
                    <a:pt x="13" y="658"/>
                  </a:cubicBezTo>
                  <a:cubicBezTo>
                    <a:pt x="13" y="659"/>
                    <a:pt x="13" y="659"/>
                    <a:pt x="13" y="659"/>
                  </a:cubicBezTo>
                  <a:cubicBezTo>
                    <a:pt x="11" y="661"/>
                    <a:pt x="11" y="661"/>
                    <a:pt x="11" y="661"/>
                  </a:cubicBezTo>
                  <a:cubicBezTo>
                    <a:pt x="9" y="660"/>
                    <a:pt x="9" y="660"/>
                    <a:pt x="9" y="660"/>
                  </a:cubicBezTo>
                  <a:cubicBezTo>
                    <a:pt x="8" y="659"/>
                    <a:pt x="8" y="659"/>
                    <a:pt x="8" y="659"/>
                  </a:cubicBezTo>
                  <a:cubicBezTo>
                    <a:pt x="8" y="658"/>
                    <a:pt x="8" y="658"/>
                    <a:pt x="8" y="658"/>
                  </a:cubicBezTo>
                  <a:cubicBezTo>
                    <a:pt x="10" y="657"/>
                    <a:pt x="10" y="657"/>
                    <a:pt x="10" y="657"/>
                  </a:cubicBezTo>
                  <a:cubicBezTo>
                    <a:pt x="5" y="654"/>
                    <a:pt x="5" y="654"/>
                    <a:pt x="5" y="654"/>
                  </a:cubicBezTo>
                  <a:cubicBezTo>
                    <a:pt x="4" y="651"/>
                    <a:pt x="4" y="651"/>
                    <a:pt x="4" y="651"/>
                  </a:cubicBezTo>
                  <a:cubicBezTo>
                    <a:pt x="9" y="652"/>
                    <a:pt x="2" y="646"/>
                    <a:pt x="9" y="650"/>
                  </a:cubicBezTo>
                  <a:cubicBezTo>
                    <a:pt x="14" y="650"/>
                    <a:pt x="14" y="650"/>
                    <a:pt x="14" y="650"/>
                  </a:cubicBezTo>
                  <a:cubicBezTo>
                    <a:pt x="14" y="645"/>
                    <a:pt x="14" y="645"/>
                    <a:pt x="14" y="645"/>
                  </a:cubicBezTo>
                  <a:cubicBezTo>
                    <a:pt x="16" y="642"/>
                    <a:pt x="16" y="642"/>
                    <a:pt x="16" y="642"/>
                  </a:cubicBezTo>
                  <a:cubicBezTo>
                    <a:pt x="11" y="638"/>
                    <a:pt x="11" y="638"/>
                    <a:pt x="11" y="638"/>
                  </a:cubicBezTo>
                  <a:cubicBezTo>
                    <a:pt x="15" y="635"/>
                    <a:pt x="15" y="635"/>
                    <a:pt x="15" y="635"/>
                  </a:cubicBezTo>
                  <a:cubicBezTo>
                    <a:pt x="16" y="637"/>
                    <a:pt x="16" y="637"/>
                    <a:pt x="16" y="637"/>
                  </a:cubicBezTo>
                  <a:cubicBezTo>
                    <a:pt x="23" y="633"/>
                    <a:pt x="23" y="633"/>
                    <a:pt x="23" y="633"/>
                  </a:cubicBezTo>
                  <a:cubicBezTo>
                    <a:pt x="23" y="633"/>
                    <a:pt x="23" y="633"/>
                    <a:pt x="23" y="633"/>
                  </a:cubicBezTo>
                  <a:cubicBezTo>
                    <a:pt x="23" y="630"/>
                    <a:pt x="23" y="630"/>
                    <a:pt x="23" y="630"/>
                  </a:cubicBezTo>
                  <a:cubicBezTo>
                    <a:pt x="24" y="630"/>
                    <a:pt x="24" y="628"/>
                    <a:pt x="25" y="631"/>
                  </a:cubicBezTo>
                  <a:cubicBezTo>
                    <a:pt x="27" y="628"/>
                    <a:pt x="27" y="628"/>
                    <a:pt x="27" y="628"/>
                  </a:cubicBezTo>
                  <a:cubicBezTo>
                    <a:pt x="28" y="628"/>
                    <a:pt x="28" y="628"/>
                    <a:pt x="28" y="628"/>
                  </a:cubicBezTo>
                  <a:cubicBezTo>
                    <a:pt x="28" y="626"/>
                    <a:pt x="28" y="626"/>
                    <a:pt x="28" y="626"/>
                  </a:cubicBezTo>
                  <a:cubicBezTo>
                    <a:pt x="23" y="627"/>
                    <a:pt x="23" y="627"/>
                    <a:pt x="23" y="627"/>
                  </a:cubicBezTo>
                  <a:cubicBezTo>
                    <a:pt x="22" y="628"/>
                    <a:pt x="22" y="628"/>
                    <a:pt x="22" y="628"/>
                  </a:cubicBezTo>
                  <a:cubicBezTo>
                    <a:pt x="19" y="628"/>
                    <a:pt x="19" y="628"/>
                    <a:pt x="19" y="628"/>
                  </a:cubicBezTo>
                  <a:cubicBezTo>
                    <a:pt x="15" y="634"/>
                    <a:pt x="15" y="634"/>
                    <a:pt x="15" y="634"/>
                  </a:cubicBezTo>
                  <a:cubicBezTo>
                    <a:pt x="8" y="635"/>
                    <a:pt x="8" y="635"/>
                    <a:pt x="8" y="635"/>
                  </a:cubicBezTo>
                  <a:cubicBezTo>
                    <a:pt x="11" y="633"/>
                    <a:pt x="17" y="640"/>
                    <a:pt x="15" y="627"/>
                  </a:cubicBezTo>
                  <a:cubicBezTo>
                    <a:pt x="23" y="625"/>
                    <a:pt x="23" y="625"/>
                    <a:pt x="23" y="625"/>
                  </a:cubicBezTo>
                  <a:cubicBezTo>
                    <a:pt x="28" y="621"/>
                    <a:pt x="28" y="621"/>
                    <a:pt x="28" y="621"/>
                  </a:cubicBezTo>
                  <a:cubicBezTo>
                    <a:pt x="31" y="621"/>
                    <a:pt x="31" y="621"/>
                    <a:pt x="31" y="621"/>
                  </a:cubicBezTo>
                  <a:cubicBezTo>
                    <a:pt x="30" y="620"/>
                    <a:pt x="35" y="621"/>
                    <a:pt x="31" y="618"/>
                  </a:cubicBezTo>
                  <a:cubicBezTo>
                    <a:pt x="29" y="617"/>
                    <a:pt x="29" y="617"/>
                    <a:pt x="29" y="617"/>
                  </a:cubicBezTo>
                  <a:cubicBezTo>
                    <a:pt x="27" y="617"/>
                    <a:pt x="38" y="614"/>
                    <a:pt x="25" y="618"/>
                  </a:cubicBezTo>
                  <a:cubicBezTo>
                    <a:pt x="30" y="615"/>
                    <a:pt x="30" y="615"/>
                    <a:pt x="30" y="615"/>
                  </a:cubicBezTo>
                  <a:cubicBezTo>
                    <a:pt x="31" y="615"/>
                    <a:pt x="31" y="616"/>
                    <a:pt x="32" y="615"/>
                  </a:cubicBezTo>
                  <a:cubicBezTo>
                    <a:pt x="32" y="614"/>
                    <a:pt x="32" y="614"/>
                    <a:pt x="32" y="614"/>
                  </a:cubicBezTo>
                  <a:cubicBezTo>
                    <a:pt x="27" y="612"/>
                    <a:pt x="27" y="612"/>
                    <a:pt x="27" y="612"/>
                  </a:cubicBezTo>
                  <a:cubicBezTo>
                    <a:pt x="32" y="610"/>
                    <a:pt x="32" y="610"/>
                    <a:pt x="32" y="610"/>
                  </a:cubicBezTo>
                  <a:cubicBezTo>
                    <a:pt x="35" y="606"/>
                    <a:pt x="40" y="614"/>
                    <a:pt x="39" y="604"/>
                  </a:cubicBezTo>
                  <a:cubicBezTo>
                    <a:pt x="37" y="600"/>
                    <a:pt x="37" y="600"/>
                    <a:pt x="37" y="600"/>
                  </a:cubicBezTo>
                  <a:cubicBezTo>
                    <a:pt x="40" y="600"/>
                    <a:pt x="40" y="600"/>
                    <a:pt x="40" y="600"/>
                  </a:cubicBezTo>
                  <a:cubicBezTo>
                    <a:pt x="39" y="598"/>
                    <a:pt x="39" y="598"/>
                    <a:pt x="39" y="598"/>
                  </a:cubicBezTo>
                  <a:cubicBezTo>
                    <a:pt x="41" y="598"/>
                    <a:pt x="41" y="598"/>
                    <a:pt x="41" y="598"/>
                  </a:cubicBezTo>
                  <a:cubicBezTo>
                    <a:pt x="42" y="600"/>
                    <a:pt x="42" y="600"/>
                    <a:pt x="42" y="600"/>
                  </a:cubicBezTo>
                  <a:cubicBezTo>
                    <a:pt x="43" y="600"/>
                    <a:pt x="43" y="600"/>
                    <a:pt x="43" y="600"/>
                  </a:cubicBezTo>
                  <a:cubicBezTo>
                    <a:pt x="43" y="602"/>
                    <a:pt x="43" y="602"/>
                    <a:pt x="43" y="602"/>
                  </a:cubicBezTo>
                  <a:cubicBezTo>
                    <a:pt x="47" y="602"/>
                    <a:pt x="47" y="602"/>
                    <a:pt x="47" y="602"/>
                  </a:cubicBezTo>
                  <a:cubicBezTo>
                    <a:pt x="39" y="606"/>
                    <a:pt x="39" y="606"/>
                    <a:pt x="39" y="606"/>
                  </a:cubicBezTo>
                  <a:cubicBezTo>
                    <a:pt x="38" y="610"/>
                    <a:pt x="38" y="610"/>
                    <a:pt x="38" y="610"/>
                  </a:cubicBezTo>
                  <a:cubicBezTo>
                    <a:pt x="42" y="610"/>
                    <a:pt x="42" y="610"/>
                    <a:pt x="42" y="610"/>
                  </a:cubicBezTo>
                  <a:cubicBezTo>
                    <a:pt x="47" y="608"/>
                    <a:pt x="47" y="608"/>
                    <a:pt x="47" y="608"/>
                  </a:cubicBezTo>
                  <a:cubicBezTo>
                    <a:pt x="51" y="603"/>
                    <a:pt x="51" y="603"/>
                    <a:pt x="51" y="603"/>
                  </a:cubicBezTo>
                  <a:cubicBezTo>
                    <a:pt x="56" y="600"/>
                    <a:pt x="56" y="600"/>
                    <a:pt x="56" y="600"/>
                  </a:cubicBezTo>
                  <a:cubicBezTo>
                    <a:pt x="60" y="595"/>
                    <a:pt x="60" y="595"/>
                    <a:pt x="60" y="595"/>
                  </a:cubicBezTo>
                  <a:cubicBezTo>
                    <a:pt x="59" y="595"/>
                    <a:pt x="59" y="595"/>
                    <a:pt x="59" y="595"/>
                  </a:cubicBezTo>
                  <a:cubicBezTo>
                    <a:pt x="62" y="595"/>
                    <a:pt x="63" y="592"/>
                    <a:pt x="64" y="594"/>
                  </a:cubicBezTo>
                  <a:cubicBezTo>
                    <a:pt x="66" y="592"/>
                    <a:pt x="66" y="592"/>
                    <a:pt x="66" y="592"/>
                  </a:cubicBezTo>
                  <a:cubicBezTo>
                    <a:pt x="63" y="589"/>
                    <a:pt x="63" y="589"/>
                    <a:pt x="63" y="589"/>
                  </a:cubicBezTo>
                  <a:cubicBezTo>
                    <a:pt x="55" y="591"/>
                    <a:pt x="55" y="591"/>
                    <a:pt x="55" y="591"/>
                  </a:cubicBezTo>
                  <a:cubicBezTo>
                    <a:pt x="56" y="595"/>
                    <a:pt x="56" y="595"/>
                    <a:pt x="56" y="595"/>
                  </a:cubicBezTo>
                  <a:cubicBezTo>
                    <a:pt x="55" y="594"/>
                    <a:pt x="55" y="594"/>
                    <a:pt x="55" y="594"/>
                  </a:cubicBezTo>
                  <a:cubicBezTo>
                    <a:pt x="50" y="597"/>
                    <a:pt x="50" y="597"/>
                    <a:pt x="50" y="597"/>
                  </a:cubicBezTo>
                  <a:cubicBezTo>
                    <a:pt x="47" y="593"/>
                    <a:pt x="62" y="600"/>
                    <a:pt x="45" y="595"/>
                  </a:cubicBezTo>
                  <a:cubicBezTo>
                    <a:pt x="50" y="593"/>
                    <a:pt x="50" y="593"/>
                    <a:pt x="50" y="593"/>
                  </a:cubicBezTo>
                  <a:cubicBezTo>
                    <a:pt x="43" y="594"/>
                    <a:pt x="52" y="586"/>
                    <a:pt x="41" y="588"/>
                  </a:cubicBezTo>
                  <a:cubicBezTo>
                    <a:pt x="42" y="588"/>
                    <a:pt x="47" y="587"/>
                    <a:pt x="41" y="585"/>
                  </a:cubicBezTo>
                  <a:cubicBezTo>
                    <a:pt x="39" y="585"/>
                    <a:pt x="39" y="585"/>
                    <a:pt x="39" y="585"/>
                  </a:cubicBezTo>
                  <a:cubicBezTo>
                    <a:pt x="43" y="581"/>
                    <a:pt x="43" y="581"/>
                    <a:pt x="43" y="581"/>
                  </a:cubicBezTo>
                  <a:cubicBezTo>
                    <a:pt x="44" y="580"/>
                    <a:pt x="45" y="579"/>
                    <a:pt x="45" y="581"/>
                  </a:cubicBezTo>
                  <a:cubicBezTo>
                    <a:pt x="44" y="589"/>
                    <a:pt x="44" y="589"/>
                    <a:pt x="44" y="589"/>
                  </a:cubicBezTo>
                  <a:cubicBezTo>
                    <a:pt x="49" y="591"/>
                    <a:pt x="49" y="591"/>
                    <a:pt x="49" y="591"/>
                  </a:cubicBezTo>
                  <a:cubicBezTo>
                    <a:pt x="49" y="589"/>
                    <a:pt x="49" y="589"/>
                    <a:pt x="49" y="589"/>
                  </a:cubicBezTo>
                  <a:cubicBezTo>
                    <a:pt x="55" y="589"/>
                    <a:pt x="55" y="589"/>
                    <a:pt x="55" y="589"/>
                  </a:cubicBezTo>
                  <a:cubicBezTo>
                    <a:pt x="56" y="590"/>
                    <a:pt x="56" y="590"/>
                    <a:pt x="56" y="590"/>
                  </a:cubicBezTo>
                  <a:cubicBezTo>
                    <a:pt x="56" y="590"/>
                    <a:pt x="59" y="597"/>
                    <a:pt x="57" y="587"/>
                  </a:cubicBezTo>
                  <a:cubicBezTo>
                    <a:pt x="50" y="585"/>
                    <a:pt x="50" y="585"/>
                    <a:pt x="50" y="585"/>
                  </a:cubicBezTo>
                  <a:cubicBezTo>
                    <a:pt x="52" y="582"/>
                    <a:pt x="52" y="582"/>
                    <a:pt x="52" y="582"/>
                  </a:cubicBezTo>
                  <a:cubicBezTo>
                    <a:pt x="51" y="581"/>
                    <a:pt x="51" y="581"/>
                    <a:pt x="51" y="581"/>
                  </a:cubicBezTo>
                  <a:cubicBezTo>
                    <a:pt x="50" y="580"/>
                    <a:pt x="50" y="580"/>
                    <a:pt x="50" y="580"/>
                  </a:cubicBezTo>
                  <a:cubicBezTo>
                    <a:pt x="47" y="580"/>
                    <a:pt x="47" y="580"/>
                    <a:pt x="47" y="580"/>
                  </a:cubicBezTo>
                  <a:cubicBezTo>
                    <a:pt x="45" y="580"/>
                    <a:pt x="45" y="580"/>
                    <a:pt x="45" y="580"/>
                  </a:cubicBezTo>
                  <a:cubicBezTo>
                    <a:pt x="51" y="573"/>
                    <a:pt x="51" y="573"/>
                    <a:pt x="51" y="573"/>
                  </a:cubicBezTo>
                  <a:cubicBezTo>
                    <a:pt x="49" y="571"/>
                    <a:pt x="49" y="571"/>
                    <a:pt x="49" y="571"/>
                  </a:cubicBezTo>
                  <a:cubicBezTo>
                    <a:pt x="49" y="570"/>
                    <a:pt x="57" y="574"/>
                    <a:pt x="43" y="572"/>
                  </a:cubicBezTo>
                  <a:cubicBezTo>
                    <a:pt x="43" y="570"/>
                    <a:pt x="43" y="570"/>
                    <a:pt x="43" y="570"/>
                  </a:cubicBezTo>
                  <a:cubicBezTo>
                    <a:pt x="39" y="569"/>
                    <a:pt x="39" y="569"/>
                    <a:pt x="39" y="569"/>
                  </a:cubicBezTo>
                  <a:cubicBezTo>
                    <a:pt x="37" y="569"/>
                    <a:pt x="37" y="569"/>
                    <a:pt x="37" y="569"/>
                  </a:cubicBezTo>
                  <a:cubicBezTo>
                    <a:pt x="35" y="570"/>
                    <a:pt x="41" y="562"/>
                    <a:pt x="34" y="571"/>
                  </a:cubicBezTo>
                  <a:cubicBezTo>
                    <a:pt x="33" y="570"/>
                    <a:pt x="33" y="570"/>
                    <a:pt x="33" y="570"/>
                  </a:cubicBezTo>
                  <a:cubicBezTo>
                    <a:pt x="39" y="565"/>
                    <a:pt x="39" y="565"/>
                    <a:pt x="39" y="565"/>
                  </a:cubicBezTo>
                  <a:cubicBezTo>
                    <a:pt x="41" y="567"/>
                    <a:pt x="41" y="567"/>
                    <a:pt x="41" y="567"/>
                  </a:cubicBezTo>
                  <a:cubicBezTo>
                    <a:pt x="45" y="567"/>
                    <a:pt x="45" y="567"/>
                    <a:pt x="45" y="567"/>
                  </a:cubicBezTo>
                  <a:cubicBezTo>
                    <a:pt x="49" y="560"/>
                    <a:pt x="49" y="560"/>
                    <a:pt x="49" y="560"/>
                  </a:cubicBezTo>
                  <a:cubicBezTo>
                    <a:pt x="60" y="553"/>
                    <a:pt x="60" y="553"/>
                    <a:pt x="60" y="553"/>
                  </a:cubicBezTo>
                  <a:cubicBezTo>
                    <a:pt x="60" y="553"/>
                    <a:pt x="62" y="552"/>
                    <a:pt x="59" y="552"/>
                  </a:cubicBezTo>
                  <a:cubicBezTo>
                    <a:pt x="56" y="553"/>
                    <a:pt x="56" y="553"/>
                    <a:pt x="56" y="553"/>
                  </a:cubicBezTo>
                  <a:cubicBezTo>
                    <a:pt x="54" y="552"/>
                    <a:pt x="54" y="552"/>
                    <a:pt x="54" y="552"/>
                  </a:cubicBezTo>
                  <a:cubicBezTo>
                    <a:pt x="56" y="550"/>
                    <a:pt x="56" y="550"/>
                    <a:pt x="56" y="550"/>
                  </a:cubicBezTo>
                  <a:cubicBezTo>
                    <a:pt x="53" y="544"/>
                    <a:pt x="53" y="544"/>
                    <a:pt x="53" y="544"/>
                  </a:cubicBezTo>
                  <a:cubicBezTo>
                    <a:pt x="51" y="543"/>
                    <a:pt x="51" y="543"/>
                    <a:pt x="51" y="543"/>
                  </a:cubicBezTo>
                  <a:cubicBezTo>
                    <a:pt x="50" y="544"/>
                    <a:pt x="50" y="544"/>
                    <a:pt x="50" y="544"/>
                  </a:cubicBezTo>
                  <a:cubicBezTo>
                    <a:pt x="49" y="543"/>
                    <a:pt x="49" y="543"/>
                    <a:pt x="49" y="543"/>
                  </a:cubicBezTo>
                  <a:cubicBezTo>
                    <a:pt x="50" y="541"/>
                    <a:pt x="50" y="541"/>
                    <a:pt x="50" y="541"/>
                  </a:cubicBezTo>
                  <a:cubicBezTo>
                    <a:pt x="45" y="542"/>
                    <a:pt x="45" y="542"/>
                    <a:pt x="45" y="542"/>
                  </a:cubicBezTo>
                  <a:cubicBezTo>
                    <a:pt x="43" y="544"/>
                    <a:pt x="43" y="544"/>
                    <a:pt x="43" y="544"/>
                  </a:cubicBezTo>
                  <a:cubicBezTo>
                    <a:pt x="42" y="548"/>
                    <a:pt x="42" y="548"/>
                    <a:pt x="42" y="548"/>
                  </a:cubicBezTo>
                  <a:cubicBezTo>
                    <a:pt x="44" y="549"/>
                    <a:pt x="44" y="549"/>
                    <a:pt x="44" y="549"/>
                  </a:cubicBezTo>
                  <a:cubicBezTo>
                    <a:pt x="43" y="551"/>
                    <a:pt x="43" y="551"/>
                    <a:pt x="43" y="551"/>
                  </a:cubicBezTo>
                  <a:cubicBezTo>
                    <a:pt x="44" y="552"/>
                    <a:pt x="44" y="552"/>
                    <a:pt x="44" y="552"/>
                  </a:cubicBezTo>
                  <a:cubicBezTo>
                    <a:pt x="43" y="551"/>
                    <a:pt x="38" y="553"/>
                    <a:pt x="39" y="549"/>
                  </a:cubicBezTo>
                  <a:cubicBezTo>
                    <a:pt x="36" y="546"/>
                    <a:pt x="46" y="549"/>
                    <a:pt x="38" y="545"/>
                  </a:cubicBezTo>
                  <a:cubicBezTo>
                    <a:pt x="38" y="543"/>
                    <a:pt x="38" y="543"/>
                    <a:pt x="38" y="543"/>
                  </a:cubicBezTo>
                  <a:cubicBezTo>
                    <a:pt x="40" y="540"/>
                    <a:pt x="43" y="544"/>
                    <a:pt x="42" y="540"/>
                  </a:cubicBezTo>
                  <a:cubicBezTo>
                    <a:pt x="40" y="540"/>
                    <a:pt x="40" y="540"/>
                    <a:pt x="40" y="540"/>
                  </a:cubicBezTo>
                  <a:cubicBezTo>
                    <a:pt x="39" y="538"/>
                    <a:pt x="39" y="538"/>
                    <a:pt x="39" y="538"/>
                  </a:cubicBezTo>
                  <a:cubicBezTo>
                    <a:pt x="45" y="536"/>
                    <a:pt x="45" y="536"/>
                    <a:pt x="45" y="536"/>
                  </a:cubicBezTo>
                  <a:cubicBezTo>
                    <a:pt x="47" y="530"/>
                    <a:pt x="49" y="528"/>
                    <a:pt x="57" y="527"/>
                  </a:cubicBezTo>
                  <a:cubicBezTo>
                    <a:pt x="60" y="524"/>
                    <a:pt x="60" y="524"/>
                    <a:pt x="60" y="524"/>
                  </a:cubicBezTo>
                  <a:cubicBezTo>
                    <a:pt x="63" y="524"/>
                    <a:pt x="63" y="524"/>
                    <a:pt x="63" y="524"/>
                  </a:cubicBezTo>
                  <a:cubicBezTo>
                    <a:pt x="64" y="522"/>
                    <a:pt x="64" y="522"/>
                    <a:pt x="64" y="522"/>
                  </a:cubicBezTo>
                  <a:cubicBezTo>
                    <a:pt x="70" y="519"/>
                    <a:pt x="70" y="519"/>
                    <a:pt x="70" y="519"/>
                  </a:cubicBezTo>
                  <a:cubicBezTo>
                    <a:pt x="83" y="511"/>
                    <a:pt x="83" y="511"/>
                    <a:pt x="83" y="511"/>
                  </a:cubicBezTo>
                  <a:cubicBezTo>
                    <a:pt x="84" y="508"/>
                    <a:pt x="84" y="508"/>
                    <a:pt x="84" y="508"/>
                  </a:cubicBezTo>
                  <a:cubicBezTo>
                    <a:pt x="87" y="509"/>
                    <a:pt x="87" y="509"/>
                    <a:pt x="87" y="509"/>
                  </a:cubicBezTo>
                  <a:cubicBezTo>
                    <a:pt x="88" y="509"/>
                    <a:pt x="88" y="512"/>
                    <a:pt x="89" y="508"/>
                  </a:cubicBezTo>
                  <a:cubicBezTo>
                    <a:pt x="88" y="508"/>
                    <a:pt x="88" y="508"/>
                    <a:pt x="88" y="508"/>
                  </a:cubicBezTo>
                  <a:cubicBezTo>
                    <a:pt x="95" y="505"/>
                    <a:pt x="95" y="505"/>
                    <a:pt x="95" y="505"/>
                  </a:cubicBezTo>
                  <a:cubicBezTo>
                    <a:pt x="93" y="503"/>
                    <a:pt x="93" y="503"/>
                    <a:pt x="93" y="503"/>
                  </a:cubicBezTo>
                  <a:cubicBezTo>
                    <a:pt x="97" y="503"/>
                    <a:pt x="97" y="503"/>
                    <a:pt x="97" y="503"/>
                  </a:cubicBezTo>
                  <a:cubicBezTo>
                    <a:pt x="95" y="500"/>
                    <a:pt x="95" y="500"/>
                    <a:pt x="95" y="500"/>
                  </a:cubicBezTo>
                  <a:cubicBezTo>
                    <a:pt x="98" y="498"/>
                    <a:pt x="98" y="498"/>
                    <a:pt x="98" y="498"/>
                  </a:cubicBezTo>
                  <a:cubicBezTo>
                    <a:pt x="101" y="500"/>
                    <a:pt x="101" y="500"/>
                    <a:pt x="101" y="500"/>
                  </a:cubicBezTo>
                  <a:cubicBezTo>
                    <a:pt x="101" y="496"/>
                    <a:pt x="101" y="496"/>
                    <a:pt x="101" y="496"/>
                  </a:cubicBezTo>
                  <a:cubicBezTo>
                    <a:pt x="101" y="498"/>
                    <a:pt x="101" y="498"/>
                    <a:pt x="101" y="498"/>
                  </a:cubicBezTo>
                  <a:cubicBezTo>
                    <a:pt x="103" y="498"/>
                    <a:pt x="103" y="498"/>
                    <a:pt x="103" y="498"/>
                  </a:cubicBezTo>
                  <a:cubicBezTo>
                    <a:pt x="112" y="495"/>
                    <a:pt x="112" y="495"/>
                    <a:pt x="112" y="495"/>
                  </a:cubicBezTo>
                  <a:cubicBezTo>
                    <a:pt x="115" y="493"/>
                    <a:pt x="115" y="493"/>
                    <a:pt x="115" y="493"/>
                  </a:cubicBezTo>
                  <a:cubicBezTo>
                    <a:pt x="123" y="489"/>
                    <a:pt x="123" y="489"/>
                    <a:pt x="123" y="489"/>
                  </a:cubicBezTo>
                  <a:cubicBezTo>
                    <a:pt x="123" y="487"/>
                    <a:pt x="123" y="487"/>
                    <a:pt x="123" y="487"/>
                  </a:cubicBezTo>
                  <a:cubicBezTo>
                    <a:pt x="125" y="488"/>
                    <a:pt x="125" y="488"/>
                    <a:pt x="125" y="488"/>
                  </a:cubicBezTo>
                  <a:cubicBezTo>
                    <a:pt x="129" y="483"/>
                    <a:pt x="127" y="493"/>
                    <a:pt x="132" y="484"/>
                  </a:cubicBezTo>
                  <a:cubicBezTo>
                    <a:pt x="124" y="484"/>
                    <a:pt x="124" y="484"/>
                    <a:pt x="124" y="484"/>
                  </a:cubicBezTo>
                  <a:cubicBezTo>
                    <a:pt x="125" y="483"/>
                    <a:pt x="125" y="483"/>
                    <a:pt x="125" y="483"/>
                  </a:cubicBezTo>
                  <a:cubicBezTo>
                    <a:pt x="130" y="482"/>
                    <a:pt x="130" y="482"/>
                    <a:pt x="130" y="482"/>
                  </a:cubicBezTo>
                  <a:cubicBezTo>
                    <a:pt x="135" y="482"/>
                    <a:pt x="135" y="482"/>
                    <a:pt x="135" y="482"/>
                  </a:cubicBezTo>
                  <a:cubicBezTo>
                    <a:pt x="146" y="478"/>
                    <a:pt x="146" y="478"/>
                    <a:pt x="146" y="478"/>
                  </a:cubicBezTo>
                  <a:cubicBezTo>
                    <a:pt x="153" y="475"/>
                    <a:pt x="153" y="475"/>
                    <a:pt x="153" y="475"/>
                  </a:cubicBezTo>
                  <a:cubicBezTo>
                    <a:pt x="155" y="473"/>
                    <a:pt x="155" y="473"/>
                    <a:pt x="155" y="473"/>
                  </a:cubicBezTo>
                  <a:cubicBezTo>
                    <a:pt x="154" y="468"/>
                    <a:pt x="154" y="468"/>
                    <a:pt x="154" y="468"/>
                  </a:cubicBezTo>
                  <a:cubicBezTo>
                    <a:pt x="157" y="468"/>
                    <a:pt x="157" y="468"/>
                    <a:pt x="157" y="468"/>
                  </a:cubicBezTo>
                  <a:cubicBezTo>
                    <a:pt x="156" y="470"/>
                    <a:pt x="156" y="470"/>
                    <a:pt x="156" y="470"/>
                  </a:cubicBezTo>
                  <a:cubicBezTo>
                    <a:pt x="158" y="471"/>
                    <a:pt x="158" y="471"/>
                    <a:pt x="158" y="471"/>
                  </a:cubicBezTo>
                  <a:cubicBezTo>
                    <a:pt x="160" y="472"/>
                    <a:pt x="161" y="470"/>
                    <a:pt x="161" y="470"/>
                  </a:cubicBezTo>
                  <a:cubicBezTo>
                    <a:pt x="156" y="466"/>
                    <a:pt x="170" y="468"/>
                    <a:pt x="158" y="466"/>
                  </a:cubicBezTo>
                  <a:cubicBezTo>
                    <a:pt x="163" y="467"/>
                    <a:pt x="163" y="467"/>
                    <a:pt x="163" y="467"/>
                  </a:cubicBezTo>
                  <a:cubicBezTo>
                    <a:pt x="162" y="465"/>
                    <a:pt x="162" y="465"/>
                    <a:pt x="162" y="465"/>
                  </a:cubicBezTo>
                  <a:cubicBezTo>
                    <a:pt x="167" y="467"/>
                    <a:pt x="167" y="467"/>
                    <a:pt x="167" y="467"/>
                  </a:cubicBezTo>
                  <a:cubicBezTo>
                    <a:pt x="169" y="468"/>
                    <a:pt x="168" y="465"/>
                    <a:pt x="171" y="466"/>
                  </a:cubicBezTo>
                  <a:cubicBezTo>
                    <a:pt x="167" y="464"/>
                    <a:pt x="167" y="464"/>
                    <a:pt x="167" y="464"/>
                  </a:cubicBezTo>
                  <a:cubicBezTo>
                    <a:pt x="157" y="463"/>
                    <a:pt x="157" y="463"/>
                    <a:pt x="157" y="463"/>
                  </a:cubicBezTo>
                  <a:cubicBezTo>
                    <a:pt x="152" y="461"/>
                    <a:pt x="152" y="461"/>
                    <a:pt x="152" y="461"/>
                  </a:cubicBezTo>
                  <a:cubicBezTo>
                    <a:pt x="143" y="462"/>
                    <a:pt x="143" y="462"/>
                    <a:pt x="143" y="462"/>
                  </a:cubicBezTo>
                  <a:cubicBezTo>
                    <a:pt x="140" y="460"/>
                    <a:pt x="140" y="460"/>
                    <a:pt x="140" y="460"/>
                  </a:cubicBezTo>
                  <a:cubicBezTo>
                    <a:pt x="139" y="462"/>
                    <a:pt x="139" y="462"/>
                    <a:pt x="139" y="462"/>
                  </a:cubicBezTo>
                  <a:cubicBezTo>
                    <a:pt x="139" y="461"/>
                    <a:pt x="139" y="461"/>
                    <a:pt x="139" y="461"/>
                  </a:cubicBezTo>
                  <a:cubicBezTo>
                    <a:pt x="136" y="461"/>
                    <a:pt x="136" y="461"/>
                    <a:pt x="136" y="461"/>
                  </a:cubicBezTo>
                  <a:cubicBezTo>
                    <a:pt x="138" y="459"/>
                    <a:pt x="138" y="459"/>
                    <a:pt x="138" y="459"/>
                  </a:cubicBezTo>
                  <a:cubicBezTo>
                    <a:pt x="130" y="457"/>
                    <a:pt x="130" y="457"/>
                    <a:pt x="130" y="457"/>
                  </a:cubicBezTo>
                  <a:cubicBezTo>
                    <a:pt x="121" y="461"/>
                    <a:pt x="121" y="461"/>
                    <a:pt x="121" y="461"/>
                  </a:cubicBezTo>
                  <a:cubicBezTo>
                    <a:pt x="119" y="459"/>
                    <a:pt x="119" y="459"/>
                    <a:pt x="119" y="459"/>
                  </a:cubicBezTo>
                  <a:cubicBezTo>
                    <a:pt x="116" y="462"/>
                    <a:pt x="116" y="462"/>
                    <a:pt x="116" y="462"/>
                  </a:cubicBezTo>
                  <a:cubicBezTo>
                    <a:pt x="111" y="462"/>
                    <a:pt x="111" y="462"/>
                    <a:pt x="111" y="462"/>
                  </a:cubicBezTo>
                  <a:cubicBezTo>
                    <a:pt x="103" y="470"/>
                    <a:pt x="103" y="470"/>
                    <a:pt x="103" y="470"/>
                  </a:cubicBezTo>
                  <a:cubicBezTo>
                    <a:pt x="105" y="470"/>
                    <a:pt x="105" y="470"/>
                    <a:pt x="105" y="470"/>
                  </a:cubicBezTo>
                  <a:cubicBezTo>
                    <a:pt x="109" y="470"/>
                    <a:pt x="109" y="470"/>
                    <a:pt x="109" y="470"/>
                  </a:cubicBezTo>
                  <a:cubicBezTo>
                    <a:pt x="110" y="472"/>
                    <a:pt x="110" y="472"/>
                    <a:pt x="110" y="472"/>
                  </a:cubicBezTo>
                  <a:cubicBezTo>
                    <a:pt x="115" y="475"/>
                    <a:pt x="115" y="475"/>
                    <a:pt x="115" y="475"/>
                  </a:cubicBezTo>
                  <a:cubicBezTo>
                    <a:pt x="113" y="475"/>
                    <a:pt x="113" y="475"/>
                    <a:pt x="113" y="475"/>
                  </a:cubicBezTo>
                  <a:cubicBezTo>
                    <a:pt x="108" y="472"/>
                    <a:pt x="108" y="472"/>
                    <a:pt x="108" y="472"/>
                  </a:cubicBezTo>
                  <a:cubicBezTo>
                    <a:pt x="107" y="473"/>
                    <a:pt x="107" y="473"/>
                    <a:pt x="107" y="473"/>
                  </a:cubicBezTo>
                  <a:cubicBezTo>
                    <a:pt x="107" y="474"/>
                    <a:pt x="107" y="474"/>
                    <a:pt x="107" y="474"/>
                  </a:cubicBezTo>
                  <a:cubicBezTo>
                    <a:pt x="106" y="472"/>
                    <a:pt x="106" y="472"/>
                    <a:pt x="106" y="472"/>
                  </a:cubicBezTo>
                  <a:cubicBezTo>
                    <a:pt x="104" y="472"/>
                    <a:pt x="104" y="472"/>
                    <a:pt x="104" y="472"/>
                  </a:cubicBezTo>
                  <a:cubicBezTo>
                    <a:pt x="105" y="472"/>
                    <a:pt x="105" y="472"/>
                    <a:pt x="105" y="472"/>
                  </a:cubicBezTo>
                  <a:cubicBezTo>
                    <a:pt x="103" y="470"/>
                    <a:pt x="103" y="470"/>
                    <a:pt x="103" y="470"/>
                  </a:cubicBezTo>
                  <a:cubicBezTo>
                    <a:pt x="96" y="471"/>
                    <a:pt x="96" y="471"/>
                    <a:pt x="96" y="471"/>
                  </a:cubicBezTo>
                  <a:cubicBezTo>
                    <a:pt x="91" y="474"/>
                    <a:pt x="91" y="474"/>
                    <a:pt x="91" y="474"/>
                  </a:cubicBezTo>
                  <a:cubicBezTo>
                    <a:pt x="90" y="473"/>
                    <a:pt x="99" y="474"/>
                    <a:pt x="88" y="474"/>
                  </a:cubicBezTo>
                  <a:cubicBezTo>
                    <a:pt x="87" y="478"/>
                    <a:pt x="95" y="471"/>
                    <a:pt x="89" y="478"/>
                  </a:cubicBezTo>
                  <a:cubicBezTo>
                    <a:pt x="84" y="476"/>
                    <a:pt x="84" y="476"/>
                    <a:pt x="84" y="476"/>
                  </a:cubicBezTo>
                  <a:cubicBezTo>
                    <a:pt x="84" y="475"/>
                    <a:pt x="84" y="475"/>
                    <a:pt x="84" y="475"/>
                  </a:cubicBezTo>
                  <a:cubicBezTo>
                    <a:pt x="74" y="479"/>
                    <a:pt x="74" y="479"/>
                    <a:pt x="74" y="479"/>
                  </a:cubicBezTo>
                  <a:cubicBezTo>
                    <a:pt x="76" y="480"/>
                    <a:pt x="76" y="480"/>
                    <a:pt x="76" y="480"/>
                  </a:cubicBezTo>
                  <a:cubicBezTo>
                    <a:pt x="73" y="481"/>
                    <a:pt x="73" y="481"/>
                    <a:pt x="73" y="481"/>
                  </a:cubicBezTo>
                  <a:cubicBezTo>
                    <a:pt x="73" y="482"/>
                    <a:pt x="73" y="482"/>
                    <a:pt x="73" y="482"/>
                  </a:cubicBezTo>
                  <a:cubicBezTo>
                    <a:pt x="68" y="484"/>
                    <a:pt x="68" y="484"/>
                    <a:pt x="68" y="484"/>
                  </a:cubicBezTo>
                  <a:cubicBezTo>
                    <a:pt x="67" y="485"/>
                    <a:pt x="66" y="490"/>
                    <a:pt x="63" y="488"/>
                  </a:cubicBezTo>
                  <a:cubicBezTo>
                    <a:pt x="63" y="489"/>
                    <a:pt x="67" y="488"/>
                    <a:pt x="63" y="491"/>
                  </a:cubicBezTo>
                  <a:cubicBezTo>
                    <a:pt x="65" y="491"/>
                    <a:pt x="65" y="491"/>
                    <a:pt x="65" y="491"/>
                  </a:cubicBezTo>
                  <a:cubicBezTo>
                    <a:pt x="65" y="491"/>
                    <a:pt x="67" y="489"/>
                    <a:pt x="64" y="492"/>
                  </a:cubicBezTo>
                  <a:cubicBezTo>
                    <a:pt x="62" y="491"/>
                    <a:pt x="62" y="491"/>
                    <a:pt x="62" y="491"/>
                  </a:cubicBezTo>
                  <a:cubicBezTo>
                    <a:pt x="57" y="491"/>
                    <a:pt x="57" y="491"/>
                    <a:pt x="57" y="491"/>
                  </a:cubicBezTo>
                  <a:cubicBezTo>
                    <a:pt x="56" y="489"/>
                    <a:pt x="72" y="489"/>
                    <a:pt x="52" y="495"/>
                  </a:cubicBezTo>
                  <a:cubicBezTo>
                    <a:pt x="48" y="495"/>
                    <a:pt x="48" y="495"/>
                    <a:pt x="48" y="495"/>
                  </a:cubicBezTo>
                  <a:cubicBezTo>
                    <a:pt x="49" y="494"/>
                    <a:pt x="49" y="494"/>
                    <a:pt x="49" y="494"/>
                  </a:cubicBezTo>
                  <a:cubicBezTo>
                    <a:pt x="46" y="491"/>
                    <a:pt x="46" y="491"/>
                    <a:pt x="46" y="491"/>
                  </a:cubicBezTo>
                  <a:cubicBezTo>
                    <a:pt x="50" y="491"/>
                    <a:pt x="50" y="491"/>
                    <a:pt x="50" y="491"/>
                  </a:cubicBezTo>
                  <a:cubicBezTo>
                    <a:pt x="54" y="487"/>
                    <a:pt x="54" y="487"/>
                    <a:pt x="54" y="487"/>
                  </a:cubicBezTo>
                  <a:cubicBezTo>
                    <a:pt x="48" y="483"/>
                    <a:pt x="48" y="483"/>
                    <a:pt x="48" y="483"/>
                  </a:cubicBezTo>
                  <a:cubicBezTo>
                    <a:pt x="44" y="483"/>
                    <a:pt x="44" y="483"/>
                    <a:pt x="44" y="483"/>
                  </a:cubicBezTo>
                  <a:cubicBezTo>
                    <a:pt x="45" y="481"/>
                    <a:pt x="45" y="481"/>
                    <a:pt x="45" y="481"/>
                  </a:cubicBezTo>
                  <a:cubicBezTo>
                    <a:pt x="50" y="483"/>
                    <a:pt x="50" y="483"/>
                    <a:pt x="50" y="483"/>
                  </a:cubicBezTo>
                  <a:cubicBezTo>
                    <a:pt x="49" y="478"/>
                    <a:pt x="49" y="478"/>
                    <a:pt x="49" y="478"/>
                  </a:cubicBezTo>
                  <a:cubicBezTo>
                    <a:pt x="56" y="475"/>
                    <a:pt x="56" y="475"/>
                    <a:pt x="56" y="475"/>
                  </a:cubicBezTo>
                  <a:cubicBezTo>
                    <a:pt x="56" y="477"/>
                    <a:pt x="56" y="477"/>
                    <a:pt x="56" y="477"/>
                  </a:cubicBezTo>
                  <a:cubicBezTo>
                    <a:pt x="58" y="477"/>
                    <a:pt x="58" y="477"/>
                    <a:pt x="58" y="477"/>
                  </a:cubicBezTo>
                  <a:cubicBezTo>
                    <a:pt x="56" y="479"/>
                    <a:pt x="56" y="479"/>
                    <a:pt x="56" y="479"/>
                  </a:cubicBezTo>
                  <a:cubicBezTo>
                    <a:pt x="58" y="479"/>
                    <a:pt x="58" y="479"/>
                    <a:pt x="58" y="479"/>
                  </a:cubicBezTo>
                  <a:cubicBezTo>
                    <a:pt x="60" y="479"/>
                    <a:pt x="60" y="479"/>
                    <a:pt x="60" y="479"/>
                  </a:cubicBezTo>
                  <a:cubicBezTo>
                    <a:pt x="60" y="478"/>
                    <a:pt x="60" y="478"/>
                    <a:pt x="60" y="478"/>
                  </a:cubicBezTo>
                  <a:cubicBezTo>
                    <a:pt x="64" y="481"/>
                    <a:pt x="64" y="481"/>
                    <a:pt x="64" y="481"/>
                  </a:cubicBezTo>
                  <a:cubicBezTo>
                    <a:pt x="70" y="478"/>
                    <a:pt x="70" y="478"/>
                    <a:pt x="70" y="478"/>
                  </a:cubicBezTo>
                  <a:cubicBezTo>
                    <a:pt x="67" y="473"/>
                    <a:pt x="67" y="473"/>
                    <a:pt x="67" y="473"/>
                  </a:cubicBezTo>
                  <a:cubicBezTo>
                    <a:pt x="70" y="471"/>
                    <a:pt x="70" y="471"/>
                    <a:pt x="70" y="471"/>
                  </a:cubicBezTo>
                  <a:cubicBezTo>
                    <a:pt x="72" y="470"/>
                    <a:pt x="63" y="476"/>
                    <a:pt x="74" y="472"/>
                  </a:cubicBezTo>
                  <a:cubicBezTo>
                    <a:pt x="72" y="470"/>
                    <a:pt x="72" y="470"/>
                    <a:pt x="72" y="470"/>
                  </a:cubicBezTo>
                  <a:cubicBezTo>
                    <a:pt x="77" y="469"/>
                    <a:pt x="77" y="469"/>
                    <a:pt x="77" y="469"/>
                  </a:cubicBezTo>
                  <a:cubicBezTo>
                    <a:pt x="75" y="467"/>
                    <a:pt x="75" y="467"/>
                    <a:pt x="75" y="467"/>
                  </a:cubicBezTo>
                  <a:cubicBezTo>
                    <a:pt x="70" y="468"/>
                    <a:pt x="70" y="468"/>
                    <a:pt x="70" y="468"/>
                  </a:cubicBezTo>
                  <a:cubicBezTo>
                    <a:pt x="71" y="466"/>
                    <a:pt x="71" y="466"/>
                    <a:pt x="71" y="466"/>
                  </a:cubicBezTo>
                  <a:cubicBezTo>
                    <a:pt x="74" y="466"/>
                    <a:pt x="74" y="466"/>
                    <a:pt x="74" y="466"/>
                  </a:cubicBezTo>
                  <a:cubicBezTo>
                    <a:pt x="73" y="464"/>
                    <a:pt x="69" y="475"/>
                    <a:pt x="74" y="462"/>
                  </a:cubicBezTo>
                  <a:cubicBezTo>
                    <a:pt x="77" y="461"/>
                    <a:pt x="77" y="461"/>
                    <a:pt x="77" y="461"/>
                  </a:cubicBezTo>
                  <a:cubicBezTo>
                    <a:pt x="78" y="463"/>
                    <a:pt x="69" y="465"/>
                    <a:pt x="77" y="465"/>
                  </a:cubicBezTo>
                  <a:cubicBezTo>
                    <a:pt x="77" y="464"/>
                    <a:pt x="77" y="464"/>
                    <a:pt x="77" y="464"/>
                  </a:cubicBezTo>
                  <a:cubicBezTo>
                    <a:pt x="78" y="464"/>
                    <a:pt x="70" y="470"/>
                    <a:pt x="81" y="465"/>
                  </a:cubicBezTo>
                  <a:cubicBezTo>
                    <a:pt x="83" y="464"/>
                    <a:pt x="83" y="464"/>
                    <a:pt x="83" y="464"/>
                  </a:cubicBezTo>
                  <a:cubicBezTo>
                    <a:pt x="81" y="462"/>
                    <a:pt x="81" y="462"/>
                    <a:pt x="81" y="462"/>
                  </a:cubicBezTo>
                  <a:cubicBezTo>
                    <a:pt x="87" y="460"/>
                    <a:pt x="87" y="460"/>
                    <a:pt x="87" y="460"/>
                  </a:cubicBezTo>
                  <a:cubicBezTo>
                    <a:pt x="88" y="460"/>
                    <a:pt x="84" y="462"/>
                    <a:pt x="88" y="459"/>
                  </a:cubicBezTo>
                  <a:cubicBezTo>
                    <a:pt x="91" y="464"/>
                    <a:pt x="74" y="458"/>
                    <a:pt x="94" y="461"/>
                  </a:cubicBezTo>
                  <a:cubicBezTo>
                    <a:pt x="95" y="459"/>
                    <a:pt x="95" y="459"/>
                    <a:pt x="95" y="459"/>
                  </a:cubicBezTo>
                  <a:cubicBezTo>
                    <a:pt x="88" y="456"/>
                    <a:pt x="88" y="456"/>
                    <a:pt x="88" y="456"/>
                  </a:cubicBezTo>
                  <a:cubicBezTo>
                    <a:pt x="88" y="454"/>
                    <a:pt x="88" y="454"/>
                    <a:pt x="88" y="454"/>
                  </a:cubicBezTo>
                  <a:cubicBezTo>
                    <a:pt x="87" y="453"/>
                    <a:pt x="87" y="453"/>
                    <a:pt x="87" y="453"/>
                  </a:cubicBezTo>
                  <a:cubicBezTo>
                    <a:pt x="91" y="451"/>
                    <a:pt x="91" y="451"/>
                    <a:pt x="91" y="451"/>
                  </a:cubicBezTo>
                  <a:cubicBezTo>
                    <a:pt x="92" y="455"/>
                    <a:pt x="92" y="455"/>
                    <a:pt x="92" y="455"/>
                  </a:cubicBezTo>
                  <a:cubicBezTo>
                    <a:pt x="95" y="456"/>
                    <a:pt x="82" y="462"/>
                    <a:pt x="97" y="453"/>
                  </a:cubicBezTo>
                  <a:cubicBezTo>
                    <a:pt x="93" y="451"/>
                    <a:pt x="93" y="451"/>
                    <a:pt x="93" y="451"/>
                  </a:cubicBezTo>
                  <a:cubicBezTo>
                    <a:pt x="95" y="450"/>
                    <a:pt x="95" y="450"/>
                    <a:pt x="95" y="450"/>
                  </a:cubicBezTo>
                  <a:cubicBezTo>
                    <a:pt x="96" y="451"/>
                    <a:pt x="88" y="453"/>
                    <a:pt x="98" y="451"/>
                  </a:cubicBezTo>
                  <a:cubicBezTo>
                    <a:pt x="96" y="449"/>
                    <a:pt x="96" y="449"/>
                    <a:pt x="96" y="449"/>
                  </a:cubicBezTo>
                  <a:cubicBezTo>
                    <a:pt x="92" y="448"/>
                    <a:pt x="92" y="448"/>
                    <a:pt x="92" y="448"/>
                  </a:cubicBezTo>
                  <a:cubicBezTo>
                    <a:pt x="95" y="444"/>
                    <a:pt x="95" y="444"/>
                    <a:pt x="95" y="444"/>
                  </a:cubicBezTo>
                  <a:cubicBezTo>
                    <a:pt x="98" y="443"/>
                    <a:pt x="98" y="443"/>
                    <a:pt x="98" y="443"/>
                  </a:cubicBezTo>
                  <a:cubicBezTo>
                    <a:pt x="99" y="443"/>
                    <a:pt x="99" y="443"/>
                    <a:pt x="99" y="443"/>
                  </a:cubicBezTo>
                  <a:cubicBezTo>
                    <a:pt x="100" y="439"/>
                    <a:pt x="94" y="447"/>
                    <a:pt x="101" y="439"/>
                  </a:cubicBezTo>
                  <a:cubicBezTo>
                    <a:pt x="106" y="437"/>
                    <a:pt x="100" y="447"/>
                    <a:pt x="106" y="438"/>
                  </a:cubicBezTo>
                  <a:cubicBezTo>
                    <a:pt x="109" y="439"/>
                    <a:pt x="109" y="439"/>
                    <a:pt x="109" y="439"/>
                  </a:cubicBezTo>
                  <a:cubicBezTo>
                    <a:pt x="113" y="438"/>
                    <a:pt x="113" y="438"/>
                    <a:pt x="113" y="438"/>
                  </a:cubicBezTo>
                  <a:cubicBezTo>
                    <a:pt x="115" y="437"/>
                    <a:pt x="102" y="445"/>
                    <a:pt x="119" y="437"/>
                  </a:cubicBezTo>
                  <a:cubicBezTo>
                    <a:pt x="119" y="437"/>
                    <a:pt x="114" y="436"/>
                    <a:pt x="120" y="437"/>
                  </a:cubicBezTo>
                  <a:cubicBezTo>
                    <a:pt x="124" y="433"/>
                    <a:pt x="124" y="433"/>
                    <a:pt x="124" y="433"/>
                  </a:cubicBezTo>
                  <a:cubicBezTo>
                    <a:pt x="122" y="431"/>
                    <a:pt x="122" y="431"/>
                    <a:pt x="122" y="431"/>
                  </a:cubicBezTo>
                  <a:cubicBezTo>
                    <a:pt x="119" y="431"/>
                    <a:pt x="122" y="436"/>
                    <a:pt x="117" y="433"/>
                  </a:cubicBezTo>
                  <a:cubicBezTo>
                    <a:pt x="117" y="430"/>
                    <a:pt x="117" y="430"/>
                    <a:pt x="117" y="430"/>
                  </a:cubicBezTo>
                  <a:cubicBezTo>
                    <a:pt x="121" y="430"/>
                    <a:pt x="121" y="430"/>
                    <a:pt x="121" y="430"/>
                  </a:cubicBezTo>
                  <a:cubicBezTo>
                    <a:pt x="121" y="429"/>
                    <a:pt x="121" y="429"/>
                    <a:pt x="121" y="429"/>
                  </a:cubicBezTo>
                  <a:cubicBezTo>
                    <a:pt x="122" y="428"/>
                    <a:pt x="122" y="428"/>
                    <a:pt x="122" y="428"/>
                  </a:cubicBezTo>
                  <a:cubicBezTo>
                    <a:pt x="129" y="430"/>
                    <a:pt x="129" y="430"/>
                    <a:pt x="129" y="430"/>
                  </a:cubicBezTo>
                  <a:cubicBezTo>
                    <a:pt x="129" y="428"/>
                    <a:pt x="129" y="428"/>
                    <a:pt x="129" y="428"/>
                  </a:cubicBezTo>
                  <a:cubicBezTo>
                    <a:pt x="130" y="428"/>
                    <a:pt x="130" y="428"/>
                    <a:pt x="130" y="428"/>
                  </a:cubicBezTo>
                  <a:cubicBezTo>
                    <a:pt x="144" y="423"/>
                    <a:pt x="144" y="423"/>
                    <a:pt x="144" y="423"/>
                  </a:cubicBezTo>
                  <a:cubicBezTo>
                    <a:pt x="146" y="423"/>
                    <a:pt x="146" y="423"/>
                    <a:pt x="146" y="423"/>
                  </a:cubicBezTo>
                  <a:cubicBezTo>
                    <a:pt x="147" y="421"/>
                    <a:pt x="147" y="421"/>
                    <a:pt x="147" y="421"/>
                  </a:cubicBezTo>
                  <a:cubicBezTo>
                    <a:pt x="136" y="420"/>
                    <a:pt x="136" y="420"/>
                    <a:pt x="136" y="420"/>
                  </a:cubicBezTo>
                  <a:cubicBezTo>
                    <a:pt x="139" y="419"/>
                    <a:pt x="139" y="419"/>
                    <a:pt x="139" y="419"/>
                  </a:cubicBezTo>
                  <a:cubicBezTo>
                    <a:pt x="135" y="418"/>
                    <a:pt x="135" y="418"/>
                    <a:pt x="135" y="418"/>
                  </a:cubicBezTo>
                  <a:cubicBezTo>
                    <a:pt x="137" y="416"/>
                    <a:pt x="137" y="416"/>
                    <a:pt x="137" y="416"/>
                  </a:cubicBezTo>
                  <a:cubicBezTo>
                    <a:pt x="146" y="413"/>
                    <a:pt x="146" y="413"/>
                    <a:pt x="146" y="413"/>
                  </a:cubicBezTo>
                  <a:cubicBezTo>
                    <a:pt x="146" y="409"/>
                    <a:pt x="146" y="409"/>
                    <a:pt x="146" y="409"/>
                  </a:cubicBezTo>
                  <a:cubicBezTo>
                    <a:pt x="146" y="408"/>
                    <a:pt x="142" y="411"/>
                    <a:pt x="147" y="409"/>
                  </a:cubicBezTo>
                  <a:cubicBezTo>
                    <a:pt x="146" y="408"/>
                    <a:pt x="146" y="408"/>
                    <a:pt x="146" y="408"/>
                  </a:cubicBezTo>
                  <a:cubicBezTo>
                    <a:pt x="138" y="411"/>
                    <a:pt x="144" y="416"/>
                    <a:pt x="126" y="417"/>
                  </a:cubicBezTo>
                  <a:cubicBezTo>
                    <a:pt x="124" y="419"/>
                    <a:pt x="125" y="423"/>
                    <a:pt x="120" y="421"/>
                  </a:cubicBezTo>
                  <a:cubicBezTo>
                    <a:pt x="121" y="422"/>
                    <a:pt x="121" y="422"/>
                    <a:pt x="121" y="422"/>
                  </a:cubicBezTo>
                  <a:cubicBezTo>
                    <a:pt x="124" y="420"/>
                    <a:pt x="124" y="420"/>
                    <a:pt x="124" y="420"/>
                  </a:cubicBezTo>
                  <a:cubicBezTo>
                    <a:pt x="128" y="422"/>
                    <a:pt x="128" y="422"/>
                    <a:pt x="128" y="422"/>
                  </a:cubicBezTo>
                  <a:cubicBezTo>
                    <a:pt x="129" y="421"/>
                    <a:pt x="129" y="421"/>
                    <a:pt x="129" y="421"/>
                  </a:cubicBezTo>
                  <a:cubicBezTo>
                    <a:pt x="130" y="421"/>
                    <a:pt x="126" y="427"/>
                    <a:pt x="134" y="421"/>
                  </a:cubicBezTo>
                  <a:cubicBezTo>
                    <a:pt x="135" y="421"/>
                    <a:pt x="135" y="421"/>
                    <a:pt x="135" y="421"/>
                  </a:cubicBezTo>
                  <a:cubicBezTo>
                    <a:pt x="126" y="424"/>
                    <a:pt x="126" y="424"/>
                    <a:pt x="126" y="424"/>
                  </a:cubicBezTo>
                  <a:cubicBezTo>
                    <a:pt x="124" y="424"/>
                    <a:pt x="124" y="424"/>
                    <a:pt x="124" y="424"/>
                  </a:cubicBezTo>
                  <a:cubicBezTo>
                    <a:pt x="126" y="426"/>
                    <a:pt x="126" y="426"/>
                    <a:pt x="126" y="426"/>
                  </a:cubicBezTo>
                  <a:cubicBezTo>
                    <a:pt x="125" y="425"/>
                    <a:pt x="123" y="433"/>
                    <a:pt x="123" y="424"/>
                  </a:cubicBezTo>
                  <a:cubicBezTo>
                    <a:pt x="114" y="427"/>
                    <a:pt x="114" y="427"/>
                    <a:pt x="114" y="427"/>
                  </a:cubicBezTo>
                  <a:cubicBezTo>
                    <a:pt x="114" y="427"/>
                    <a:pt x="112" y="430"/>
                    <a:pt x="115" y="426"/>
                  </a:cubicBezTo>
                  <a:cubicBezTo>
                    <a:pt x="113" y="425"/>
                    <a:pt x="113" y="425"/>
                    <a:pt x="113" y="425"/>
                  </a:cubicBezTo>
                  <a:cubicBezTo>
                    <a:pt x="111" y="428"/>
                    <a:pt x="111" y="428"/>
                    <a:pt x="111" y="428"/>
                  </a:cubicBezTo>
                  <a:cubicBezTo>
                    <a:pt x="112" y="429"/>
                    <a:pt x="112" y="429"/>
                    <a:pt x="112" y="429"/>
                  </a:cubicBezTo>
                  <a:cubicBezTo>
                    <a:pt x="110" y="431"/>
                    <a:pt x="110" y="431"/>
                    <a:pt x="110" y="431"/>
                  </a:cubicBezTo>
                  <a:cubicBezTo>
                    <a:pt x="106" y="431"/>
                    <a:pt x="106" y="431"/>
                    <a:pt x="106" y="431"/>
                  </a:cubicBezTo>
                  <a:cubicBezTo>
                    <a:pt x="106" y="432"/>
                    <a:pt x="106" y="432"/>
                    <a:pt x="106" y="432"/>
                  </a:cubicBezTo>
                  <a:cubicBezTo>
                    <a:pt x="105" y="431"/>
                    <a:pt x="105" y="431"/>
                    <a:pt x="105" y="431"/>
                  </a:cubicBezTo>
                  <a:cubicBezTo>
                    <a:pt x="100" y="433"/>
                    <a:pt x="100" y="433"/>
                    <a:pt x="100" y="433"/>
                  </a:cubicBezTo>
                  <a:cubicBezTo>
                    <a:pt x="100" y="434"/>
                    <a:pt x="100" y="434"/>
                    <a:pt x="100" y="434"/>
                  </a:cubicBezTo>
                  <a:cubicBezTo>
                    <a:pt x="98" y="434"/>
                    <a:pt x="98" y="434"/>
                    <a:pt x="98" y="434"/>
                  </a:cubicBezTo>
                  <a:cubicBezTo>
                    <a:pt x="87" y="439"/>
                    <a:pt x="87" y="439"/>
                    <a:pt x="87" y="439"/>
                  </a:cubicBezTo>
                  <a:cubicBezTo>
                    <a:pt x="84" y="439"/>
                    <a:pt x="84" y="439"/>
                    <a:pt x="84" y="439"/>
                  </a:cubicBezTo>
                  <a:cubicBezTo>
                    <a:pt x="81" y="440"/>
                    <a:pt x="81" y="440"/>
                    <a:pt x="81" y="440"/>
                  </a:cubicBezTo>
                  <a:cubicBezTo>
                    <a:pt x="87" y="437"/>
                    <a:pt x="87" y="437"/>
                    <a:pt x="87" y="437"/>
                  </a:cubicBezTo>
                  <a:cubicBezTo>
                    <a:pt x="79" y="437"/>
                    <a:pt x="79" y="437"/>
                    <a:pt x="79" y="437"/>
                  </a:cubicBezTo>
                  <a:cubicBezTo>
                    <a:pt x="79" y="441"/>
                    <a:pt x="79" y="441"/>
                    <a:pt x="79" y="441"/>
                  </a:cubicBezTo>
                  <a:cubicBezTo>
                    <a:pt x="73" y="440"/>
                    <a:pt x="73" y="440"/>
                    <a:pt x="73" y="440"/>
                  </a:cubicBezTo>
                  <a:cubicBezTo>
                    <a:pt x="75" y="441"/>
                    <a:pt x="72" y="442"/>
                    <a:pt x="73" y="443"/>
                  </a:cubicBezTo>
                  <a:cubicBezTo>
                    <a:pt x="77" y="442"/>
                    <a:pt x="77" y="442"/>
                    <a:pt x="77" y="442"/>
                  </a:cubicBezTo>
                  <a:cubicBezTo>
                    <a:pt x="70" y="445"/>
                    <a:pt x="70" y="445"/>
                    <a:pt x="70" y="445"/>
                  </a:cubicBezTo>
                  <a:cubicBezTo>
                    <a:pt x="73" y="447"/>
                    <a:pt x="73" y="447"/>
                    <a:pt x="73" y="447"/>
                  </a:cubicBezTo>
                  <a:cubicBezTo>
                    <a:pt x="75" y="445"/>
                    <a:pt x="75" y="445"/>
                    <a:pt x="75" y="445"/>
                  </a:cubicBezTo>
                  <a:cubicBezTo>
                    <a:pt x="79" y="445"/>
                    <a:pt x="79" y="445"/>
                    <a:pt x="79" y="445"/>
                  </a:cubicBezTo>
                  <a:cubicBezTo>
                    <a:pt x="74" y="448"/>
                    <a:pt x="74" y="448"/>
                    <a:pt x="74" y="448"/>
                  </a:cubicBezTo>
                  <a:cubicBezTo>
                    <a:pt x="73" y="450"/>
                    <a:pt x="73" y="450"/>
                    <a:pt x="73" y="450"/>
                  </a:cubicBezTo>
                  <a:cubicBezTo>
                    <a:pt x="78" y="451"/>
                    <a:pt x="78" y="451"/>
                    <a:pt x="78" y="451"/>
                  </a:cubicBezTo>
                  <a:cubicBezTo>
                    <a:pt x="86" y="448"/>
                    <a:pt x="86" y="448"/>
                    <a:pt x="86" y="448"/>
                  </a:cubicBezTo>
                  <a:cubicBezTo>
                    <a:pt x="76" y="454"/>
                    <a:pt x="76" y="454"/>
                    <a:pt x="76" y="454"/>
                  </a:cubicBezTo>
                  <a:cubicBezTo>
                    <a:pt x="74" y="452"/>
                    <a:pt x="74" y="452"/>
                    <a:pt x="74" y="452"/>
                  </a:cubicBezTo>
                  <a:cubicBezTo>
                    <a:pt x="69" y="450"/>
                    <a:pt x="69" y="450"/>
                    <a:pt x="69" y="450"/>
                  </a:cubicBezTo>
                  <a:cubicBezTo>
                    <a:pt x="65" y="453"/>
                    <a:pt x="65" y="453"/>
                    <a:pt x="65" y="453"/>
                  </a:cubicBezTo>
                  <a:cubicBezTo>
                    <a:pt x="66" y="454"/>
                    <a:pt x="63" y="455"/>
                    <a:pt x="67" y="454"/>
                  </a:cubicBezTo>
                  <a:cubicBezTo>
                    <a:pt x="67" y="454"/>
                    <a:pt x="67" y="454"/>
                    <a:pt x="67" y="454"/>
                  </a:cubicBezTo>
                  <a:cubicBezTo>
                    <a:pt x="60" y="454"/>
                    <a:pt x="60" y="454"/>
                    <a:pt x="60" y="454"/>
                  </a:cubicBezTo>
                  <a:cubicBezTo>
                    <a:pt x="55" y="453"/>
                    <a:pt x="55" y="453"/>
                    <a:pt x="55" y="453"/>
                  </a:cubicBezTo>
                  <a:cubicBezTo>
                    <a:pt x="53" y="452"/>
                    <a:pt x="53" y="452"/>
                    <a:pt x="53" y="452"/>
                  </a:cubicBezTo>
                  <a:cubicBezTo>
                    <a:pt x="50" y="454"/>
                    <a:pt x="50" y="454"/>
                    <a:pt x="50" y="454"/>
                  </a:cubicBezTo>
                  <a:cubicBezTo>
                    <a:pt x="51" y="455"/>
                    <a:pt x="51" y="455"/>
                    <a:pt x="51" y="455"/>
                  </a:cubicBezTo>
                  <a:cubicBezTo>
                    <a:pt x="47" y="458"/>
                    <a:pt x="47" y="458"/>
                    <a:pt x="47" y="458"/>
                  </a:cubicBezTo>
                  <a:cubicBezTo>
                    <a:pt x="45" y="455"/>
                    <a:pt x="45" y="455"/>
                    <a:pt x="45" y="455"/>
                  </a:cubicBezTo>
                  <a:cubicBezTo>
                    <a:pt x="44" y="462"/>
                    <a:pt x="39" y="449"/>
                    <a:pt x="44" y="462"/>
                  </a:cubicBezTo>
                  <a:cubicBezTo>
                    <a:pt x="37" y="465"/>
                    <a:pt x="37" y="465"/>
                    <a:pt x="37" y="465"/>
                  </a:cubicBezTo>
                  <a:cubicBezTo>
                    <a:pt x="33" y="465"/>
                    <a:pt x="33" y="465"/>
                    <a:pt x="33" y="465"/>
                  </a:cubicBezTo>
                  <a:cubicBezTo>
                    <a:pt x="29" y="470"/>
                    <a:pt x="29" y="470"/>
                    <a:pt x="29" y="470"/>
                  </a:cubicBezTo>
                  <a:cubicBezTo>
                    <a:pt x="34" y="468"/>
                    <a:pt x="34" y="468"/>
                    <a:pt x="34" y="468"/>
                  </a:cubicBezTo>
                  <a:cubicBezTo>
                    <a:pt x="37" y="468"/>
                    <a:pt x="37" y="468"/>
                    <a:pt x="37" y="468"/>
                  </a:cubicBezTo>
                  <a:cubicBezTo>
                    <a:pt x="37" y="467"/>
                    <a:pt x="37" y="467"/>
                    <a:pt x="37" y="467"/>
                  </a:cubicBezTo>
                  <a:cubicBezTo>
                    <a:pt x="37" y="468"/>
                    <a:pt x="37" y="468"/>
                    <a:pt x="37" y="468"/>
                  </a:cubicBezTo>
                  <a:cubicBezTo>
                    <a:pt x="30" y="475"/>
                    <a:pt x="30" y="475"/>
                    <a:pt x="30" y="475"/>
                  </a:cubicBezTo>
                  <a:cubicBezTo>
                    <a:pt x="30" y="478"/>
                    <a:pt x="30" y="478"/>
                    <a:pt x="30" y="478"/>
                  </a:cubicBezTo>
                  <a:cubicBezTo>
                    <a:pt x="31" y="478"/>
                    <a:pt x="34" y="476"/>
                    <a:pt x="33" y="480"/>
                  </a:cubicBezTo>
                  <a:cubicBezTo>
                    <a:pt x="28" y="483"/>
                    <a:pt x="28" y="483"/>
                    <a:pt x="28" y="483"/>
                  </a:cubicBezTo>
                  <a:cubicBezTo>
                    <a:pt x="27" y="482"/>
                    <a:pt x="27" y="482"/>
                    <a:pt x="27" y="482"/>
                  </a:cubicBezTo>
                  <a:cubicBezTo>
                    <a:pt x="24" y="483"/>
                    <a:pt x="24" y="483"/>
                    <a:pt x="24" y="483"/>
                  </a:cubicBezTo>
                  <a:cubicBezTo>
                    <a:pt x="18" y="481"/>
                    <a:pt x="18" y="481"/>
                    <a:pt x="18" y="481"/>
                  </a:cubicBezTo>
                  <a:cubicBezTo>
                    <a:pt x="18" y="480"/>
                    <a:pt x="18" y="480"/>
                    <a:pt x="18" y="480"/>
                  </a:cubicBezTo>
                  <a:cubicBezTo>
                    <a:pt x="20" y="481"/>
                    <a:pt x="20" y="481"/>
                    <a:pt x="20" y="481"/>
                  </a:cubicBezTo>
                  <a:cubicBezTo>
                    <a:pt x="19" y="478"/>
                    <a:pt x="19" y="478"/>
                    <a:pt x="19" y="478"/>
                  </a:cubicBezTo>
                  <a:cubicBezTo>
                    <a:pt x="11" y="475"/>
                    <a:pt x="11" y="475"/>
                    <a:pt x="11" y="475"/>
                  </a:cubicBezTo>
                  <a:cubicBezTo>
                    <a:pt x="8" y="477"/>
                    <a:pt x="8" y="477"/>
                    <a:pt x="8" y="477"/>
                  </a:cubicBezTo>
                  <a:cubicBezTo>
                    <a:pt x="6" y="473"/>
                    <a:pt x="6" y="473"/>
                    <a:pt x="6" y="473"/>
                  </a:cubicBezTo>
                  <a:cubicBezTo>
                    <a:pt x="4" y="473"/>
                    <a:pt x="4" y="473"/>
                    <a:pt x="4" y="473"/>
                  </a:cubicBezTo>
                  <a:cubicBezTo>
                    <a:pt x="3" y="471"/>
                    <a:pt x="0" y="474"/>
                    <a:pt x="2" y="470"/>
                  </a:cubicBezTo>
                  <a:cubicBezTo>
                    <a:pt x="2" y="469"/>
                    <a:pt x="2" y="469"/>
                    <a:pt x="2" y="469"/>
                  </a:cubicBezTo>
                  <a:cubicBezTo>
                    <a:pt x="6" y="473"/>
                    <a:pt x="6" y="473"/>
                    <a:pt x="6" y="473"/>
                  </a:cubicBezTo>
                  <a:cubicBezTo>
                    <a:pt x="7" y="473"/>
                    <a:pt x="7" y="473"/>
                    <a:pt x="7" y="473"/>
                  </a:cubicBezTo>
                  <a:cubicBezTo>
                    <a:pt x="7" y="470"/>
                    <a:pt x="7" y="470"/>
                    <a:pt x="7" y="470"/>
                  </a:cubicBezTo>
                  <a:cubicBezTo>
                    <a:pt x="11" y="473"/>
                    <a:pt x="11" y="473"/>
                    <a:pt x="11" y="473"/>
                  </a:cubicBezTo>
                  <a:cubicBezTo>
                    <a:pt x="18" y="467"/>
                    <a:pt x="18" y="467"/>
                    <a:pt x="18" y="467"/>
                  </a:cubicBezTo>
                  <a:cubicBezTo>
                    <a:pt x="24" y="468"/>
                    <a:pt x="24" y="468"/>
                    <a:pt x="24" y="468"/>
                  </a:cubicBezTo>
                  <a:cubicBezTo>
                    <a:pt x="27" y="465"/>
                    <a:pt x="27" y="465"/>
                    <a:pt x="27" y="465"/>
                  </a:cubicBezTo>
                  <a:cubicBezTo>
                    <a:pt x="27" y="466"/>
                    <a:pt x="25" y="462"/>
                    <a:pt x="29" y="466"/>
                  </a:cubicBezTo>
                  <a:cubicBezTo>
                    <a:pt x="30" y="465"/>
                    <a:pt x="30" y="465"/>
                    <a:pt x="30" y="465"/>
                  </a:cubicBezTo>
                  <a:cubicBezTo>
                    <a:pt x="28" y="464"/>
                    <a:pt x="28" y="464"/>
                    <a:pt x="28" y="464"/>
                  </a:cubicBezTo>
                  <a:cubicBezTo>
                    <a:pt x="34" y="461"/>
                    <a:pt x="34" y="461"/>
                    <a:pt x="34" y="461"/>
                  </a:cubicBezTo>
                  <a:cubicBezTo>
                    <a:pt x="36" y="462"/>
                    <a:pt x="36" y="462"/>
                    <a:pt x="36" y="462"/>
                  </a:cubicBezTo>
                  <a:cubicBezTo>
                    <a:pt x="36" y="461"/>
                    <a:pt x="32" y="463"/>
                    <a:pt x="36" y="461"/>
                  </a:cubicBezTo>
                  <a:cubicBezTo>
                    <a:pt x="38" y="461"/>
                    <a:pt x="38" y="461"/>
                    <a:pt x="38" y="461"/>
                  </a:cubicBezTo>
                  <a:cubicBezTo>
                    <a:pt x="37" y="462"/>
                    <a:pt x="37" y="462"/>
                    <a:pt x="37" y="462"/>
                  </a:cubicBezTo>
                  <a:cubicBezTo>
                    <a:pt x="37" y="460"/>
                    <a:pt x="40" y="474"/>
                    <a:pt x="43" y="456"/>
                  </a:cubicBezTo>
                  <a:cubicBezTo>
                    <a:pt x="38" y="455"/>
                    <a:pt x="38" y="455"/>
                    <a:pt x="38" y="455"/>
                  </a:cubicBezTo>
                  <a:cubicBezTo>
                    <a:pt x="39" y="453"/>
                    <a:pt x="39" y="453"/>
                    <a:pt x="39" y="453"/>
                  </a:cubicBezTo>
                  <a:cubicBezTo>
                    <a:pt x="42" y="453"/>
                    <a:pt x="42" y="453"/>
                    <a:pt x="42" y="453"/>
                  </a:cubicBezTo>
                  <a:cubicBezTo>
                    <a:pt x="42" y="452"/>
                    <a:pt x="42" y="452"/>
                    <a:pt x="42" y="452"/>
                  </a:cubicBezTo>
                  <a:cubicBezTo>
                    <a:pt x="44" y="451"/>
                    <a:pt x="44" y="451"/>
                    <a:pt x="44" y="451"/>
                  </a:cubicBezTo>
                  <a:cubicBezTo>
                    <a:pt x="42" y="448"/>
                    <a:pt x="42" y="448"/>
                    <a:pt x="42" y="448"/>
                  </a:cubicBezTo>
                  <a:cubicBezTo>
                    <a:pt x="43" y="446"/>
                    <a:pt x="43" y="446"/>
                    <a:pt x="43" y="446"/>
                  </a:cubicBezTo>
                  <a:cubicBezTo>
                    <a:pt x="41" y="444"/>
                    <a:pt x="41" y="444"/>
                    <a:pt x="41" y="444"/>
                  </a:cubicBezTo>
                  <a:cubicBezTo>
                    <a:pt x="38" y="446"/>
                    <a:pt x="38" y="446"/>
                    <a:pt x="38" y="446"/>
                  </a:cubicBezTo>
                  <a:cubicBezTo>
                    <a:pt x="38" y="440"/>
                    <a:pt x="38" y="440"/>
                    <a:pt x="38" y="440"/>
                  </a:cubicBezTo>
                  <a:cubicBezTo>
                    <a:pt x="36" y="441"/>
                    <a:pt x="36" y="441"/>
                    <a:pt x="36" y="441"/>
                  </a:cubicBezTo>
                  <a:cubicBezTo>
                    <a:pt x="34" y="439"/>
                    <a:pt x="43" y="441"/>
                    <a:pt x="33" y="439"/>
                  </a:cubicBezTo>
                  <a:cubicBezTo>
                    <a:pt x="32" y="439"/>
                    <a:pt x="32" y="439"/>
                    <a:pt x="32" y="439"/>
                  </a:cubicBezTo>
                  <a:cubicBezTo>
                    <a:pt x="33" y="437"/>
                    <a:pt x="33" y="437"/>
                    <a:pt x="33" y="437"/>
                  </a:cubicBezTo>
                  <a:cubicBezTo>
                    <a:pt x="32" y="437"/>
                    <a:pt x="32" y="437"/>
                    <a:pt x="32" y="437"/>
                  </a:cubicBezTo>
                  <a:cubicBezTo>
                    <a:pt x="29" y="437"/>
                    <a:pt x="29" y="437"/>
                    <a:pt x="29" y="437"/>
                  </a:cubicBezTo>
                  <a:cubicBezTo>
                    <a:pt x="31" y="434"/>
                    <a:pt x="28" y="436"/>
                    <a:pt x="26" y="433"/>
                  </a:cubicBezTo>
                  <a:cubicBezTo>
                    <a:pt x="30" y="432"/>
                    <a:pt x="30" y="432"/>
                    <a:pt x="30" y="432"/>
                  </a:cubicBezTo>
                  <a:cubicBezTo>
                    <a:pt x="28" y="434"/>
                    <a:pt x="30" y="426"/>
                    <a:pt x="23" y="432"/>
                  </a:cubicBezTo>
                  <a:cubicBezTo>
                    <a:pt x="24" y="432"/>
                    <a:pt x="24" y="432"/>
                    <a:pt x="24" y="432"/>
                  </a:cubicBezTo>
                  <a:cubicBezTo>
                    <a:pt x="17" y="426"/>
                    <a:pt x="17" y="426"/>
                    <a:pt x="17" y="426"/>
                  </a:cubicBezTo>
                  <a:cubicBezTo>
                    <a:pt x="13" y="429"/>
                    <a:pt x="13" y="429"/>
                    <a:pt x="13" y="429"/>
                  </a:cubicBezTo>
                  <a:cubicBezTo>
                    <a:pt x="12" y="432"/>
                    <a:pt x="12" y="432"/>
                    <a:pt x="12" y="432"/>
                  </a:cubicBezTo>
                  <a:cubicBezTo>
                    <a:pt x="10" y="432"/>
                    <a:pt x="10" y="432"/>
                    <a:pt x="10" y="432"/>
                  </a:cubicBezTo>
                  <a:cubicBezTo>
                    <a:pt x="13" y="427"/>
                    <a:pt x="13" y="427"/>
                    <a:pt x="13" y="427"/>
                  </a:cubicBezTo>
                  <a:cubicBezTo>
                    <a:pt x="6" y="425"/>
                    <a:pt x="6" y="425"/>
                    <a:pt x="6" y="425"/>
                  </a:cubicBezTo>
                  <a:cubicBezTo>
                    <a:pt x="6" y="419"/>
                    <a:pt x="6" y="419"/>
                    <a:pt x="6" y="419"/>
                  </a:cubicBezTo>
                  <a:cubicBezTo>
                    <a:pt x="8" y="419"/>
                    <a:pt x="8" y="419"/>
                    <a:pt x="8" y="419"/>
                  </a:cubicBezTo>
                  <a:cubicBezTo>
                    <a:pt x="6" y="420"/>
                    <a:pt x="6" y="420"/>
                    <a:pt x="6" y="420"/>
                  </a:cubicBezTo>
                  <a:cubicBezTo>
                    <a:pt x="9" y="422"/>
                    <a:pt x="9" y="422"/>
                    <a:pt x="9" y="422"/>
                  </a:cubicBezTo>
                  <a:cubicBezTo>
                    <a:pt x="13" y="422"/>
                    <a:pt x="13" y="422"/>
                    <a:pt x="13" y="422"/>
                  </a:cubicBezTo>
                  <a:cubicBezTo>
                    <a:pt x="15" y="419"/>
                    <a:pt x="15" y="419"/>
                    <a:pt x="15" y="419"/>
                  </a:cubicBezTo>
                  <a:cubicBezTo>
                    <a:pt x="5" y="413"/>
                    <a:pt x="5" y="413"/>
                    <a:pt x="5" y="413"/>
                  </a:cubicBezTo>
                  <a:cubicBezTo>
                    <a:pt x="5" y="405"/>
                    <a:pt x="5" y="405"/>
                    <a:pt x="5" y="405"/>
                  </a:cubicBezTo>
                  <a:cubicBezTo>
                    <a:pt x="7" y="404"/>
                    <a:pt x="7" y="404"/>
                    <a:pt x="7" y="404"/>
                  </a:cubicBezTo>
                  <a:cubicBezTo>
                    <a:pt x="8" y="406"/>
                    <a:pt x="8" y="406"/>
                    <a:pt x="8" y="406"/>
                  </a:cubicBezTo>
                  <a:cubicBezTo>
                    <a:pt x="10" y="406"/>
                    <a:pt x="10" y="406"/>
                    <a:pt x="10" y="406"/>
                  </a:cubicBezTo>
                  <a:cubicBezTo>
                    <a:pt x="11" y="404"/>
                    <a:pt x="11" y="404"/>
                    <a:pt x="11" y="404"/>
                  </a:cubicBezTo>
                  <a:cubicBezTo>
                    <a:pt x="11" y="402"/>
                    <a:pt x="11" y="402"/>
                    <a:pt x="11" y="402"/>
                  </a:cubicBezTo>
                  <a:cubicBezTo>
                    <a:pt x="13" y="403"/>
                    <a:pt x="13" y="403"/>
                    <a:pt x="13" y="403"/>
                  </a:cubicBezTo>
                  <a:cubicBezTo>
                    <a:pt x="12" y="407"/>
                    <a:pt x="12" y="407"/>
                    <a:pt x="12" y="407"/>
                  </a:cubicBezTo>
                  <a:cubicBezTo>
                    <a:pt x="15" y="413"/>
                    <a:pt x="15" y="413"/>
                    <a:pt x="15" y="413"/>
                  </a:cubicBezTo>
                  <a:cubicBezTo>
                    <a:pt x="15" y="419"/>
                    <a:pt x="15" y="419"/>
                    <a:pt x="15" y="419"/>
                  </a:cubicBezTo>
                  <a:cubicBezTo>
                    <a:pt x="17" y="420"/>
                    <a:pt x="17" y="420"/>
                    <a:pt x="17" y="420"/>
                  </a:cubicBezTo>
                  <a:cubicBezTo>
                    <a:pt x="23" y="414"/>
                    <a:pt x="23" y="414"/>
                    <a:pt x="23" y="414"/>
                  </a:cubicBezTo>
                  <a:cubicBezTo>
                    <a:pt x="23" y="413"/>
                    <a:pt x="20" y="414"/>
                    <a:pt x="22" y="412"/>
                  </a:cubicBezTo>
                  <a:cubicBezTo>
                    <a:pt x="31" y="409"/>
                    <a:pt x="31" y="409"/>
                    <a:pt x="31" y="409"/>
                  </a:cubicBezTo>
                  <a:cubicBezTo>
                    <a:pt x="33" y="407"/>
                    <a:pt x="33" y="407"/>
                    <a:pt x="33" y="407"/>
                  </a:cubicBezTo>
                  <a:cubicBezTo>
                    <a:pt x="33" y="406"/>
                    <a:pt x="33" y="406"/>
                    <a:pt x="33" y="406"/>
                  </a:cubicBezTo>
                  <a:cubicBezTo>
                    <a:pt x="38" y="403"/>
                    <a:pt x="38" y="403"/>
                    <a:pt x="38" y="403"/>
                  </a:cubicBezTo>
                  <a:cubicBezTo>
                    <a:pt x="41" y="405"/>
                    <a:pt x="41" y="405"/>
                    <a:pt x="41" y="405"/>
                  </a:cubicBezTo>
                  <a:cubicBezTo>
                    <a:pt x="42" y="405"/>
                    <a:pt x="42" y="405"/>
                    <a:pt x="42" y="405"/>
                  </a:cubicBezTo>
                  <a:cubicBezTo>
                    <a:pt x="42" y="402"/>
                    <a:pt x="42" y="402"/>
                    <a:pt x="42" y="402"/>
                  </a:cubicBezTo>
                  <a:cubicBezTo>
                    <a:pt x="49" y="400"/>
                    <a:pt x="49" y="400"/>
                    <a:pt x="49" y="400"/>
                  </a:cubicBezTo>
                  <a:cubicBezTo>
                    <a:pt x="47" y="399"/>
                    <a:pt x="47" y="399"/>
                    <a:pt x="47" y="399"/>
                  </a:cubicBezTo>
                  <a:cubicBezTo>
                    <a:pt x="52" y="399"/>
                    <a:pt x="42" y="394"/>
                    <a:pt x="52" y="399"/>
                  </a:cubicBezTo>
                  <a:cubicBezTo>
                    <a:pt x="55" y="402"/>
                    <a:pt x="55" y="402"/>
                    <a:pt x="55" y="402"/>
                  </a:cubicBezTo>
                  <a:cubicBezTo>
                    <a:pt x="56" y="401"/>
                    <a:pt x="56" y="401"/>
                    <a:pt x="56" y="401"/>
                  </a:cubicBezTo>
                  <a:cubicBezTo>
                    <a:pt x="60" y="404"/>
                    <a:pt x="60" y="404"/>
                    <a:pt x="60" y="404"/>
                  </a:cubicBezTo>
                  <a:cubicBezTo>
                    <a:pt x="61" y="402"/>
                    <a:pt x="61" y="402"/>
                    <a:pt x="61" y="402"/>
                  </a:cubicBezTo>
                  <a:cubicBezTo>
                    <a:pt x="59" y="400"/>
                    <a:pt x="59" y="400"/>
                    <a:pt x="59" y="400"/>
                  </a:cubicBezTo>
                  <a:cubicBezTo>
                    <a:pt x="62" y="397"/>
                    <a:pt x="62" y="397"/>
                    <a:pt x="62" y="397"/>
                  </a:cubicBezTo>
                  <a:cubicBezTo>
                    <a:pt x="64" y="401"/>
                    <a:pt x="64" y="401"/>
                    <a:pt x="64" y="401"/>
                  </a:cubicBezTo>
                  <a:cubicBezTo>
                    <a:pt x="65" y="400"/>
                    <a:pt x="65" y="400"/>
                    <a:pt x="65" y="400"/>
                  </a:cubicBezTo>
                  <a:cubicBezTo>
                    <a:pt x="69" y="402"/>
                    <a:pt x="69" y="402"/>
                    <a:pt x="69" y="402"/>
                  </a:cubicBezTo>
                  <a:cubicBezTo>
                    <a:pt x="70" y="400"/>
                    <a:pt x="71" y="404"/>
                    <a:pt x="72" y="400"/>
                  </a:cubicBezTo>
                  <a:cubicBezTo>
                    <a:pt x="67" y="398"/>
                    <a:pt x="67" y="398"/>
                    <a:pt x="67" y="398"/>
                  </a:cubicBezTo>
                  <a:cubicBezTo>
                    <a:pt x="61" y="394"/>
                    <a:pt x="61" y="394"/>
                    <a:pt x="61" y="394"/>
                  </a:cubicBezTo>
                  <a:cubicBezTo>
                    <a:pt x="61" y="394"/>
                    <a:pt x="64" y="394"/>
                    <a:pt x="60" y="394"/>
                  </a:cubicBezTo>
                  <a:cubicBezTo>
                    <a:pt x="61" y="393"/>
                    <a:pt x="61" y="393"/>
                    <a:pt x="61" y="393"/>
                  </a:cubicBezTo>
                  <a:cubicBezTo>
                    <a:pt x="67" y="394"/>
                    <a:pt x="67" y="394"/>
                    <a:pt x="67" y="394"/>
                  </a:cubicBezTo>
                  <a:cubicBezTo>
                    <a:pt x="73" y="395"/>
                    <a:pt x="73" y="395"/>
                    <a:pt x="73" y="395"/>
                  </a:cubicBezTo>
                  <a:cubicBezTo>
                    <a:pt x="74" y="395"/>
                    <a:pt x="74" y="395"/>
                    <a:pt x="74" y="395"/>
                  </a:cubicBezTo>
                  <a:cubicBezTo>
                    <a:pt x="74" y="393"/>
                    <a:pt x="74" y="393"/>
                    <a:pt x="74" y="393"/>
                  </a:cubicBezTo>
                  <a:cubicBezTo>
                    <a:pt x="75" y="394"/>
                    <a:pt x="75" y="394"/>
                    <a:pt x="75" y="394"/>
                  </a:cubicBezTo>
                  <a:cubicBezTo>
                    <a:pt x="78" y="393"/>
                    <a:pt x="78" y="393"/>
                    <a:pt x="78" y="393"/>
                  </a:cubicBezTo>
                  <a:cubicBezTo>
                    <a:pt x="78" y="389"/>
                    <a:pt x="78" y="389"/>
                    <a:pt x="78" y="389"/>
                  </a:cubicBezTo>
                  <a:cubicBezTo>
                    <a:pt x="78" y="388"/>
                    <a:pt x="78" y="388"/>
                    <a:pt x="78" y="388"/>
                  </a:cubicBezTo>
                  <a:cubicBezTo>
                    <a:pt x="75" y="386"/>
                    <a:pt x="75" y="386"/>
                    <a:pt x="75" y="386"/>
                  </a:cubicBezTo>
                  <a:cubicBezTo>
                    <a:pt x="74" y="389"/>
                    <a:pt x="74" y="389"/>
                    <a:pt x="74" y="389"/>
                  </a:cubicBezTo>
                  <a:cubicBezTo>
                    <a:pt x="69" y="388"/>
                    <a:pt x="69" y="388"/>
                    <a:pt x="69" y="388"/>
                  </a:cubicBezTo>
                  <a:cubicBezTo>
                    <a:pt x="70" y="385"/>
                    <a:pt x="70" y="385"/>
                    <a:pt x="70" y="385"/>
                  </a:cubicBezTo>
                  <a:cubicBezTo>
                    <a:pt x="74" y="385"/>
                    <a:pt x="79" y="382"/>
                    <a:pt x="81" y="385"/>
                  </a:cubicBezTo>
                  <a:cubicBezTo>
                    <a:pt x="80" y="386"/>
                    <a:pt x="80" y="386"/>
                    <a:pt x="80" y="386"/>
                  </a:cubicBezTo>
                  <a:cubicBezTo>
                    <a:pt x="81" y="386"/>
                    <a:pt x="81" y="386"/>
                    <a:pt x="81" y="386"/>
                  </a:cubicBezTo>
                  <a:cubicBezTo>
                    <a:pt x="83" y="386"/>
                    <a:pt x="83" y="386"/>
                    <a:pt x="83" y="386"/>
                  </a:cubicBezTo>
                  <a:cubicBezTo>
                    <a:pt x="80" y="388"/>
                    <a:pt x="80" y="388"/>
                    <a:pt x="80" y="388"/>
                  </a:cubicBezTo>
                  <a:cubicBezTo>
                    <a:pt x="85" y="388"/>
                    <a:pt x="85" y="388"/>
                    <a:pt x="85" y="388"/>
                  </a:cubicBezTo>
                  <a:cubicBezTo>
                    <a:pt x="86" y="385"/>
                    <a:pt x="86" y="385"/>
                    <a:pt x="86" y="385"/>
                  </a:cubicBezTo>
                  <a:cubicBezTo>
                    <a:pt x="97" y="383"/>
                    <a:pt x="97" y="383"/>
                    <a:pt x="97" y="383"/>
                  </a:cubicBezTo>
                  <a:cubicBezTo>
                    <a:pt x="101" y="381"/>
                    <a:pt x="101" y="381"/>
                    <a:pt x="101" y="381"/>
                  </a:cubicBezTo>
                  <a:cubicBezTo>
                    <a:pt x="107" y="379"/>
                    <a:pt x="107" y="379"/>
                    <a:pt x="107" y="379"/>
                  </a:cubicBezTo>
                  <a:cubicBezTo>
                    <a:pt x="112" y="379"/>
                    <a:pt x="112" y="379"/>
                    <a:pt x="112" y="379"/>
                  </a:cubicBezTo>
                  <a:cubicBezTo>
                    <a:pt x="113" y="379"/>
                    <a:pt x="106" y="380"/>
                    <a:pt x="114" y="378"/>
                  </a:cubicBezTo>
                  <a:cubicBezTo>
                    <a:pt x="113" y="380"/>
                    <a:pt x="113" y="380"/>
                    <a:pt x="113" y="380"/>
                  </a:cubicBezTo>
                  <a:cubicBezTo>
                    <a:pt x="118" y="381"/>
                    <a:pt x="118" y="381"/>
                    <a:pt x="118" y="381"/>
                  </a:cubicBezTo>
                  <a:cubicBezTo>
                    <a:pt x="118" y="381"/>
                    <a:pt x="119" y="382"/>
                    <a:pt x="119" y="381"/>
                  </a:cubicBezTo>
                  <a:cubicBezTo>
                    <a:pt x="120" y="381"/>
                    <a:pt x="120" y="381"/>
                    <a:pt x="120" y="381"/>
                  </a:cubicBezTo>
                  <a:cubicBezTo>
                    <a:pt x="121" y="382"/>
                    <a:pt x="122" y="374"/>
                    <a:pt x="118" y="383"/>
                  </a:cubicBezTo>
                  <a:cubicBezTo>
                    <a:pt x="124" y="381"/>
                    <a:pt x="124" y="381"/>
                    <a:pt x="124" y="381"/>
                  </a:cubicBezTo>
                  <a:cubicBezTo>
                    <a:pt x="125" y="382"/>
                    <a:pt x="128" y="381"/>
                    <a:pt x="125" y="378"/>
                  </a:cubicBezTo>
                  <a:cubicBezTo>
                    <a:pt x="118" y="378"/>
                    <a:pt x="118" y="378"/>
                    <a:pt x="118" y="378"/>
                  </a:cubicBezTo>
                  <a:cubicBezTo>
                    <a:pt x="112" y="373"/>
                    <a:pt x="112" y="373"/>
                    <a:pt x="112" y="373"/>
                  </a:cubicBezTo>
                  <a:cubicBezTo>
                    <a:pt x="110" y="373"/>
                    <a:pt x="110" y="373"/>
                    <a:pt x="110" y="373"/>
                  </a:cubicBezTo>
                  <a:cubicBezTo>
                    <a:pt x="108" y="377"/>
                    <a:pt x="108" y="377"/>
                    <a:pt x="108" y="377"/>
                  </a:cubicBezTo>
                  <a:cubicBezTo>
                    <a:pt x="103" y="374"/>
                    <a:pt x="103" y="374"/>
                    <a:pt x="103" y="374"/>
                  </a:cubicBezTo>
                  <a:cubicBezTo>
                    <a:pt x="99" y="377"/>
                    <a:pt x="99" y="377"/>
                    <a:pt x="99" y="377"/>
                  </a:cubicBezTo>
                  <a:cubicBezTo>
                    <a:pt x="97" y="376"/>
                    <a:pt x="97" y="376"/>
                    <a:pt x="97" y="376"/>
                  </a:cubicBezTo>
                  <a:cubicBezTo>
                    <a:pt x="95" y="380"/>
                    <a:pt x="104" y="374"/>
                    <a:pt x="93" y="376"/>
                  </a:cubicBezTo>
                  <a:cubicBezTo>
                    <a:pt x="93" y="380"/>
                    <a:pt x="93" y="380"/>
                    <a:pt x="93" y="380"/>
                  </a:cubicBezTo>
                  <a:cubicBezTo>
                    <a:pt x="91" y="378"/>
                    <a:pt x="91" y="378"/>
                    <a:pt x="91" y="378"/>
                  </a:cubicBezTo>
                  <a:cubicBezTo>
                    <a:pt x="89" y="380"/>
                    <a:pt x="89" y="380"/>
                    <a:pt x="89" y="380"/>
                  </a:cubicBezTo>
                  <a:cubicBezTo>
                    <a:pt x="88" y="383"/>
                    <a:pt x="88" y="383"/>
                    <a:pt x="88" y="383"/>
                  </a:cubicBezTo>
                  <a:cubicBezTo>
                    <a:pt x="85" y="383"/>
                    <a:pt x="85" y="383"/>
                    <a:pt x="85" y="383"/>
                  </a:cubicBezTo>
                  <a:cubicBezTo>
                    <a:pt x="87" y="381"/>
                    <a:pt x="87" y="381"/>
                    <a:pt x="87" y="381"/>
                  </a:cubicBezTo>
                  <a:cubicBezTo>
                    <a:pt x="85" y="380"/>
                    <a:pt x="94" y="378"/>
                    <a:pt x="84" y="381"/>
                  </a:cubicBezTo>
                  <a:cubicBezTo>
                    <a:pt x="88" y="377"/>
                    <a:pt x="88" y="377"/>
                    <a:pt x="88" y="377"/>
                  </a:cubicBezTo>
                  <a:cubicBezTo>
                    <a:pt x="87" y="377"/>
                    <a:pt x="87" y="377"/>
                    <a:pt x="87" y="377"/>
                  </a:cubicBezTo>
                  <a:cubicBezTo>
                    <a:pt x="93" y="374"/>
                    <a:pt x="93" y="374"/>
                    <a:pt x="93" y="374"/>
                  </a:cubicBezTo>
                  <a:cubicBezTo>
                    <a:pt x="97" y="371"/>
                    <a:pt x="97" y="371"/>
                    <a:pt x="97" y="371"/>
                  </a:cubicBezTo>
                  <a:cubicBezTo>
                    <a:pt x="109" y="370"/>
                    <a:pt x="80" y="380"/>
                    <a:pt x="107" y="366"/>
                  </a:cubicBezTo>
                  <a:cubicBezTo>
                    <a:pt x="111" y="366"/>
                    <a:pt x="111" y="366"/>
                    <a:pt x="111" y="366"/>
                  </a:cubicBezTo>
                  <a:cubicBezTo>
                    <a:pt x="112" y="365"/>
                    <a:pt x="112" y="365"/>
                    <a:pt x="112" y="365"/>
                  </a:cubicBezTo>
                  <a:cubicBezTo>
                    <a:pt x="112" y="365"/>
                    <a:pt x="108" y="366"/>
                    <a:pt x="113" y="366"/>
                  </a:cubicBezTo>
                  <a:cubicBezTo>
                    <a:pt x="113" y="363"/>
                    <a:pt x="113" y="363"/>
                    <a:pt x="113" y="363"/>
                  </a:cubicBezTo>
                  <a:cubicBezTo>
                    <a:pt x="116" y="364"/>
                    <a:pt x="113" y="357"/>
                    <a:pt x="119" y="361"/>
                  </a:cubicBezTo>
                  <a:cubicBezTo>
                    <a:pt x="123" y="359"/>
                    <a:pt x="123" y="359"/>
                    <a:pt x="123" y="359"/>
                  </a:cubicBezTo>
                  <a:cubicBezTo>
                    <a:pt x="125" y="355"/>
                    <a:pt x="125" y="355"/>
                    <a:pt x="125" y="355"/>
                  </a:cubicBezTo>
                  <a:cubicBezTo>
                    <a:pt x="127" y="357"/>
                    <a:pt x="127" y="357"/>
                    <a:pt x="127" y="357"/>
                  </a:cubicBezTo>
                  <a:cubicBezTo>
                    <a:pt x="130" y="356"/>
                    <a:pt x="135" y="352"/>
                    <a:pt x="137" y="357"/>
                  </a:cubicBezTo>
                  <a:cubicBezTo>
                    <a:pt x="138" y="356"/>
                    <a:pt x="131" y="359"/>
                    <a:pt x="139" y="355"/>
                  </a:cubicBezTo>
                  <a:cubicBezTo>
                    <a:pt x="140" y="356"/>
                    <a:pt x="140" y="356"/>
                    <a:pt x="140" y="356"/>
                  </a:cubicBezTo>
                  <a:cubicBezTo>
                    <a:pt x="145" y="353"/>
                    <a:pt x="145" y="353"/>
                    <a:pt x="145" y="353"/>
                  </a:cubicBezTo>
                  <a:cubicBezTo>
                    <a:pt x="140" y="353"/>
                    <a:pt x="140" y="353"/>
                    <a:pt x="140" y="353"/>
                  </a:cubicBezTo>
                  <a:cubicBezTo>
                    <a:pt x="135" y="354"/>
                    <a:pt x="135" y="354"/>
                    <a:pt x="135" y="354"/>
                  </a:cubicBezTo>
                  <a:cubicBezTo>
                    <a:pt x="138" y="352"/>
                    <a:pt x="138" y="352"/>
                    <a:pt x="138" y="352"/>
                  </a:cubicBezTo>
                  <a:cubicBezTo>
                    <a:pt x="137" y="351"/>
                    <a:pt x="137" y="351"/>
                    <a:pt x="137" y="351"/>
                  </a:cubicBezTo>
                  <a:cubicBezTo>
                    <a:pt x="140" y="347"/>
                    <a:pt x="140" y="347"/>
                    <a:pt x="140" y="347"/>
                  </a:cubicBezTo>
                  <a:cubicBezTo>
                    <a:pt x="140" y="348"/>
                    <a:pt x="140" y="348"/>
                    <a:pt x="140" y="348"/>
                  </a:cubicBezTo>
                  <a:cubicBezTo>
                    <a:pt x="143" y="347"/>
                    <a:pt x="143" y="347"/>
                    <a:pt x="143" y="347"/>
                  </a:cubicBezTo>
                  <a:cubicBezTo>
                    <a:pt x="144" y="346"/>
                    <a:pt x="136" y="349"/>
                    <a:pt x="147" y="348"/>
                  </a:cubicBezTo>
                  <a:cubicBezTo>
                    <a:pt x="146" y="344"/>
                    <a:pt x="146" y="344"/>
                    <a:pt x="146" y="344"/>
                  </a:cubicBezTo>
                  <a:cubicBezTo>
                    <a:pt x="152" y="342"/>
                    <a:pt x="152" y="342"/>
                    <a:pt x="152" y="342"/>
                  </a:cubicBezTo>
                  <a:cubicBezTo>
                    <a:pt x="153" y="342"/>
                    <a:pt x="144" y="346"/>
                    <a:pt x="156" y="340"/>
                  </a:cubicBezTo>
                  <a:cubicBezTo>
                    <a:pt x="158" y="340"/>
                    <a:pt x="158" y="340"/>
                    <a:pt x="158" y="340"/>
                  </a:cubicBezTo>
                  <a:cubicBezTo>
                    <a:pt x="162" y="335"/>
                    <a:pt x="162" y="335"/>
                    <a:pt x="162" y="335"/>
                  </a:cubicBezTo>
                  <a:cubicBezTo>
                    <a:pt x="162" y="334"/>
                    <a:pt x="162" y="334"/>
                    <a:pt x="162" y="334"/>
                  </a:cubicBezTo>
                  <a:cubicBezTo>
                    <a:pt x="160" y="334"/>
                    <a:pt x="160" y="334"/>
                    <a:pt x="160" y="334"/>
                  </a:cubicBezTo>
                  <a:cubicBezTo>
                    <a:pt x="161" y="334"/>
                    <a:pt x="157" y="339"/>
                    <a:pt x="161" y="333"/>
                  </a:cubicBezTo>
                  <a:cubicBezTo>
                    <a:pt x="156" y="334"/>
                    <a:pt x="156" y="334"/>
                    <a:pt x="156" y="334"/>
                  </a:cubicBezTo>
                  <a:cubicBezTo>
                    <a:pt x="153" y="336"/>
                    <a:pt x="153" y="336"/>
                    <a:pt x="153" y="336"/>
                  </a:cubicBezTo>
                  <a:cubicBezTo>
                    <a:pt x="152" y="336"/>
                    <a:pt x="152" y="336"/>
                    <a:pt x="152" y="336"/>
                  </a:cubicBezTo>
                  <a:cubicBezTo>
                    <a:pt x="151" y="335"/>
                    <a:pt x="151" y="335"/>
                    <a:pt x="151" y="335"/>
                  </a:cubicBezTo>
                  <a:cubicBezTo>
                    <a:pt x="156" y="332"/>
                    <a:pt x="156" y="332"/>
                    <a:pt x="156" y="332"/>
                  </a:cubicBezTo>
                  <a:cubicBezTo>
                    <a:pt x="163" y="331"/>
                    <a:pt x="163" y="331"/>
                    <a:pt x="163" y="331"/>
                  </a:cubicBezTo>
                  <a:cubicBezTo>
                    <a:pt x="167" y="328"/>
                    <a:pt x="167" y="328"/>
                    <a:pt x="167" y="328"/>
                  </a:cubicBezTo>
                  <a:cubicBezTo>
                    <a:pt x="171" y="327"/>
                    <a:pt x="171" y="327"/>
                    <a:pt x="171" y="327"/>
                  </a:cubicBezTo>
                  <a:cubicBezTo>
                    <a:pt x="172" y="326"/>
                    <a:pt x="172" y="326"/>
                    <a:pt x="172" y="326"/>
                  </a:cubicBezTo>
                  <a:cubicBezTo>
                    <a:pt x="170" y="325"/>
                    <a:pt x="170" y="325"/>
                    <a:pt x="170" y="325"/>
                  </a:cubicBezTo>
                  <a:cubicBezTo>
                    <a:pt x="176" y="320"/>
                    <a:pt x="176" y="320"/>
                    <a:pt x="176" y="320"/>
                  </a:cubicBezTo>
                  <a:cubicBezTo>
                    <a:pt x="179" y="320"/>
                    <a:pt x="179" y="320"/>
                    <a:pt x="179" y="320"/>
                  </a:cubicBezTo>
                  <a:cubicBezTo>
                    <a:pt x="179" y="319"/>
                    <a:pt x="179" y="319"/>
                    <a:pt x="179" y="319"/>
                  </a:cubicBezTo>
                  <a:cubicBezTo>
                    <a:pt x="180" y="319"/>
                    <a:pt x="172" y="325"/>
                    <a:pt x="185" y="317"/>
                  </a:cubicBezTo>
                  <a:cubicBezTo>
                    <a:pt x="183" y="316"/>
                    <a:pt x="183" y="316"/>
                    <a:pt x="183" y="316"/>
                  </a:cubicBezTo>
                  <a:cubicBezTo>
                    <a:pt x="180" y="315"/>
                    <a:pt x="185" y="325"/>
                    <a:pt x="174" y="317"/>
                  </a:cubicBezTo>
                  <a:cubicBezTo>
                    <a:pt x="173" y="318"/>
                    <a:pt x="169" y="320"/>
                    <a:pt x="165" y="321"/>
                  </a:cubicBezTo>
                  <a:cubicBezTo>
                    <a:pt x="165" y="321"/>
                    <a:pt x="167" y="325"/>
                    <a:pt x="165" y="320"/>
                  </a:cubicBezTo>
                  <a:cubicBezTo>
                    <a:pt x="163" y="322"/>
                    <a:pt x="163" y="322"/>
                    <a:pt x="163" y="322"/>
                  </a:cubicBezTo>
                  <a:cubicBezTo>
                    <a:pt x="156" y="325"/>
                    <a:pt x="156" y="325"/>
                    <a:pt x="156" y="325"/>
                  </a:cubicBezTo>
                  <a:cubicBezTo>
                    <a:pt x="154" y="327"/>
                    <a:pt x="154" y="327"/>
                    <a:pt x="154" y="327"/>
                  </a:cubicBezTo>
                  <a:cubicBezTo>
                    <a:pt x="154" y="325"/>
                    <a:pt x="154" y="325"/>
                    <a:pt x="154" y="325"/>
                  </a:cubicBezTo>
                  <a:cubicBezTo>
                    <a:pt x="151" y="323"/>
                    <a:pt x="151" y="323"/>
                    <a:pt x="151" y="323"/>
                  </a:cubicBezTo>
                  <a:cubicBezTo>
                    <a:pt x="151" y="320"/>
                    <a:pt x="151" y="320"/>
                    <a:pt x="151" y="320"/>
                  </a:cubicBezTo>
                  <a:cubicBezTo>
                    <a:pt x="143" y="316"/>
                    <a:pt x="143" y="316"/>
                    <a:pt x="143" y="316"/>
                  </a:cubicBezTo>
                  <a:cubicBezTo>
                    <a:pt x="141" y="316"/>
                    <a:pt x="141" y="316"/>
                    <a:pt x="141" y="316"/>
                  </a:cubicBezTo>
                  <a:cubicBezTo>
                    <a:pt x="142" y="319"/>
                    <a:pt x="142" y="319"/>
                    <a:pt x="142" y="319"/>
                  </a:cubicBezTo>
                  <a:cubicBezTo>
                    <a:pt x="137" y="319"/>
                    <a:pt x="137" y="319"/>
                    <a:pt x="137" y="319"/>
                  </a:cubicBezTo>
                  <a:cubicBezTo>
                    <a:pt x="139" y="315"/>
                    <a:pt x="139" y="315"/>
                    <a:pt x="139" y="315"/>
                  </a:cubicBezTo>
                  <a:cubicBezTo>
                    <a:pt x="139" y="313"/>
                    <a:pt x="132" y="326"/>
                    <a:pt x="140" y="311"/>
                  </a:cubicBezTo>
                  <a:cubicBezTo>
                    <a:pt x="135" y="311"/>
                    <a:pt x="135" y="311"/>
                    <a:pt x="135" y="311"/>
                  </a:cubicBezTo>
                  <a:cubicBezTo>
                    <a:pt x="137" y="313"/>
                    <a:pt x="137" y="313"/>
                    <a:pt x="137" y="313"/>
                  </a:cubicBezTo>
                  <a:cubicBezTo>
                    <a:pt x="135" y="319"/>
                    <a:pt x="135" y="319"/>
                    <a:pt x="135" y="319"/>
                  </a:cubicBezTo>
                  <a:cubicBezTo>
                    <a:pt x="128" y="318"/>
                    <a:pt x="128" y="318"/>
                    <a:pt x="128" y="318"/>
                  </a:cubicBezTo>
                  <a:cubicBezTo>
                    <a:pt x="129" y="316"/>
                    <a:pt x="129" y="316"/>
                    <a:pt x="129" y="316"/>
                  </a:cubicBezTo>
                  <a:cubicBezTo>
                    <a:pt x="134" y="313"/>
                    <a:pt x="134" y="313"/>
                    <a:pt x="134" y="313"/>
                  </a:cubicBezTo>
                  <a:cubicBezTo>
                    <a:pt x="135" y="312"/>
                    <a:pt x="135" y="312"/>
                    <a:pt x="135" y="312"/>
                  </a:cubicBezTo>
                  <a:cubicBezTo>
                    <a:pt x="134" y="310"/>
                    <a:pt x="134" y="310"/>
                    <a:pt x="134" y="310"/>
                  </a:cubicBezTo>
                  <a:cubicBezTo>
                    <a:pt x="132" y="313"/>
                    <a:pt x="129" y="312"/>
                    <a:pt x="128" y="312"/>
                  </a:cubicBezTo>
                  <a:cubicBezTo>
                    <a:pt x="133" y="310"/>
                    <a:pt x="133" y="310"/>
                    <a:pt x="133" y="310"/>
                  </a:cubicBezTo>
                  <a:cubicBezTo>
                    <a:pt x="130" y="308"/>
                    <a:pt x="130" y="308"/>
                    <a:pt x="130" y="308"/>
                  </a:cubicBezTo>
                  <a:cubicBezTo>
                    <a:pt x="135" y="306"/>
                    <a:pt x="135" y="306"/>
                    <a:pt x="135" y="306"/>
                  </a:cubicBezTo>
                  <a:cubicBezTo>
                    <a:pt x="137" y="305"/>
                    <a:pt x="137" y="305"/>
                    <a:pt x="137" y="305"/>
                  </a:cubicBezTo>
                  <a:cubicBezTo>
                    <a:pt x="131" y="304"/>
                    <a:pt x="131" y="304"/>
                    <a:pt x="131" y="304"/>
                  </a:cubicBezTo>
                  <a:cubicBezTo>
                    <a:pt x="137" y="302"/>
                    <a:pt x="137" y="302"/>
                    <a:pt x="137" y="302"/>
                  </a:cubicBezTo>
                  <a:cubicBezTo>
                    <a:pt x="142" y="299"/>
                    <a:pt x="142" y="299"/>
                    <a:pt x="142" y="299"/>
                  </a:cubicBezTo>
                  <a:cubicBezTo>
                    <a:pt x="144" y="299"/>
                    <a:pt x="144" y="299"/>
                    <a:pt x="144" y="299"/>
                  </a:cubicBezTo>
                  <a:cubicBezTo>
                    <a:pt x="147" y="297"/>
                    <a:pt x="147" y="297"/>
                    <a:pt x="147" y="297"/>
                  </a:cubicBezTo>
                  <a:cubicBezTo>
                    <a:pt x="146" y="295"/>
                    <a:pt x="145" y="302"/>
                    <a:pt x="146" y="295"/>
                  </a:cubicBezTo>
                  <a:cubicBezTo>
                    <a:pt x="154" y="291"/>
                    <a:pt x="154" y="291"/>
                    <a:pt x="154" y="291"/>
                  </a:cubicBezTo>
                  <a:cubicBezTo>
                    <a:pt x="159" y="293"/>
                    <a:pt x="159" y="293"/>
                    <a:pt x="159" y="293"/>
                  </a:cubicBezTo>
                  <a:cubicBezTo>
                    <a:pt x="165" y="293"/>
                    <a:pt x="165" y="293"/>
                    <a:pt x="165" y="293"/>
                  </a:cubicBezTo>
                  <a:cubicBezTo>
                    <a:pt x="166" y="291"/>
                    <a:pt x="166" y="291"/>
                    <a:pt x="166" y="291"/>
                  </a:cubicBezTo>
                  <a:cubicBezTo>
                    <a:pt x="169" y="291"/>
                    <a:pt x="169" y="291"/>
                    <a:pt x="169" y="291"/>
                  </a:cubicBezTo>
                  <a:cubicBezTo>
                    <a:pt x="168" y="288"/>
                    <a:pt x="168" y="288"/>
                    <a:pt x="168" y="288"/>
                  </a:cubicBezTo>
                  <a:cubicBezTo>
                    <a:pt x="167" y="286"/>
                    <a:pt x="167" y="286"/>
                    <a:pt x="167" y="286"/>
                  </a:cubicBezTo>
                  <a:cubicBezTo>
                    <a:pt x="162" y="286"/>
                    <a:pt x="162" y="286"/>
                    <a:pt x="162" y="286"/>
                  </a:cubicBezTo>
                  <a:cubicBezTo>
                    <a:pt x="162" y="287"/>
                    <a:pt x="162" y="287"/>
                    <a:pt x="162" y="287"/>
                  </a:cubicBezTo>
                  <a:cubicBezTo>
                    <a:pt x="160" y="287"/>
                    <a:pt x="160" y="287"/>
                    <a:pt x="160" y="287"/>
                  </a:cubicBezTo>
                  <a:cubicBezTo>
                    <a:pt x="159" y="288"/>
                    <a:pt x="159" y="288"/>
                    <a:pt x="159" y="288"/>
                  </a:cubicBezTo>
                  <a:cubicBezTo>
                    <a:pt x="153" y="290"/>
                    <a:pt x="153" y="290"/>
                    <a:pt x="153" y="290"/>
                  </a:cubicBezTo>
                  <a:cubicBezTo>
                    <a:pt x="153" y="289"/>
                    <a:pt x="155" y="290"/>
                    <a:pt x="152" y="289"/>
                  </a:cubicBezTo>
                  <a:cubicBezTo>
                    <a:pt x="158" y="285"/>
                    <a:pt x="158" y="285"/>
                    <a:pt x="158" y="285"/>
                  </a:cubicBezTo>
                  <a:cubicBezTo>
                    <a:pt x="154" y="284"/>
                    <a:pt x="154" y="284"/>
                    <a:pt x="154" y="284"/>
                  </a:cubicBezTo>
                  <a:cubicBezTo>
                    <a:pt x="154" y="284"/>
                    <a:pt x="161" y="280"/>
                    <a:pt x="152" y="285"/>
                  </a:cubicBezTo>
                  <a:cubicBezTo>
                    <a:pt x="149" y="283"/>
                    <a:pt x="149" y="283"/>
                    <a:pt x="149" y="283"/>
                  </a:cubicBezTo>
                  <a:cubicBezTo>
                    <a:pt x="147" y="283"/>
                    <a:pt x="147" y="283"/>
                    <a:pt x="147" y="283"/>
                  </a:cubicBezTo>
                  <a:cubicBezTo>
                    <a:pt x="146" y="286"/>
                    <a:pt x="146" y="286"/>
                    <a:pt x="146" y="286"/>
                  </a:cubicBezTo>
                  <a:cubicBezTo>
                    <a:pt x="142" y="287"/>
                    <a:pt x="142" y="287"/>
                    <a:pt x="142" y="287"/>
                  </a:cubicBezTo>
                  <a:cubicBezTo>
                    <a:pt x="143" y="288"/>
                    <a:pt x="143" y="288"/>
                    <a:pt x="143" y="288"/>
                  </a:cubicBezTo>
                  <a:cubicBezTo>
                    <a:pt x="139" y="286"/>
                    <a:pt x="139" y="286"/>
                    <a:pt x="139" y="286"/>
                  </a:cubicBezTo>
                  <a:cubicBezTo>
                    <a:pt x="138" y="287"/>
                    <a:pt x="138" y="287"/>
                    <a:pt x="138" y="287"/>
                  </a:cubicBezTo>
                  <a:cubicBezTo>
                    <a:pt x="133" y="284"/>
                    <a:pt x="133" y="284"/>
                    <a:pt x="133" y="284"/>
                  </a:cubicBezTo>
                  <a:cubicBezTo>
                    <a:pt x="133" y="286"/>
                    <a:pt x="133" y="286"/>
                    <a:pt x="133" y="286"/>
                  </a:cubicBezTo>
                  <a:cubicBezTo>
                    <a:pt x="129" y="284"/>
                    <a:pt x="139" y="281"/>
                    <a:pt x="128" y="284"/>
                  </a:cubicBezTo>
                  <a:cubicBezTo>
                    <a:pt x="127" y="281"/>
                    <a:pt x="127" y="281"/>
                    <a:pt x="127" y="281"/>
                  </a:cubicBezTo>
                  <a:cubicBezTo>
                    <a:pt x="119" y="280"/>
                    <a:pt x="119" y="280"/>
                    <a:pt x="119" y="280"/>
                  </a:cubicBezTo>
                  <a:cubicBezTo>
                    <a:pt x="116" y="281"/>
                    <a:pt x="116" y="281"/>
                    <a:pt x="116" y="281"/>
                  </a:cubicBezTo>
                  <a:cubicBezTo>
                    <a:pt x="114" y="281"/>
                    <a:pt x="114" y="281"/>
                    <a:pt x="114" y="281"/>
                  </a:cubicBezTo>
                  <a:cubicBezTo>
                    <a:pt x="121" y="279"/>
                    <a:pt x="103" y="278"/>
                    <a:pt x="121" y="278"/>
                  </a:cubicBezTo>
                  <a:cubicBezTo>
                    <a:pt x="121" y="276"/>
                    <a:pt x="121" y="276"/>
                    <a:pt x="121" y="276"/>
                  </a:cubicBezTo>
                  <a:cubicBezTo>
                    <a:pt x="125" y="273"/>
                    <a:pt x="125" y="273"/>
                    <a:pt x="125" y="273"/>
                  </a:cubicBezTo>
                  <a:cubicBezTo>
                    <a:pt x="119" y="271"/>
                    <a:pt x="119" y="271"/>
                    <a:pt x="119" y="271"/>
                  </a:cubicBezTo>
                  <a:cubicBezTo>
                    <a:pt x="124" y="271"/>
                    <a:pt x="124" y="271"/>
                    <a:pt x="124" y="271"/>
                  </a:cubicBezTo>
                  <a:cubicBezTo>
                    <a:pt x="126" y="274"/>
                    <a:pt x="126" y="274"/>
                    <a:pt x="126" y="274"/>
                  </a:cubicBezTo>
                  <a:cubicBezTo>
                    <a:pt x="128" y="272"/>
                    <a:pt x="128" y="272"/>
                    <a:pt x="128" y="272"/>
                  </a:cubicBezTo>
                  <a:cubicBezTo>
                    <a:pt x="132" y="274"/>
                    <a:pt x="132" y="274"/>
                    <a:pt x="132" y="274"/>
                  </a:cubicBezTo>
                  <a:cubicBezTo>
                    <a:pt x="134" y="271"/>
                    <a:pt x="134" y="271"/>
                    <a:pt x="134" y="271"/>
                  </a:cubicBezTo>
                  <a:cubicBezTo>
                    <a:pt x="139" y="271"/>
                    <a:pt x="139" y="271"/>
                    <a:pt x="139" y="271"/>
                  </a:cubicBezTo>
                  <a:cubicBezTo>
                    <a:pt x="140" y="272"/>
                    <a:pt x="140" y="272"/>
                    <a:pt x="140" y="272"/>
                  </a:cubicBezTo>
                  <a:cubicBezTo>
                    <a:pt x="139" y="269"/>
                    <a:pt x="144" y="271"/>
                    <a:pt x="143" y="270"/>
                  </a:cubicBezTo>
                  <a:cubicBezTo>
                    <a:pt x="144" y="266"/>
                    <a:pt x="144" y="266"/>
                    <a:pt x="144" y="266"/>
                  </a:cubicBezTo>
                  <a:cubicBezTo>
                    <a:pt x="140" y="266"/>
                    <a:pt x="140" y="266"/>
                    <a:pt x="140" y="266"/>
                  </a:cubicBezTo>
                  <a:cubicBezTo>
                    <a:pt x="140" y="264"/>
                    <a:pt x="140" y="264"/>
                    <a:pt x="140" y="264"/>
                  </a:cubicBezTo>
                  <a:cubicBezTo>
                    <a:pt x="146" y="266"/>
                    <a:pt x="143" y="263"/>
                    <a:pt x="148" y="259"/>
                  </a:cubicBezTo>
                  <a:cubicBezTo>
                    <a:pt x="151" y="260"/>
                    <a:pt x="151" y="260"/>
                    <a:pt x="151" y="260"/>
                  </a:cubicBezTo>
                  <a:cubicBezTo>
                    <a:pt x="150" y="257"/>
                    <a:pt x="157" y="258"/>
                    <a:pt x="156" y="255"/>
                  </a:cubicBezTo>
                  <a:cubicBezTo>
                    <a:pt x="155" y="251"/>
                    <a:pt x="155" y="251"/>
                    <a:pt x="155" y="251"/>
                  </a:cubicBezTo>
                  <a:cubicBezTo>
                    <a:pt x="159" y="249"/>
                    <a:pt x="159" y="249"/>
                    <a:pt x="159" y="249"/>
                  </a:cubicBezTo>
                  <a:cubicBezTo>
                    <a:pt x="159" y="252"/>
                    <a:pt x="159" y="252"/>
                    <a:pt x="159" y="252"/>
                  </a:cubicBezTo>
                  <a:cubicBezTo>
                    <a:pt x="158" y="252"/>
                    <a:pt x="158" y="252"/>
                    <a:pt x="158" y="252"/>
                  </a:cubicBezTo>
                  <a:cubicBezTo>
                    <a:pt x="158" y="253"/>
                    <a:pt x="158" y="253"/>
                    <a:pt x="158" y="253"/>
                  </a:cubicBezTo>
                  <a:cubicBezTo>
                    <a:pt x="160" y="254"/>
                    <a:pt x="160" y="254"/>
                    <a:pt x="160" y="254"/>
                  </a:cubicBezTo>
                  <a:cubicBezTo>
                    <a:pt x="162" y="254"/>
                    <a:pt x="161" y="252"/>
                    <a:pt x="163" y="251"/>
                  </a:cubicBezTo>
                  <a:cubicBezTo>
                    <a:pt x="164" y="252"/>
                    <a:pt x="164" y="252"/>
                    <a:pt x="164" y="252"/>
                  </a:cubicBezTo>
                  <a:cubicBezTo>
                    <a:pt x="159" y="256"/>
                    <a:pt x="159" y="256"/>
                    <a:pt x="159" y="256"/>
                  </a:cubicBezTo>
                  <a:cubicBezTo>
                    <a:pt x="157" y="256"/>
                    <a:pt x="157" y="256"/>
                    <a:pt x="157" y="256"/>
                  </a:cubicBezTo>
                  <a:cubicBezTo>
                    <a:pt x="154" y="259"/>
                    <a:pt x="154" y="259"/>
                    <a:pt x="154" y="259"/>
                  </a:cubicBezTo>
                  <a:cubicBezTo>
                    <a:pt x="155" y="260"/>
                    <a:pt x="155" y="254"/>
                    <a:pt x="157" y="261"/>
                  </a:cubicBezTo>
                  <a:cubicBezTo>
                    <a:pt x="157" y="262"/>
                    <a:pt x="157" y="262"/>
                    <a:pt x="157" y="262"/>
                  </a:cubicBezTo>
                  <a:cubicBezTo>
                    <a:pt x="155" y="262"/>
                    <a:pt x="155" y="262"/>
                    <a:pt x="155" y="262"/>
                  </a:cubicBezTo>
                  <a:cubicBezTo>
                    <a:pt x="154" y="265"/>
                    <a:pt x="154" y="265"/>
                    <a:pt x="154" y="265"/>
                  </a:cubicBezTo>
                  <a:cubicBezTo>
                    <a:pt x="157" y="267"/>
                    <a:pt x="157" y="267"/>
                    <a:pt x="157" y="267"/>
                  </a:cubicBezTo>
                  <a:cubicBezTo>
                    <a:pt x="154" y="268"/>
                    <a:pt x="154" y="268"/>
                    <a:pt x="154" y="268"/>
                  </a:cubicBezTo>
                  <a:cubicBezTo>
                    <a:pt x="156" y="268"/>
                    <a:pt x="156" y="268"/>
                    <a:pt x="156" y="268"/>
                  </a:cubicBezTo>
                  <a:cubicBezTo>
                    <a:pt x="164" y="264"/>
                    <a:pt x="164" y="264"/>
                    <a:pt x="164" y="264"/>
                  </a:cubicBezTo>
                  <a:cubicBezTo>
                    <a:pt x="167" y="260"/>
                    <a:pt x="167" y="260"/>
                    <a:pt x="167" y="260"/>
                  </a:cubicBezTo>
                  <a:cubicBezTo>
                    <a:pt x="168" y="260"/>
                    <a:pt x="168" y="261"/>
                    <a:pt x="168" y="261"/>
                  </a:cubicBezTo>
                  <a:cubicBezTo>
                    <a:pt x="165" y="265"/>
                    <a:pt x="165" y="265"/>
                    <a:pt x="165" y="265"/>
                  </a:cubicBezTo>
                  <a:cubicBezTo>
                    <a:pt x="168" y="267"/>
                    <a:pt x="168" y="267"/>
                    <a:pt x="168" y="267"/>
                  </a:cubicBezTo>
                  <a:cubicBezTo>
                    <a:pt x="172" y="266"/>
                    <a:pt x="172" y="266"/>
                    <a:pt x="172" y="266"/>
                  </a:cubicBezTo>
                  <a:cubicBezTo>
                    <a:pt x="172" y="270"/>
                    <a:pt x="172" y="270"/>
                    <a:pt x="172" y="270"/>
                  </a:cubicBezTo>
                  <a:cubicBezTo>
                    <a:pt x="172" y="260"/>
                    <a:pt x="171" y="277"/>
                    <a:pt x="178" y="264"/>
                  </a:cubicBezTo>
                  <a:cubicBezTo>
                    <a:pt x="182" y="261"/>
                    <a:pt x="182" y="261"/>
                    <a:pt x="182" y="261"/>
                  </a:cubicBezTo>
                  <a:cubicBezTo>
                    <a:pt x="185" y="262"/>
                    <a:pt x="185" y="262"/>
                    <a:pt x="185" y="262"/>
                  </a:cubicBezTo>
                  <a:cubicBezTo>
                    <a:pt x="186" y="259"/>
                    <a:pt x="186" y="262"/>
                    <a:pt x="191" y="259"/>
                  </a:cubicBezTo>
                  <a:cubicBezTo>
                    <a:pt x="189" y="258"/>
                    <a:pt x="189" y="258"/>
                    <a:pt x="189" y="258"/>
                  </a:cubicBezTo>
                  <a:cubicBezTo>
                    <a:pt x="183" y="260"/>
                    <a:pt x="183" y="260"/>
                    <a:pt x="183" y="260"/>
                  </a:cubicBezTo>
                  <a:cubicBezTo>
                    <a:pt x="182" y="260"/>
                    <a:pt x="193" y="255"/>
                    <a:pt x="179" y="258"/>
                  </a:cubicBezTo>
                  <a:cubicBezTo>
                    <a:pt x="179" y="258"/>
                    <a:pt x="179" y="258"/>
                    <a:pt x="179" y="258"/>
                  </a:cubicBezTo>
                  <a:cubicBezTo>
                    <a:pt x="178" y="256"/>
                    <a:pt x="178" y="256"/>
                    <a:pt x="178" y="256"/>
                  </a:cubicBezTo>
                  <a:cubicBezTo>
                    <a:pt x="174" y="259"/>
                    <a:pt x="174" y="259"/>
                    <a:pt x="174" y="259"/>
                  </a:cubicBezTo>
                  <a:cubicBezTo>
                    <a:pt x="173" y="258"/>
                    <a:pt x="173" y="258"/>
                    <a:pt x="173" y="258"/>
                  </a:cubicBezTo>
                  <a:cubicBezTo>
                    <a:pt x="170" y="260"/>
                    <a:pt x="170" y="260"/>
                    <a:pt x="170" y="260"/>
                  </a:cubicBezTo>
                  <a:cubicBezTo>
                    <a:pt x="178" y="253"/>
                    <a:pt x="178" y="253"/>
                    <a:pt x="178" y="253"/>
                  </a:cubicBezTo>
                  <a:cubicBezTo>
                    <a:pt x="176" y="255"/>
                    <a:pt x="176" y="255"/>
                    <a:pt x="176" y="255"/>
                  </a:cubicBezTo>
                  <a:cubicBezTo>
                    <a:pt x="177" y="256"/>
                    <a:pt x="177" y="256"/>
                    <a:pt x="177" y="256"/>
                  </a:cubicBezTo>
                  <a:cubicBezTo>
                    <a:pt x="182" y="258"/>
                    <a:pt x="182" y="258"/>
                    <a:pt x="182" y="258"/>
                  </a:cubicBezTo>
                  <a:cubicBezTo>
                    <a:pt x="184" y="259"/>
                    <a:pt x="184" y="259"/>
                    <a:pt x="184" y="259"/>
                  </a:cubicBezTo>
                  <a:cubicBezTo>
                    <a:pt x="186" y="256"/>
                    <a:pt x="186" y="256"/>
                    <a:pt x="186" y="256"/>
                  </a:cubicBezTo>
                  <a:cubicBezTo>
                    <a:pt x="187" y="257"/>
                    <a:pt x="187" y="254"/>
                    <a:pt x="187" y="258"/>
                  </a:cubicBezTo>
                  <a:cubicBezTo>
                    <a:pt x="190" y="256"/>
                    <a:pt x="190" y="256"/>
                    <a:pt x="190" y="256"/>
                  </a:cubicBezTo>
                  <a:cubicBezTo>
                    <a:pt x="200" y="254"/>
                    <a:pt x="200" y="254"/>
                    <a:pt x="200" y="254"/>
                  </a:cubicBezTo>
                  <a:cubicBezTo>
                    <a:pt x="200" y="252"/>
                    <a:pt x="200" y="252"/>
                    <a:pt x="200" y="252"/>
                  </a:cubicBezTo>
                  <a:cubicBezTo>
                    <a:pt x="203" y="253"/>
                    <a:pt x="203" y="253"/>
                    <a:pt x="203" y="253"/>
                  </a:cubicBezTo>
                  <a:cubicBezTo>
                    <a:pt x="203" y="253"/>
                    <a:pt x="206" y="250"/>
                    <a:pt x="207" y="249"/>
                  </a:cubicBezTo>
                  <a:cubicBezTo>
                    <a:pt x="202" y="247"/>
                    <a:pt x="202" y="247"/>
                    <a:pt x="202" y="247"/>
                  </a:cubicBezTo>
                  <a:cubicBezTo>
                    <a:pt x="196" y="248"/>
                    <a:pt x="196" y="248"/>
                    <a:pt x="196" y="248"/>
                  </a:cubicBezTo>
                  <a:cubicBezTo>
                    <a:pt x="196" y="249"/>
                    <a:pt x="196" y="249"/>
                    <a:pt x="196" y="249"/>
                  </a:cubicBezTo>
                  <a:cubicBezTo>
                    <a:pt x="196" y="249"/>
                    <a:pt x="196" y="249"/>
                    <a:pt x="196" y="249"/>
                  </a:cubicBezTo>
                  <a:cubicBezTo>
                    <a:pt x="195" y="252"/>
                    <a:pt x="195" y="252"/>
                    <a:pt x="195" y="252"/>
                  </a:cubicBezTo>
                  <a:cubicBezTo>
                    <a:pt x="195" y="252"/>
                    <a:pt x="198" y="250"/>
                    <a:pt x="193" y="251"/>
                  </a:cubicBezTo>
                  <a:cubicBezTo>
                    <a:pt x="193" y="250"/>
                    <a:pt x="194" y="250"/>
                    <a:pt x="194" y="249"/>
                  </a:cubicBezTo>
                  <a:cubicBezTo>
                    <a:pt x="186" y="248"/>
                    <a:pt x="186" y="248"/>
                    <a:pt x="186" y="248"/>
                  </a:cubicBezTo>
                  <a:cubicBezTo>
                    <a:pt x="184" y="248"/>
                    <a:pt x="184" y="248"/>
                    <a:pt x="184" y="248"/>
                  </a:cubicBezTo>
                  <a:cubicBezTo>
                    <a:pt x="183" y="250"/>
                    <a:pt x="183" y="250"/>
                    <a:pt x="183" y="250"/>
                  </a:cubicBezTo>
                  <a:cubicBezTo>
                    <a:pt x="167" y="252"/>
                    <a:pt x="167" y="252"/>
                    <a:pt x="167" y="252"/>
                  </a:cubicBezTo>
                  <a:cubicBezTo>
                    <a:pt x="165" y="249"/>
                    <a:pt x="165" y="249"/>
                    <a:pt x="165" y="249"/>
                  </a:cubicBezTo>
                  <a:cubicBezTo>
                    <a:pt x="163" y="250"/>
                    <a:pt x="163" y="250"/>
                    <a:pt x="163" y="250"/>
                  </a:cubicBezTo>
                  <a:cubicBezTo>
                    <a:pt x="163" y="249"/>
                    <a:pt x="163" y="249"/>
                    <a:pt x="163" y="249"/>
                  </a:cubicBezTo>
                  <a:cubicBezTo>
                    <a:pt x="158" y="247"/>
                    <a:pt x="158" y="247"/>
                    <a:pt x="158" y="247"/>
                  </a:cubicBezTo>
                  <a:cubicBezTo>
                    <a:pt x="152" y="247"/>
                    <a:pt x="152" y="247"/>
                    <a:pt x="152" y="247"/>
                  </a:cubicBezTo>
                  <a:cubicBezTo>
                    <a:pt x="153" y="250"/>
                    <a:pt x="153" y="250"/>
                    <a:pt x="153" y="250"/>
                  </a:cubicBezTo>
                  <a:cubicBezTo>
                    <a:pt x="146" y="248"/>
                    <a:pt x="146" y="248"/>
                    <a:pt x="146" y="248"/>
                  </a:cubicBezTo>
                  <a:cubicBezTo>
                    <a:pt x="144" y="247"/>
                    <a:pt x="144" y="247"/>
                    <a:pt x="144" y="247"/>
                  </a:cubicBezTo>
                  <a:cubicBezTo>
                    <a:pt x="148" y="243"/>
                    <a:pt x="148" y="243"/>
                    <a:pt x="148" y="243"/>
                  </a:cubicBezTo>
                  <a:cubicBezTo>
                    <a:pt x="146" y="242"/>
                    <a:pt x="146" y="242"/>
                    <a:pt x="146" y="242"/>
                  </a:cubicBezTo>
                  <a:cubicBezTo>
                    <a:pt x="144" y="243"/>
                    <a:pt x="144" y="243"/>
                    <a:pt x="144" y="243"/>
                  </a:cubicBezTo>
                  <a:cubicBezTo>
                    <a:pt x="143" y="247"/>
                    <a:pt x="143" y="247"/>
                    <a:pt x="143" y="247"/>
                  </a:cubicBezTo>
                  <a:cubicBezTo>
                    <a:pt x="137" y="253"/>
                    <a:pt x="148" y="244"/>
                    <a:pt x="147" y="254"/>
                  </a:cubicBezTo>
                  <a:cubicBezTo>
                    <a:pt x="141" y="250"/>
                    <a:pt x="141" y="250"/>
                    <a:pt x="141" y="250"/>
                  </a:cubicBezTo>
                  <a:cubicBezTo>
                    <a:pt x="140" y="252"/>
                    <a:pt x="140" y="252"/>
                    <a:pt x="140" y="252"/>
                  </a:cubicBezTo>
                  <a:cubicBezTo>
                    <a:pt x="139" y="250"/>
                    <a:pt x="139" y="250"/>
                    <a:pt x="139" y="250"/>
                  </a:cubicBezTo>
                  <a:cubicBezTo>
                    <a:pt x="136" y="252"/>
                    <a:pt x="136" y="252"/>
                    <a:pt x="136" y="252"/>
                  </a:cubicBezTo>
                  <a:cubicBezTo>
                    <a:pt x="130" y="250"/>
                    <a:pt x="130" y="250"/>
                    <a:pt x="130" y="250"/>
                  </a:cubicBezTo>
                  <a:cubicBezTo>
                    <a:pt x="126" y="253"/>
                    <a:pt x="126" y="253"/>
                    <a:pt x="126" y="253"/>
                  </a:cubicBezTo>
                  <a:cubicBezTo>
                    <a:pt x="124" y="252"/>
                    <a:pt x="124" y="252"/>
                    <a:pt x="124" y="252"/>
                  </a:cubicBezTo>
                  <a:cubicBezTo>
                    <a:pt x="122" y="254"/>
                    <a:pt x="122" y="254"/>
                    <a:pt x="122" y="254"/>
                  </a:cubicBezTo>
                  <a:cubicBezTo>
                    <a:pt x="119" y="256"/>
                    <a:pt x="124" y="254"/>
                    <a:pt x="120" y="251"/>
                  </a:cubicBezTo>
                  <a:cubicBezTo>
                    <a:pt x="120" y="249"/>
                    <a:pt x="120" y="249"/>
                    <a:pt x="120" y="249"/>
                  </a:cubicBezTo>
                  <a:cubicBezTo>
                    <a:pt x="125" y="249"/>
                    <a:pt x="125" y="249"/>
                    <a:pt x="125" y="249"/>
                  </a:cubicBezTo>
                  <a:cubicBezTo>
                    <a:pt x="124" y="249"/>
                    <a:pt x="128" y="250"/>
                    <a:pt x="124" y="248"/>
                  </a:cubicBezTo>
                  <a:cubicBezTo>
                    <a:pt x="128" y="244"/>
                    <a:pt x="128" y="244"/>
                    <a:pt x="128" y="244"/>
                  </a:cubicBezTo>
                  <a:cubicBezTo>
                    <a:pt x="124" y="240"/>
                    <a:pt x="124" y="240"/>
                    <a:pt x="124" y="240"/>
                  </a:cubicBezTo>
                  <a:cubicBezTo>
                    <a:pt x="124" y="238"/>
                    <a:pt x="124" y="238"/>
                    <a:pt x="124" y="238"/>
                  </a:cubicBezTo>
                  <a:cubicBezTo>
                    <a:pt x="119" y="236"/>
                    <a:pt x="119" y="236"/>
                    <a:pt x="119" y="236"/>
                  </a:cubicBezTo>
                  <a:cubicBezTo>
                    <a:pt x="122" y="234"/>
                    <a:pt x="122" y="234"/>
                    <a:pt x="122" y="234"/>
                  </a:cubicBezTo>
                  <a:cubicBezTo>
                    <a:pt x="117" y="233"/>
                    <a:pt x="117" y="233"/>
                    <a:pt x="117" y="233"/>
                  </a:cubicBezTo>
                  <a:cubicBezTo>
                    <a:pt x="119" y="231"/>
                    <a:pt x="119" y="231"/>
                    <a:pt x="119" y="231"/>
                  </a:cubicBezTo>
                  <a:cubicBezTo>
                    <a:pt x="121" y="231"/>
                    <a:pt x="108" y="239"/>
                    <a:pt x="124" y="229"/>
                  </a:cubicBezTo>
                  <a:cubicBezTo>
                    <a:pt x="123" y="227"/>
                    <a:pt x="123" y="227"/>
                    <a:pt x="123" y="227"/>
                  </a:cubicBezTo>
                  <a:cubicBezTo>
                    <a:pt x="120" y="228"/>
                    <a:pt x="120" y="228"/>
                    <a:pt x="120" y="228"/>
                  </a:cubicBezTo>
                  <a:cubicBezTo>
                    <a:pt x="118" y="226"/>
                    <a:pt x="118" y="226"/>
                    <a:pt x="118" y="226"/>
                  </a:cubicBezTo>
                  <a:cubicBezTo>
                    <a:pt x="105" y="227"/>
                    <a:pt x="105" y="227"/>
                    <a:pt x="105" y="227"/>
                  </a:cubicBezTo>
                  <a:cubicBezTo>
                    <a:pt x="113" y="224"/>
                    <a:pt x="113" y="224"/>
                    <a:pt x="113" y="224"/>
                  </a:cubicBezTo>
                  <a:cubicBezTo>
                    <a:pt x="112" y="224"/>
                    <a:pt x="114" y="230"/>
                    <a:pt x="114" y="222"/>
                  </a:cubicBezTo>
                  <a:cubicBezTo>
                    <a:pt x="117" y="225"/>
                    <a:pt x="117" y="225"/>
                    <a:pt x="117" y="225"/>
                  </a:cubicBezTo>
                  <a:cubicBezTo>
                    <a:pt x="126" y="224"/>
                    <a:pt x="126" y="224"/>
                    <a:pt x="126" y="224"/>
                  </a:cubicBezTo>
                  <a:cubicBezTo>
                    <a:pt x="125" y="221"/>
                    <a:pt x="125" y="221"/>
                    <a:pt x="125" y="221"/>
                  </a:cubicBezTo>
                  <a:cubicBezTo>
                    <a:pt x="122" y="220"/>
                    <a:pt x="122" y="220"/>
                    <a:pt x="122" y="220"/>
                  </a:cubicBezTo>
                  <a:cubicBezTo>
                    <a:pt x="125" y="219"/>
                    <a:pt x="125" y="219"/>
                    <a:pt x="125" y="219"/>
                  </a:cubicBezTo>
                  <a:cubicBezTo>
                    <a:pt x="124" y="215"/>
                    <a:pt x="124" y="215"/>
                    <a:pt x="124" y="215"/>
                  </a:cubicBezTo>
                  <a:cubicBezTo>
                    <a:pt x="123" y="214"/>
                    <a:pt x="121" y="216"/>
                    <a:pt x="120" y="215"/>
                  </a:cubicBezTo>
                  <a:cubicBezTo>
                    <a:pt x="120" y="212"/>
                    <a:pt x="120" y="212"/>
                    <a:pt x="120" y="212"/>
                  </a:cubicBezTo>
                  <a:cubicBezTo>
                    <a:pt x="122" y="209"/>
                    <a:pt x="122" y="209"/>
                    <a:pt x="122" y="209"/>
                  </a:cubicBezTo>
                  <a:cubicBezTo>
                    <a:pt x="116" y="208"/>
                    <a:pt x="116" y="208"/>
                    <a:pt x="116" y="208"/>
                  </a:cubicBezTo>
                  <a:cubicBezTo>
                    <a:pt x="115" y="208"/>
                    <a:pt x="119" y="206"/>
                    <a:pt x="114" y="208"/>
                  </a:cubicBezTo>
                  <a:cubicBezTo>
                    <a:pt x="118" y="205"/>
                    <a:pt x="118" y="205"/>
                    <a:pt x="118" y="205"/>
                  </a:cubicBezTo>
                  <a:cubicBezTo>
                    <a:pt x="118" y="205"/>
                    <a:pt x="113" y="214"/>
                    <a:pt x="125" y="205"/>
                  </a:cubicBezTo>
                  <a:cubicBezTo>
                    <a:pt x="132" y="204"/>
                    <a:pt x="132" y="204"/>
                    <a:pt x="132" y="204"/>
                  </a:cubicBezTo>
                  <a:cubicBezTo>
                    <a:pt x="140" y="204"/>
                    <a:pt x="140" y="204"/>
                    <a:pt x="140" y="204"/>
                  </a:cubicBezTo>
                  <a:cubicBezTo>
                    <a:pt x="140" y="203"/>
                    <a:pt x="140" y="203"/>
                    <a:pt x="140" y="203"/>
                  </a:cubicBezTo>
                  <a:cubicBezTo>
                    <a:pt x="144" y="203"/>
                    <a:pt x="144" y="203"/>
                    <a:pt x="144" y="203"/>
                  </a:cubicBezTo>
                  <a:cubicBezTo>
                    <a:pt x="147" y="200"/>
                    <a:pt x="147" y="200"/>
                    <a:pt x="147" y="200"/>
                  </a:cubicBezTo>
                  <a:cubicBezTo>
                    <a:pt x="148" y="200"/>
                    <a:pt x="137" y="206"/>
                    <a:pt x="151" y="199"/>
                  </a:cubicBezTo>
                  <a:cubicBezTo>
                    <a:pt x="149" y="198"/>
                    <a:pt x="149" y="198"/>
                    <a:pt x="149" y="198"/>
                  </a:cubicBezTo>
                  <a:cubicBezTo>
                    <a:pt x="157" y="198"/>
                    <a:pt x="157" y="198"/>
                    <a:pt x="157" y="198"/>
                  </a:cubicBezTo>
                  <a:cubicBezTo>
                    <a:pt x="161" y="197"/>
                    <a:pt x="161" y="197"/>
                    <a:pt x="161" y="197"/>
                  </a:cubicBezTo>
                  <a:cubicBezTo>
                    <a:pt x="161" y="196"/>
                    <a:pt x="158" y="199"/>
                    <a:pt x="164" y="197"/>
                  </a:cubicBezTo>
                  <a:cubicBezTo>
                    <a:pt x="164" y="195"/>
                    <a:pt x="164" y="195"/>
                    <a:pt x="164" y="195"/>
                  </a:cubicBezTo>
                  <a:cubicBezTo>
                    <a:pt x="155" y="194"/>
                    <a:pt x="155" y="194"/>
                    <a:pt x="155" y="194"/>
                  </a:cubicBezTo>
                  <a:cubicBezTo>
                    <a:pt x="152" y="195"/>
                    <a:pt x="152" y="195"/>
                    <a:pt x="152" y="195"/>
                  </a:cubicBezTo>
                  <a:cubicBezTo>
                    <a:pt x="149" y="193"/>
                    <a:pt x="149" y="193"/>
                    <a:pt x="149" y="193"/>
                  </a:cubicBezTo>
                  <a:cubicBezTo>
                    <a:pt x="144" y="195"/>
                    <a:pt x="144" y="195"/>
                    <a:pt x="144" y="195"/>
                  </a:cubicBezTo>
                  <a:cubicBezTo>
                    <a:pt x="138" y="193"/>
                    <a:pt x="138" y="193"/>
                    <a:pt x="138" y="193"/>
                  </a:cubicBezTo>
                  <a:cubicBezTo>
                    <a:pt x="135" y="197"/>
                    <a:pt x="147" y="191"/>
                    <a:pt x="134" y="196"/>
                  </a:cubicBezTo>
                  <a:cubicBezTo>
                    <a:pt x="128" y="194"/>
                    <a:pt x="128" y="194"/>
                    <a:pt x="128" y="194"/>
                  </a:cubicBezTo>
                  <a:cubicBezTo>
                    <a:pt x="126" y="194"/>
                    <a:pt x="131" y="199"/>
                    <a:pt x="126" y="191"/>
                  </a:cubicBezTo>
                  <a:cubicBezTo>
                    <a:pt x="119" y="191"/>
                    <a:pt x="119" y="191"/>
                    <a:pt x="119" y="191"/>
                  </a:cubicBezTo>
                  <a:cubicBezTo>
                    <a:pt x="116" y="190"/>
                    <a:pt x="116" y="190"/>
                    <a:pt x="116" y="190"/>
                  </a:cubicBezTo>
                  <a:cubicBezTo>
                    <a:pt x="112" y="191"/>
                    <a:pt x="112" y="191"/>
                    <a:pt x="112" y="191"/>
                  </a:cubicBezTo>
                  <a:cubicBezTo>
                    <a:pt x="116" y="189"/>
                    <a:pt x="116" y="189"/>
                    <a:pt x="116" y="189"/>
                  </a:cubicBezTo>
                  <a:cubicBezTo>
                    <a:pt x="137" y="188"/>
                    <a:pt x="137" y="188"/>
                    <a:pt x="137" y="188"/>
                  </a:cubicBezTo>
                  <a:cubicBezTo>
                    <a:pt x="149" y="189"/>
                    <a:pt x="149" y="189"/>
                    <a:pt x="149" y="189"/>
                  </a:cubicBezTo>
                  <a:cubicBezTo>
                    <a:pt x="150" y="188"/>
                    <a:pt x="149" y="186"/>
                    <a:pt x="152" y="188"/>
                  </a:cubicBezTo>
                  <a:cubicBezTo>
                    <a:pt x="155" y="184"/>
                    <a:pt x="151" y="187"/>
                    <a:pt x="146" y="185"/>
                  </a:cubicBezTo>
                  <a:cubicBezTo>
                    <a:pt x="145" y="185"/>
                    <a:pt x="145" y="185"/>
                    <a:pt x="145" y="185"/>
                  </a:cubicBezTo>
                  <a:cubicBezTo>
                    <a:pt x="145" y="183"/>
                    <a:pt x="145" y="183"/>
                    <a:pt x="145" y="183"/>
                  </a:cubicBezTo>
                  <a:cubicBezTo>
                    <a:pt x="151" y="185"/>
                    <a:pt x="151" y="185"/>
                    <a:pt x="151" y="185"/>
                  </a:cubicBezTo>
                  <a:cubicBezTo>
                    <a:pt x="152" y="182"/>
                    <a:pt x="152" y="182"/>
                    <a:pt x="152" y="182"/>
                  </a:cubicBezTo>
                  <a:cubicBezTo>
                    <a:pt x="154" y="183"/>
                    <a:pt x="154" y="183"/>
                    <a:pt x="154" y="183"/>
                  </a:cubicBezTo>
                  <a:cubicBezTo>
                    <a:pt x="156" y="182"/>
                    <a:pt x="161" y="183"/>
                    <a:pt x="158" y="179"/>
                  </a:cubicBezTo>
                  <a:cubicBezTo>
                    <a:pt x="162" y="178"/>
                    <a:pt x="162" y="178"/>
                    <a:pt x="162" y="178"/>
                  </a:cubicBezTo>
                  <a:cubicBezTo>
                    <a:pt x="158" y="174"/>
                    <a:pt x="158" y="174"/>
                    <a:pt x="158" y="174"/>
                  </a:cubicBezTo>
                  <a:cubicBezTo>
                    <a:pt x="164" y="179"/>
                    <a:pt x="158" y="168"/>
                    <a:pt x="169" y="172"/>
                  </a:cubicBezTo>
                  <a:cubicBezTo>
                    <a:pt x="169" y="170"/>
                    <a:pt x="169" y="170"/>
                    <a:pt x="169" y="170"/>
                  </a:cubicBezTo>
                  <a:cubicBezTo>
                    <a:pt x="169" y="168"/>
                    <a:pt x="168" y="166"/>
                    <a:pt x="163" y="170"/>
                  </a:cubicBezTo>
                  <a:cubicBezTo>
                    <a:pt x="161" y="169"/>
                    <a:pt x="161" y="169"/>
                    <a:pt x="161" y="169"/>
                  </a:cubicBezTo>
                  <a:cubicBezTo>
                    <a:pt x="159" y="170"/>
                    <a:pt x="165" y="175"/>
                    <a:pt x="156" y="170"/>
                  </a:cubicBezTo>
                  <a:cubicBezTo>
                    <a:pt x="152" y="169"/>
                    <a:pt x="151" y="173"/>
                    <a:pt x="149" y="174"/>
                  </a:cubicBezTo>
                  <a:cubicBezTo>
                    <a:pt x="151" y="171"/>
                    <a:pt x="138" y="178"/>
                    <a:pt x="154" y="173"/>
                  </a:cubicBezTo>
                  <a:cubicBezTo>
                    <a:pt x="156" y="174"/>
                    <a:pt x="156" y="174"/>
                    <a:pt x="156" y="174"/>
                  </a:cubicBezTo>
                  <a:cubicBezTo>
                    <a:pt x="154" y="175"/>
                    <a:pt x="154" y="175"/>
                    <a:pt x="154" y="175"/>
                  </a:cubicBezTo>
                  <a:cubicBezTo>
                    <a:pt x="144" y="175"/>
                    <a:pt x="144" y="175"/>
                    <a:pt x="144" y="175"/>
                  </a:cubicBezTo>
                  <a:cubicBezTo>
                    <a:pt x="136" y="176"/>
                    <a:pt x="136" y="176"/>
                    <a:pt x="136" y="176"/>
                  </a:cubicBezTo>
                  <a:cubicBezTo>
                    <a:pt x="132" y="175"/>
                    <a:pt x="132" y="175"/>
                    <a:pt x="132" y="175"/>
                  </a:cubicBezTo>
                  <a:cubicBezTo>
                    <a:pt x="132" y="173"/>
                    <a:pt x="132" y="173"/>
                    <a:pt x="132" y="173"/>
                  </a:cubicBezTo>
                  <a:cubicBezTo>
                    <a:pt x="130" y="171"/>
                    <a:pt x="130" y="171"/>
                    <a:pt x="130" y="171"/>
                  </a:cubicBezTo>
                  <a:cubicBezTo>
                    <a:pt x="125" y="176"/>
                    <a:pt x="125" y="176"/>
                    <a:pt x="125" y="176"/>
                  </a:cubicBezTo>
                  <a:cubicBezTo>
                    <a:pt x="121" y="175"/>
                    <a:pt x="121" y="175"/>
                    <a:pt x="121" y="175"/>
                  </a:cubicBezTo>
                  <a:cubicBezTo>
                    <a:pt x="120" y="176"/>
                    <a:pt x="120" y="176"/>
                    <a:pt x="120" y="176"/>
                  </a:cubicBezTo>
                  <a:cubicBezTo>
                    <a:pt x="116" y="173"/>
                    <a:pt x="116" y="173"/>
                    <a:pt x="116" y="173"/>
                  </a:cubicBezTo>
                  <a:cubicBezTo>
                    <a:pt x="105" y="174"/>
                    <a:pt x="105" y="174"/>
                    <a:pt x="105" y="174"/>
                  </a:cubicBezTo>
                  <a:cubicBezTo>
                    <a:pt x="102" y="172"/>
                    <a:pt x="102" y="172"/>
                    <a:pt x="102" y="172"/>
                  </a:cubicBezTo>
                  <a:cubicBezTo>
                    <a:pt x="99" y="172"/>
                    <a:pt x="99" y="172"/>
                    <a:pt x="99" y="172"/>
                  </a:cubicBezTo>
                  <a:cubicBezTo>
                    <a:pt x="98" y="175"/>
                    <a:pt x="98" y="175"/>
                    <a:pt x="98" y="175"/>
                  </a:cubicBezTo>
                  <a:cubicBezTo>
                    <a:pt x="95" y="175"/>
                    <a:pt x="95" y="175"/>
                    <a:pt x="95" y="175"/>
                  </a:cubicBezTo>
                  <a:cubicBezTo>
                    <a:pt x="96" y="174"/>
                    <a:pt x="96" y="174"/>
                    <a:pt x="96" y="174"/>
                  </a:cubicBezTo>
                  <a:cubicBezTo>
                    <a:pt x="95" y="173"/>
                    <a:pt x="95" y="173"/>
                    <a:pt x="95" y="173"/>
                  </a:cubicBezTo>
                  <a:cubicBezTo>
                    <a:pt x="95" y="171"/>
                    <a:pt x="95" y="171"/>
                    <a:pt x="95" y="171"/>
                  </a:cubicBezTo>
                  <a:cubicBezTo>
                    <a:pt x="99" y="171"/>
                    <a:pt x="99" y="171"/>
                    <a:pt x="99" y="171"/>
                  </a:cubicBezTo>
                  <a:cubicBezTo>
                    <a:pt x="103" y="169"/>
                    <a:pt x="103" y="169"/>
                    <a:pt x="103" y="169"/>
                  </a:cubicBezTo>
                  <a:cubicBezTo>
                    <a:pt x="102" y="165"/>
                    <a:pt x="102" y="165"/>
                    <a:pt x="102" y="165"/>
                  </a:cubicBezTo>
                  <a:cubicBezTo>
                    <a:pt x="112" y="165"/>
                    <a:pt x="112" y="165"/>
                    <a:pt x="112" y="165"/>
                  </a:cubicBezTo>
                  <a:cubicBezTo>
                    <a:pt x="116" y="162"/>
                    <a:pt x="116" y="162"/>
                    <a:pt x="116" y="162"/>
                  </a:cubicBezTo>
                  <a:cubicBezTo>
                    <a:pt x="121" y="161"/>
                    <a:pt x="121" y="161"/>
                    <a:pt x="121" y="161"/>
                  </a:cubicBezTo>
                  <a:cubicBezTo>
                    <a:pt x="123" y="161"/>
                    <a:pt x="124" y="157"/>
                    <a:pt x="128" y="160"/>
                  </a:cubicBezTo>
                  <a:cubicBezTo>
                    <a:pt x="130" y="158"/>
                    <a:pt x="130" y="158"/>
                    <a:pt x="130" y="158"/>
                  </a:cubicBezTo>
                  <a:cubicBezTo>
                    <a:pt x="131" y="159"/>
                    <a:pt x="131" y="159"/>
                    <a:pt x="131" y="159"/>
                  </a:cubicBezTo>
                  <a:cubicBezTo>
                    <a:pt x="132" y="159"/>
                    <a:pt x="126" y="161"/>
                    <a:pt x="134" y="158"/>
                  </a:cubicBezTo>
                  <a:cubicBezTo>
                    <a:pt x="132" y="160"/>
                    <a:pt x="132" y="160"/>
                    <a:pt x="132" y="160"/>
                  </a:cubicBezTo>
                  <a:cubicBezTo>
                    <a:pt x="133" y="161"/>
                    <a:pt x="133" y="161"/>
                    <a:pt x="133" y="161"/>
                  </a:cubicBezTo>
                  <a:cubicBezTo>
                    <a:pt x="130" y="163"/>
                    <a:pt x="130" y="163"/>
                    <a:pt x="130" y="163"/>
                  </a:cubicBezTo>
                  <a:cubicBezTo>
                    <a:pt x="125" y="166"/>
                    <a:pt x="125" y="166"/>
                    <a:pt x="125" y="166"/>
                  </a:cubicBezTo>
                  <a:cubicBezTo>
                    <a:pt x="130" y="166"/>
                    <a:pt x="130" y="166"/>
                    <a:pt x="130" y="166"/>
                  </a:cubicBezTo>
                  <a:cubicBezTo>
                    <a:pt x="146" y="165"/>
                    <a:pt x="146" y="165"/>
                    <a:pt x="146" y="165"/>
                  </a:cubicBezTo>
                  <a:cubicBezTo>
                    <a:pt x="148" y="166"/>
                    <a:pt x="148" y="166"/>
                    <a:pt x="148" y="166"/>
                  </a:cubicBezTo>
                  <a:cubicBezTo>
                    <a:pt x="150" y="165"/>
                    <a:pt x="150" y="165"/>
                    <a:pt x="150" y="165"/>
                  </a:cubicBezTo>
                  <a:cubicBezTo>
                    <a:pt x="153" y="168"/>
                    <a:pt x="153" y="168"/>
                    <a:pt x="153" y="168"/>
                  </a:cubicBezTo>
                  <a:cubicBezTo>
                    <a:pt x="157" y="166"/>
                    <a:pt x="157" y="166"/>
                    <a:pt x="157" y="166"/>
                  </a:cubicBezTo>
                  <a:cubicBezTo>
                    <a:pt x="157" y="162"/>
                    <a:pt x="147" y="169"/>
                    <a:pt x="162" y="165"/>
                  </a:cubicBezTo>
                  <a:cubicBezTo>
                    <a:pt x="165" y="166"/>
                    <a:pt x="156" y="171"/>
                    <a:pt x="162" y="162"/>
                  </a:cubicBezTo>
                  <a:cubicBezTo>
                    <a:pt x="159" y="160"/>
                    <a:pt x="159" y="160"/>
                    <a:pt x="159" y="160"/>
                  </a:cubicBezTo>
                  <a:cubicBezTo>
                    <a:pt x="153" y="159"/>
                    <a:pt x="153" y="159"/>
                    <a:pt x="153" y="159"/>
                  </a:cubicBezTo>
                  <a:cubicBezTo>
                    <a:pt x="146" y="161"/>
                    <a:pt x="146" y="161"/>
                    <a:pt x="146" y="161"/>
                  </a:cubicBezTo>
                  <a:cubicBezTo>
                    <a:pt x="146" y="160"/>
                    <a:pt x="146" y="160"/>
                    <a:pt x="146" y="160"/>
                  </a:cubicBezTo>
                  <a:cubicBezTo>
                    <a:pt x="148" y="160"/>
                    <a:pt x="148" y="160"/>
                    <a:pt x="148" y="160"/>
                  </a:cubicBezTo>
                  <a:cubicBezTo>
                    <a:pt x="143" y="155"/>
                    <a:pt x="143" y="155"/>
                    <a:pt x="143" y="155"/>
                  </a:cubicBezTo>
                  <a:cubicBezTo>
                    <a:pt x="140" y="156"/>
                    <a:pt x="139" y="160"/>
                    <a:pt x="135" y="156"/>
                  </a:cubicBezTo>
                  <a:cubicBezTo>
                    <a:pt x="137" y="154"/>
                    <a:pt x="137" y="154"/>
                    <a:pt x="137" y="154"/>
                  </a:cubicBezTo>
                  <a:cubicBezTo>
                    <a:pt x="139" y="154"/>
                    <a:pt x="133" y="160"/>
                    <a:pt x="135" y="151"/>
                  </a:cubicBezTo>
                  <a:cubicBezTo>
                    <a:pt x="140" y="151"/>
                    <a:pt x="129" y="157"/>
                    <a:pt x="140" y="149"/>
                  </a:cubicBezTo>
                  <a:cubicBezTo>
                    <a:pt x="135" y="147"/>
                    <a:pt x="135" y="147"/>
                    <a:pt x="135" y="147"/>
                  </a:cubicBezTo>
                  <a:cubicBezTo>
                    <a:pt x="128" y="148"/>
                    <a:pt x="128" y="148"/>
                    <a:pt x="128" y="148"/>
                  </a:cubicBezTo>
                  <a:cubicBezTo>
                    <a:pt x="124" y="146"/>
                    <a:pt x="124" y="146"/>
                    <a:pt x="124" y="146"/>
                  </a:cubicBezTo>
                  <a:cubicBezTo>
                    <a:pt x="107" y="146"/>
                    <a:pt x="107" y="146"/>
                    <a:pt x="107" y="146"/>
                  </a:cubicBezTo>
                  <a:cubicBezTo>
                    <a:pt x="106" y="144"/>
                    <a:pt x="106" y="144"/>
                    <a:pt x="106" y="144"/>
                  </a:cubicBezTo>
                  <a:cubicBezTo>
                    <a:pt x="106" y="145"/>
                    <a:pt x="104" y="146"/>
                    <a:pt x="102" y="145"/>
                  </a:cubicBezTo>
                  <a:cubicBezTo>
                    <a:pt x="106" y="143"/>
                    <a:pt x="106" y="143"/>
                    <a:pt x="106" y="143"/>
                  </a:cubicBezTo>
                  <a:cubicBezTo>
                    <a:pt x="107" y="145"/>
                    <a:pt x="107" y="145"/>
                    <a:pt x="107" y="145"/>
                  </a:cubicBezTo>
                  <a:cubicBezTo>
                    <a:pt x="108" y="143"/>
                    <a:pt x="108" y="143"/>
                    <a:pt x="108" y="143"/>
                  </a:cubicBezTo>
                  <a:cubicBezTo>
                    <a:pt x="103" y="141"/>
                    <a:pt x="103" y="141"/>
                    <a:pt x="103" y="141"/>
                  </a:cubicBezTo>
                  <a:cubicBezTo>
                    <a:pt x="97" y="142"/>
                    <a:pt x="97" y="142"/>
                    <a:pt x="97" y="142"/>
                  </a:cubicBezTo>
                  <a:cubicBezTo>
                    <a:pt x="95" y="142"/>
                    <a:pt x="95" y="142"/>
                    <a:pt x="95" y="142"/>
                  </a:cubicBezTo>
                  <a:cubicBezTo>
                    <a:pt x="105" y="139"/>
                    <a:pt x="105" y="139"/>
                    <a:pt x="105" y="139"/>
                  </a:cubicBezTo>
                  <a:cubicBezTo>
                    <a:pt x="106" y="138"/>
                    <a:pt x="95" y="144"/>
                    <a:pt x="109" y="139"/>
                  </a:cubicBezTo>
                  <a:cubicBezTo>
                    <a:pt x="130" y="142"/>
                    <a:pt x="130" y="142"/>
                    <a:pt x="130" y="142"/>
                  </a:cubicBezTo>
                  <a:cubicBezTo>
                    <a:pt x="131" y="141"/>
                    <a:pt x="131" y="141"/>
                    <a:pt x="131" y="141"/>
                  </a:cubicBezTo>
                  <a:cubicBezTo>
                    <a:pt x="139" y="143"/>
                    <a:pt x="139" y="143"/>
                    <a:pt x="139" y="143"/>
                  </a:cubicBezTo>
                  <a:cubicBezTo>
                    <a:pt x="146" y="141"/>
                    <a:pt x="146" y="141"/>
                    <a:pt x="146" y="141"/>
                  </a:cubicBezTo>
                  <a:cubicBezTo>
                    <a:pt x="145" y="140"/>
                    <a:pt x="145" y="140"/>
                    <a:pt x="145" y="140"/>
                  </a:cubicBezTo>
                  <a:cubicBezTo>
                    <a:pt x="144" y="139"/>
                    <a:pt x="143" y="145"/>
                    <a:pt x="147" y="138"/>
                  </a:cubicBezTo>
                  <a:cubicBezTo>
                    <a:pt x="148" y="140"/>
                    <a:pt x="148" y="140"/>
                    <a:pt x="148" y="140"/>
                  </a:cubicBezTo>
                  <a:cubicBezTo>
                    <a:pt x="149" y="140"/>
                    <a:pt x="149" y="140"/>
                    <a:pt x="149" y="140"/>
                  </a:cubicBezTo>
                  <a:cubicBezTo>
                    <a:pt x="152" y="137"/>
                    <a:pt x="152" y="137"/>
                    <a:pt x="152" y="137"/>
                  </a:cubicBezTo>
                  <a:cubicBezTo>
                    <a:pt x="153" y="142"/>
                    <a:pt x="153" y="142"/>
                    <a:pt x="153" y="142"/>
                  </a:cubicBezTo>
                  <a:cubicBezTo>
                    <a:pt x="156" y="139"/>
                    <a:pt x="156" y="139"/>
                    <a:pt x="156" y="139"/>
                  </a:cubicBezTo>
                  <a:cubicBezTo>
                    <a:pt x="159" y="138"/>
                    <a:pt x="161" y="141"/>
                    <a:pt x="164" y="137"/>
                  </a:cubicBezTo>
                  <a:cubicBezTo>
                    <a:pt x="163" y="136"/>
                    <a:pt x="168" y="136"/>
                    <a:pt x="162" y="136"/>
                  </a:cubicBezTo>
                  <a:cubicBezTo>
                    <a:pt x="162" y="135"/>
                    <a:pt x="163" y="137"/>
                    <a:pt x="162" y="135"/>
                  </a:cubicBezTo>
                  <a:cubicBezTo>
                    <a:pt x="164" y="134"/>
                    <a:pt x="167" y="139"/>
                    <a:pt x="166" y="137"/>
                  </a:cubicBezTo>
                  <a:cubicBezTo>
                    <a:pt x="167" y="134"/>
                    <a:pt x="167" y="134"/>
                    <a:pt x="167" y="134"/>
                  </a:cubicBezTo>
                  <a:cubicBezTo>
                    <a:pt x="171" y="138"/>
                    <a:pt x="168" y="127"/>
                    <a:pt x="175" y="134"/>
                  </a:cubicBezTo>
                  <a:cubicBezTo>
                    <a:pt x="179" y="133"/>
                    <a:pt x="181" y="129"/>
                    <a:pt x="186" y="132"/>
                  </a:cubicBezTo>
                  <a:cubicBezTo>
                    <a:pt x="185" y="133"/>
                    <a:pt x="185" y="133"/>
                    <a:pt x="185" y="133"/>
                  </a:cubicBezTo>
                  <a:cubicBezTo>
                    <a:pt x="194" y="133"/>
                    <a:pt x="194" y="133"/>
                    <a:pt x="194" y="133"/>
                  </a:cubicBezTo>
                  <a:cubicBezTo>
                    <a:pt x="198" y="136"/>
                    <a:pt x="198" y="136"/>
                    <a:pt x="198" y="136"/>
                  </a:cubicBezTo>
                  <a:cubicBezTo>
                    <a:pt x="199" y="134"/>
                    <a:pt x="199" y="134"/>
                    <a:pt x="199" y="134"/>
                  </a:cubicBezTo>
                  <a:cubicBezTo>
                    <a:pt x="199" y="133"/>
                    <a:pt x="199" y="133"/>
                    <a:pt x="199" y="133"/>
                  </a:cubicBezTo>
                  <a:cubicBezTo>
                    <a:pt x="200" y="135"/>
                    <a:pt x="200" y="135"/>
                    <a:pt x="200" y="135"/>
                  </a:cubicBezTo>
                  <a:cubicBezTo>
                    <a:pt x="207" y="134"/>
                    <a:pt x="207" y="134"/>
                    <a:pt x="207" y="134"/>
                  </a:cubicBezTo>
                  <a:cubicBezTo>
                    <a:pt x="211" y="132"/>
                    <a:pt x="211" y="132"/>
                    <a:pt x="211" y="132"/>
                  </a:cubicBezTo>
                  <a:cubicBezTo>
                    <a:pt x="208" y="130"/>
                    <a:pt x="208" y="130"/>
                    <a:pt x="208" y="130"/>
                  </a:cubicBezTo>
                  <a:cubicBezTo>
                    <a:pt x="212" y="129"/>
                    <a:pt x="212" y="129"/>
                    <a:pt x="212" y="129"/>
                  </a:cubicBezTo>
                  <a:cubicBezTo>
                    <a:pt x="210" y="130"/>
                    <a:pt x="210" y="130"/>
                    <a:pt x="210" y="130"/>
                  </a:cubicBezTo>
                  <a:cubicBezTo>
                    <a:pt x="217" y="132"/>
                    <a:pt x="217" y="132"/>
                    <a:pt x="217" y="132"/>
                  </a:cubicBezTo>
                  <a:cubicBezTo>
                    <a:pt x="218" y="132"/>
                    <a:pt x="219" y="127"/>
                    <a:pt x="220" y="132"/>
                  </a:cubicBezTo>
                  <a:cubicBezTo>
                    <a:pt x="222" y="133"/>
                    <a:pt x="222" y="131"/>
                    <a:pt x="222" y="130"/>
                  </a:cubicBezTo>
                  <a:cubicBezTo>
                    <a:pt x="219" y="130"/>
                    <a:pt x="228" y="128"/>
                    <a:pt x="219" y="130"/>
                  </a:cubicBezTo>
                  <a:cubicBezTo>
                    <a:pt x="224" y="127"/>
                    <a:pt x="224" y="127"/>
                    <a:pt x="224" y="127"/>
                  </a:cubicBezTo>
                  <a:cubicBezTo>
                    <a:pt x="223" y="126"/>
                    <a:pt x="223" y="126"/>
                    <a:pt x="223" y="126"/>
                  </a:cubicBezTo>
                  <a:cubicBezTo>
                    <a:pt x="226" y="125"/>
                    <a:pt x="226" y="125"/>
                    <a:pt x="226" y="125"/>
                  </a:cubicBezTo>
                  <a:cubicBezTo>
                    <a:pt x="230" y="126"/>
                    <a:pt x="230" y="126"/>
                    <a:pt x="230" y="126"/>
                  </a:cubicBezTo>
                  <a:cubicBezTo>
                    <a:pt x="228" y="128"/>
                    <a:pt x="228" y="128"/>
                    <a:pt x="228" y="128"/>
                  </a:cubicBezTo>
                  <a:cubicBezTo>
                    <a:pt x="227" y="127"/>
                    <a:pt x="227" y="127"/>
                    <a:pt x="227" y="127"/>
                  </a:cubicBezTo>
                  <a:cubicBezTo>
                    <a:pt x="224" y="129"/>
                    <a:pt x="224" y="129"/>
                    <a:pt x="224" y="129"/>
                  </a:cubicBezTo>
                  <a:cubicBezTo>
                    <a:pt x="224" y="130"/>
                    <a:pt x="224" y="130"/>
                    <a:pt x="224" y="130"/>
                  </a:cubicBezTo>
                  <a:cubicBezTo>
                    <a:pt x="227" y="129"/>
                    <a:pt x="232" y="126"/>
                    <a:pt x="234" y="130"/>
                  </a:cubicBezTo>
                  <a:cubicBezTo>
                    <a:pt x="240" y="129"/>
                    <a:pt x="240" y="129"/>
                    <a:pt x="240" y="129"/>
                  </a:cubicBezTo>
                  <a:cubicBezTo>
                    <a:pt x="249" y="128"/>
                    <a:pt x="249" y="128"/>
                    <a:pt x="249" y="128"/>
                  </a:cubicBezTo>
                  <a:cubicBezTo>
                    <a:pt x="267" y="124"/>
                    <a:pt x="267" y="124"/>
                    <a:pt x="267" y="124"/>
                  </a:cubicBezTo>
                  <a:cubicBezTo>
                    <a:pt x="269" y="122"/>
                    <a:pt x="269" y="122"/>
                    <a:pt x="269" y="122"/>
                  </a:cubicBezTo>
                  <a:cubicBezTo>
                    <a:pt x="269" y="122"/>
                    <a:pt x="273" y="122"/>
                    <a:pt x="268" y="121"/>
                  </a:cubicBezTo>
                  <a:cubicBezTo>
                    <a:pt x="273" y="120"/>
                    <a:pt x="273" y="120"/>
                    <a:pt x="273" y="120"/>
                  </a:cubicBezTo>
                  <a:cubicBezTo>
                    <a:pt x="272" y="121"/>
                    <a:pt x="272" y="121"/>
                    <a:pt x="272" y="121"/>
                  </a:cubicBezTo>
                  <a:cubicBezTo>
                    <a:pt x="278" y="121"/>
                    <a:pt x="278" y="121"/>
                    <a:pt x="278" y="121"/>
                  </a:cubicBezTo>
                  <a:cubicBezTo>
                    <a:pt x="281" y="117"/>
                    <a:pt x="281" y="117"/>
                    <a:pt x="281" y="117"/>
                  </a:cubicBezTo>
                  <a:cubicBezTo>
                    <a:pt x="283" y="118"/>
                    <a:pt x="281" y="112"/>
                    <a:pt x="285" y="117"/>
                  </a:cubicBezTo>
                  <a:cubicBezTo>
                    <a:pt x="296" y="115"/>
                    <a:pt x="277" y="116"/>
                    <a:pt x="294" y="112"/>
                  </a:cubicBezTo>
                  <a:cubicBezTo>
                    <a:pt x="292" y="114"/>
                    <a:pt x="292" y="114"/>
                    <a:pt x="292" y="114"/>
                  </a:cubicBezTo>
                  <a:cubicBezTo>
                    <a:pt x="293" y="116"/>
                    <a:pt x="293" y="116"/>
                    <a:pt x="293" y="116"/>
                  </a:cubicBezTo>
                  <a:cubicBezTo>
                    <a:pt x="297" y="114"/>
                    <a:pt x="297" y="114"/>
                    <a:pt x="297" y="114"/>
                  </a:cubicBezTo>
                  <a:cubicBezTo>
                    <a:pt x="297" y="113"/>
                    <a:pt x="297" y="113"/>
                    <a:pt x="297" y="113"/>
                  </a:cubicBezTo>
                  <a:cubicBezTo>
                    <a:pt x="301" y="111"/>
                    <a:pt x="301" y="111"/>
                    <a:pt x="301" y="111"/>
                  </a:cubicBezTo>
                  <a:cubicBezTo>
                    <a:pt x="311" y="110"/>
                    <a:pt x="311" y="110"/>
                    <a:pt x="311" y="110"/>
                  </a:cubicBezTo>
                  <a:cubicBezTo>
                    <a:pt x="311" y="109"/>
                    <a:pt x="311" y="109"/>
                    <a:pt x="311" y="109"/>
                  </a:cubicBezTo>
                  <a:cubicBezTo>
                    <a:pt x="303" y="109"/>
                    <a:pt x="303" y="109"/>
                    <a:pt x="303" y="109"/>
                  </a:cubicBezTo>
                  <a:cubicBezTo>
                    <a:pt x="289" y="111"/>
                    <a:pt x="289" y="111"/>
                    <a:pt x="289" y="111"/>
                  </a:cubicBezTo>
                  <a:cubicBezTo>
                    <a:pt x="275" y="113"/>
                    <a:pt x="275" y="113"/>
                    <a:pt x="275" y="113"/>
                  </a:cubicBezTo>
                  <a:cubicBezTo>
                    <a:pt x="272" y="114"/>
                    <a:pt x="272" y="114"/>
                    <a:pt x="272" y="114"/>
                  </a:cubicBezTo>
                  <a:cubicBezTo>
                    <a:pt x="266" y="114"/>
                    <a:pt x="266" y="114"/>
                    <a:pt x="266" y="114"/>
                  </a:cubicBezTo>
                  <a:cubicBezTo>
                    <a:pt x="262" y="115"/>
                    <a:pt x="262" y="115"/>
                    <a:pt x="262" y="115"/>
                  </a:cubicBezTo>
                  <a:cubicBezTo>
                    <a:pt x="258" y="113"/>
                    <a:pt x="258" y="113"/>
                    <a:pt x="258" y="113"/>
                  </a:cubicBezTo>
                  <a:cubicBezTo>
                    <a:pt x="255" y="115"/>
                    <a:pt x="255" y="115"/>
                    <a:pt x="255" y="115"/>
                  </a:cubicBezTo>
                  <a:cubicBezTo>
                    <a:pt x="252" y="115"/>
                    <a:pt x="252" y="115"/>
                    <a:pt x="252" y="115"/>
                  </a:cubicBezTo>
                  <a:cubicBezTo>
                    <a:pt x="248" y="116"/>
                    <a:pt x="248" y="116"/>
                    <a:pt x="248" y="116"/>
                  </a:cubicBezTo>
                  <a:cubicBezTo>
                    <a:pt x="245" y="116"/>
                    <a:pt x="245" y="116"/>
                    <a:pt x="245" y="116"/>
                  </a:cubicBezTo>
                  <a:cubicBezTo>
                    <a:pt x="240" y="114"/>
                    <a:pt x="247" y="121"/>
                    <a:pt x="239" y="117"/>
                  </a:cubicBezTo>
                  <a:cubicBezTo>
                    <a:pt x="221" y="118"/>
                    <a:pt x="221" y="118"/>
                    <a:pt x="221" y="118"/>
                  </a:cubicBezTo>
                  <a:cubicBezTo>
                    <a:pt x="221" y="117"/>
                    <a:pt x="228" y="116"/>
                    <a:pt x="221" y="115"/>
                  </a:cubicBezTo>
                  <a:cubicBezTo>
                    <a:pt x="214" y="116"/>
                    <a:pt x="214" y="116"/>
                    <a:pt x="214" y="116"/>
                  </a:cubicBezTo>
                  <a:cubicBezTo>
                    <a:pt x="215" y="113"/>
                    <a:pt x="215" y="113"/>
                    <a:pt x="215" y="113"/>
                  </a:cubicBezTo>
                  <a:cubicBezTo>
                    <a:pt x="208" y="112"/>
                    <a:pt x="208" y="112"/>
                    <a:pt x="208" y="112"/>
                  </a:cubicBezTo>
                  <a:cubicBezTo>
                    <a:pt x="207" y="115"/>
                    <a:pt x="207" y="115"/>
                    <a:pt x="207" y="115"/>
                  </a:cubicBezTo>
                  <a:cubicBezTo>
                    <a:pt x="209" y="115"/>
                    <a:pt x="209" y="115"/>
                    <a:pt x="209" y="115"/>
                  </a:cubicBezTo>
                  <a:cubicBezTo>
                    <a:pt x="208" y="116"/>
                    <a:pt x="205" y="117"/>
                    <a:pt x="203" y="117"/>
                  </a:cubicBezTo>
                  <a:cubicBezTo>
                    <a:pt x="202" y="116"/>
                    <a:pt x="202" y="116"/>
                    <a:pt x="202" y="116"/>
                  </a:cubicBezTo>
                  <a:cubicBezTo>
                    <a:pt x="206" y="114"/>
                    <a:pt x="206" y="114"/>
                    <a:pt x="206" y="114"/>
                  </a:cubicBezTo>
                  <a:cubicBezTo>
                    <a:pt x="204" y="119"/>
                    <a:pt x="218" y="112"/>
                    <a:pt x="200" y="114"/>
                  </a:cubicBezTo>
                  <a:cubicBezTo>
                    <a:pt x="202" y="113"/>
                    <a:pt x="203" y="113"/>
                    <a:pt x="198" y="117"/>
                  </a:cubicBezTo>
                  <a:cubicBezTo>
                    <a:pt x="193" y="115"/>
                    <a:pt x="193" y="115"/>
                    <a:pt x="193" y="115"/>
                  </a:cubicBezTo>
                  <a:cubicBezTo>
                    <a:pt x="193" y="118"/>
                    <a:pt x="193" y="118"/>
                    <a:pt x="193" y="118"/>
                  </a:cubicBezTo>
                  <a:cubicBezTo>
                    <a:pt x="188" y="116"/>
                    <a:pt x="188" y="116"/>
                    <a:pt x="188" y="116"/>
                  </a:cubicBezTo>
                  <a:cubicBezTo>
                    <a:pt x="179" y="119"/>
                    <a:pt x="179" y="119"/>
                    <a:pt x="179" y="119"/>
                  </a:cubicBezTo>
                  <a:cubicBezTo>
                    <a:pt x="178" y="116"/>
                    <a:pt x="178" y="116"/>
                    <a:pt x="178" y="116"/>
                  </a:cubicBezTo>
                  <a:cubicBezTo>
                    <a:pt x="170" y="116"/>
                    <a:pt x="170" y="116"/>
                    <a:pt x="170" y="116"/>
                  </a:cubicBezTo>
                  <a:cubicBezTo>
                    <a:pt x="168" y="119"/>
                    <a:pt x="168" y="119"/>
                    <a:pt x="168" y="119"/>
                  </a:cubicBezTo>
                  <a:cubicBezTo>
                    <a:pt x="166" y="118"/>
                    <a:pt x="166" y="118"/>
                    <a:pt x="166" y="118"/>
                  </a:cubicBezTo>
                  <a:cubicBezTo>
                    <a:pt x="165" y="120"/>
                    <a:pt x="165" y="120"/>
                    <a:pt x="165" y="120"/>
                  </a:cubicBezTo>
                  <a:cubicBezTo>
                    <a:pt x="169" y="123"/>
                    <a:pt x="169" y="123"/>
                    <a:pt x="169" y="123"/>
                  </a:cubicBezTo>
                  <a:cubicBezTo>
                    <a:pt x="178" y="121"/>
                    <a:pt x="178" y="121"/>
                    <a:pt x="178" y="121"/>
                  </a:cubicBezTo>
                  <a:cubicBezTo>
                    <a:pt x="178" y="121"/>
                    <a:pt x="178" y="121"/>
                    <a:pt x="178" y="121"/>
                  </a:cubicBezTo>
                  <a:cubicBezTo>
                    <a:pt x="179" y="122"/>
                    <a:pt x="179" y="122"/>
                    <a:pt x="179" y="122"/>
                  </a:cubicBezTo>
                  <a:cubicBezTo>
                    <a:pt x="179" y="123"/>
                    <a:pt x="179" y="123"/>
                    <a:pt x="179" y="123"/>
                  </a:cubicBezTo>
                  <a:cubicBezTo>
                    <a:pt x="171" y="123"/>
                    <a:pt x="171" y="123"/>
                    <a:pt x="171" y="123"/>
                  </a:cubicBezTo>
                  <a:cubicBezTo>
                    <a:pt x="169" y="124"/>
                    <a:pt x="174" y="119"/>
                    <a:pt x="170" y="125"/>
                  </a:cubicBezTo>
                  <a:cubicBezTo>
                    <a:pt x="165" y="123"/>
                    <a:pt x="165" y="123"/>
                    <a:pt x="165" y="123"/>
                  </a:cubicBezTo>
                  <a:cubicBezTo>
                    <a:pt x="162" y="123"/>
                    <a:pt x="162" y="123"/>
                    <a:pt x="162" y="123"/>
                  </a:cubicBezTo>
                  <a:cubicBezTo>
                    <a:pt x="165" y="120"/>
                    <a:pt x="165" y="120"/>
                    <a:pt x="165" y="120"/>
                  </a:cubicBezTo>
                  <a:cubicBezTo>
                    <a:pt x="160" y="119"/>
                    <a:pt x="170" y="115"/>
                    <a:pt x="160" y="120"/>
                  </a:cubicBezTo>
                  <a:cubicBezTo>
                    <a:pt x="161" y="118"/>
                    <a:pt x="164" y="118"/>
                    <a:pt x="165" y="117"/>
                  </a:cubicBezTo>
                  <a:cubicBezTo>
                    <a:pt x="164" y="115"/>
                    <a:pt x="164" y="115"/>
                    <a:pt x="164" y="115"/>
                  </a:cubicBezTo>
                  <a:cubicBezTo>
                    <a:pt x="164" y="113"/>
                    <a:pt x="164" y="113"/>
                    <a:pt x="164" y="113"/>
                  </a:cubicBezTo>
                  <a:cubicBezTo>
                    <a:pt x="166" y="113"/>
                    <a:pt x="167" y="111"/>
                    <a:pt x="168" y="110"/>
                  </a:cubicBezTo>
                  <a:cubicBezTo>
                    <a:pt x="158" y="111"/>
                    <a:pt x="158" y="111"/>
                    <a:pt x="158" y="111"/>
                  </a:cubicBezTo>
                  <a:cubicBezTo>
                    <a:pt x="157" y="112"/>
                    <a:pt x="157" y="112"/>
                    <a:pt x="157" y="112"/>
                  </a:cubicBezTo>
                  <a:cubicBezTo>
                    <a:pt x="152" y="111"/>
                    <a:pt x="152" y="111"/>
                    <a:pt x="152" y="111"/>
                  </a:cubicBezTo>
                  <a:cubicBezTo>
                    <a:pt x="151" y="112"/>
                    <a:pt x="151" y="112"/>
                    <a:pt x="151" y="112"/>
                  </a:cubicBezTo>
                  <a:cubicBezTo>
                    <a:pt x="151" y="113"/>
                    <a:pt x="151" y="113"/>
                    <a:pt x="151" y="113"/>
                  </a:cubicBezTo>
                  <a:cubicBezTo>
                    <a:pt x="147" y="114"/>
                    <a:pt x="147" y="114"/>
                    <a:pt x="147" y="114"/>
                  </a:cubicBezTo>
                  <a:cubicBezTo>
                    <a:pt x="146" y="115"/>
                    <a:pt x="153" y="115"/>
                    <a:pt x="145" y="114"/>
                  </a:cubicBezTo>
                  <a:cubicBezTo>
                    <a:pt x="144" y="111"/>
                    <a:pt x="147" y="115"/>
                    <a:pt x="146" y="112"/>
                  </a:cubicBezTo>
                  <a:cubicBezTo>
                    <a:pt x="142" y="115"/>
                    <a:pt x="142" y="115"/>
                    <a:pt x="142" y="115"/>
                  </a:cubicBezTo>
                  <a:cubicBezTo>
                    <a:pt x="142" y="115"/>
                    <a:pt x="142" y="115"/>
                    <a:pt x="142" y="115"/>
                  </a:cubicBezTo>
                  <a:cubicBezTo>
                    <a:pt x="140" y="116"/>
                    <a:pt x="140" y="116"/>
                    <a:pt x="140" y="116"/>
                  </a:cubicBezTo>
                  <a:cubicBezTo>
                    <a:pt x="140" y="115"/>
                    <a:pt x="140" y="115"/>
                    <a:pt x="140" y="115"/>
                  </a:cubicBezTo>
                  <a:cubicBezTo>
                    <a:pt x="135" y="117"/>
                    <a:pt x="135" y="117"/>
                    <a:pt x="135" y="117"/>
                  </a:cubicBezTo>
                  <a:cubicBezTo>
                    <a:pt x="129" y="115"/>
                    <a:pt x="129" y="115"/>
                    <a:pt x="129" y="115"/>
                  </a:cubicBezTo>
                  <a:cubicBezTo>
                    <a:pt x="128" y="115"/>
                    <a:pt x="134" y="114"/>
                    <a:pt x="126" y="116"/>
                  </a:cubicBezTo>
                  <a:cubicBezTo>
                    <a:pt x="126" y="118"/>
                    <a:pt x="126" y="118"/>
                    <a:pt x="126" y="118"/>
                  </a:cubicBezTo>
                  <a:cubicBezTo>
                    <a:pt x="124" y="118"/>
                    <a:pt x="124" y="118"/>
                    <a:pt x="124" y="118"/>
                  </a:cubicBezTo>
                  <a:cubicBezTo>
                    <a:pt x="124" y="117"/>
                    <a:pt x="124" y="117"/>
                    <a:pt x="124" y="117"/>
                  </a:cubicBezTo>
                  <a:cubicBezTo>
                    <a:pt x="116" y="114"/>
                    <a:pt x="116" y="114"/>
                    <a:pt x="116" y="114"/>
                  </a:cubicBezTo>
                  <a:cubicBezTo>
                    <a:pt x="107" y="113"/>
                    <a:pt x="107" y="113"/>
                    <a:pt x="107" y="113"/>
                  </a:cubicBezTo>
                  <a:cubicBezTo>
                    <a:pt x="109" y="111"/>
                    <a:pt x="104" y="117"/>
                    <a:pt x="112" y="111"/>
                  </a:cubicBezTo>
                  <a:cubicBezTo>
                    <a:pt x="109" y="108"/>
                    <a:pt x="109" y="108"/>
                    <a:pt x="109" y="108"/>
                  </a:cubicBezTo>
                  <a:cubicBezTo>
                    <a:pt x="114" y="108"/>
                    <a:pt x="114" y="108"/>
                    <a:pt x="114" y="108"/>
                  </a:cubicBezTo>
                  <a:cubicBezTo>
                    <a:pt x="115" y="110"/>
                    <a:pt x="106" y="105"/>
                    <a:pt x="117" y="110"/>
                  </a:cubicBezTo>
                  <a:cubicBezTo>
                    <a:pt x="120" y="108"/>
                    <a:pt x="120" y="108"/>
                    <a:pt x="120" y="108"/>
                  </a:cubicBezTo>
                  <a:cubicBezTo>
                    <a:pt x="121" y="107"/>
                    <a:pt x="121" y="107"/>
                    <a:pt x="121" y="107"/>
                  </a:cubicBezTo>
                  <a:cubicBezTo>
                    <a:pt x="117" y="103"/>
                    <a:pt x="117" y="103"/>
                    <a:pt x="117" y="103"/>
                  </a:cubicBezTo>
                  <a:cubicBezTo>
                    <a:pt x="117" y="100"/>
                    <a:pt x="117" y="100"/>
                    <a:pt x="117" y="100"/>
                  </a:cubicBezTo>
                  <a:cubicBezTo>
                    <a:pt x="115" y="98"/>
                    <a:pt x="115" y="98"/>
                    <a:pt x="115" y="98"/>
                  </a:cubicBezTo>
                  <a:cubicBezTo>
                    <a:pt x="118" y="95"/>
                    <a:pt x="117" y="99"/>
                    <a:pt x="124" y="96"/>
                  </a:cubicBezTo>
                  <a:cubicBezTo>
                    <a:pt x="125" y="98"/>
                    <a:pt x="125" y="98"/>
                    <a:pt x="125" y="98"/>
                  </a:cubicBezTo>
                  <a:cubicBezTo>
                    <a:pt x="126" y="99"/>
                    <a:pt x="124" y="95"/>
                    <a:pt x="126" y="99"/>
                  </a:cubicBezTo>
                  <a:cubicBezTo>
                    <a:pt x="129" y="98"/>
                    <a:pt x="129" y="98"/>
                    <a:pt x="129" y="98"/>
                  </a:cubicBezTo>
                  <a:cubicBezTo>
                    <a:pt x="134" y="98"/>
                    <a:pt x="134" y="98"/>
                    <a:pt x="134" y="98"/>
                  </a:cubicBezTo>
                  <a:cubicBezTo>
                    <a:pt x="135" y="103"/>
                    <a:pt x="135" y="103"/>
                    <a:pt x="135" y="103"/>
                  </a:cubicBezTo>
                  <a:cubicBezTo>
                    <a:pt x="143" y="105"/>
                    <a:pt x="143" y="105"/>
                    <a:pt x="143" y="105"/>
                  </a:cubicBezTo>
                  <a:cubicBezTo>
                    <a:pt x="149" y="103"/>
                    <a:pt x="149" y="103"/>
                    <a:pt x="149" y="103"/>
                  </a:cubicBezTo>
                  <a:cubicBezTo>
                    <a:pt x="158" y="101"/>
                    <a:pt x="158" y="101"/>
                    <a:pt x="158" y="101"/>
                  </a:cubicBezTo>
                  <a:cubicBezTo>
                    <a:pt x="159" y="98"/>
                    <a:pt x="159" y="98"/>
                    <a:pt x="159" y="98"/>
                  </a:cubicBezTo>
                  <a:cubicBezTo>
                    <a:pt x="158" y="95"/>
                    <a:pt x="158" y="95"/>
                    <a:pt x="158" y="95"/>
                  </a:cubicBezTo>
                  <a:cubicBezTo>
                    <a:pt x="145" y="93"/>
                    <a:pt x="145" y="93"/>
                    <a:pt x="145" y="93"/>
                  </a:cubicBezTo>
                  <a:cubicBezTo>
                    <a:pt x="149" y="92"/>
                    <a:pt x="149" y="92"/>
                    <a:pt x="149" y="92"/>
                  </a:cubicBezTo>
                  <a:cubicBezTo>
                    <a:pt x="151" y="93"/>
                    <a:pt x="151" y="93"/>
                    <a:pt x="151" y="93"/>
                  </a:cubicBezTo>
                  <a:cubicBezTo>
                    <a:pt x="151" y="91"/>
                    <a:pt x="157" y="91"/>
                    <a:pt x="158" y="93"/>
                  </a:cubicBezTo>
                  <a:cubicBezTo>
                    <a:pt x="162" y="93"/>
                    <a:pt x="162" y="93"/>
                    <a:pt x="162" y="93"/>
                  </a:cubicBezTo>
                  <a:cubicBezTo>
                    <a:pt x="162" y="95"/>
                    <a:pt x="162" y="95"/>
                    <a:pt x="162" y="95"/>
                  </a:cubicBezTo>
                  <a:cubicBezTo>
                    <a:pt x="164" y="96"/>
                    <a:pt x="164" y="96"/>
                    <a:pt x="164" y="96"/>
                  </a:cubicBezTo>
                  <a:cubicBezTo>
                    <a:pt x="165" y="96"/>
                    <a:pt x="165" y="96"/>
                    <a:pt x="165" y="96"/>
                  </a:cubicBezTo>
                  <a:cubicBezTo>
                    <a:pt x="164" y="93"/>
                    <a:pt x="164" y="93"/>
                    <a:pt x="164" y="93"/>
                  </a:cubicBezTo>
                  <a:cubicBezTo>
                    <a:pt x="168" y="91"/>
                    <a:pt x="168" y="91"/>
                    <a:pt x="168" y="91"/>
                  </a:cubicBezTo>
                  <a:cubicBezTo>
                    <a:pt x="179" y="90"/>
                    <a:pt x="179" y="90"/>
                    <a:pt x="179" y="90"/>
                  </a:cubicBezTo>
                  <a:cubicBezTo>
                    <a:pt x="188" y="89"/>
                    <a:pt x="188" y="89"/>
                    <a:pt x="188" y="89"/>
                  </a:cubicBezTo>
                  <a:cubicBezTo>
                    <a:pt x="186" y="93"/>
                    <a:pt x="186" y="81"/>
                    <a:pt x="190" y="93"/>
                  </a:cubicBezTo>
                  <a:cubicBezTo>
                    <a:pt x="199" y="91"/>
                    <a:pt x="199" y="91"/>
                    <a:pt x="199" y="91"/>
                  </a:cubicBezTo>
                  <a:cubicBezTo>
                    <a:pt x="200" y="92"/>
                    <a:pt x="200" y="92"/>
                    <a:pt x="200" y="92"/>
                  </a:cubicBezTo>
                  <a:cubicBezTo>
                    <a:pt x="201" y="92"/>
                    <a:pt x="202" y="90"/>
                    <a:pt x="203" y="91"/>
                  </a:cubicBezTo>
                  <a:cubicBezTo>
                    <a:pt x="197" y="88"/>
                    <a:pt x="197" y="88"/>
                    <a:pt x="197" y="88"/>
                  </a:cubicBezTo>
                  <a:cubicBezTo>
                    <a:pt x="192" y="90"/>
                    <a:pt x="192" y="90"/>
                    <a:pt x="192" y="90"/>
                  </a:cubicBezTo>
                  <a:cubicBezTo>
                    <a:pt x="192" y="90"/>
                    <a:pt x="195" y="90"/>
                    <a:pt x="191" y="90"/>
                  </a:cubicBezTo>
                  <a:cubicBezTo>
                    <a:pt x="208" y="86"/>
                    <a:pt x="208" y="86"/>
                    <a:pt x="208" y="86"/>
                  </a:cubicBezTo>
                  <a:cubicBezTo>
                    <a:pt x="209" y="86"/>
                    <a:pt x="210" y="89"/>
                    <a:pt x="211" y="85"/>
                  </a:cubicBezTo>
                  <a:cubicBezTo>
                    <a:pt x="210" y="88"/>
                    <a:pt x="210" y="88"/>
                    <a:pt x="210" y="88"/>
                  </a:cubicBezTo>
                  <a:cubicBezTo>
                    <a:pt x="213" y="90"/>
                    <a:pt x="213" y="90"/>
                    <a:pt x="213" y="90"/>
                  </a:cubicBezTo>
                  <a:cubicBezTo>
                    <a:pt x="210" y="90"/>
                    <a:pt x="210" y="90"/>
                    <a:pt x="210" y="90"/>
                  </a:cubicBezTo>
                  <a:cubicBezTo>
                    <a:pt x="211" y="91"/>
                    <a:pt x="211" y="91"/>
                    <a:pt x="211" y="91"/>
                  </a:cubicBezTo>
                  <a:cubicBezTo>
                    <a:pt x="217" y="90"/>
                    <a:pt x="217" y="90"/>
                    <a:pt x="217" y="90"/>
                  </a:cubicBezTo>
                  <a:cubicBezTo>
                    <a:pt x="216" y="86"/>
                    <a:pt x="216" y="86"/>
                    <a:pt x="216" y="86"/>
                  </a:cubicBezTo>
                  <a:cubicBezTo>
                    <a:pt x="214" y="87"/>
                    <a:pt x="214" y="87"/>
                    <a:pt x="214" y="87"/>
                  </a:cubicBezTo>
                  <a:cubicBezTo>
                    <a:pt x="214" y="85"/>
                    <a:pt x="214" y="85"/>
                    <a:pt x="214" y="85"/>
                  </a:cubicBezTo>
                  <a:cubicBezTo>
                    <a:pt x="221" y="86"/>
                    <a:pt x="206" y="91"/>
                    <a:pt x="220" y="88"/>
                  </a:cubicBezTo>
                  <a:cubicBezTo>
                    <a:pt x="221" y="90"/>
                    <a:pt x="221" y="90"/>
                    <a:pt x="221" y="90"/>
                  </a:cubicBezTo>
                  <a:cubicBezTo>
                    <a:pt x="224" y="88"/>
                    <a:pt x="224" y="88"/>
                    <a:pt x="224" y="88"/>
                  </a:cubicBezTo>
                  <a:cubicBezTo>
                    <a:pt x="226" y="88"/>
                    <a:pt x="226" y="88"/>
                    <a:pt x="226" y="88"/>
                  </a:cubicBezTo>
                  <a:cubicBezTo>
                    <a:pt x="228" y="85"/>
                    <a:pt x="228" y="85"/>
                    <a:pt x="228" y="85"/>
                  </a:cubicBezTo>
                  <a:cubicBezTo>
                    <a:pt x="226" y="84"/>
                    <a:pt x="226" y="84"/>
                    <a:pt x="226" y="84"/>
                  </a:cubicBezTo>
                  <a:cubicBezTo>
                    <a:pt x="228" y="83"/>
                    <a:pt x="228" y="83"/>
                    <a:pt x="228" y="83"/>
                  </a:cubicBezTo>
                  <a:cubicBezTo>
                    <a:pt x="228" y="88"/>
                    <a:pt x="232" y="79"/>
                    <a:pt x="232" y="86"/>
                  </a:cubicBezTo>
                  <a:cubicBezTo>
                    <a:pt x="235" y="85"/>
                    <a:pt x="235" y="85"/>
                    <a:pt x="235" y="85"/>
                  </a:cubicBezTo>
                  <a:cubicBezTo>
                    <a:pt x="236" y="86"/>
                    <a:pt x="236" y="86"/>
                    <a:pt x="236" y="86"/>
                  </a:cubicBezTo>
                  <a:cubicBezTo>
                    <a:pt x="236" y="85"/>
                    <a:pt x="236" y="85"/>
                    <a:pt x="236" y="85"/>
                  </a:cubicBezTo>
                  <a:cubicBezTo>
                    <a:pt x="237" y="84"/>
                    <a:pt x="237" y="84"/>
                    <a:pt x="237" y="84"/>
                  </a:cubicBezTo>
                  <a:cubicBezTo>
                    <a:pt x="239" y="84"/>
                    <a:pt x="239" y="84"/>
                    <a:pt x="239" y="84"/>
                  </a:cubicBezTo>
                  <a:cubicBezTo>
                    <a:pt x="240" y="87"/>
                    <a:pt x="240" y="87"/>
                    <a:pt x="240" y="87"/>
                  </a:cubicBezTo>
                  <a:cubicBezTo>
                    <a:pt x="242" y="87"/>
                    <a:pt x="232" y="87"/>
                    <a:pt x="244" y="88"/>
                  </a:cubicBezTo>
                  <a:cubicBezTo>
                    <a:pt x="244" y="87"/>
                    <a:pt x="244" y="87"/>
                    <a:pt x="244" y="87"/>
                  </a:cubicBezTo>
                  <a:cubicBezTo>
                    <a:pt x="241" y="85"/>
                    <a:pt x="241" y="85"/>
                    <a:pt x="241" y="85"/>
                  </a:cubicBezTo>
                  <a:cubicBezTo>
                    <a:pt x="242" y="84"/>
                    <a:pt x="242" y="84"/>
                    <a:pt x="242" y="84"/>
                  </a:cubicBezTo>
                  <a:cubicBezTo>
                    <a:pt x="259" y="81"/>
                    <a:pt x="259" y="81"/>
                    <a:pt x="259" y="81"/>
                  </a:cubicBezTo>
                  <a:cubicBezTo>
                    <a:pt x="260" y="82"/>
                    <a:pt x="260" y="82"/>
                    <a:pt x="260" y="82"/>
                  </a:cubicBezTo>
                  <a:cubicBezTo>
                    <a:pt x="262" y="79"/>
                    <a:pt x="262" y="79"/>
                    <a:pt x="262" y="79"/>
                  </a:cubicBezTo>
                  <a:cubicBezTo>
                    <a:pt x="269" y="78"/>
                    <a:pt x="269" y="78"/>
                    <a:pt x="269" y="78"/>
                  </a:cubicBezTo>
                  <a:cubicBezTo>
                    <a:pt x="268" y="81"/>
                    <a:pt x="268" y="81"/>
                    <a:pt x="268" y="81"/>
                  </a:cubicBezTo>
                  <a:cubicBezTo>
                    <a:pt x="259" y="83"/>
                    <a:pt x="259" y="83"/>
                    <a:pt x="259" y="83"/>
                  </a:cubicBezTo>
                  <a:cubicBezTo>
                    <a:pt x="259" y="84"/>
                    <a:pt x="257" y="84"/>
                    <a:pt x="258" y="85"/>
                  </a:cubicBezTo>
                  <a:cubicBezTo>
                    <a:pt x="254" y="84"/>
                    <a:pt x="254" y="84"/>
                    <a:pt x="254" y="84"/>
                  </a:cubicBezTo>
                  <a:cubicBezTo>
                    <a:pt x="253" y="85"/>
                    <a:pt x="253" y="85"/>
                    <a:pt x="253" y="85"/>
                  </a:cubicBezTo>
                  <a:cubicBezTo>
                    <a:pt x="257" y="87"/>
                    <a:pt x="257" y="87"/>
                    <a:pt x="257" y="87"/>
                  </a:cubicBezTo>
                  <a:cubicBezTo>
                    <a:pt x="259" y="87"/>
                    <a:pt x="251" y="90"/>
                    <a:pt x="259" y="85"/>
                  </a:cubicBezTo>
                  <a:cubicBezTo>
                    <a:pt x="263" y="86"/>
                    <a:pt x="263" y="86"/>
                    <a:pt x="263" y="86"/>
                  </a:cubicBezTo>
                  <a:cubicBezTo>
                    <a:pt x="271" y="85"/>
                    <a:pt x="271" y="85"/>
                    <a:pt x="271" y="85"/>
                  </a:cubicBezTo>
                  <a:cubicBezTo>
                    <a:pt x="271" y="79"/>
                    <a:pt x="271" y="79"/>
                    <a:pt x="271" y="79"/>
                  </a:cubicBezTo>
                  <a:cubicBezTo>
                    <a:pt x="272" y="78"/>
                    <a:pt x="272" y="78"/>
                    <a:pt x="272" y="78"/>
                  </a:cubicBezTo>
                  <a:cubicBezTo>
                    <a:pt x="268" y="76"/>
                    <a:pt x="268" y="76"/>
                    <a:pt x="268" y="76"/>
                  </a:cubicBezTo>
                  <a:cubicBezTo>
                    <a:pt x="269" y="74"/>
                    <a:pt x="269" y="74"/>
                    <a:pt x="269" y="74"/>
                  </a:cubicBezTo>
                  <a:cubicBezTo>
                    <a:pt x="269" y="73"/>
                    <a:pt x="269" y="73"/>
                    <a:pt x="269" y="73"/>
                  </a:cubicBezTo>
                  <a:cubicBezTo>
                    <a:pt x="268" y="72"/>
                    <a:pt x="268" y="72"/>
                    <a:pt x="268" y="72"/>
                  </a:cubicBezTo>
                  <a:cubicBezTo>
                    <a:pt x="267" y="73"/>
                    <a:pt x="264" y="75"/>
                    <a:pt x="265" y="73"/>
                  </a:cubicBezTo>
                  <a:cubicBezTo>
                    <a:pt x="266" y="75"/>
                    <a:pt x="257" y="73"/>
                    <a:pt x="266" y="77"/>
                  </a:cubicBezTo>
                  <a:cubicBezTo>
                    <a:pt x="262" y="75"/>
                    <a:pt x="262" y="75"/>
                    <a:pt x="262" y="75"/>
                  </a:cubicBezTo>
                  <a:cubicBezTo>
                    <a:pt x="262" y="76"/>
                    <a:pt x="262" y="76"/>
                    <a:pt x="262" y="76"/>
                  </a:cubicBezTo>
                  <a:cubicBezTo>
                    <a:pt x="255" y="76"/>
                    <a:pt x="255" y="76"/>
                    <a:pt x="255" y="76"/>
                  </a:cubicBezTo>
                  <a:cubicBezTo>
                    <a:pt x="251" y="75"/>
                    <a:pt x="251" y="75"/>
                    <a:pt x="251" y="75"/>
                  </a:cubicBezTo>
                  <a:cubicBezTo>
                    <a:pt x="248" y="76"/>
                    <a:pt x="248" y="76"/>
                    <a:pt x="248" y="76"/>
                  </a:cubicBezTo>
                  <a:cubicBezTo>
                    <a:pt x="249" y="78"/>
                    <a:pt x="249" y="78"/>
                    <a:pt x="249" y="78"/>
                  </a:cubicBezTo>
                  <a:cubicBezTo>
                    <a:pt x="249" y="79"/>
                    <a:pt x="249" y="79"/>
                    <a:pt x="249" y="79"/>
                  </a:cubicBezTo>
                  <a:cubicBezTo>
                    <a:pt x="246" y="78"/>
                    <a:pt x="246" y="78"/>
                    <a:pt x="246" y="78"/>
                  </a:cubicBezTo>
                  <a:cubicBezTo>
                    <a:pt x="244" y="80"/>
                    <a:pt x="244" y="80"/>
                    <a:pt x="244" y="80"/>
                  </a:cubicBezTo>
                  <a:cubicBezTo>
                    <a:pt x="243" y="78"/>
                    <a:pt x="243" y="78"/>
                    <a:pt x="243" y="78"/>
                  </a:cubicBezTo>
                  <a:cubicBezTo>
                    <a:pt x="236" y="78"/>
                    <a:pt x="236" y="78"/>
                    <a:pt x="236" y="78"/>
                  </a:cubicBezTo>
                  <a:cubicBezTo>
                    <a:pt x="235" y="75"/>
                    <a:pt x="235" y="75"/>
                    <a:pt x="235" y="75"/>
                  </a:cubicBezTo>
                  <a:cubicBezTo>
                    <a:pt x="232" y="77"/>
                    <a:pt x="232" y="77"/>
                    <a:pt x="232" y="77"/>
                  </a:cubicBezTo>
                  <a:cubicBezTo>
                    <a:pt x="232" y="78"/>
                    <a:pt x="238" y="75"/>
                    <a:pt x="231" y="80"/>
                  </a:cubicBezTo>
                  <a:cubicBezTo>
                    <a:pt x="226" y="79"/>
                    <a:pt x="226" y="79"/>
                    <a:pt x="226" y="79"/>
                  </a:cubicBezTo>
                  <a:cubicBezTo>
                    <a:pt x="215" y="82"/>
                    <a:pt x="215" y="82"/>
                    <a:pt x="215" y="82"/>
                  </a:cubicBezTo>
                  <a:cubicBezTo>
                    <a:pt x="215" y="81"/>
                    <a:pt x="215" y="81"/>
                    <a:pt x="215" y="81"/>
                  </a:cubicBezTo>
                  <a:cubicBezTo>
                    <a:pt x="209" y="83"/>
                    <a:pt x="209" y="83"/>
                    <a:pt x="209" y="83"/>
                  </a:cubicBezTo>
                  <a:cubicBezTo>
                    <a:pt x="207" y="82"/>
                    <a:pt x="207" y="82"/>
                    <a:pt x="207" y="82"/>
                  </a:cubicBezTo>
                  <a:cubicBezTo>
                    <a:pt x="203" y="80"/>
                    <a:pt x="206" y="87"/>
                    <a:pt x="208" y="78"/>
                  </a:cubicBezTo>
                  <a:cubicBezTo>
                    <a:pt x="215" y="80"/>
                    <a:pt x="215" y="80"/>
                    <a:pt x="215" y="80"/>
                  </a:cubicBezTo>
                  <a:cubicBezTo>
                    <a:pt x="217" y="80"/>
                    <a:pt x="217" y="80"/>
                    <a:pt x="217" y="80"/>
                  </a:cubicBezTo>
                  <a:cubicBezTo>
                    <a:pt x="217" y="74"/>
                    <a:pt x="217" y="74"/>
                    <a:pt x="217" y="74"/>
                  </a:cubicBezTo>
                  <a:cubicBezTo>
                    <a:pt x="221" y="75"/>
                    <a:pt x="221" y="75"/>
                    <a:pt x="221" y="75"/>
                  </a:cubicBezTo>
                  <a:cubicBezTo>
                    <a:pt x="221" y="76"/>
                    <a:pt x="221" y="76"/>
                    <a:pt x="221" y="76"/>
                  </a:cubicBezTo>
                  <a:cubicBezTo>
                    <a:pt x="222" y="78"/>
                    <a:pt x="222" y="78"/>
                    <a:pt x="222" y="78"/>
                  </a:cubicBezTo>
                  <a:cubicBezTo>
                    <a:pt x="223" y="75"/>
                    <a:pt x="229" y="77"/>
                    <a:pt x="227" y="73"/>
                  </a:cubicBezTo>
                  <a:cubicBezTo>
                    <a:pt x="229" y="74"/>
                    <a:pt x="229" y="74"/>
                    <a:pt x="229" y="74"/>
                  </a:cubicBezTo>
                  <a:cubicBezTo>
                    <a:pt x="229" y="74"/>
                    <a:pt x="233" y="74"/>
                    <a:pt x="231" y="72"/>
                  </a:cubicBezTo>
                  <a:cubicBezTo>
                    <a:pt x="235" y="72"/>
                    <a:pt x="235" y="72"/>
                    <a:pt x="235" y="72"/>
                  </a:cubicBezTo>
                  <a:cubicBezTo>
                    <a:pt x="236" y="71"/>
                    <a:pt x="236" y="71"/>
                    <a:pt x="236" y="71"/>
                  </a:cubicBezTo>
                  <a:cubicBezTo>
                    <a:pt x="236" y="73"/>
                    <a:pt x="236" y="73"/>
                    <a:pt x="236" y="73"/>
                  </a:cubicBezTo>
                  <a:cubicBezTo>
                    <a:pt x="240" y="74"/>
                    <a:pt x="240" y="74"/>
                    <a:pt x="240" y="74"/>
                  </a:cubicBezTo>
                  <a:cubicBezTo>
                    <a:pt x="241" y="73"/>
                    <a:pt x="241" y="73"/>
                    <a:pt x="241" y="73"/>
                  </a:cubicBezTo>
                  <a:cubicBezTo>
                    <a:pt x="244" y="73"/>
                    <a:pt x="244" y="73"/>
                    <a:pt x="244" y="73"/>
                  </a:cubicBezTo>
                  <a:cubicBezTo>
                    <a:pt x="244" y="71"/>
                    <a:pt x="244" y="71"/>
                    <a:pt x="244" y="71"/>
                  </a:cubicBezTo>
                  <a:cubicBezTo>
                    <a:pt x="247" y="74"/>
                    <a:pt x="244" y="64"/>
                    <a:pt x="249" y="73"/>
                  </a:cubicBezTo>
                  <a:cubicBezTo>
                    <a:pt x="252" y="71"/>
                    <a:pt x="252" y="71"/>
                    <a:pt x="252" y="71"/>
                  </a:cubicBezTo>
                  <a:cubicBezTo>
                    <a:pt x="255" y="70"/>
                    <a:pt x="255" y="70"/>
                    <a:pt x="255" y="70"/>
                  </a:cubicBezTo>
                  <a:cubicBezTo>
                    <a:pt x="257" y="67"/>
                    <a:pt x="257" y="67"/>
                    <a:pt x="257" y="67"/>
                  </a:cubicBezTo>
                  <a:cubicBezTo>
                    <a:pt x="260" y="68"/>
                    <a:pt x="260" y="68"/>
                    <a:pt x="260" y="68"/>
                  </a:cubicBezTo>
                  <a:cubicBezTo>
                    <a:pt x="264" y="66"/>
                    <a:pt x="264" y="66"/>
                    <a:pt x="264" y="66"/>
                  </a:cubicBezTo>
                  <a:cubicBezTo>
                    <a:pt x="269" y="68"/>
                    <a:pt x="269" y="68"/>
                    <a:pt x="269" y="68"/>
                  </a:cubicBezTo>
                  <a:cubicBezTo>
                    <a:pt x="273" y="67"/>
                    <a:pt x="273" y="67"/>
                    <a:pt x="273" y="67"/>
                  </a:cubicBezTo>
                  <a:cubicBezTo>
                    <a:pt x="274" y="67"/>
                    <a:pt x="271" y="65"/>
                    <a:pt x="275" y="67"/>
                  </a:cubicBezTo>
                  <a:cubicBezTo>
                    <a:pt x="272" y="70"/>
                    <a:pt x="272" y="70"/>
                    <a:pt x="272" y="70"/>
                  </a:cubicBezTo>
                  <a:cubicBezTo>
                    <a:pt x="270" y="74"/>
                    <a:pt x="270" y="74"/>
                    <a:pt x="270" y="74"/>
                  </a:cubicBezTo>
                  <a:cubicBezTo>
                    <a:pt x="272" y="76"/>
                    <a:pt x="272" y="76"/>
                    <a:pt x="272" y="76"/>
                  </a:cubicBezTo>
                  <a:cubicBezTo>
                    <a:pt x="275" y="76"/>
                    <a:pt x="275" y="76"/>
                    <a:pt x="275" y="76"/>
                  </a:cubicBezTo>
                  <a:cubicBezTo>
                    <a:pt x="276" y="69"/>
                    <a:pt x="276" y="69"/>
                    <a:pt x="276" y="69"/>
                  </a:cubicBezTo>
                  <a:cubicBezTo>
                    <a:pt x="284" y="70"/>
                    <a:pt x="270" y="65"/>
                    <a:pt x="282" y="64"/>
                  </a:cubicBezTo>
                  <a:cubicBezTo>
                    <a:pt x="285" y="59"/>
                    <a:pt x="285" y="59"/>
                    <a:pt x="285" y="59"/>
                  </a:cubicBezTo>
                  <a:cubicBezTo>
                    <a:pt x="281" y="60"/>
                    <a:pt x="281" y="60"/>
                    <a:pt x="281" y="60"/>
                  </a:cubicBezTo>
                  <a:cubicBezTo>
                    <a:pt x="278" y="59"/>
                    <a:pt x="278" y="59"/>
                    <a:pt x="278" y="59"/>
                  </a:cubicBezTo>
                  <a:cubicBezTo>
                    <a:pt x="275" y="61"/>
                    <a:pt x="275" y="61"/>
                    <a:pt x="275" y="61"/>
                  </a:cubicBezTo>
                  <a:cubicBezTo>
                    <a:pt x="273" y="61"/>
                    <a:pt x="273" y="61"/>
                    <a:pt x="273" y="61"/>
                  </a:cubicBezTo>
                  <a:cubicBezTo>
                    <a:pt x="271" y="61"/>
                    <a:pt x="286" y="52"/>
                    <a:pt x="267" y="61"/>
                  </a:cubicBezTo>
                  <a:cubicBezTo>
                    <a:pt x="266" y="62"/>
                    <a:pt x="266" y="62"/>
                    <a:pt x="266" y="62"/>
                  </a:cubicBezTo>
                  <a:cubicBezTo>
                    <a:pt x="264" y="61"/>
                    <a:pt x="264" y="61"/>
                    <a:pt x="264" y="61"/>
                  </a:cubicBezTo>
                  <a:cubicBezTo>
                    <a:pt x="258" y="64"/>
                    <a:pt x="258" y="64"/>
                    <a:pt x="258" y="64"/>
                  </a:cubicBezTo>
                  <a:cubicBezTo>
                    <a:pt x="246" y="65"/>
                    <a:pt x="246" y="65"/>
                    <a:pt x="246" y="65"/>
                  </a:cubicBezTo>
                  <a:cubicBezTo>
                    <a:pt x="247" y="61"/>
                    <a:pt x="247" y="61"/>
                    <a:pt x="247" y="61"/>
                  </a:cubicBezTo>
                  <a:cubicBezTo>
                    <a:pt x="256" y="60"/>
                    <a:pt x="256" y="60"/>
                    <a:pt x="256" y="60"/>
                  </a:cubicBezTo>
                  <a:cubicBezTo>
                    <a:pt x="258" y="59"/>
                    <a:pt x="258" y="59"/>
                    <a:pt x="258" y="59"/>
                  </a:cubicBezTo>
                  <a:cubicBezTo>
                    <a:pt x="281" y="55"/>
                    <a:pt x="281" y="55"/>
                    <a:pt x="281" y="55"/>
                  </a:cubicBezTo>
                  <a:cubicBezTo>
                    <a:pt x="282" y="54"/>
                    <a:pt x="282" y="54"/>
                    <a:pt x="282" y="54"/>
                  </a:cubicBezTo>
                  <a:cubicBezTo>
                    <a:pt x="283" y="52"/>
                    <a:pt x="264" y="62"/>
                    <a:pt x="290" y="54"/>
                  </a:cubicBezTo>
                  <a:cubicBezTo>
                    <a:pt x="295" y="53"/>
                    <a:pt x="295" y="53"/>
                    <a:pt x="295" y="53"/>
                  </a:cubicBezTo>
                  <a:cubicBezTo>
                    <a:pt x="296" y="50"/>
                    <a:pt x="298" y="58"/>
                    <a:pt x="295" y="50"/>
                  </a:cubicBezTo>
                  <a:cubicBezTo>
                    <a:pt x="296" y="50"/>
                    <a:pt x="296" y="50"/>
                    <a:pt x="296" y="50"/>
                  </a:cubicBezTo>
                  <a:cubicBezTo>
                    <a:pt x="297" y="51"/>
                    <a:pt x="297" y="51"/>
                    <a:pt x="297" y="51"/>
                  </a:cubicBezTo>
                  <a:cubicBezTo>
                    <a:pt x="296" y="55"/>
                    <a:pt x="296" y="55"/>
                    <a:pt x="296" y="55"/>
                  </a:cubicBezTo>
                  <a:cubicBezTo>
                    <a:pt x="298" y="56"/>
                    <a:pt x="298" y="56"/>
                    <a:pt x="298" y="56"/>
                  </a:cubicBezTo>
                  <a:cubicBezTo>
                    <a:pt x="309" y="53"/>
                    <a:pt x="309" y="53"/>
                    <a:pt x="309" y="53"/>
                  </a:cubicBezTo>
                  <a:cubicBezTo>
                    <a:pt x="309" y="50"/>
                    <a:pt x="309" y="50"/>
                    <a:pt x="309" y="50"/>
                  </a:cubicBezTo>
                  <a:cubicBezTo>
                    <a:pt x="309" y="54"/>
                    <a:pt x="308" y="50"/>
                    <a:pt x="315" y="52"/>
                  </a:cubicBezTo>
                  <a:cubicBezTo>
                    <a:pt x="315" y="51"/>
                    <a:pt x="312" y="55"/>
                    <a:pt x="315" y="50"/>
                  </a:cubicBezTo>
                  <a:cubicBezTo>
                    <a:pt x="317" y="53"/>
                    <a:pt x="317" y="53"/>
                    <a:pt x="317" y="53"/>
                  </a:cubicBezTo>
                  <a:cubicBezTo>
                    <a:pt x="321" y="53"/>
                    <a:pt x="321" y="53"/>
                    <a:pt x="321" y="53"/>
                  </a:cubicBezTo>
                  <a:cubicBezTo>
                    <a:pt x="322" y="50"/>
                    <a:pt x="322" y="50"/>
                    <a:pt x="322" y="50"/>
                  </a:cubicBezTo>
                  <a:cubicBezTo>
                    <a:pt x="323" y="49"/>
                    <a:pt x="325" y="49"/>
                    <a:pt x="325" y="50"/>
                  </a:cubicBezTo>
                  <a:cubicBezTo>
                    <a:pt x="321" y="48"/>
                    <a:pt x="321" y="48"/>
                    <a:pt x="321" y="48"/>
                  </a:cubicBezTo>
                  <a:cubicBezTo>
                    <a:pt x="322" y="48"/>
                    <a:pt x="322" y="47"/>
                    <a:pt x="323" y="47"/>
                  </a:cubicBezTo>
                  <a:cubicBezTo>
                    <a:pt x="323" y="46"/>
                    <a:pt x="323" y="46"/>
                    <a:pt x="323" y="46"/>
                  </a:cubicBezTo>
                  <a:cubicBezTo>
                    <a:pt x="320" y="46"/>
                    <a:pt x="320" y="46"/>
                    <a:pt x="320" y="46"/>
                  </a:cubicBezTo>
                  <a:cubicBezTo>
                    <a:pt x="325" y="46"/>
                    <a:pt x="325" y="46"/>
                    <a:pt x="325" y="46"/>
                  </a:cubicBezTo>
                  <a:cubicBezTo>
                    <a:pt x="325" y="48"/>
                    <a:pt x="325" y="48"/>
                    <a:pt x="325" y="48"/>
                  </a:cubicBezTo>
                  <a:cubicBezTo>
                    <a:pt x="322" y="48"/>
                    <a:pt x="315" y="53"/>
                    <a:pt x="336" y="48"/>
                  </a:cubicBezTo>
                  <a:cubicBezTo>
                    <a:pt x="336" y="48"/>
                    <a:pt x="337" y="47"/>
                    <a:pt x="338" y="50"/>
                  </a:cubicBezTo>
                  <a:cubicBezTo>
                    <a:pt x="339" y="48"/>
                    <a:pt x="339" y="48"/>
                    <a:pt x="339" y="48"/>
                  </a:cubicBezTo>
                  <a:cubicBezTo>
                    <a:pt x="337" y="48"/>
                    <a:pt x="337" y="48"/>
                    <a:pt x="337" y="48"/>
                  </a:cubicBezTo>
                  <a:cubicBezTo>
                    <a:pt x="339" y="47"/>
                    <a:pt x="342" y="47"/>
                    <a:pt x="341" y="45"/>
                  </a:cubicBezTo>
                  <a:cubicBezTo>
                    <a:pt x="344" y="44"/>
                    <a:pt x="344" y="44"/>
                    <a:pt x="344" y="44"/>
                  </a:cubicBezTo>
                  <a:cubicBezTo>
                    <a:pt x="347" y="45"/>
                    <a:pt x="347" y="45"/>
                    <a:pt x="347" y="45"/>
                  </a:cubicBezTo>
                  <a:cubicBezTo>
                    <a:pt x="348" y="44"/>
                    <a:pt x="348" y="44"/>
                    <a:pt x="348" y="44"/>
                  </a:cubicBezTo>
                  <a:cubicBezTo>
                    <a:pt x="346" y="43"/>
                    <a:pt x="346" y="43"/>
                    <a:pt x="346" y="43"/>
                  </a:cubicBezTo>
                  <a:cubicBezTo>
                    <a:pt x="353" y="42"/>
                    <a:pt x="353" y="42"/>
                    <a:pt x="353" y="42"/>
                  </a:cubicBezTo>
                  <a:cubicBezTo>
                    <a:pt x="356" y="43"/>
                    <a:pt x="356" y="43"/>
                    <a:pt x="356" y="43"/>
                  </a:cubicBezTo>
                  <a:cubicBezTo>
                    <a:pt x="357" y="39"/>
                    <a:pt x="357" y="39"/>
                    <a:pt x="357" y="39"/>
                  </a:cubicBezTo>
                  <a:cubicBezTo>
                    <a:pt x="364" y="36"/>
                    <a:pt x="364" y="36"/>
                    <a:pt x="364" y="36"/>
                  </a:cubicBezTo>
                  <a:cubicBezTo>
                    <a:pt x="363" y="38"/>
                    <a:pt x="363" y="38"/>
                    <a:pt x="363" y="38"/>
                  </a:cubicBezTo>
                  <a:cubicBezTo>
                    <a:pt x="357" y="42"/>
                    <a:pt x="357" y="42"/>
                    <a:pt x="357" y="42"/>
                  </a:cubicBezTo>
                  <a:cubicBezTo>
                    <a:pt x="357" y="43"/>
                    <a:pt x="353" y="47"/>
                    <a:pt x="361" y="46"/>
                  </a:cubicBezTo>
                  <a:cubicBezTo>
                    <a:pt x="361" y="47"/>
                    <a:pt x="361" y="47"/>
                    <a:pt x="361" y="47"/>
                  </a:cubicBezTo>
                  <a:cubicBezTo>
                    <a:pt x="364" y="47"/>
                    <a:pt x="364" y="47"/>
                    <a:pt x="364" y="47"/>
                  </a:cubicBezTo>
                  <a:cubicBezTo>
                    <a:pt x="363" y="49"/>
                    <a:pt x="363" y="49"/>
                    <a:pt x="363" y="49"/>
                  </a:cubicBezTo>
                  <a:cubicBezTo>
                    <a:pt x="359" y="48"/>
                    <a:pt x="359" y="48"/>
                    <a:pt x="359" y="48"/>
                  </a:cubicBezTo>
                  <a:cubicBezTo>
                    <a:pt x="357" y="52"/>
                    <a:pt x="357" y="52"/>
                    <a:pt x="357" y="52"/>
                  </a:cubicBezTo>
                  <a:cubicBezTo>
                    <a:pt x="363" y="53"/>
                    <a:pt x="363" y="53"/>
                    <a:pt x="363" y="53"/>
                  </a:cubicBezTo>
                  <a:cubicBezTo>
                    <a:pt x="367" y="52"/>
                    <a:pt x="367" y="52"/>
                    <a:pt x="367" y="52"/>
                  </a:cubicBezTo>
                  <a:cubicBezTo>
                    <a:pt x="367" y="52"/>
                    <a:pt x="367" y="52"/>
                    <a:pt x="367" y="52"/>
                  </a:cubicBezTo>
                  <a:cubicBezTo>
                    <a:pt x="370" y="50"/>
                    <a:pt x="370" y="50"/>
                    <a:pt x="370" y="50"/>
                  </a:cubicBezTo>
                  <a:cubicBezTo>
                    <a:pt x="372" y="50"/>
                    <a:pt x="372" y="50"/>
                    <a:pt x="372" y="50"/>
                  </a:cubicBezTo>
                  <a:cubicBezTo>
                    <a:pt x="371" y="52"/>
                    <a:pt x="369" y="46"/>
                    <a:pt x="373" y="53"/>
                  </a:cubicBezTo>
                  <a:cubicBezTo>
                    <a:pt x="374" y="51"/>
                    <a:pt x="374" y="51"/>
                    <a:pt x="374" y="51"/>
                  </a:cubicBezTo>
                  <a:cubicBezTo>
                    <a:pt x="377" y="53"/>
                    <a:pt x="366" y="52"/>
                    <a:pt x="379" y="50"/>
                  </a:cubicBezTo>
                  <a:cubicBezTo>
                    <a:pt x="379" y="49"/>
                    <a:pt x="379" y="49"/>
                    <a:pt x="379" y="49"/>
                  </a:cubicBezTo>
                  <a:cubicBezTo>
                    <a:pt x="381" y="52"/>
                    <a:pt x="381" y="52"/>
                    <a:pt x="381" y="52"/>
                  </a:cubicBezTo>
                  <a:cubicBezTo>
                    <a:pt x="374" y="53"/>
                    <a:pt x="374" y="53"/>
                    <a:pt x="374" y="53"/>
                  </a:cubicBezTo>
                  <a:cubicBezTo>
                    <a:pt x="380" y="58"/>
                    <a:pt x="380" y="58"/>
                    <a:pt x="380" y="58"/>
                  </a:cubicBezTo>
                  <a:cubicBezTo>
                    <a:pt x="379" y="58"/>
                    <a:pt x="375" y="56"/>
                    <a:pt x="377" y="61"/>
                  </a:cubicBezTo>
                  <a:cubicBezTo>
                    <a:pt x="375" y="63"/>
                    <a:pt x="373" y="61"/>
                    <a:pt x="371" y="63"/>
                  </a:cubicBezTo>
                  <a:cubicBezTo>
                    <a:pt x="372" y="65"/>
                    <a:pt x="372" y="65"/>
                    <a:pt x="372" y="65"/>
                  </a:cubicBezTo>
                  <a:cubicBezTo>
                    <a:pt x="371" y="66"/>
                    <a:pt x="371" y="66"/>
                    <a:pt x="371" y="66"/>
                  </a:cubicBezTo>
                  <a:cubicBezTo>
                    <a:pt x="375" y="70"/>
                    <a:pt x="375" y="70"/>
                    <a:pt x="375" y="70"/>
                  </a:cubicBezTo>
                  <a:cubicBezTo>
                    <a:pt x="378" y="70"/>
                    <a:pt x="378" y="70"/>
                    <a:pt x="378" y="70"/>
                  </a:cubicBezTo>
                  <a:cubicBezTo>
                    <a:pt x="372" y="75"/>
                    <a:pt x="372" y="75"/>
                    <a:pt x="372" y="75"/>
                  </a:cubicBezTo>
                  <a:cubicBezTo>
                    <a:pt x="370" y="73"/>
                    <a:pt x="370" y="73"/>
                    <a:pt x="370" y="73"/>
                  </a:cubicBezTo>
                  <a:cubicBezTo>
                    <a:pt x="364" y="76"/>
                    <a:pt x="364" y="76"/>
                    <a:pt x="364" y="76"/>
                  </a:cubicBezTo>
                  <a:cubicBezTo>
                    <a:pt x="363" y="77"/>
                    <a:pt x="363" y="77"/>
                    <a:pt x="363" y="77"/>
                  </a:cubicBezTo>
                  <a:cubicBezTo>
                    <a:pt x="366" y="78"/>
                    <a:pt x="366" y="78"/>
                    <a:pt x="366" y="78"/>
                  </a:cubicBezTo>
                  <a:cubicBezTo>
                    <a:pt x="363" y="79"/>
                    <a:pt x="363" y="79"/>
                    <a:pt x="363" y="79"/>
                  </a:cubicBezTo>
                  <a:cubicBezTo>
                    <a:pt x="363" y="80"/>
                    <a:pt x="358" y="84"/>
                    <a:pt x="359" y="81"/>
                  </a:cubicBezTo>
                  <a:cubicBezTo>
                    <a:pt x="360" y="79"/>
                    <a:pt x="360" y="79"/>
                    <a:pt x="360" y="79"/>
                  </a:cubicBezTo>
                  <a:cubicBezTo>
                    <a:pt x="355" y="79"/>
                    <a:pt x="355" y="79"/>
                    <a:pt x="355" y="79"/>
                  </a:cubicBezTo>
                  <a:cubicBezTo>
                    <a:pt x="351" y="83"/>
                    <a:pt x="351" y="83"/>
                    <a:pt x="351" y="83"/>
                  </a:cubicBezTo>
                  <a:cubicBezTo>
                    <a:pt x="355" y="85"/>
                    <a:pt x="355" y="85"/>
                    <a:pt x="355" y="85"/>
                  </a:cubicBezTo>
                  <a:cubicBezTo>
                    <a:pt x="354" y="85"/>
                    <a:pt x="353" y="85"/>
                    <a:pt x="354" y="86"/>
                  </a:cubicBezTo>
                  <a:cubicBezTo>
                    <a:pt x="358" y="86"/>
                    <a:pt x="358" y="86"/>
                    <a:pt x="358" y="86"/>
                  </a:cubicBezTo>
                  <a:cubicBezTo>
                    <a:pt x="360" y="88"/>
                    <a:pt x="355" y="90"/>
                    <a:pt x="355" y="90"/>
                  </a:cubicBezTo>
                  <a:cubicBezTo>
                    <a:pt x="355" y="90"/>
                    <a:pt x="358" y="88"/>
                    <a:pt x="355" y="91"/>
                  </a:cubicBezTo>
                  <a:cubicBezTo>
                    <a:pt x="362" y="89"/>
                    <a:pt x="362" y="89"/>
                    <a:pt x="362" y="89"/>
                  </a:cubicBezTo>
                  <a:cubicBezTo>
                    <a:pt x="366" y="85"/>
                    <a:pt x="366" y="85"/>
                    <a:pt x="366" y="85"/>
                  </a:cubicBezTo>
                  <a:cubicBezTo>
                    <a:pt x="378" y="84"/>
                    <a:pt x="378" y="84"/>
                    <a:pt x="378" y="84"/>
                  </a:cubicBezTo>
                  <a:cubicBezTo>
                    <a:pt x="385" y="80"/>
                    <a:pt x="385" y="80"/>
                    <a:pt x="385" y="80"/>
                  </a:cubicBezTo>
                  <a:cubicBezTo>
                    <a:pt x="386" y="80"/>
                    <a:pt x="386" y="80"/>
                    <a:pt x="386" y="80"/>
                  </a:cubicBezTo>
                  <a:cubicBezTo>
                    <a:pt x="381" y="83"/>
                    <a:pt x="381" y="83"/>
                    <a:pt x="381" y="83"/>
                  </a:cubicBezTo>
                  <a:cubicBezTo>
                    <a:pt x="380" y="86"/>
                    <a:pt x="380" y="86"/>
                    <a:pt x="380" y="86"/>
                  </a:cubicBezTo>
                  <a:cubicBezTo>
                    <a:pt x="381" y="87"/>
                    <a:pt x="381" y="87"/>
                    <a:pt x="381" y="87"/>
                  </a:cubicBezTo>
                  <a:cubicBezTo>
                    <a:pt x="384" y="87"/>
                    <a:pt x="386" y="84"/>
                    <a:pt x="388" y="87"/>
                  </a:cubicBezTo>
                  <a:cubicBezTo>
                    <a:pt x="389" y="88"/>
                    <a:pt x="387" y="86"/>
                    <a:pt x="388" y="88"/>
                  </a:cubicBezTo>
                  <a:cubicBezTo>
                    <a:pt x="398" y="87"/>
                    <a:pt x="398" y="87"/>
                    <a:pt x="398" y="87"/>
                  </a:cubicBezTo>
                  <a:cubicBezTo>
                    <a:pt x="404" y="89"/>
                    <a:pt x="404" y="89"/>
                    <a:pt x="404" y="89"/>
                  </a:cubicBezTo>
                  <a:cubicBezTo>
                    <a:pt x="404" y="89"/>
                    <a:pt x="404" y="89"/>
                    <a:pt x="404" y="89"/>
                  </a:cubicBezTo>
                  <a:cubicBezTo>
                    <a:pt x="401" y="92"/>
                    <a:pt x="401" y="92"/>
                    <a:pt x="401" y="92"/>
                  </a:cubicBezTo>
                  <a:cubicBezTo>
                    <a:pt x="406" y="96"/>
                    <a:pt x="406" y="96"/>
                    <a:pt x="406" y="96"/>
                  </a:cubicBezTo>
                  <a:cubicBezTo>
                    <a:pt x="399" y="93"/>
                    <a:pt x="399" y="93"/>
                    <a:pt x="399" y="93"/>
                  </a:cubicBezTo>
                  <a:cubicBezTo>
                    <a:pt x="398" y="92"/>
                    <a:pt x="403" y="92"/>
                    <a:pt x="397" y="92"/>
                  </a:cubicBezTo>
                  <a:cubicBezTo>
                    <a:pt x="397" y="93"/>
                    <a:pt x="397" y="93"/>
                    <a:pt x="397" y="93"/>
                  </a:cubicBezTo>
                  <a:cubicBezTo>
                    <a:pt x="398" y="94"/>
                    <a:pt x="402" y="86"/>
                    <a:pt x="398" y="96"/>
                  </a:cubicBezTo>
                  <a:cubicBezTo>
                    <a:pt x="397" y="98"/>
                    <a:pt x="397" y="98"/>
                    <a:pt x="397" y="98"/>
                  </a:cubicBezTo>
                  <a:cubicBezTo>
                    <a:pt x="400" y="99"/>
                    <a:pt x="400" y="99"/>
                    <a:pt x="400" y="99"/>
                  </a:cubicBezTo>
                  <a:cubicBezTo>
                    <a:pt x="400" y="104"/>
                    <a:pt x="400" y="104"/>
                    <a:pt x="400" y="104"/>
                  </a:cubicBezTo>
                  <a:cubicBezTo>
                    <a:pt x="392" y="106"/>
                    <a:pt x="392" y="106"/>
                    <a:pt x="392" y="106"/>
                  </a:cubicBezTo>
                  <a:cubicBezTo>
                    <a:pt x="390" y="105"/>
                    <a:pt x="400" y="103"/>
                    <a:pt x="388" y="110"/>
                  </a:cubicBezTo>
                  <a:cubicBezTo>
                    <a:pt x="384" y="108"/>
                    <a:pt x="384" y="108"/>
                    <a:pt x="384" y="108"/>
                  </a:cubicBezTo>
                  <a:cubicBezTo>
                    <a:pt x="379" y="110"/>
                    <a:pt x="379" y="110"/>
                    <a:pt x="379" y="110"/>
                  </a:cubicBezTo>
                  <a:cubicBezTo>
                    <a:pt x="380" y="113"/>
                    <a:pt x="382" y="110"/>
                    <a:pt x="384" y="111"/>
                  </a:cubicBezTo>
                  <a:cubicBezTo>
                    <a:pt x="382" y="114"/>
                    <a:pt x="382" y="114"/>
                    <a:pt x="382" y="114"/>
                  </a:cubicBezTo>
                  <a:cubicBezTo>
                    <a:pt x="385" y="114"/>
                    <a:pt x="385" y="114"/>
                    <a:pt x="385" y="114"/>
                  </a:cubicBezTo>
                  <a:cubicBezTo>
                    <a:pt x="386" y="111"/>
                    <a:pt x="386" y="111"/>
                    <a:pt x="386" y="111"/>
                  </a:cubicBezTo>
                  <a:cubicBezTo>
                    <a:pt x="391" y="112"/>
                    <a:pt x="391" y="112"/>
                    <a:pt x="391" y="112"/>
                  </a:cubicBezTo>
                  <a:cubicBezTo>
                    <a:pt x="391" y="114"/>
                    <a:pt x="391" y="114"/>
                    <a:pt x="391" y="114"/>
                  </a:cubicBezTo>
                  <a:cubicBezTo>
                    <a:pt x="397" y="117"/>
                    <a:pt x="397" y="117"/>
                    <a:pt x="397" y="117"/>
                  </a:cubicBezTo>
                  <a:cubicBezTo>
                    <a:pt x="397" y="118"/>
                    <a:pt x="397" y="118"/>
                    <a:pt x="397" y="118"/>
                  </a:cubicBezTo>
                  <a:cubicBezTo>
                    <a:pt x="400" y="118"/>
                    <a:pt x="400" y="118"/>
                    <a:pt x="400" y="118"/>
                  </a:cubicBezTo>
                  <a:cubicBezTo>
                    <a:pt x="400" y="122"/>
                    <a:pt x="400" y="122"/>
                    <a:pt x="400" y="122"/>
                  </a:cubicBezTo>
                  <a:cubicBezTo>
                    <a:pt x="405" y="119"/>
                    <a:pt x="405" y="119"/>
                    <a:pt x="405" y="119"/>
                  </a:cubicBezTo>
                  <a:cubicBezTo>
                    <a:pt x="408" y="119"/>
                    <a:pt x="408" y="119"/>
                    <a:pt x="408" y="119"/>
                  </a:cubicBezTo>
                  <a:cubicBezTo>
                    <a:pt x="412" y="121"/>
                    <a:pt x="412" y="116"/>
                    <a:pt x="416" y="117"/>
                  </a:cubicBezTo>
                  <a:cubicBezTo>
                    <a:pt x="418" y="116"/>
                    <a:pt x="424" y="116"/>
                    <a:pt x="418" y="112"/>
                  </a:cubicBezTo>
                  <a:cubicBezTo>
                    <a:pt x="425" y="112"/>
                    <a:pt x="425" y="112"/>
                    <a:pt x="425" y="112"/>
                  </a:cubicBezTo>
                  <a:cubicBezTo>
                    <a:pt x="426" y="108"/>
                    <a:pt x="426" y="108"/>
                    <a:pt x="426" y="108"/>
                  </a:cubicBezTo>
                  <a:cubicBezTo>
                    <a:pt x="428" y="104"/>
                    <a:pt x="428" y="104"/>
                    <a:pt x="428" y="104"/>
                  </a:cubicBezTo>
                  <a:cubicBezTo>
                    <a:pt x="428" y="105"/>
                    <a:pt x="428" y="105"/>
                    <a:pt x="428" y="105"/>
                  </a:cubicBezTo>
                  <a:cubicBezTo>
                    <a:pt x="434" y="107"/>
                    <a:pt x="434" y="107"/>
                    <a:pt x="434" y="107"/>
                  </a:cubicBezTo>
                  <a:cubicBezTo>
                    <a:pt x="435" y="107"/>
                    <a:pt x="428" y="110"/>
                    <a:pt x="437" y="107"/>
                  </a:cubicBezTo>
                  <a:cubicBezTo>
                    <a:pt x="434" y="105"/>
                    <a:pt x="434" y="105"/>
                    <a:pt x="434" y="105"/>
                  </a:cubicBezTo>
                  <a:cubicBezTo>
                    <a:pt x="438" y="102"/>
                    <a:pt x="438" y="102"/>
                    <a:pt x="438" y="102"/>
                  </a:cubicBezTo>
                  <a:cubicBezTo>
                    <a:pt x="443" y="105"/>
                    <a:pt x="443" y="105"/>
                    <a:pt x="443" y="105"/>
                  </a:cubicBezTo>
                  <a:cubicBezTo>
                    <a:pt x="449" y="104"/>
                    <a:pt x="449" y="104"/>
                    <a:pt x="449" y="104"/>
                  </a:cubicBezTo>
                  <a:cubicBezTo>
                    <a:pt x="450" y="104"/>
                    <a:pt x="450" y="104"/>
                    <a:pt x="450" y="104"/>
                  </a:cubicBezTo>
                  <a:cubicBezTo>
                    <a:pt x="453" y="103"/>
                    <a:pt x="432" y="110"/>
                    <a:pt x="456" y="101"/>
                  </a:cubicBezTo>
                  <a:cubicBezTo>
                    <a:pt x="471" y="92"/>
                    <a:pt x="471" y="92"/>
                    <a:pt x="471" y="92"/>
                  </a:cubicBezTo>
                  <a:cubicBezTo>
                    <a:pt x="469" y="91"/>
                    <a:pt x="468" y="91"/>
                    <a:pt x="469" y="88"/>
                  </a:cubicBezTo>
                  <a:cubicBezTo>
                    <a:pt x="471" y="88"/>
                    <a:pt x="471" y="88"/>
                    <a:pt x="471" y="88"/>
                  </a:cubicBezTo>
                  <a:cubicBezTo>
                    <a:pt x="478" y="87"/>
                    <a:pt x="478" y="87"/>
                    <a:pt x="478" y="87"/>
                  </a:cubicBezTo>
                  <a:cubicBezTo>
                    <a:pt x="477" y="88"/>
                    <a:pt x="476" y="86"/>
                    <a:pt x="475" y="89"/>
                  </a:cubicBezTo>
                  <a:cubicBezTo>
                    <a:pt x="475" y="91"/>
                    <a:pt x="475" y="91"/>
                    <a:pt x="475" y="91"/>
                  </a:cubicBezTo>
                  <a:cubicBezTo>
                    <a:pt x="475" y="93"/>
                    <a:pt x="475" y="93"/>
                    <a:pt x="475" y="93"/>
                  </a:cubicBezTo>
                  <a:cubicBezTo>
                    <a:pt x="478" y="94"/>
                    <a:pt x="478" y="94"/>
                    <a:pt x="478" y="94"/>
                  </a:cubicBezTo>
                  <a:cubicBezTo>
                    <a:pt x="481" y="86"/>
                    <a:pt x="481" y="86"/>
                    <a:pt x="481" y="86"/>
                  </a:cubicBezTo>
                  <a:cubicBezTo>
                    <a:pt x="482" y="85"/>
                    <a:pt x="482" y="85"/>
                    <a:pt x="482" y="85"/>
                  </a:cubicBezTo>
                  <a:cubicBezTo>
                    <a:pt x="484" y="89"/>
                    <a:pt x="484" y="89"/>
                    <a:pt x="484" y="89"/>
                  </a:cubicBezTo>
                  <a:cubicBezTo>
                    <a:pt x="489" y="86"/>
                    <a:pt x="489" y="86"/>
                    <a:pt x="489" y="86"/>
                  </a:cubicBezTo>
                  <a:cubicBezTo>
                    <a:pt x="492" y="88"/>
                    <a:pt x="492" y="88"/>
                    <a:pt x="492" y="88"/>
                  </a:cubicBezTo>
                  <a:cubicBezTo>
                    <a:pt x="496" y="85"/>
                    <a:pt x="496" y="85"/>
                    <a:pt x="496" y="85"/>
                  </a:cubicBezTo>
                  <a:cubicBezTo>
                    <a:pt x="497" y="87"/>
                    <a:pt x="488" y="83"/>
                    <a:pt x="498" y="87"/>
                  </a:cubicBezTo>
                  <a:cubicBezTo>
                    <a:pt x="502" y="83"/>
                    <a:pt x="502" y="83"/>
                    <a:pt x="502" y="83"/>
                  </a:cubicBezTo>
                  <a:cubicBezTo>
                    <a:pt x="508" y="82"/>
                    <a:pt x="508" y="82"/>
                    <a:pt x="508" y="82"/>
                  </a:cubicBezTo>
                  <a:cubicBezTo>
                    <a:pt x="513" y="78"/>
                    <a:pt x="513" y="78"/>
                    <a:pt x="513" y="78"/>
                  </a:cubicBezTo>
                  <a:cubicBezTo>
                    <a:pt x="513" y="75"/>
                    <a:pt x="513" y="75"/>
                    <a:pt x="513" y="75"/>
                  </a:cubicBezTo>
                  <a:cubicBezTo>
                    <a:pt x="515" y="74"/>
                    <a:pt x="515" y="74"/>
                    <a:pt x="515" y="74"/>
                  </a:cubicBezTo>
                  <a:cubicBezTo>
                    <a:pt x="518" y="76"/>
                    <a:pt x="518" y="76"/>
                    <a:pt x="518" y="76"/>
                  </a:cubicBezTo>
                  <a:cubicBezTo>
                    <a:pt x="521" y="73"/>
                    <a:pt x="521" y="73"/>
                    <a:pt x="521" y="73"/>
                  </a:cubicBezTo>
                  <a:cubicBezTo>
                    <a:pt x="522" y="75"/>
                    <a:pt x="522" y="75"/>
                    <a:pt x="522" y="75"/>
                  </a:cubicBezTo>
                  <a:cubicBezTo>
                    <a:pt x="527" y="72"/>
                    <a:pt x="527" y="72"/>
                    <a:pt x="527" y="72"/>
                  </a:cubicBezTo>
                  <a:cubicBezTo>
                    <a:pt x="532" y="71"/>
                    <a:pt x="532" y="71"/>
                    <a:pt x="532" y="71"/>
                  </a:cubicBezTo>
                  <a:cubicBezTo>
                    <a:pt x="533" y="71"/>
                    <a:pt x="527" y="75"/>
                    <a:pt x="534" y="69"/>
                  </a:cubicBezTo>
                  <a:cubicBezTo>
                    <a:pt x="535" y="70"/>
                    <a:pt x="535" y="70"/>
                    <a:pt x="535" y="70"/>
                  </a:cubicBezTo>
                  <a:cubicBezTo>
                    <a:pt x="538" y="65"/>
                    <a:pt x="538" y="65"/>
                    <a:pt x="538" y="65"/>
                  </a:cubicBezTo>
                  <a:cubicBezTo>
                    <a:pt x="545" y="65"/>
                    <a:pt x="545" y="65"/>
                    <a:pt x="545" y="65"/>
                  </a:cubicBezTo>
                  <a:cubicBezTo>
                    <a:pt x="546" y="64"/>
                    <a:pt x="546" y="64"/>
                    <a:pt x="546" y="64"/>
                  </a:cubicBezTo>
                  <a:cubicBezTo>
                    <a:pt x="541" y="67"/>
                    <a:pt x="548" y="61"/>
                    <a:pt x="540" y="62"/>
                  </a:cubicBezTo>
                  <a:cubicBezTo>
                    <a:pt x="544" y="61"/>
                    <a:pt x="544" y="61"/>
                    <a:pt x="544" y="61"/>
                  </a:cubicBezTo>
                  <a:cubicBezTo>
                    <a:pt x="545" y="62"/>
                    <a:pt x="545" y="62"/>
                    <a:pt x="545" y="62"/>
                  </a:cubicBezTo>
                  <a:cubicBezTo>
                    <a:pt x="548" y="60"/>
                    <a:pt x="548" y="60"/>
                    <a:pt x="548" y="60"/>
                  </a:cubicBezTo>
                  <a:cubicBezTo>
                    <a:pt x="551" y="62"/>
                    <a:pt x="551" y="62"/>
                    <a:pt x="551" y="62"/>
                  </a:cubicBezTo>
                  <a:cubicBezTo>
                    <a:pt x="555" y="60"/>
                    <a:pt x="555" y="60"/>
                    <a:pt x="555" y="60"/>
                  </a:cubicBezTo>
                  <a:cubicBezTo>
                    <a:pt x="561" y="59"/>
                    <a:pt x="561" y="59"/>
                    <a:pt x="561" y="59"/>
                  </a:cubicBezTo>
                  <a:cubicBezTo>
                    <a:pt x="562" y="60"/>
                    <a:pt x="562" y="60"/>
                    <a:pt x="562" y="60"/>
                  </a:cubicBezTo>
                  <a:cubicBezTo>
                    <a:pt x="568" y="57"/>
                    <a:pt x="568" y="57"/>
                    <a:pt x="568" y="57"/>
                  </a:cubicBezTo>
                  <a:cubicBezTo>
                    <a:pt x="568" y="56"/>
                    <a:pt x="562" y="58"/>
                    <a:pt x="570" y="57"/>
                  </a:cubicBezTo>
                  <a:cubicBezTo>
                    <a:pt x="571" y="53"/>
                    <a:pt x="571" y="53"/>
                    <a:pt x="571" y="53"/>
                  </a:cubicBezTo>
                  <a:cubicBezTo>
                    <a:pt x="580" y="52"/>
                    <a:pt x="580" y="52"/>
                    <a:pt x="580" y="52"/>
                  </a:cubicBezTo>
                  <a:cubicBezTo>
                    <a:pt x="582" y="50"/>
                    <a:pt x="582" y="50"/>
                    <a:pt x="582" y="50"/>
                  </a:cubicBezTo>
                  <a:cubicBezTo>
                    <a:pt x="586" y="50"/>
                    <a:pt x="586" y="50"/>
                    <a:pt x="586" y="50"/>
                  </a:cubicBezTo>
                  <a:cubicBezTo>
                    <a:pt x="589" y="46"/>
                    <a:pt x="589" y="46"/>
                    <a:pt x="589" y="46"/>
                  </a:cubicBezTo>
                  <a:cubicBezTo>
                    <a:pt x="595" y="44"/>
                    <a:pt x="595" y="44"/>
                    <a:pt x="595" y="44"/>
                  </a:cubicBezTo>
                  <a:cubicBezTo>
                    <a:pt x="598" y="40"/>
                    <a:pt x="598" y="40"/>
                    <a:pt x="598" y="40"/>
                  </a:cubicBezTo>
                  <a:cubicBezTo>
                    <a:pt x="605" y="36"/>
                    <a:pt x="605" y="36"/>
                    <a:pt x="605" y="36"/>
                  </a:cubicBezTo>
                  <a:cubicBezTo>
                    <a:pt x="607" y="38"/>
                    <a:pt x="607" y="38"/>
                    <a:pt x="607" y="38"/>
                  </a:cubicBezTo>
                  <a:cubicBezTo>
                    <a:pt x="610" y="38"/>
                    <a:pt x="610" y="38"/>
                    <a:pt x="610" y="38"/>
                  </a:cubicBezTo>
                  <a:cubicBezTo>
                    <a:pt x="613" y="35"/>
                    <a:pt x="613" y="35"/>
                    <a:pt x="613" y="35"/>
                  </a:cubicBezTo>
                  <a:cubicBezTo>
                    <a:pt x="621" y="34"/>
                    <a:pt x="621" y="34"/>
                    <a:pt x="621" y="34"/>
                  </a:cubicBezTo>
                  <a:cubicBezTo>
                    <a:pt x="619" y="32"/>
                    <a:pt x="620" y="33"/>
                    <a:pt x="626" y="31"/>
                  </a:cubicBezTo>
                  <a:cubicBezTo>
                    <a:pt x="622" y="28"/>
                    <a:pt x="622" y="28"/>
                    <a:pt x="622" y="28"/>
                  </a:cubicBezTo>
                  <a:cubicBezTo>
                    <a:pt x="618" y="28"/>
                    <a:pt x="618" y="28"/>
                    <a:pt x="618" y="28"/>
                  </a:cubicBezTo>
                  <a:cubicBezTo>
                    <a:pt x="622" y="27"/>
                    <a:pt x="622" y="27"/>
                    <a:pt x="622" y="27"/>
                  </a:cubicBezTo>
                  <a:cubicBezTo>
                    <a:pt x="627" y="29"/>
                    <a:pt x="627" y="29"/>
                    <a:pt x="627" y="29"/>
                  </a:cubicBezTo>
                  <a:cubicBezTo>
                    <a:pt x="628" y="30"/>
                    <a:pt x="620" y="26"/>
                    <a:pt x="628" y="32"/>
                  </a:cubicBezTo>
                  <a:cubicBezTo>
                    <a:pt x="633" y="30"/>
                    <a:pt x="633" y="30"/>
                    <a:pt x="633" y="30"/>
                  </a:cubicBezTo>
                  <a:cubicBezTo>
                    <a:pt x="633" y="27"/>
                    <a:pt x="633" y="27"/>
                    <a:pt x="633" y="27"/>
                  </a:cubicBezTo>
                  <a:cubicBezTo>
                    <a:pt x="638" y="27"/>
                    <a:pt x="638" y="27"/>
                    <a:pt x="638" y="27"/>
                  </a:cubicBezTo>
                  <a:cubicBezTo>
                    <a:pt x="639" y="23"/>
                    <a:pt x="639" y="23"/>
                    <a:pt x="639" y="23"/>
                  </a:cubicBezTo>
                  <a:cubicBezTo>
                    <a:pt x="640" y="25"/>
                    <a:pt x="640" y="25"/>
                    <a:pt x="640" y="25"/>
                  </a:cubicBezTo>
                  <a:cubicBezTo>
                    <a:pt x="640" y="24"/>
                    <a:pt x="645" y="25"/>
                    <a:pt x="646" y="20"/>
                  </a:cubicBezTo>
                  <a:cubicBezTo>
                    <a:pt x="644" y="19"/>
                    <a:pt x="644" y="19"/>
                    <a:pt x="644" y="19"/>
                  </a:cubicBezTo>
                  <a:cubicBezTo>
                    <a:pt x="649" y="17"/>
                    <a:pt x="649" y="17"/>
                    <a:pt x="649" y="17"/>
                  </a:cubicBezTo>
                  <a:cubicBezTo>
                    <a:pt x="654" y="19"/>
                    <a:pt x="654" y="19"/>
                    <a:pt x="654" y="19"/>
                  </a:cubicBezTo>
                  <a:cubicBezTo>
                    <a:pt x="657" y="15"/>
                    <a:pt x="657" y="15"/>
                    <a:pt x="657" y="15"/>
                  </a:cubicBezTo>
                  <a:cubicBezTo>
                    <a:pt x="656" y="14"/>
                    <a:pt x="656" y="14"/>
                    <a:pt x="656" y="14"/>
                  </a:cubicBezTo>
                  <a:cubicBezTo>
                    <a:pt x="649" y="11"/>
                    <a:pt x="649" y="11"/>
                    <a:pt x="649" y="11"/>
                  </a:cubicBezTo>
                  <a:cubicBezTo>
                    <a:pt x="644" y="11"/>
                    <a:pt x="644" y="11"/>
                    <a:pt x="644" y="11"/>
                  </a:cubicBezTo>
                  <a:cubicBezTo>
                    <a:pt x="641" y="10"/>
                    <a:pt x="644" y="16"/>
                    <a:pt x="640" y="11"/>
                  </a:cubicBezTo>
                  <a:cubicBezTo>
                    <a:pt x="644" y="8"/>
                    <a:pt x="644" y="8"/>
                    <a:pt x="644" y="8"/>
                  </a:cubicBezTo>
                  <a:cubicBezTo>
                    <a:pt x="663" y="5"/>
                    <a:pt x="663" y="5"/>
                    <a:pt x="663" y="5"/>
                  </a:cubicBezTo>
                  <a:cubicBezTo>
                    <a:pt x="664" y="3"/>
                    <a:pt x="664" y="3"/>
                    <a:pt x="664" y="3"/>
                  </a:cubicBezTo>
                  <a:cubicBezTo>
                    <a:pt x="663" y="2"/>
                    <a:pt x="663" y="2"/>
                    <a:pt x="663" y="2"/>
                  </a:cubicBezTo>
                  <a:cubicBezTo>
                    <a:pt x="667" y="4"/>
                    <a:pt x="667" y="4"/>
                    <a:pt x="667" y="4"/>
                  </a:cubicBezTo>
                  <a:cubicBezTo>
                    <a:pt x="667" y="5"/>
                    <a:pt x="667" y="5"/>
                    <a:pt x="667" y="5"/>
                  </a:cubicBezTo>
                  <a:cubicBezTo>
                    <a:pt x="668" y="6"/>
                    <a:pt x="668" y="6"/>
                    <a:pt x="668" y="6"/>
                  </a:cubicBezTo>
                  <a:cubicBezTo>
                    <a:pt x="671" y="5"/>
                    <a:pt x="674" y="6"/>
                    <a:pt x="676" y="5"/>
                  </a:cubicBezTo>
                  <a:cubicBezTo>
                    <a:pt x="677" y="8"/>
                    <a:pt x="677" y="8"/>
                    <a:pt x="677" y="8"/>
                  </a:cubicBezTo>
                  <a:cubicBezTo>
                    <a:pt x="676" y="10"/>
                    <a:pt x="676" y="10"/>
                    <a:pt x="676" y="10"/>
                  </a:cubicBezTo>
                  <a:cubicBezTo>
                    <a:pt x="678" y="13"/>
                    <a:pt x="678" y="13"/>
                    <a:pt x="678" y="13"/>
                  </a:cubicBezTo>
                  <a:cubicBezTo>
                    <a:pt x="679" y="12"/>
                    <a:pt x="679" y="12"/>
                    <a:pt x="679" y="12"/>
                  </a:cubicBezTo>
                  <a:cubicBezTo>
                    <a:pt x="678" y="14"/>
                    <a:pt x="678" y="14"/>
                    <a:pt x="678" y="14"/>
                  </a:cubicBezTo>
                  <a:cubicBezTo>
                    <a:pt x="671" y="15"/>
                    <a:pt x="671" y="15"/>
                    <a:pt x="671" y="15"/>
                  </a:cubicBezTo>
                  <a:cubicBezTo>
                    <a:pt x="668" y="19"/>
                    <a:pt x="668" y="19"/>
                    <a:pt x="668" y="19"/>
                  </a:cubicBezTo>
                  <a:cubicBezTo>
                    <a:pt x="674" y="20"/>
                    <a:pt x="674" y="20"/>
                    <a:pt x="674" y="20"/>
                  </a:cubicBezTo>
                  <a:cubicBezTo>
                    <a:pt x="677" y="17"/>
                    <a:pt x="677" y="17"/>
                    <a:pt x="677" y="17"/>
                  </a:cubicBezTo>
                  <a:cubicBezTo>
                    <a:pt x="702" y="19"/>
                    <a:pt x="702" y="19"/>
                    <a:pt x="702" y="19"/>
                  </a:cubicBezTo>
                  <a:cubicBezTo>
                    <a:pt x="704" y="16"/>
                    <a:pt x="706" y="17"/>
                    <a:pt x="708" y="18"/>
                  </a:cubicBezTo>
                  <a:cubicBezTo>
                    <a:pt x="708" y="20"/>
                    <a:pt x="708" y="20"/>
                    <a:pt x="708" y="20"/>
                  </a:cubicBezTo>
                  <a:cubicBezTo>
                    <a:pt x="706" y="19"/>
                    <a:pt x="706" y="19"/>
                    <a:pt x="706" y="19"/>
                  </a:cubicBezTo>
                  <a:cubicBezTo>
                    <a:pt x="705" y="20"/>
                    <a:pt x="705" y="20"/>
                    <a:pt x="705" y="20"/>
                  </a:cubicBezTo>
                  <a:cubicBezTo>
                    <a:pt x="702" y="20"/>
                    <a:pt x="706" y="14"/>
                    <a:pt x="705" y="23"/>
                  </a:cubicBezTo>
                  <a:cubicBezTo>
                    <a:pt x="702" y="23"/>
                    <a:pt x="702" y="23"/>
                    <a:pt x="702" y="23"/>
                  </a:cubicBezTo>
                  <a:cubicBezTo>
                    <a:pt x="702" y="27"/>
                    <a:pt x="695" y="28"/>
                    <a:pt x="690" y="27"/>
                  </a:cubicBezTo>
                  <a:cubicBezTo>
                    <a:pt x="688" y="27"/>
                    <a:pt x="703" y="28"/>
                    <a:pt x="685" y="28"/>
                  </a:cubicBezTo>
                  <a:cubicBezTo>
                    <a:pt x="684" y="28"/>
                    <a:pt x="689" y="25"/>
                    <a:pt x="683" y="29"/>
                  </a:cubicBezTo>
                  <a:cubicBezTo>
                    <a:pt x="683" y="30"/>
                    <a:pt x="683" y="30"/>
                    <a:pt x="683" y="30"/>
                  </a:cubicBezTo>
                  <a:cubicBezTo>
                    <a:pt x="685" y="28"/>
                    <a:pt x="683" y="27"/>
                    <a:pt x="687" y="32"/>
                  </a:cubicBezTo>
                  <a:cubicBezTo>
                    <a:pt x="687" y="32"/>
                    <a:pt x="687" y="32"/>
                    <a:pt x="687" y="32"/>
                  </a:cubicBezTo>
                  <a:cubicBezTo>
                    <a:pt x="688" y="33"/>
                    <a:pt x="688" y="33"/>
                    <a:pt x="688" y="33"/>
                  </a:cubicBezTo>
                  <a:cubicBezTo>
                    <a:pt x="690" y="32"/>
                    <a:pt x="690" y="32"/>
                    <a:pt x="690" y="32"/>
                  </a:cubicBezTo>
                  <a:cubicBezTo>
                    <a:pt x="692" y="29"/>
                    <a:pt x="694" y="37"/>
                    <a:pt x="694" y="29"/>
                  </a:cubicBezTo>
                  <a:cubicBezTo>
                    <a:pt x="702" y="29"/>
                    <a:pt x="702" y="29"/>
                    <a:pt x="702" y="29"/>
                  </a:cubicBezTo>
                  <a:cubicBezTo>
                    <a:pt x="707" y="27"/>
                    <a:pt x="707" y="27"/>
                    <a:pt x="707" y="27"/>
                  </a:cubicBezTo>
                  <a:cubicBezTo>
                    <a:pt x="705" y="32"/>
                    <a:pt x="705" y="32"/>
                    <a:pt x="705" y="32"/>
                  </a:cubicBezTo>
                  <a:cubicBezTo>
                    <a:pt x="699" y="32"/>
                    <a:pt x="699" y="32"/>
                    <a:pt x="699" y="32"/>
                  </a:cubicBezTo>
                  <a:cubicBezTo>
                    <a:pt x="698" y="33"/>
                    <a:pt x="698" y="33"/>
                    <a:pt x="698" y="33"/>
                  </a:cubicBezTo>
                  <a:cubicBezTo>
                    <a:pt x="697" y="32"/>
                    <a:pt x="697" y="32"/>
                    <a:pt x="697" y="32"/>
                  </a:cubicBezTo>
                  <a:cubicBezTo>
                    <a:pt x="694" y="37"/>
                    <a:pt x="694" y="37"/>
                    <a:pt x="694" y="37"/>
                  </a:cubicBezTo>
                  <a:cubicBezTo>
                    <a:pt x="682" y="43"/>
                    <a:pt x="682" y="43"/>
                    <a:pt x="682" y="43"/>
                  </a:cubicBezTo>
                  <a:cubicBezTo>
                    <a:pt x="682" y="44"/>
                    <a:pt x="682" y="44"/>
                    <a:pt x="682" y="44"/>
                  </a:cubicBezTo>
                  <a:cubicBezTo>
                    <a:pt x="685" y="41"/>
                    <a:pt x="688" y="47"/>
                    <a:pt x="690" y="42"/>
                  </a:cubicBezTo>
                  <a:cubicBezTo>
                    <a:pt x="696" y="40"/>
                    <a:pt x="693" y="41"/>
                    <a:pt x="699" y="43"/>
                  </a:cubicBezTo>
                  <a:cubicBezTo>
                    <a:pt x="700" y="40"/>
                    <a:pt x="700" y="40"/>
                    <a:pt x="700" y="40"/>
                  </a:cubicBezTo>
                  <a:cubicBezTo>
                    <a:pt x="702" y="41"/>
                    <a:pt x="705" y="42"/>
                    <a:pt x="706" y="38"/>
                  </a:cubicBezTo>
                  <a:cubicBezTo>
                    <a:pt x="708" y="38"/>
                    <a:pt x="710" y="38"/>
                    <a:pt x="711" y="37"/>
                  </a:cubicBezTo>
                  <a:cubicBezTo>
                    <a:pt x="712" y="41"/>
                    <a:pt x="712" y="41"/>
                    <a:pt x="712" y="41"/>
                  </a:cubicBezTo>
                  <a:cubicBezTo>
                    <a:pt x="718" y="39"/>
                    <a:pt x="718" y="39"/>
                    <a:pt x="718" y="39"/>
                  </a:cubicBezTo>
                  <a:cubicBezTo>
                    <a:pt x="722" y="41"/>
                    <a:pt x="722" y="41"/>
                    <a:pt x="722" y="41"/>
                  </a:cubicBezTo>
                  <a:cubicBezTo>
                    <a:pt x="724" y="41"/>
                    <a:pt x="724" y="41"/>
                    <a:pt x="724" y="41"/>
                  </a:cubicBezTo>
                  <a:cubicBezTo>
                    <a:pt x="727" y="36"/>
                    <a:pt x="727" y="36"/>
                    <a:pt x="727" y="36"/>
                  </a:cubicBezTo>
                  <a:cubicBezTo>
                    <a:pt x="728" y="38"/>
                    <a:pt x="729" y="35"/>
                    <a:pt x="730" y="37"/>
                  </a:cubicBezTo>
                  <a:cubicBezTo>
                    <a:pt x="729" y="34"/>
                    <a:pt x="729" y="34"/>
                    <a:pt x="729" y="34"/>
                  </a:cubicBezTo>
                  <a:cubicBezTo>
                    <a:pt x="730" y="35"/>
                    <a:pt x="730" y="35"/>
                    <a:pt x="730" y="35"/>
                  </a:cubicBezTo>
                  <a:cubicBezTo>
                    <a:pt x="734" y="33"/>
                    <a:pt x="728" y="40"/>
                    <a:pt x="733" y="33"/>
                  </a:cubicBezTo>
                  <a:cubicBezTo>
                    <a:pt x="728" y="30"/>
                    <a:pt x="728" y="30"/>
                    <a:pt x="728" y="30"/>
                  </a:cubicBezTo>
                  <a:cubicBezTo>
                    <a:pt x="724" y="31"/>
                    <a:pt x="724" y="31"/>
                    <a:pt x="724" y="31"/>
                  </a:cubicBezTo>
                  <a:cubicBezTo>
                    <a:pt x="724" y="29"/>
                    <a:pt x="724" y="29"/>
                    <a:pt x="724" y="29"/>
                  </a:cubicBezTo>
                  <a:cubicBezTo>
                    <a:pt x="724" y="27"/>
                    <a:pt x="724" y="27"/>
                    <a:pt x="724" y="27"/>
                  </a:cubicBezTo>
                  <a:cubicBezTo>
                    <a:pt x="722" y="26"/>
                    <a:pt x="722" y="26"/>
                    <a:pt x="722" y="26"/>
                  </a:cubicBezTo>
                  <a:cubicBezTo>
                    <a:pt x="721" y="25"/>
                    <a:pt x="718" y="29"/>
                    <a:pt x="718" y="24"/>
                  </a:cubicBezTo>
                  <a:cubicBezTo>
                    <a:pt x="718" y="24"/>
                    <a:pt x="716" y="26"/>
                    <a:pt x="719" y="23"/>
                  </a:cubicBezTo>
                  <a:cubicBezTo>
                    <a:pt x="724" y="26"/>
                    <a:pt x="724" y="26"/>
                    <a:pt x="724" y="26"/>
                  </a:cubicBezTo>
                  <a:cubicBezTo>
                    <a:pt x="726" y="26"/>
                    <a:pt x="726" y="26"/>
                    <a:pt x="726" y="26"/>
                  </a:cubicBezTo>
                  <a:cubicBezTo>
                    <a:pt x="726" y="24"/>
                    <a:pt x="726" y="24"/>
                    <a:pt x="726" y="24"/>
                  </a:cubicBezTo>
                  <a:cubicBezTo>
                    <a:pt x="724" y="22"/>
                    <a:pt x="724" y="22"/>
                    <a:pt x="724" y="22"/>
                  </a:cubicBezTo>
                  <a:cubicBezTo>
                    <a:pt x="718" y="22"/>
                    <a:pt x="718" y="22"/>
                    <a:pt x="718" y="22"/>
                  </a:cubicBezTo>
                  <a:cubicBezTo>
                    <a:pt x="715" y="25"/>
                    <a:pt x="715" y="25"/>
                    <a:pt x="715" y="25"/>
                  </a:cubicBezTo>
                  <a:cubicBezTo>
                    <a:pt x="712" y="25"/>
                    <a:pt x="712" y="25"/>
                    <a:pt x="712" y="25"/>
                  </a:cubicBezTo>
                  <a:cubicBezTo>
                    <a:pt x="709" y="26"/>
                    <a:pt x="709" y="26"/>
                    <a:pt x="709" y="26"/>
                  </a:cubicBezTo>
                  <a:cubicBezTo>
                    <a:pt x="706" y="24"/>
                    <a:pt x="706" y="24"/>
                    <a:pt x="706" y="24"/>
                  </a:cubicBezTo>
                  <a:cubicBezTo>
                    <a:pt x="709" y="23"/>
                    <a:pt x="709" y="23"/>
                    <a:pt x="709" y="23"/>
                  </a:cubicBezTo>
                  <a:cubicBezTo>
                    <a:pt x="708" y="22"/>
                    <a:pt x="710" y="28"/>
                    <a:pt x="715" y="21"/>
                  </a:cubicBezTo>
                  <a:cubicBezTo>
                    <a:pt x="715" y="20"/>
                    <a:pt x="715" y="20"/>
                    <a:pt x="715" y="20"/>
                  </a:cubicBezTo>
                  <a:cubicBezTo>
                    <a:pt x="711" y="20"/>
                    <a:pt x="711" y="20"/>
                    <a:pt x="711" y="20"/>
                  </a:cubicBezTo>
                  <a:cubicBezTo>
                    <a:pt x="710" y="19"/>
                    <a:pt x="710" y="19"/>
                    <a:pt x="710" y="19"/>
                  </a:cubicBezTo>
                  <a:cubicBezTo>
                    <a:pt x="711" y="18"/>
                    <a:pt x="711" y="18"/>
                    <a:pt x="711" y="18"/>
                  </a:cubicBezTo>
                  <a:cubicBezTo>
                    <a:pt x="720" y="19"/>
                    <a:pt x="720" y="19"/>
                    <a:pt x="720" y="19"/>
                  </a:cubicBezTo>
                  <a:cubicBezTo>
                    <a:pt x="723" y="21"/>
                    <a:pt x="721" y="16"/>
                    <a:pt x="725" y="16"/>
                  </a:cubicBezTo>
                  <a:cubicBezTo>
                    <a:pt x="725" y="20"/>
                    <a:pt x="725" y="20"/>
                    <a:pt x="725" y="20"/>
                  </a:cubicBezTo>
                  <a:cubicBezTo>
                    <a:pt x="732" y="17"/>
                    <a:pt x="732" y="17"/>
                    <a:pt x="732" y="17"/>
                  </a:cubicBezTo>
                  <a:cubicBezTo>
                    <a:pt x="739" y="18"/>
                    <a:pt x="739" y="18"/>
                    <a:pt x="739" y="18"/>
                  </a:cubicBezTo>
                  <a:cubicBezTo>
                    <a:pt x="740" y="20"/>
                    <a:pt x="740" y="20"/>
                    <a:pt x="740" y="20"/>
                  </a:cubicBezTo>
                  <a:cubicBezTo>
                    <a:pt x="744" y="18"/>
                    <a:pt x="744" y="18"/>
                    <a:pt x="744" y="18"/>
                  </a:cubicBezTo>
                  <a:cubicBezTo>
                    <a:pt x="747" y="16"/>
                    <a:pt x="747" y="16"/>
                    <a:pt x="747" y="16"/>
                  </a:cubicBezTo>
                  <a:cubicBezTo>
                    <a:pt x="744" y="20"/>
                    <a:pt x="744" y="20"/>
                    <a:pt x="744" y="20"/>
                  </a:cubicBezTo>
                  <a:cubicBezTo>
                    <a:pt x="743" y="23"/>
                    <a:pt x="743" y="23"/>
                    <a:pt x="743" y="23"/>
                  </a:cubicBezTo>
                  <a:cubicBezTo>
                    <a:pt x="744" y="24"/>
                    <a:pt x="744" y="24"/>
                    <a:pt x="744" y="24"/>
                  </a:cubicBezTo>
                  <a:cubicBezTo>
                    <a:pt x="738" y="26"/>
                    <a:pt x="738" y="26"/>
                    <a:pt x="738" y="26"/>
                  </a:cubicBezTo>
                  <a:cubicBezTo>
                    <a:pt x="740" y="27"/>
                    <a:pt x="740" y="27"/>
                    <a:pt x="740" y="27"/>
                  </a:cubicBezTo>
                  <a:cubicBezTo>
                    <a:pt x="738" y="28"/>
                    <a:pt x="738" y="28"/>
                    <a:pt x="738" y="28"/>
                  </a:cubicBezTo>
                  <a:cubicBezTo>
                    <a:pt x="737" y="29"/>
                    <a:pt x="749" y="24"/>
                    <a:pt x="733" y="28"/>
                  </a:cubicBezTo>
                  <a:cubicBezTo>
                    <a:pt x="734" y="33"/>
                    <a:pt x="734" y="33"/>
                    <a:pt x="734" y="33"/>
                  </a:cubicBezTo>
                  <a:cubicBezTo>
                    <a:pt x="736" y="34"/>
                    <a:pt x="736" y="34"/>
                    <a:pt x="736" y="34"/>
                  </a:cubicBezTo>
                  <a:cubicBezTo>
                    <a:pt x="736" y="33"/>
                    <a:pt x="737" y="35"/>
                    <a:pt x="737" y="33"/>
                  </a:cubicBezTo>
                  <a:cubicBezTo>
                    <a:pt x="737" y="35"/>
                    <a:pt x="737" y="35"/>
                    <a:pt x="737" y="35"/>
                  </a:cubicBezTo>
                  <a:cubicBezTo>
                    <a:pt x="737" y="35"/>
                    <a:pt x="737" y="35"/>
                    <a:pt x="737" y="35"/>
                  </a:cubicBezTo>
                  <a:cubicBezTo>
                    <a:pt x="732" y="33"/>
                    <a:pt x="735" y="38"/>
                    <a:pt x="732" y="38"/>
                  </a:cubicBezTo>
                  <a:cubicBezTo>
                    <a:pt x="731" y="38"/>
                    <a:pt x="731" y="38"/>
                    <a:pt x="731" y="38"/>
                  </a:cubicBezTo>
                  <a:cubicBezTo>
                    <a:pt x="729" y="39"/>
                    <a:pt x="729" y="39"/>
                    <a:pt x="729" y="39"/>
                  </a:cubicBezTo>
                  <a:cubicBezTo>
                    <a:pt x="730" y="40"/>
                    <a:pt x="730" y="40"/>
                    <a:pt x="730" y="40"/>
                  </a:cubicBezTo>
                  <a:cubicBezTo>
                    <a:pt x="726" y="43"/>
                    <a:pt x="726" y="43"/>
                    <a:pt x="726" y="43"/>
                  </a:cubicBezTo>
                  <a:cubicBezTo>
                    <a:pt x="726" y="44"/>
                    <a:pt x="726" y="44"/>
                    <a:pt x="726" y="44"/>
                  </a:cubicBezTo>
                  <a:cubicBezTo>
                    <a:pt x="722" y="43"/>
                    <a:pt x="722" y="43"/>
                    <a:pt x="722" y="43"/>
                  </a:cubicBezTo>
                  <a:cubicBezTo>
                    <a:pt x="720" y="47"/>
                    <a:pt x="720" y="47"/>
                    <a:pt x="720" y="47"/>
                  </a:cubicBezTo>
                  <a:cubicBezTo>
                    <a:pt x="716" y="47"/>
                    <a:pt x="716" y="47"/>
                    <a:pt x="716" y="47"/>
                  </a:cubicBezTo>
                  <a:cubicBezTo>
                    <a:pt x="723" y="48"/>
                    <a:pt x="723" y="48"/>
                    <a:pt x="723" y="48"/>
                  </a:cubicBezTo>
                  <a:cubicBezTo>
                    <a:pt x="723" y="51"/>
                    <a:pt x="723" y="51"/>
                    <a:pt x="723" y="51"/>
                  </a:cubicBezTo>
                  <a:cubicBezTo>
                    <a:pt x="720" y="50"/>
                    <a:pt x="720" y="50"/>
                    <a:pt x="720" y="50"/>
                  </a:cubicBezTo>
                  <a:cubicBezTo>
                    <a:pt x="717" y="52"/>
                    <a:pt x="734" y="49"/>
                    <a:pt x="714" y="53"/>
                  </a:cubicBezTo>
                  <a:cubicBezTo>
                    <a:pt x="718" y="54"/>
                    <a:pt x="718" y="54"/>
                    <a:pt x="718" y="54"/>
                  </a:cubicBezTo>
                  <a:cubicBezTo>
                    <a:pt x="714" y="55"/>
                    <a:pt x="714" y="55"/>
                    <a:pt x="714" y="55"/>
                  </a:cubicBezTo>
                  <a:cubicBezTo>
                    <a:pt x="713" y="58"/>
                    <a:pt x="721" y="52"/>
                    <a:pt x="711" y="58"/>
                  </a:cubicBezTo>
                  <a:cubicBezTo>
                    <a:pt x="711" y="59"/>
                    <a:pt x="717" y="58"/>
                    <a:pt x="709" y="57"/>
                  </a:cubicBezTo>
                  <a:cubicBezTo>
                    <a:pt x="709" y="58"/>
                    <a:pt x="713" y="55"/>
                    <a:pt x="708" y="59"/>
                  </a:cubicBezTo>
                  <a:cubicBezTo>
                    <a:pt x="716" y="59"/>
                    <a:pt x="716" y="59"/>
                    <a:pt x="716" y="59"/>
                  </a:cubicBezTo>
                  <a:cubicBezTo>
                    <a:pt x="711" y="63"/>
                    <a:pt x="711" y="63"/>
                    <a:pt x="711" y="63"/>
                  </a:cubicBezTo>
                  <a:cubicBezTo>
                    <a:pt x="711" y="65"/>
                    <a:pt x="711" y="65"/>
                    <a:pt x="711" y="65"/>
                  </a:cubicBezTo>
                  <a:cubicBezTo>
                    <a:pt x="723" y="64"/>
                    <a:pt x="723" y="64"/>
                    <a:pt x="723" y="64"/>
                  </a:cubicBezTo>
                  <a:cubicBezTo>
                    <a:pt x="728" y="66"/>
                    <a:pt x="728" y="66"/>
                    <a:pt x="728" y="66"/>
                  </a:cubicBezTo>
                  <a:cubicBezTo>
                    <a:pt x="724" y="67"/>
                    <a:pt x="724" y="67"/>
                    <a:pt x="724" y="67"/>
                  </a:cubicBezTo>
                  <a:cubicBezTo>
                    <a:pt x="724" y="68"/>
                    <a:pt x="725" y="69"/>
                    <a:pt x="726" y="68"/>
                  </a:cubicBezTo>
                  <a:cubicBezTo>
                    <a:pt x="718" y="68"/>
                    <a:pt x="718" y="68"/>
                    <a:pt x="718" y="68"/>
                  </a:cubicBezTo>
                  <a:cubicBezTo>
                    <a:pt x="720" y="70"/>
                    <a:pt x="720" y="70"/>
                    <a:pt x="720" y="70"/>
                  </a:cubicBezTo>
                  <a:cubicBezTo>
                    <a:pt x="719" y="71"/>
                    <a:pt x="719" y="71"/>
                    <a:pt x="719" y="71"/>
                  </a:cubicBezTo>
                  <a:cubicBezTo>
                    <a:pt x="716" y="67"/>
                    <a:pt x="716" y="67"/>
                    <a:pt x="716" y="67"/>
                  </a:cubicBezTo>
                  <a:cubicBezTo>
                    <a:pt x="708" y="68"/>
                    <a:pt x="708" y="68"/>
                    <a:pt x="708" y="68"/>
                  </a:cubicBezTo>
                  <a:cubicBezTo>
                    <a:pt x="708" y="71"/>
                    <a:pt x="708" y="71"/>
                    <a:pt x="708" y="71"/>
                  </a:cubicBezTo>
                  <a:cubicBezTo>
                    <a:pt x="705" y="71"/>
                    <a:pt x="705" y="71"/>
                    <a:pt x="705" y="71"/>
                  </a:cubicBezTo>
                  <a:cubicBezTo>
                    <a:pt x="705" y="71"/>
                    <a:pt x="703" y="70"/>
                    <a:pt x="705" y="69"/>
                  </a:cubicBezTo>
                  <a:cubicBezTo>
                    <a:pt x="697" y="72"/>
                    <a:pt x="697" y="72"/>
                    <a:pt x="697" y="72"/>
                  </a:cubicBezTo>
                  <a:cubicBezTo>
                    <a:pt x="697" y="73"/>
                    <a:pt x="697" y="73"/>
                    <a:pt x="697" y="73"/>
                  </a:cubicBezTo>
                  <a:cubicBezTo>
                    <a:pt x="706" y="72"/>
                    <a:pt x="691" y="78"/>
                    <a:pt x="705" y="75"/>
                  </a:cubicBezTo>
                  <a:cubicBezTo>
                    <a:pt x="697" y="76"/>
                    <a:pt x="697" y="76"/>
                    <a:pt x="697" y="76"/>
                  </a:cubicBezTo>
                  <a:cubicBezTo>
                    <a:pt x="699" y="79"/>
                    <a:pt x="699" y="79"/>
                    <a:pt x="699" y="79"/>
                  </a:cubicBezTo>
                  <a:cubicBezTo>
                    <a:pt x="699" y="77"/>
                    <a:pt x="698" y="78"/>
                    <a:pt x="701" y="79"/>
                  </a:cubicBezTo>
                  <a:cubicBezTo>
                    <a:pt x="698" y="79"/>
                    <a:pt x="698" y="79"/>
                    <a:pt x="698" y="79"/>
                  </a:cubicBezTo>
                  <a:cubicBezTo>
                    <a:pt x="696" y="79"/>
                    <a:pt x="696" y="79"/>
                    <a:pt x="696" y="79"/>
                  </a:cubicBezTo>
                  <a:cubicBezTo>
                    <a:pt x="694" y="76"/>
                    <a:pt x="706" y="81"/>
                    <a:pt x="692" y="76"/>
                  </a:cubicBezTo>
                  <a:cubicBezTo>
                    <a:pt x="692" y="81"/>
                    <a:pt x="692" y="81"/>
                    <a:pt x="692" y="81"/>
                  </a:cubicBezTo>
                  <a:cubicBezTo>
                    <a:pt x="690" y="80"/>
                    <a:pt x="690" y="80"/>
                    <a:pt x="690" y="80"/>
                  </a:cubicBezTo>
                  <a:cubicBezTo>
                    <a:pt x="688" y="76"/>
                    <a:pt x="688" y="76"/>
                    <a:pt x="688" y="76"/>
                  </a:cubicBezTo>
                  <a:cubicBezTo>
                    <a:pt x="685" y="79"/>
                    <a:pt x="707" y="79"/>
                    <a:pt x="678" y="79"/>
                  </a:cubicBezTo>
                  <a:cubicBezTo>
                    <a:pt x="676" y="80"/>
                    <a:pt x="679" y="82"/>
                    <a:pt x="679" y="83"/>
                  </a:cubicBezTo>
                  <a:cubicBezTo>
                    <a:pt x="680" y="82"/>
                    <a:pt x="681" y="84"/>
                    <a:pt x="676" y="84"/>
                  </a:cubicBezTo>
                  <a:cubicBezTo>
                    <a:pt x="676" y="85"/>
                    <a:pt x="676" y="85"/>
                    <a:pt x="676" y="85"/>
                  </a:cubicBezTo>
                  <a:cubicBezTo>
                    <a:pt x="678" y="88"/>
                    <a:pt x="681" y="87"/>
                    <a:pt x="687" y="81"/>
                  </a:cubicBezTo>
                  <a:cubicBezTo>
                    <a:pt x="688" y="81"/>
                    <a:pt x="688" y="81"/>
                    <a:pt x="688" y="81"/>
                  </a:cubicBezTo>
                  <a:cubicBezTo>
                    <a:pt x="687" y="83"/>
                    <a:pt x="687" y="83"/>
                    <a:pt x="687" y="83"/>
                  </a:cubicBezTo>
                  <a:cubicBezTo>
                    <a:pt x="690" y="85"/>
                    <a:pt x="690" y="85"/>
                    <a:pt x="690" y="85"/>
                  </a:cubicBezTo>
                  <a:cubicBezTo>
                    <a:pt x="693" y="84"/>
                    <a:pt x="693" y="84"/>
                    <a:pt x="693" y="84"/>
                  </a:cubicBezTo>
                  <a:cubicBezTo>
                    <a:pt x="695" y="82"/>
                    <a:pt x="695" y="82"/>
                    <a:pt x="695" y="82"/>
                  </a:cubicBezTo>
                  <a:cubicBezTo>
                    <a:pt x="697" y="84"/>
                    <a:pt x="697" y="84"/>
                    <a:pt x="697" y="84"/>
                  </a:cubicBezTo>
                  <a:cubicBezTo>
                    <a:pt x="702" y="83"/>
                    <a:pt x="702" y="83"/>
                    <a:pt x="702" y="83"/>
                  </a:cubicBezTo>
                  <a:cubicBezTo>
                    <a:pt x="701" y="82"/>
                    <a:pt x="701" y="87"/>
                    <a:pt x="702" y="81"/>
                  </a:cubicBezTo>
                  <a:cubicBezTo>
                    <a:pt x="708" y="81"/>
                    <a:pt x="708" y="81"/>
                    <a:pt x="708" y="81"/>
                  </a:cubicBezTo>
                  <a:cubicBezTo>
                    <a:pt x="719" y="76"/>
                    <a:pt x="719" y="76"/>
                    <a:pt x="719" y="76"/>
                  </a:cubicBezTo>
                  <a:cubicBezTo>
                    <a:pt x="718" y="75"/>
                    <a:pt x="716" y="83"/>
                    <a:pt x="719" y="73"/>
                  </a:cubicBezTo>
                  <a:cubicBezTo>
                    <a:pt x="725" y="75"/>
                    <a:pt x="725" y="75"/>
                    <a:pt x="725" y="75"/>
                  </a:cubicBezTo>
                  <a:cubicBezTo>
                    <a:pt x="729" y="72"/>
                    <a:pt x="729" y="72"/>
                    <a:pt x="729" y="72"/>
                  </a:cubicBezTo>
                  <a:cubicBezTo>
                    <a:pt x="729" y="73"/>
                    <a:pt x="729" y="73"/>
                    <a:pt x="729" y="73"/>
                  </a:cubicBezTo>
                  <a:cubicBezTo>
                    <a:pt x="730" y="72"/>
                    <a:pt x="730" y="72"/>
                    <a:pt x="730" y="72"/>
                  </a:cubicBezTo>
                  <a:cubicBezTo>
                    <a:pt x="729" y="68"/>
                    <a:pt x="729" y="68"/>
                    <a:pt x="729" y="68"/>
                  </a:cubicBezTo>
                  <a:cubicBezTo>
                    <a:pt x="732" y="68"/>
                    <a:pt x="732" y="68"/>
                    <a:pt x="732" y="68"/>
                  </a:cubicBezTo>
                  <a:cubicBezTo>
                    <a:pt x="733" y="68"/>
                    <a:pt x="733" y="68"/>
                    <a:pt x="733" y="68"/>
                  </a:cubicBezTo>
                  <a:cubicBezTo>
                    <a:pt x="732" y="70"/>
                    <a:pt x="732" y="70"/>
                    <a:pt x="732" y="70"/>
                  </a:cubicBezTo>
                  <a:cubicBezTo>
                    <a:pt x="737" y="70"/>
                    <a:pt x="725" y="72"/>
                    <a:pt x="738" y="72"/>
                  </a:cubicBezTo>
                  <a:cubicBezTo>
                    <a:pt x="739" y="73"/>
                    <a:pt x="739" y="73"/>
                    <a:pt x="739" y="73"/>
                  </a:cubicBezTo>
                  <a:cubicBezTo>
                    <a:pt x="743" y="72"/>
                    <a:pt x="743" y="72"/>
                    <a:pt x="743" y="72"/>
                  </a:cubicBezTo>
                  <a:cubicBezTo>
                    <a:pt x="748" y="68"/>
                    <a:pt x="748" y="68"/>
                    <a:pt x="748" y="68"/>
                  </a:cubicBezTo>
                  <a:cubicBezTo>
                    <a:pt x="750" y="68"/>
                    <a:pt x="750" y="68"/>
                    <a:pt x="750" y="68"/>
                  </a:cubicBezTo>
                  <a:cubicBezTo>
                    <a:pt x="752" y="66"/>
                    <a:pt x="752" y="66"/>
                    <a:pt x="752" y="66"/>
                  </a:cubicBezTo>
                  <a:cubicBezTo>
                    <a:pt x="757" y="68"/>
                    <a:pt x="757" y="68"/>
                    <a:pt x="757" y="68"/>
                  </a:cubicBezTo>
                  <a:cubicBezTo>
                    <a:pt x="760" y="68"/>
                    <a:pt x="760" y="68"/>
                    <a:pt x="760" y="68"/>
                  </a:cubicBezTo>
                  <a:cubicBezTo>
                    <a:pt x="764" y="64"/>
                    <a:pt x="764" y="64"/>
                    <a:pt x="764" y="64"/>
                  </a:cubicBezTo>
                  <a:cubicBezTo>
                    <a:pt x="764" y="63"/>
                    <a:pt x="764" y="63"/>
                    <a:pt x="764" y="63"/>
                  </a:cubicBezTo>
                  <a:cubicBezTo>
                    <a:pt x="767" y="62"/>
                    <a:pt x="767" y="62"/>
                    <a:pt x="767" y="62"/>
                  </a:cubicBezTo>
                  <a:cubicBezTo>
                    <a:pt x="767" y="61"/>
                    <a:pt x="770" y="67"/>
                    <a:pt x="766" y="60"/>
                  </a:cubicBezTo>
                  <a:cubicBezTo>
                    <a:pt x="769" y="59"/>
                    <a:pt x="769" y="59"/>
                    <a:pt x="769" y="59"/>
                  </a:cubicBezTo>
                  <a:cubicBezTo>
                    <a:pt x="774" y="55"/>
                    <a:pt x="774" y="55"/>
                    <a:pt x="774" y="55"/>
                  </a:cubicBezTo>
                  <a:cubicBezTo>
                    <a:pt x="779" y="54"/>
                    <a:pt x="779" y="54"/>
                    <a:pt x="779" y="54"/>
                  </a:cubicBezTo>
                  <a:cubicBezTo>
                    <a:pt x="781" y="50"/>
                    <a:pt x="781" y="50"/>
                    <a:pt x="781" y="50"/>
                  </a:cubicBezTo>
                  <a:cubicBezTo>
                    <a:pt x="783" y="48"/>
                    <a:pt x="782" y="51"/>
                    <a:pt x="784" y="49"/>
                  </a:cubicBezTo>
                  <a:cubicBezTo>
                    <a:pt x="784" y="53"/>
                    <a:pt x="784" y="53"/>
                    <a:pt x="784" y="53"/>
                  </a:cubicBezTo>
                  <a:cubicBezTo>
                    <a:pt x="783" y="53"/>
                    <a:pt x="786" y="49"/>
                    <a:pt x="781" y="54"/>
                  </a:cubicBezTo>
                  <a:cubicBezTo>
                    <a:pt x="785" y="56"/>
                    <a:pt x="785" y="56"/>
                    <a:pt x="785" y="56"/>
                  </a:cubicBezTo>
                  <a:cubicBezTo>
                    <a:pt x="790" y="54"/>
                    <a:pt x="790" y="54"/>
                    <a:pt x="790" y="54"/>
                  </a:cubicBezTo>
                  <a:cubicBezTo>
                    <a:pt x="789" y="55"/>
                    <a:pt x="789" y="55"/>
                    <a:pt x="789" y="55"/>
                  </a:cubicBezTo>
                  <a:cubicBezTo>
                    <a:pt x="793" y="60"/>
                    <a:pt x="793" y="60"/>
                    <a:pt x="793" y="60"/>
                  </a:cubicBezTo>
                  <a:cubicBezTo>
                    <a:pt x="794" y="62"/>
                    <a:pt x="798" y="56"/>
                    <a:pt x="797" y="62"/>
                  </a:cubicBezTo>
                  <a:cubicBezTo>
                    <a:pt x="798" y="61"/>
                    <a:pt x="798" y="61"/>
                    <a:pt x="798" y="61"/>
                  </a:cubicBezTo>
                  <a:cubicBezTo>
                    <a:pt x="800" y="63"/>
                    <a:pt x="800" y="63"/>
                    <a:pt x="800" y="63"/>
                  </a:cubicBezTo>
                  <a:cubicBezTo>
                    <a:pt x="803" y="60"/>
                    <a:pt x="803" y="60"/>
                    <a:pt x="803" y="60"/>
                  </a:cubicBezTo>
                  <a:cubicBezTo>
                    <a:pt x="803" y="56"/>
                    <a:pt x="803" y="56"/>
                    <a:pt x="803" y="56"/>
                  </a:cubicBezTo>
                  <a:cubicBezTo>
                    <a:pt x="799" y="56"/>
                    <a:pt x="799" y="56"/>
                    <a:pt x="799" y="56"/>
                  </a:cubicBezTo>
                  <a:cubicBezTo>
                    <a:pt x="801" y="54"/>
                    <a:pt x="801" y="54"/>
                    <a:pt x="801" y="54"/>
                  </a:cubicBezTo>
                  <a:cubicBezTo>
                    <a:pt x="794" y="53"/>
                    <a:pt x="794" y="53"/>
                    <a:pt x="794" y="53"/>
                  </a:cubicBezTo>
                  <a:cubicBezTo>
                    <a:pt x="793" y="52"/>
                    <a:pt x="793" y="52"/>
                    <a:pt x="793" y="52"/>
                  </a:cubicBezTo>
                  <a:cubicBezTo>
                    <a:pt x="793" y="50"/>
                    <a:pt x="793" y="50"/>
                    <a:pt x="793" y="50"/>
                  </a:cubicBezTo>
                  <a:cubicBezTo>
                    <a:pt x="798" y="48"/>
                    <a:pt x="798" y="48"/>
                    <a:pt x="798" y="48"/>
                  </a:cubicBezTo>
                  <a:cubicBezTo>
                    <a:pt x="800" y="44"/>
                    <a:pt x="800" y="44"/>
                    <a:pt x="800" y="44"/>
                  </a:cubicBezTo>
                  <a:cubicBezTo>
                    <a:pt x="802" y="44"/>
                    <a:pt x="802" y="44"/>
                    <a:pt x="802" y="44"/>
                  </a:cubicBezTo>
                  <a:cubicBezTo>
                    <a:pt x="801" y="47"/>
                    <a:pt x="801" y="47"/>
                    <a:pt x="801" y="47"/>
                  </a:cubicBezTo>
                  <a:cubicBezTo>
                    <a:pt x="802" y="47"/>
                    <a:pt x="802" y="47"/>
                    <a:pt x="802" y="47"/>
                  </a:cubicBezTo>
                  <a:cubicBezTo>
                    <a:pt x="805" y="43"/>
                    <a:pt x="805" y="43"/>
                    <a:pt x="805" y="43"/>
                  </a:cubicBezTo>
                  <a:cubicBezTo>
                    <a:pt x="808" y="43"/>
                    <a:pt x="808" y="43"/>
                    <a:pt x="808" y="43"/>
                  </a:cubicBezTo>
                  <a:cubicBezTo>
                    <a:pt x="810" y="38"/>
                    <a:pt x="780" y="61"/>
                    <a:pt x="817" y="32"/>
                  </a:cubicBezTo>
                  <a:cubicBezTo>
                    <a:pt x="827" y="25"/>
                    <a:pt x="827" y="25"/>
                    <a:pt x="827" y="25"/>
                  </a:cubicBezTo>
                  <a:cubicBezTo>
                    <a:pt x="828" y="26"/>
                    <a:pt x="828" y="26"/>
                    <a:pt x="828" y="26"/>
                  </a:cubicBezTo>
                  <a:cubicBezTo>
                    <a:pt x="825" y="29"/>
                    <a:pt x="825" y="29"/>
                    <a:pt x="825" y="29"/>
                  </a:cubicBezTo>
                  <a:cubicBezTo>
                    <a:pt x="823" y="30"/>
                    <a:pt x="823" y="30"/>
                    <a:pt x="823" y="30"/>
                  </a:cubicBezTo>
                  <a:cubicBezTo>
                    <a:pt x="828" y="28"/>
                    <a:pt x="820" y="34"/>
                    <a:pt x="828" y="30"/>
                  </a:cubicBezTo>
                  <a:cubicBezTo>
                    <a:pt x="829" y="30"/>
                    <a:pt x="830" y="29"/>
                    <a:pt x="830" y="30"/>
                  </a:cubicBezTo>
                  <a:cubicBezTo>
                    <a:pt x="830" y="28"/>
                    <a:pt x="830" y="28"/>
                    <a:pt x="830" y="28"/>
                  </a:cubicBezTo>
                  <a:cubicBezTo>
                    <a:pt x="836" y="28"/>
                    <a:pt x="836" y="28"/>
                    <a:pt x="836" y="28"/>
                  </a:cubicBezTo>
                  <a:cubicBezTo>
                    <a:pt x="835" y="27"/>
                    <a:pt x="835" y="27"/>
                    <a:pt x="835" y="27"/>
                  </a:cubicBezTo>
                  <a:cubicBezTo>
                    <a:pt x="834" y="25"/>
                    <a:pt x="834" y="25"/>
                    <a:pt x="834" y="25"/>
                  </a:cubicBezTo>
                  <a:cubicBezTo>
                    <a:pt x="838" y="25"/>
                    <a:pt x="831" y="22"/>
                    <a:pt x="843" y="20"/>
                  </a:cubicBezTo>
                  <a:cubicBezTo>
                    <a:pt x="843" y="17"/>
                    <a:pt x="843" y="17"/>
                    <a:pt x="843" y="17"/>
                  </a:cubicBezTo>
                  <a:cubicBezTo>
                    <a:pt x="848" y="15"/>
                    <a:pt x="848" y="15"/>
                    <a:pt x="848" y="15"/>
                  </a:cubicBezTo>
                  <a:cubicBezTo>
                    <a:pt x="849" y="13"/>
                    <a:pt x="849" y="13"/>
                    <a:pt x="849" y="13"/>
                  </a:cubicBezTo>
                  <a:cubicBezTo>
                    <a:pt x="863" y="5"/>
                    <a:pt x="863" y="5"/>
                    <a:pt x="863" y="5"/>
                  </a:cubicBezTo>
                  <a:cubicBezTo>
                    <a:pt x="864" y="5"/>
                    <a:pt x="864" y="5"/>
                    <a:pt x="864" y="5"/>
                  </a:cubicBezTo>
                  <a:cubicBezTo>
                    <a:pt x="873" y="0"/>
                    <a:pt x="873" y="0"/>
                    <a:pt x="873" y="0"/>
                  </a:cubicBezTo>
                  <a:cubicBezTo>
                    <a:pt x="873" y="5"/>
                    <a:pt x="873" y="5"/>
                    <a:pt x="873" y="5"/>
                  </a:cubicBezTo>
                  <a:lnTo>
                    <a:pt x="876" y="9"/>
                  </a:lnTo>
                  <a:close/>
                </a:path>
              </a:pathLst>
            </a:custGeom>
            <a:blipFill dpi="0" rotWithShape="1">
              <a:blip r:embed="rId3" cstate="print"/>
              <a:srcRect/>
              <a:stretch>
                <a:fillRect b="-3000"/>
              </a:stretch>
            </a:blipFill>
            <a:ln>
              <a:noFill/>
            </a:ln>
          </p:spPr>
          <p:txBody>
            <a:bodyPr vert="horz" wrap="square" lIns="128564" tIns="64282" rIns="128564" bIns="64282" numCol="1" anchor="t" anchorCtr="0" compatLnSpc="1"/>
            <a:lstStyle/>
            <a:p>
              <a:endParaRPr lang="zh-CN" altLang="en-US"/>
            </a:p>
          </p:txBody>
        </p:sp>
        <p:sp>
          <p:nvSpPr>
            <p:cNvPr id="2" name="TextBox 1"/>
            <p:cNvSpPr txBox="1"/>
            <p:nvPr/>
          </p:nvSpPr>
          <p:spPr>
            <a:xfrm>
              <a:off x="251519" y="3003798"/>
              <a:ext cx="3356311" cy="865880"/>
            </a:xfrm>
            <a:prstGeom prst="rect">
              <a:avLst/>
            </a:prstGeom>
            <a:noFill/>
          </p:spPr>
          <p:txBody>
            <a:bodyPr wrap="square" rtlCol="0">
              <a:spAutoFit/>
            </a:bodyPr>
            <a:lstStyle>
              <a:defPPr>
                <a:defRPr lang="zh-CN"/>
              </a:defPPr>
              <a:lvl1pPr algn="ctr">
                <a:defRPr sz="8800" b="1">
                  <a:solidFill>
                    <a:schemeClr val="bg1"/>
                  </a:solidFill>
                  <a:latin typeface="IrisUPC" panose="020B0604020202020204" pitchFamily="34" charset="-34"/>
                  <a:cs typeface="IrisUPC" panose="020B0604020202020204" pitchFamily="34" charset="-34"/>
                </a:defRPr>
              </a:lvl1pPr>
            </a:lstStyle>
            <a:p>
              <a:r>
                <a:rPr lang="en-US" altLang="zh-CN" sz="7310" dirty="0"/>
                <a:t>PART ONE</a:t>
              </a:r>
              <a:endParaRPr lang="zh-CN" altLang="en-US" sz="7310" dirty="0"/>
            </a:p>
          </p:txBody>
        </p:sp>
        <p:sp>
          <p:nvSpPr>
            <p:cNvPr id="3" name="TextBox 2"/>
            <p:cNvSpPr txBox="1"/>
            <p:nvPr/>
          </p:nvSpPr>
          <p:spPr>
            <a:xfrm>
              <a:off x="155004" y="515703"/>
              <a:ext cx="3856678" cy="3743635"/>
            </a:xfrm>
            <a:prstGeom prst="rect">
              <a:avLst/>
            </a:prstGeom>
            <a:noFill/>
          </p:spPr>
          <p:txBody>
            <a:bodyPr wrap="square" rtlCol="0">
              <a:spAutoFit/>
            </a:bodyPr>
            <a:lstStyle>
              <a:defPPr>
                <a:defRPr lang="zh-CN"/>
              </a:defPPr>
              <a:lvl1pPr algn="ctr">
                <a:defRPr sz="8800" b="1">
                  <a:solidFill>
                    <a:srgbClr val="441C1F"/>
                  </a:solidFill>
                  <a:latin typeface="IrisUPC" panose="020B0604020202020204" pitchFamily="34" charset="-34"/>
                  <a:cs typeface="IrisUPC" panose="020B0604020202020204" pitchFamily="34" charset="-34"/>
                </a:defRPr>
              </a:lvl1pPr>
            </a:lstStyle>
            <a:p>
              <a:r>
                <a:rPr lang="en-US" altLang="zh-CN" sz="33605" dirty="0">
                  <a:solidFill>
                    <a:schemeClr val="bg1"/>
                  </a:solidFill>
                </a:rPr>
                <a:t>01</a:t>
              </a:r>
              <a:endParaRPr lang="zh-CN" altLang="en-US" sz="33605" dirty="0">
                <a:solidFill>
                  <a:schemeClr val="bg1"/>
                </a:solidFill>
              </a:endParaRPr>
            </a:p>
          </p:txBody>
        </p:sp>
      </p:grpSp>
      <p:grpSp>
        <p:nvGrpSpPr>
          <p:cNvPr id="6" name="组合 5"/>
          <p:cNvGrpSpPr/>
          <p:nvPr/>
        </p:nvGrpSpPr>
        <p:grpSpPr>
          <a:xfrm>
            <a:off x="6412559" y="2677204"/>
            <a:ext cx="5313619" cy="2818775"/>
            <a:chOff x="4560038" y="1903811"/>
            <a:chExt cx="3779248" cy="2004820"/>
          </a:xfrm>
        </p:grpSpPr>
        <p:sp>
          <p:nvSpPr>
            <p:cNvPr id="4" name="矩形 3"/>
            <p:cNvSpPr/>
            <p:nvPr/>
          </p:nvSpPr>
          <p:spPr>
            <a:xfrm>
              <a:off x="4599696" y="2573491"/>
              <a:ext cx="3514774" cy="1335140"/>
            </a:xfrm>
            <a:prstGeom prst="rect">
              <a:avLst/>
            </a:prstGeom>
          </p:spPr>
          <p:txBody>
            <a:bodyPr wrap="none">
              <a:spAutoFit/>
            </a:bodyPr>
            <a:lstStyle/>
            <a:p>
              <a:r>
                <a:rPr lang="en-US" altLang="zh-CN" sz="4400"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5" name="矩形 4"/>
            <p:cNvSpPr/>
            <p:nvPr/>
          </p:nvSpPr>
          <p:spPr>
            <a:xfrm>
              <a:off x="4560038" y="1903811"/>
              <a:ext cx="3779248" cy="503413"/>
            </a:xfrm>
            <a:prstGeom prst="rect">
              <a:avLst/>
            </a:prstGeom>
          </p:spPr>
          <p:txBody>
            <a:bodyPr wrap="none">
              <a:spAutoFit/>
            </a:bodyPr>
            <a:lstStyle/>
            <a:p>
              <a:r>
                <a:rPr lang="zh-CN" altLang="en-US" sz="40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6000"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cxnSp>
          <p:nvCxnSpPr>
            <p:cNvPr id="9" name="直接连接符 8"/>
            <p:cNvCxnSpPr/>
            <p:nvPr/>
          </p:nvCxnSpPr>
          <p:spPr>
            <a:xfrm>
              <a:off x="4644008" y="2559875"/>
              <a:ext cx="3562389"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arn(outVertical)">
                                      <p:cBhvr>
                                        <p:cTn id="12" dur="75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out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任意多边形 178"/>
          <p:cNvSpPr/>
          <p:nvPr/>
        </p:nvSpPr>
        <p:spPr bwMode="auto">
          <a:xfrm>
            <a:off x="2815005" y="1735551"/>
            <a:ext cx="1361345" cy="2999495"/>
          </a:xfrm>
          <a:custGeom>
            <a:avLst/>
            <a:gdLst>
              <a:gd name="connsiteX0" fmla="*/ 234950 w 1428751"/>
              <a:gd name="connsiteY0" fmla="*/ 0 h 3148013"/>
              <a:gd name="connsiteX1" fmla="*/ 239712 w 1428751"/>
              <a:gd name="connsiteY1" fmla="*/ 0 h 3148013"/>
              <a:gd name="connsiteX2" fmla="*/ 276225 w 1428751"/>
              <a:gd name="connsiteY2" fmla="*/ 0 h 3148013"/>
              <a:gd name="connsiteX3" fmla="*/ 319088 w 1428751"/>
              <a:gd name="connsiteY3" fmla="*/ 0 h 3148013"/>
              <a:gd name="connsiteX4" fmla="*/ 361950 w 1428751"/>
              <a:gd name="connsiteY4" fmla="*/ 0 h 3148013"/>
              <a:gd name="connsiteX5" fmla="*/ 361951 w 1428751"/>
              <a:gd name="connsiteY5" fmla="*/ 0 h 3148013"/>
              <a:gd name="connsiteX6" fmla="*/ 404813 w 1428751"/>
              <a:gd name="connsiteY6" fmla="*/ 0 h 3148013"/>
              <a:gd name="connsiteX7" fmla="*/ 446088 w 1428751"/>
              <a:gd name="connsiteY7" fmla="*/ 0 h 3148013"/>
              <a:gd name="connsiteX8" fmla="*/ 488950 w 1428751"/>
              <a:gd name="connsiteY8" fmla="*/ 0 h 3148013"/>
              <a:gd name="connsiteX9" fmla="*/ 488951 w 1428751"/>
              <a:gd name="connsiteY9" fmla="*/ 0 h 3148013"/>
              <a:gd name="connsiteX10" fmla="*/ 531813 w 1428751"/>
              <a:gd name="connsiteY10" fmla="*/ 0 h 3148013"/>
              <a:gd name="connsiteX11" fmla="*/ 576263 w 1428751"/>
              <a:gd name="connsiteY11" fmla="*/ 0 h 3148013"/>
              <a:gd name="connsiteX12" fmla="*/ 617538 w 1428751"/>
              <a:gd name="connsiteY12" fmla="*/ 0 h 3148013"/>
              <a:gd name="connsiteX13" fmla="*/ 660400 w 1428751"/>
              <a:gd name="connsiteY13" fmla="*/ 0 h 3148013"/>
              <a:gd name="connsiteX14" fmla="*/ 660401 w 1428751"/>
              <a:gd name="connsiteY14" fmla="*/ 0 h 3148013"/>
              <a:gd name="connsiteX15" fmla="*/ 703263 w 1428751"/>
              <a:gd name="connsiteY15" fmla="*/ 0 h 3148013"/>
              <a:gd name="connsiteX16" fmla="*/ 744538 w 1428751"/>
              <a:gd name="connsiteY16" fmla="*/ 0 h 3148013"/>
              <a:gd name="connsiteX17" fmla="*/ 787400 w 1428751"/>
              <a:gd name="connsiteY17" fmla="*/ 0 h 3148013"/>
              <a:gd name="connsiteX18" fmla="*/ 787401 w 1428751"/>
              <a:gd name="connsiteY18" fmla="*/ 0 h 3148013"/>
              <a:gd name="connsiteX19" fmla="*/ 830263 w 1428751"/>
              <a:gd name="connsiteY19" fmla="*/ 0 h 3148013"/>
              <a:gd name="connsiteX20" fmla="*/ 873125 w 1428751"/>
              <a:gd name="connsiteY20" fmla="*/ 0 h 3148013"/>
              <a:gd name="connsiteX21" fmla="*/ 873126 w 1428751"/>
              <a:gd name="connsiteY21" fmla="*/ 0 h 3148013"/>
              <a:gd name="connsiteX22" fmla="*/ 914400 w 1428751"/>
              <a:gd name="connsiteY22" fmla="*/ 0 h 3148013"/>
              <a:gd name="connsiteX23" fmla="*/ 958850 w 1428751"/>
              <a:gd name="connsiteY23" fmla="*/ 0 h 3148013"/>
              <a:gd name="connsiteX24" fmla="*/ 990600 w 1428751"/>
              <a:gd name="connsiteY24" fmla="*/ 0 h 3148013"/>
              <a:gd name="connsiteX25" fmla="*/ 1001713 w 1428751"/>
              <a:gd name="connsiteY25" fmla="*/ 0 h 3148013"/>
              <a:gd name="connsiteX26" fmla="*/ 1039813 w 1428751"/>
              <a:gd name="connsiteY26" fmla="*/ 4762 h 3148013"/>
              <a:gd name="connsiteX27" fmla="*/ 1044576 w 1428751"/>
              <a:gd name="connsiteY27" fmla="*/ 6350 h 3148013"/>
              <a:gd name="connsiteX28" fmla="*/ 1044576 w 1428751"/>
              <a:gd name="connsiteY28" fmla="*/ 6350 h 3148013"/>
              <a:gd name="connsiteX29" fmla="*/ 1084262 w 1428751"/>
              <a:gd name="connsiteY29" fmla="*/ 15875 h 3148013"/>
              <a:gd name="connsiteX30" fmla="*/ 1085850 w 1428751"/>
              <a:gd name="connsiteY30" fmla="*/ 17462 h 3148013"/>
              <a:gd name="connsiteX31" fmla="*/ 1085850 w 1428751"/>
              <a:gd name="connsiteY31" fmla="*/ 17462 h 3148013"/>
              <a:gd name="connsiteX32" fmla="*/ 1123950 w 1428751"/>
              <a:gd name="connsiteY32" fmla="*/ 34924 h 3148013"/>
              <a:gd name="connsiteX33" fmla="*/ 1128713 w 1428751"/>
              <a:gd name="connsiteY33" fmla="*/ 38099 h 3148013"/>
              <a:gd name="connsiteX34" fmla="*/ 1128713 w 1428751"/>
              <a:gd name="connsiteY34" fmla="*/ 38100 h 3148013"/>
              <a:gd name="connsiteX35" fmla="*/ 1160463 w 1428751"/>
              <a:gd name="connsiteY35" fmla="*/ 60325 h 3148013"/>
              <a:gd name="connsiteX36" fmla="*/ 1171576 w 1428751"/>
              <a:gd name="connsiteY36" fmla="*/ 73025 h 3148013"/>
              <a:gd name="connsiteX37" fmla="*/ 1171576 w 1428751"/>
              <a:gd name="connsiteY37" fmla="*/ 73026 h 3148013"/>
              <a:gd name="connsiteX38" fmla="*/ 1189037 w 1428751"/>
              <a:gd name="connsiteY38" fmla="*/ 92075 h 3148013"/>
              <a:gd name="connsiteX39" fmla="*/ 1211263 w 1428751"/>
              <a:gd name="connsiteY39" fmla="*/ 128587 h 3148013"/>
              <a:gd name="connsiteX40" fmla="*/ 1214438 w 1428751"/>
              <a:gd name="connsiteY40" fmla="*/ 136525 h 3148013"/>
              <a:gd name="connsiteX41" fmla="*/ 1225550 w 1428751"/>
              <a:gd name="connsiteY41" fmla="*/ 166687 h 3148013"/>
              <a:gd name="connsiteX42" fmla="*/ 1230313 w 1428751"/>
              <a:gd name="connsiteY42" fmla="*/ 209550 h 3148013"/>
              <a:gd name="connsiteX43" fmla="*/ 1230313 w 1428751"/>
              <a:gd name="connsiteY43" fmla="*/ 617537 h 3148013"/>
              <a:gd name="connsiteX44" fmla="*/ 1255713 w 1428751"/>
              <a:gd name="connsiteY44" fmla="*/ 638175 h 3148013"/>
              <a:gd name="connsiteX45" fmla="*/ 1411289 w 1428751"/>
              <a:gd name="connsiteY45" fmla="*/ 755650 h 3148013"/>
              <a:gd name="connsiteX46" fmla="*/ 1425576 w 1428751"/>
              <a:gd name="connsiteY46" fmla="*/ 769938 h 3148013"/>
              <a:gd name="connsiteX47" fmla="*/ 1428751 w 1428751"/>
              <a:gd name="connsiteY47" fmla="*/ 787400 h 3148013"/>
              <a:gd name="connsiteX48" fmla="*/ 1425576 w 1428751"/>
              <a:gd name="connsiteY48" fmla="*/ 803275 h 3148013"/>
              <a:gd name="connsiteX49" fmla="*/ 1411289 w 1428751"/>
              <a:gd name="connsiteY49" fmla="*/ 817563 h 3148013"/>
              <a:gd name="connsiteX50" fmla="*/ 1255713 w 1428751"/>
              <a:gd name="connsiteY50" fmla="*/ 935038 h 3148013"/>
              <a:gd name="connsiteX51" fmla="*/ 1255713 w 1428751"/>
              <a:gd name="connsiteY51" fmla="*/ 935038 h 3148013"/>
              <a:gd name="connsiteX52" fmla="*/ 1230313 w 1428751"/>
              <a:gd name="connsiteY52" fmla="*/ 955675 h 3148013"/>
              <a:gd name="connsiteX53" fmla="*/ 1230313 w 1428751"/>
              <a:gd name="connsiteY53" fmla="*/ 2940051 h 3148013"/>
              <a:gd name="connsiteX54" fmla="*/ 1225550 w 1428751"/>
              <a:gd name="connsiteY54" fmla="*/ 2982913 h 3148013"/>
              <a:gd name="connsiteX55" fmla="*/ 1214438 w 1428751"/>
              <a:gd name="connsiteY55" fmla="*/ 3011488 h 3148013"/>
              <a:gd name="connsiteX56" fmla="*/ 1211263 w 1428751"/>
              <a:gd name="connsiteY56" fmla="*/ 3021013 h 3148013"/>
              <a:gd name="connsiteX57" fmla="*/ 1189037 w 1428751"/>
              <a:gd name="connsiteY57" fmla="*/ 3055938 h 3148013"/>
              <a:gd name="connsiteX58" fmla="*/ 1171576 w 1428751"/>
              <a:gd name="connsiteY58" fmla="*/ 3074987 h 3148013"/>
              <a:gd name="connsiteX59" fmla="*/ 1171576 w 1428751"/>
              <a:gd name="connsiteY59" fmla="*/ 3074988 h 3148013"/>
              <a:gd name="connsiteX60" fmla="*/ 1160463 w 1428751"/>
              <a:gd name="connsiteY60" fmla="*/ 3087688 h 3148013"/>
              <a:gd name="connsiteX61" fmla="*/ 1128713 w 1428751"/>
              <a:gd name="connsiteY61" fmla="*/ 3109913 h 3148013"/>
              <a:gd name="connsiteX62" fmla="*/ 1128713 w 1428751"/>
              <a:gd name="connsiteY62" fmla="*/ 3109913 h 3148013"/>
              <a:gd name="connsiteX63" fmla="*/ 1123950 w 1428751"/>
              <a:gd name="connsiteY63" fmla="*/ 3113088 h 3148013"/>
              <a:gd name="connsiteX64" fmla="*/ 1085850 w 1428751"/>
              <a:gd name="connsiteY64" fmla="*/ 3130550 h 3148013"/>
              <a:gd name="connsiteX65" fmla="*/ 1084262 w 1428751"/>
              <a:gd name="connsiteY65" fmla="*/ 3132138 h 3148013"/>
              <a:gd name="connsiteX66" fmla="*/ 1044576 w 1428751"/>
              <a:gd name="connsiteY66" fmla="*/ 3143250 h 3148013"/>
              <a:gd name="connsiteX67" fmla="*/ 1044576 w 1428751"/>
              <a:gd name="connsiteY67" fmla="*/ 3143251 h 3148013"/>
              <a:gd name="connsiteX68" fmla="*/ 1039813 w 1428751"/>
              <a:gd name="connsiteY68" fmla="*/ 3144838 h 3148013"/>
              <a:gd name="connsiteX69" fmla="*/ 1001713 w 1428751"/>
              <a:gd name="connsiteY69" fmla="*/ 3148013 h 3148013"/>
              <a:gd name="connsiteX70" fmla="*/ 990600 w 1428751"/>
              <a:gd name="connsiteY70" fmla="*/ 3148013 h 3148013"/>
              <a:gd name="connsiteX71" fmla="*/ 958850 w 1428751"/>
              <a:gd name="connsiteY71" fmla="*/ 3148013 h 3148013"/>
              <a:gd name="connsiteX72" fmla="*/ 914400 w 1428751"/>
              <a:gd name="connsiteY72" fmla="*/ 3148013 h 3148013"/>
              <a:gd name="connsiteX73" fmla="*/ 873126 w 1428751"/>
              <a:gd name="connsiteY73" fmla="*/ 3148013 h 3148013"/>
              <a:gd name="connsiteX74" fmla="*/ 873125 w 1428751"/>
              <a:gd name="connsiteY74" fmla="*/ 3148013 h 3148013"/>
              <a:gd name="connsiteX75" fmla="*/ 830263 w 1428751"/>
              <a:gd name="connsiteY75" fmla="*/ 3148013 h 3148013"/>
              <a:gd name="connsiteX76" fmla="*/ 787401 w 1428751"/>
              <a:gd name="connsiteY76" fmla="*/ 3148013 h 3148013"/>
              <a:gd name="connsiteX77" fmla="*/ 787400 w 1428751"/>
              <a:gd name="connsiteY77" fmla="*/ 3148013 h 3148013"/>
              <a:gd name="connsiteX78" fmla="*/ 744538 w 1428751"/>
              <a:gd name="connsiteY78" fmla="*/ 3148013 h 3148013"/>
              <a:gd name="connsiteX79" fmla="*/ 703263 w 1428751"/>
              <a:gd name="connsiteY79" fmla="*/ 3148013 h 3148013"/>
              <a:gd name="connsiteX80" fmla="*/ 660401 w 1428751"/>
              <a:gd name="connsiteY80" fmla="*/ 3148013 h 3148013"/>
              <a:gd name="connsiteX81" fmla="*/ 660400 w 1428751"/>
              <a:gd name="connsiteY81" fmla="*/ 3148013 h 3148013"/>
              <a:gd name="connsiteX82" fmla="*/ 617538 w 1428751"/>
              <a:gd name="connsiteY82" fmla="*/ 3148013 h 3148013"/>
              <a:gd name="connsiteX83" fmla="*/ 576263 w 1428751"/>
              <a:gd name="connsiteY83" fmla="*/ 3148013 h 3148013"/>
              <a:gd name="connsiteX84" fmla="*/ 531813 w 1428751"/>
              <a:gd name="connsiteY84" fmla="*/ 3148013 h 3148013"/>
              <a:gd name="connsiteX85" fmla="*/ 488951 w 1428751"/>
              <a:gd name="connsiteY85" fmla="*/ 3148013 h 3148013"/>
              <a:gd name="connsiteX86" fmla="*/ 488950 w 1428751"/>
              <a:gd name="connsiteY86" fmla="*/ 3148013 h 3148013"/>
              <a:gd name="connsiteX87" fmla="*/ 446088 w 1428751"/>
              <a:gd name="connsiteY87" fmla="*/ 3148013 h 3148013"/>
              <a:gd name="connsiteX88" fmla="*/ 404813 w 1428751"/>
              <a:gd name="connsiteY88" fmla="*/ 3148013 h 3148013"/>
              <a:gd name="connsiteX89" fmla="*/ 361951 w 1428751"/>
              <a:gd name="connsiteY89" fmla="*/ 3148013 h 3148013"/>
              <a:gd name="connsiteX90" fmla="*/ 361950 w 1428751"/>
              <a:gd name="connsiteY90" fmla="*/ 3148013 h 3148013"/>
              <a:gd name="connsiteX91" fmla="*/ 319088 w 1428751"/>
              <a:gd name="connsiteY91" fmla="*/ 3148013 h 3148013"/>
              <a:gd name="connsiteX92" fmla="*/ 276225 w 1428751"/>
              <a:gd name="connsiteY92" fmla="*/ 3148013 h 3148013"/>
              <a:gd name="connsiteX93" fmla="*/ 239712 w 1428751"/>
              <a:gd name="connsiteY93" fmla="*/ 3148013 h 3148013"/>
              <a:gd name="connsiteX94" fmla="*/ 234950 w 1428751"/>
              <a:gd name="connsiteY94" fmla="*/ 3148013 h 3148013"/>
              <a:gd name="connsiteX95" fmla="*/ 190500 w 1428751"/>
              <a:gd name="connsiteY95" fmla="*/ 3144838 h 3148013"/>
              <a:gd name="connsiteX96" fmla="*/ 190500 w 1428751"/>
              <a:gd name="connsiteY96" fmla="*/ 3144837 h 3148013"/>
              <a:gd name="connsiteX97" fmla="*/ 147638 w 1428751"/>
              <a:gd name="connsiteY97" fmla="*/ 3132137 h 3148013"/>
              <a:gd name="connsiteX98" fmla="*/ 147638 w 1428751"/>
              <a:gd name="connsiteY98" fmla="*/ 3132138 h 3148013"/>
              <a:gd name="connsiteX99" fmla="*/ 146050 w 1428751"/>
              <a:gd name="connsiteY99" fmla="*/ 3132138 h 3148013"/>
              <a:gd name="connsiteX100" fmla="*/ 104775 w 1428751"/>
              <a:gd name="connsiteY100" fmla="*/ 3113088 h 3148013"/>
              <a:gd name="connsiteX101" fmla="*/ 71437 w 1428751"/>
              <a:gd name="connsiteY101" fmla="*/ 3087688 h 3148013"/>
              <a:gd name="connsiteX102" fmla="*/ 63500 w 1428751"/>
              <a:gd name="connsiteY102" fmla="*/ 3081338 h 3148013"/>
              <a:gd name="connsiteX103" fmla="*/ 63500 w 1428751"/>
              <a:gd name="connsiteY103" fmla="*/ 3081336 h 3148013"/>
              <a:gd name="connsiteX104" fmla="*/ 41276 w 1428751"/>
              <a:gd name="connsiteY104" fmla="*/ 3055937 h 3148013"/>
              <a:gd name="connsiteX105" fmla="*/ 20638 w 1428751"/>
              <a:gd name="connsiteY105" fmla="*/ 3024187 h 3148013"/>
              <a:gd name="connsiteX106" fmla="*/ 19050 w 1428751"/>
              <a:gd name="connsiteY106" fmla="*/ 3021012 h 3148013"/>
              <a:gd name="connsiteX107" fmla="*/ 4762 w 1428751"/>
              <a:gd name="connsiteY107" fmla="*/ 2982912 h 3148013"/>
              <a:gd name="connsiteX108" fmla="*/ 0 w 1428751"/>
              <a:gd name="connsiteY108" fmla="*/ 2940050 h 3148013"/>
              <a:gd name="connsiteX109" fmla="*/ 0 w 1428751"/>
              <a:gd name="connsiteY109" fmla="*/ 209549 h 3148013"/>
              <a:gd name="connsiteX110" fmla="*/ 4762 w 1428751"/>
              <a:gd name="connsiteY110" fmla="*/ 166687 h 3148013"/>
              <a:gd name="connsiteX111" fmla="*/ 19050 w 1428751"/>
              <a:gd name="connsiteY111" fmla="*/ 128587 h 3148013"/>
              <a:gd name="connsiteX112" fmla="*/ 20638 w 1428751"/>
              <a:gd name="connsiteY112" fmla="*/ 125412 h 3148013"/>
              <a:gd name="connsiteX113" fmla="*/ 41276 w 1428751"/>
              <a:gd name="connsiteY113" fmla="*/ 92074 h 3148013"/>
              <a:gd name="connsiteX114" fmla="*/ 63500 w 1428751"/>
              <a:gd name="connsiteY114" fmla="*/ 68263 h 3148013"/>
              <a:gd name="connsiteX115" fmla="*/ 63500 w 1428751"/>
              <a:gd name="connsiteY115" fmla="*/ 68262 h 3148013"/>
              <a:gd name="connsiteX116" fmla="*/ 71437 w 1428751"/>
              <a:gd name="connsiteY116" fmla="*/ 60325 h 3148013"/>
              <a:gd name="connsiteX117" fmla="*/ 104775 w 1428751"/>
              <a:gd name="connsiteY117" fmla="*/ 34925 h 3148013"/>
              <a:gd name="connsiteX118" fmla="*/ 146050 w 1428751"/>
              <a:gd name="connsiteY118" fmla="*/ 15875 h 3148013"/>
              <a:gd name="connsiteX119" fmla="*/ 147638 w 1428751"/>
              <a:gd name="connsiteY119" fmla="*/ 15875 h 3148013"/>
              <a:gd name="connsiteX120" fmla="*/ 147638 w 1428751"/>
              <a:gd name="connsiteY120" fmla="*/ 15874 h 3148013"/>
              <a:gd name="connsiteX121" fmla="*/ 190501 w 1428751"/>
              <a:gd name="connsiteY121" fmla="*/ 4762 h 3148013"/>
              <a:gd name="connsiteX122" fmla="*/ 190501 w 1428751"/>
              <a:gd name="connsiteY122" fmla="*/ 4762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1428751" h="3148013">
                <a:moveTo>
                  <a:pt x="234950" y="0"/>
                </a:moveTo>
                <a:lnTo>
                  <a:pt x="239712" y="0"/>
                </a:lnTo>
                <a:lnTo>
                  <a:pt x="276225" y="0"/>
                </a:lnTo>
                <a:lnTo>
                  <a:pt x="319088" y="0"/>
                </a:lnTo>
                <a:lnTo>
                  <a:pt x="361950" y="0"/>
                </a:lnTo>
                <a:lnTo>
                  <a:pt x="361951" y="0"/>
                </a:lnTo>
                <a:lnTo>
                  <a:pt x="404813" y="0"/>
                </a:lnTo>
                <a:lnTo>
                  <a:pt x="446088" y="0"/>
                </a:lnTo>
                <a:lnTo>
                  <a:pt x="488950" y="0"/>
                </a:lnTo>
                <a:lnTo>
                  <a:pt x="488951" y="0"/>
                </a:lnTo>
                <a:lnTo>
                  <a:pt x="531813" y="0"/>
                </a:lnTo>
                <a:lnTo>
                  <a:pt x="576263" y="0"/>
                </a:lnTo>
                <a:lnTo>
                  <a:pt x="617538" y="0"/>
                </a:lnTo>
                <a:lnTo>
                  <a:pt x="660400" y="0"/>
                </a:lnTo>
                <a:lnTo>
                  <a:pt x="660401" y="0"/>
                </a:lnTo>
                <a:lnTo>
                  <a:pt x="703263" y="0"/>
                </a:lnTo>
                <a:lnTo>
                  <a:pt x="744538" y="0"/>
                </a:lnTo>
                <a:lnTo>
                  <a:pt x="787400" y="0"/>
                </a:lnTo>
                <a:lnTo>
                  <a:pt x="787401" y="0"/>
                </a:lnTo>
                <a:lnTo>
                  <a:pt x="830263" y="0"/>
                </a:lnTo>
                <a:lnTo>
                  <a:pt x="873125" y="0"/>
                </a:lnTo>
                <a:lnTo>
                  <a:pt x="873126" y="0"/>
                </a:lnTo>
                <a:lnTo>
                  <a:pt x="914400" y="0"/>
                </a:lnTo>
                <a:lnTo>
                  <a:pt x="958850" y="0"/>
                </a:lnTo>
                <a:lnTo>
                  <a:pt x="990600" y="0"/>
                </a:lnTo>
                <a:lnTo>
                  <a:pt x="1001713" y="0"/>
                </a:lnTo>
                <a:lnTo>
                  <a:pt x="1039813" y="4762"/>
                </a:lnTo>
                <a:lnTo>
                  <a:pt x="1044576" y="6350"/>
                </a:lnTo>
                <a:lnTo>
                  <a:pt x="1044576" y="6350"/>
                </a:lnTo>
                <a:lnTo>
                  <a:pt x="1084262" y="15875"/>
                </a:lnTo>
                <a:lnTo>
                  <a:pt x="1085850" y="17462"/>
                </a:lnTo>
                <a:lnTo>
                  <a:pt x="1085850" y="17462"/>
                </a:lnTo>
                <a:lnTo>
                  <a:pt x="1123950" y="34924"/>
                </a:lnTo>
                <a:lnTo>
                  <a:pt x="1128713" y="38099"/>
                </a:lnTo>
                <a:lnTo>
                  <a:pt x="1128713" y="38100"/>
                </a:lnTo>
                <a:lnTo>
                  <a:pt x="1160463" y="60325"/>
                </a:lnTo>
                <a:lnTo>
                  <a:pt x="1171576" y="73025"/>
                </a:lnTo>
                <a:lnTo>
                  <a:pt x="1171576" y="73026"/>
                </a:lnTo>
                <a:lnTo>
                  <a:pt x="1189037" y="92075"/>
                </a:lnTo>
                <a:lnTo>
                  <a:pt x="1211263" y="128587"/>
                </a:lnTo>
                <a:lnTo>
                  <a:pt x="1214438" y="136525"/>
                </a:lnTo>
                <a:lnTo>
                  <a:pt x="1225550" y="166687"/>
                </a:lnTo>
                <a:lnTo>
                  <a:pt x="1230313" y="209550"/>
                </a:lnTo>
                <a:lnTo>
                  <a:pt x="1230313" y="617537"/>
                </a:lnTo>
                <a:lnTo>
                  <a:pt x="1255713" y="638175"/>
                </a:lnTo>
                <a:lnTo>
                  <a:pt x="1411289" y="755650"/>
                </a:lnTo>
                <a:lnTo>
                  <a:pt x="1425576" y="769938"/>
                </a:lnTo>
                <a:lnTo>
                  <a:pt x="1428751" y="787400"/>
                </a:lnTo>
                <a:lnTo>
                  <a:pt x="1425576" y="803275"/>
                </a:lnTo>
                <a:lnTo>
                  <a:pt x="1411289" y="817563"/>
                </a:lnTo>
                <a:lnTo>
                  <a:pt x="1255713" y="935038"/>
                </a:lnTo>
                <a:lnTo>
                  <a:pt x="1255713" y="935038"/>
                </a:lnTo>
                <a:lnTo>
                  <a:pt x="1230313" y="955675"/>
                </a:lnTo>
                <a:lnTo>
                  <a:pt x="1230313" y="2940051"/>
                </a:lnTo>
                <a:lnTo>
                  <a:pt x="1225550" y="2982913"/>
                </a:lnTo>
                <a:lnTo>
                  <a:pt x="1214438" y="3011488"/>
                </a:lnTo>
                <a:lnTo>
                  <a:pt x="1211263" y="3021013"/>
                </a:lnTo>
                <a:lnTo>
                  <a:pt x="1189037" y="3055938"/>
                </a:lnTo>
                <a:lnTo>
                  <a:pt x="1171576" y="3074987"/>
                </a:lnTo>
                <a:lnTo>
                  <a:pt x="1171576" y="3074988"/>
                </a:lnTo>
                <a:lnTo>
                  <a:pt x="1160463" y="3087688"/>
                </a:lnTo>
                <a:lnTo>
                  <a:pt x="1128713" y="3109913"/>
                </a:lnTo>
                <a:lnTo>
                  <a:pt x="1128713" y="3109913"/>
                </a:lnTo>
                <a:lnTo>
                  <a:pt x="1123950" y="3113088"/>
                </a:lnTo>
                <a:lnTo>
                  <a:pt x="1085850" y="3130550"/>
                </a:lnTo>
                <a:lnTo>
                  <a:pt x="1084262" y="3132138"/>
                </a:lnTo>
                <a:lnTo>
                  <a:pt x="1044576" y="3143250"/>
                </a:lnTo>
                <a:lnTo>
                  <a:pt x="1044576" y="3143251"/>
                </a:lnTo>
                <a:lnTo>
                  <a:pt x="1039813" y="3144838"/>
                </a:lnTo>
                <a:lnTo>
                  <a:pt x="1001713" y="3148013"/>
                </a:lnTo>
                <a:lnTo>
                  <a:pt x="990600" y="3148013"/>
                </a:lnTo>
                <a:lnTo>
                  <a:pt x="958850" y="3148013"/>
                </a:lnTo>
                <a:lnTo>
                  <a:pt x="914400" y="3148013"/>
                </a:lnTo>
                <a:lnTo>
                  <a:pt x="873126" y="3148013"/>
                </a:lnTo>
                <a:lnTo>
                  <a:pt x="873125" y="3148013"/>
                </a:lnTo>
                <a:lnTo>
                  <a:pt x="830263" y="3148013"/>
                </a:lnTo>
                <a:lnTo>
                  <a:pt x="787401" y="3148013"/>
                </a:lnTo>
                <a:lnTo>
                  <a:pt x="787400" y="3148013"/>
                </a:lnTo>
                <a:lnTo>
                  <a:pt x="744538" y="3148013"/>
                </a:lnTo>
                <a:lnTo>
                  <a:pt x="703263" y="3148013"/>
                </a:lnTo>
                <a:lnTo>
                  <a:pt x="660401" y="3148013"/>
                </a:lnTo>
                <a:lnTo>
                  <a:pt x="660400" y="3148013"/>
                </a:lnTo>
                <a:lnTo>
                  <a:pt x="617538" y="3148013"/>
                </a:lnTo>
                <a:lnTo>
                  <a:pt x="576263" y="3148013"/>
                </a:lnTo>
                <a:lnTo>
                  <a:pt x="531813" y="3148013"/>
                </a:lnTo>
                <a:lnTo>
                  <a:pt x="488951" y="3148013"/>
                </a:lnTo>
                <a:lnTo>
                  <a:pt x="488950" y="3148013"/>
                </a:lnTo>
                <a:lnTo>
                  <a:pt x="446088" y="3148013"/>
                </a:lnTo>
                <a:lnTo>
                  <a:pt x="404813" y="3148013"/>
                </a:lnTo>
                <a:lnTo>
                  <a:pt x="361951" y="3148013"/>
                </a:lnTo>
                <a:lnTo>
                  <a:pt x="361950" y="3148013"/>
                </a:lnTo>
                <a:lnTo>
                  <a:pt x="319088" y="3148013"/>
                </a:lnTo>
                <a:lnTo>
                  <a:pt x="276225" y="3148013"/>
                </a:lnTo>
                <a:lnTo>
                  <a:pt x="239712" y="3148013"/>
                </a:lnTo>
                <a:lnTo>
                  <a:pt x="234950" y="3148013"/>
                </a:lnTo>
                <a:lnTo>
                  <a:pt x="190500" y="3144838"/>
                </a:lnTo>
                <a:lnTo>
                  <a:pt x="190500" y="3144837"/>
                </a:lnTo>
                <a:lnTo>
                  <a:pt x="147638" y="3132137"/>
                </a:lnTo>
                <a:lnTo>
                  <a:pt x="147638" y="3132138"/>
                </a:lnTo>
                <a:lnTo>
                  <a:pt x="146050" y="3132138"/>
                </a:lnTo>
                <a:lnTo>
                  <a:pt x="104775" y="3113088"/>
                </a:lnTo>
                <a:lnTo>
                  <a:pt x="71437" y="3087688"/>
                </a:lnTo>
                <a:lnTo>
                  <a:pt x="63500" y="3081338"/>
                </a:lnTo>
                <a:lnTo>
                  <a:pt x="63500" y="3081336"/>
                </a:lnTo>
                <a:lnTo>
                  <a:pt x="41276" y="3055937"/>
                </a:lnTo>
                <a:lnTo>
                  <a:pt x="20638" y="3024187"/>
                </a:lnTo>
                <a:lnTo>
                  <a:pt x="19050" y="3021012"/>
                </a:lnTo>
                <a:lnTo>
                  <a:pt x="4762" y="2982912"/>
                </a:lnTo>
                <a:lnTo>
                  <a:pt x="0" y="2940050"/>
                </a:lnTo>
                <a:lnTo>
                  <a:pt x="0" y="209549"/>
                </a:lnTo>
                <a:lnTo>
                  <a:pt x="4762" y="166687"/>
                </a:lnTo>
                <a:lnTo>
                  <a:pt x="19050" y="128587"/>
                </a:lnTo>
                <a:lnTo>
                  <a:pt x="20638" y="125412"/>
                </a:lnTo>
                <a:lnTo>
                  <a:pt x="41276" y="92074"/>
                </a:lnTo>
                <a:lnTo>
                  <a:pt x="63500" y="68263"/>
                </a:lnTo>
                <a:lnTo>
                  <a:pt x="63500" y="68262"/>
                </a:lnTo>
                <a:lnTo>
                  <a:pt x="71437" y="60325"/>
                </a:lnTo>
                <a:lnTo>
                  <a:pt x="104775" y="34925"/>
                </a:lnTo>
                <a:lnTo>
                  <a:pt x="146050" y="15875"/>
                </a:lnTo>
                <a:lnTo>
                  <a:pt x="147638" y="15875"/>
                </a:lnTo>
                <a:lnTo>
                  <a:pt x="147638" y="15874"/>
                </a:lnTo>
                <a:lnTo>
                  <a:pt x="190501" y="4762"/>
                </a:lnTo>
                <a:lnTo>
                  <a:pt x="190501" y="4762"/>
                </a:lnTo>
                <a:close/>
              </a:path>
            </a:pathLst>
          </a:custGeom>
          <a:solidFill>
            <a:schemeClr val="accent1"/>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任意多边形 187"/>
          <p:cNvSpPr>
            <a:spLocks noChangeArrowheads="1"/>
          </p:cNvSpPr>
          <p:nvPr/>
        </p:nvSpPr>
        <p:spPr bwMode="auto">
          <a:xfrm>
            <a:off x="4828312" y="1735551"/>
            <a:ext cx="1361344" cy="2999495"/>
          </a:xfrm>
          <a:custGeom>
            <a:avLst/>
            <a:gdLst>
              <a:gd name="connsiteX0" fmla="*/ 238125 w 1428750"/>
              <a:gd name="connsiteY0" fmla="*/ 0 h 3148013"/>
              <a:gd name="connsiteX1" fmla="*/ 258762 w 1428750"/>
              <a:gd name="connsiteY1" fmla="*/ 0 h 3148013"/>
              <a:gd name="connsiteX2" fmla="*/ 258763 w 1428750"/>
              <a:gd name="connsiteY2" fmla="*/ 0 h 3148013"/>
              <a:gd name="connsiteX3" fmla="*/ 303212 w 1428750"/>
              <a:gd name="connsiteY3" fmla="*/ 0 h 3148013"/>
              <a:gd name="connsiteX4" fmla="*/ 346075 w 1428750"/>
              <a:gd name="connsiteY4" fmla="*/ 0 h 3148013"/>
              <a:gd name="connsiteX5" fmla="*/ 388937 w 1428750"/>
              <a:gd name="connsiteY5" fmla="*/ 0 h 3148013"/>
              <a:gd name="connsiteX6" fmla="*/ 388938 w 1428750"/>
              <a:gd name="connsiteY6" fmla="*/ 0 h 3148013"/>
              <a:gd name="connsiteX7" fmla="*/ 431800 w 1428750"/>
              <a:gd name="connsiteY7" fmla="*/ 0 h 3148013"/>
              <a:gd name="connsiteX8" fmla="*/ 476250 w 1428750"/>
              <a:gd name="connsiteY8" fmla="*/ 0 h 3148013"/>
              <a:gd name="connsiteX9" fmla="*/ 519112 w 1428750"/>
              <a:gd name="connsiteY9" fmla="*/ 0 h 3148013"/>
              <a:gd name="connsiteX10" fmla="*/ 519113 w 1428750"/>
              <a:gd name="connsiteY10" fmla="*/ 0 h 3148013"/>
              <a:gd name="connsiteX11" fmla="*/ 563562 w 1428750"/>
              <a:gd name="connsiteY11" fmla="*/ 0 h 3148013"/>
              <a:gd name="connsiteX12" fmla="*/ 606425 w 1428750"/>
              <a:gd name="connsiteY12" fmla="*/ 0 h 3148013"/>
              <a:gd name="connsiteX13" fmla="*/ 649287 w 1428750"/>
              <a:gd name="connsiteY13" fmla="*/ 0 h 3148013"/>
              <a:gd name="connsiteX14" fmla="*/ 649288 w 1428750"/>
              <a:gd name="connsiteY14" fmla="*/ 0 h 3148013"/>
              <a:gd name="connsiteX15" fmla="*/ 692150 w 1428750"/>
              <a:gd name="connsiteY15" fmla="*/ 0 h 3148013"/>
              <a:gd name="connsiteX16" fmla="*/ 735012 w 1428750"/>
              <a:gd name="connsiteY16" fmla="*/ 0 h 3148013"/>
              <a:gd name="connsiteX17" fmla="*/ 735013 w 1428750"/>
              <a:gd name="connsiteY17" fmla="*/ 0 h 3148013"/>
              <a:gd name="connsiteX18" fmla="*/ 777875 w 1428750"/>
              <a:gd name="connsiteY18" fmla="*/ 0 h 3148013"/>
              <a:gd name="connsiteX19" fmla="*/ 822325 w 1428750"/>
              <a:gd name="connsiteY19" fmla="*/ 0 h 3148013"/>
              <a:gd name="connsiteX20" fmla="*/ 866775 w 1428750"/>
              <a:gd name="connsiteY20" fmla="*/ 0 h 3148013"/>
              <a:gd name="connsiteX21" fmla="*/ 909637 w 1428750"/>
              <a:gd name="connsiteY21" fmla="*/ 0 h 3148013"/>
              <a:gd name="connsiteX22" fmla="*/ 909638 w 1428750"/>
              <a:gd name="connsiteY22" fmla="*/ 0 h 3148013"/>
              <a:gd name="connsiteX23" fmla="*/ 952500 w 1428750"/>
              <a:gd name="connsiteY23" fmla="*/ 0 h 3148013"/>
              <a:gd name="connsiteX24" fmla="*/ 990600 w 1428750"/>
              <a:gd name="connsiteY24" fmla="*/ 0 h 3148013"/>
              <a:gd name="connsiteX25" fmla="*/ 995362 w 1428750"/>
              <a:gd name="connsiteY25" fmla="*/ 0 h 3148013"/>
              <a:gd name="connsiteX26" fmla="*/ 995363 w 1428750"/>
              <a:gd name="connsiteY26" fmla="*/ 0 h 3148013"/>
              <a:gd name="connsiteX27" fmla="*/ 995363 w 1428750"/>
              <a:gd name="connsiteY27" fmla="*/ 0 h 3148013"/>
              <a:gd name="connsiteX28" fmla="*/ 1038225 w 1428750"/>
              <a:gd name="connsiteY28" fmla="*/ 4762 h 3148013"/>
              <a:gd name="connsiteX29" fmla="*/ 1038225 w 1428750"/>
              <a:gd name="connsiteY29" fmla="*/ 4762 h 3148013"/>
              <a:gd name="connsiteX30" fmla="*/ 1081088 w 1428750"/>
              <a:gd name="connsiteY30" fmla="*/ 15874 h 3148013"/>
              <a:gd name="connsiteX31" fmla="*/ 1081088 w 1428750"/>
              <a:gd name="connsiteY31" fmla="*/ 15875 h 3148013"/>
              <a:gd name="connsiteX32" fmla="*/ 1082674 w 1428750"/>
              <a:gd name="connsiteY32" fmla="*/ 15875 h 3148013"/>
              <a:gd name="connsiteX33" fmla="*/ 1123950 w 1428750"/>
              <a:gd name="connsiteY33" fmla="*/ 34925 h 3148013"/>
              <a:gd name="connsiteX34" fmla="*/ 1123950 w 1428750"/>
              <a:gd name="connsiteY34" fmla="*/ 36512 h 3148013"/>
              <a:gd name="connsiteX35" fmla="*/ 1158875 w 1428750"/>
              <a:gd name="connsiteY35" fmla="*/ 60324 h 3148013"/>
              <a:gd name="connsiteX36" fmla="*/ 1169988 w 1428750"/>
              <a:gd name="connsiteY36" fmla="*/ 71437 h 3148013"/>
              <a:gd name="connsiteX37" fmla="*/ 1169988 w 1428750"/>
              <a:gd name="connsiteY37" fmla="*/ 71438 h 3148013"/>
              <a:gd name="connsiteX38" fmla="*/ 1189037 w 1428750"/>
              <a:gd name="connsiteY38" fmla="*/ 92074 h 3148013"/>
              <a:gd name="connsiteX39" fmla="*/ 1211262 w 1428750"/>
              <a:gd name="connsiteY39" fmla="*/ 128587 h 3148013"/>
              <a:gd name="connsiteX40" fmla="*/ 1212850 w 1428750"/>
              <a:gd name="connsiteY40" fmla="*/ 131762 h 3148013"/>
              <a:gd name="connsiteX41" fmla="*/ 1223962 w 1428750"/>
              <a:gd name="connsiteY41" fmla="*/ 166687 h 3148013"/>
              <a:gd name="connsiteX42" fmla="*/ 1230312 w 1428750"/>
              <a:gd name="connsiteY42" fmla="*/ 209549 h 3148013"/>
              <a:gd name="connsiteX43" fmla="*/ 1230312 w 1428750"/>
              <a:gd name="connsiteY43" fmla="*/ 617537 h 3148013"/>
              <a:gd name="connsiteX44" fmla="*/ 1255713 w 1428750"/>
              <a:gd name="connsiteY44" fmla="*/ 636587 h 3148013"/>
              <a:gd name="connsiteX45" fmla="*/ 1255713 w 1428750"/>
              <a:gd name="connsiteY45" fmla="*/ 636588 h 3148013"/>
              <a:gd name="connsiteX46" fmla="*/ 1298575 w 1428750"/>
              <a:gd name="connsiteY46" fmla="*/ 669924 h 3148013"/>
              <a:gd name="connsiteX47" fmla="*/ 1298575 w 1428750"/>
              <a:gd name="connsiteY47" fmla="*/ 669925 h 3148013"/>
              <a:gd name="connsiteX48" fmla="*/ 1341438 w 1428750"/>
              <a:gd name="connsiteY48" fmla="*/ 703262 h 3148013"/>
              <a:gd name="connsiteX49" fmla="*/ 1341438 w 1428750"/>
              <a:gd name="connsiteY49" fmla="*/ 703263 h 3148013"/>
              <a:gd name="connsiteX50" fmla="*/ 1384300 w 1428750"/>
              <a:gd name="connsiteY50" fmla="*/ 735012 h 3148013"/>
              <a:gd name="connsiteX51" fmla="*/ 1411288 w 1428750"/>
              <a:gd name="connsiteY51" fmla="*/ 755649 h 3148013"/>
              <a:gd name="connsiteX52" fmla="*/ 1423988 w 1428750"/>
              <a:gd name="connsiteY52" fmla="*/ 769937 h 3148013"/>
              <a:gd name="connsiteX53" fmla="*/ 1427163 w 1428750"/>
              <a:gd name="connsiteY53" fmla="*/ 787400 h 3148013"/>
              <a:gd name="connsiteX54" fmla="*/ 1427163 w 1428750"/>
              <a:gd name="connsiteY54" fmla="*/ 787400 h 3148013"/>
              <a:gd name="connsiteX55" fmla="*/ 1428750 w 1428750"/>
              <a:gd name="connsiteY55" fmla="*/ 787400 h 3148013"/>
              <a:gd name="connsiteX56" fmla="*/ 1428750 w 1428750"/>
              <a:gd name="connsiteY56" fmla="*/ 788988 h 3148013"/>
              <a:gd name="connsiteX57" fmla="*/ 1427162 w 1428750"/>
              <a:gd name="connsiteY57" fmla="*/ 788988 h 3148013"/>
              <a:gd name="connsiteX58" fmla="*/ 1427162 w 1428750"/>
              <a:gd name="connsiteY58" fmla="*/ 787405 h 3148013"/>
              <a:gd name="connsiteX59" fmla="*/ 1423988 w 1428750"/>
              <a:gd name="connsiteY59" fmla="*/ 803275 h 3148013"/>
              <a:gd name="connsiteX60" fmla="*/ 1411288 w 1428750"/>
              <a:gd name="connsiteY60" fmla="*/ 817563 h 3148013"/>
              <a:gd name="connsiteX61" fmla="*/ 1384300 w 1428750"/>
              <a:gd name="connsiteY61" fmla="*/ 838200 h 3148013"/>
              <a:gd name="connsiteX62" fmla="*/ 1384300 w 1428750"/>
              <a:gd name="connsiteY62" fmla="*/ 838200 h 3148013"/>
              <a:gd name="connsiteX63" fmla="*/ 1341438 w 1428750"/>
              <a:gd name="connsiteY63" fmla="*/ 871536 h 3148013"/>
              <a:gd name="connsiteX64" fmla="*/ 1341438 w 1428750"/>
              <a:gd name="connsiteY64" fmla="*/ 871538 h 3148013"/>
              <a:gd name="connsiteX65" fmla="*/ 1298575 w 1428750"/>
              <a:gd name="connsiteY65" fmla="*/ 904875 h 3148013"/>
              <a:gd name="connsiteX66" fmla="*/ 1255713 w 1428750"/>
              <a:gd name="connsiteY66" fmla="*/ 936624 h 3148013"/>
              <a:gd name="connsiteX67" fmla="*/ 1255713 w 1428750"/>
              <a:gd name="connsiteY67" fmla="*/ 936625 h 3148013"/>
              <a:gd name="connsiteX68" fmla="*/ 1230312 w 1428750"/>
              <a:gd name="connsiteY68" fmla="*/ 955675 h 3148013"/>
              <a:gd name="connsiteX69" fmla="*/ 1230312 w 1428750"/>
              <a:gd name="connsiteY69" fmla="*/ 2940050 h 3148013"/>
              <a:gd name="connsiteX70" fmla="*/ 1223962 w 1428750"/>
              <a:gd name="connsiteY70" fmla="*/ 2982913 h 3148013"/>
              <a:gd name="connsiteX71" fmla="*/ 1212850 w 1428750"/>
              <a:gd name="connsiteY71" fmla="*/ 3016250 h 3148013"/>
              <a:gd name="connsiteX72" fmla="*/ 1211262 w 1428750"/>
              <a:gd name="connsiteY72" fmla="*/ 3021013 h 3148013"/>
              <a:gd name="connsiteX73" fmla="*/ 1189037 w 1428750"/>
              <a:gd name="connsiteY73" fmla="*/ 3055938 h 3148013"/>
              <a:gd name="connsiteX74" fmla="*/ 1169988 w 1428750"/>
              <a:gd name="connsiteY74" fmla="*/ 3076574 h 3148013"/>
              <a:gd name="connsiteX75" fmla="*/ 1169988 w 1428750"/>
              <a:gd name="connsiteY75" fmla="*/ 3076575 h 3148013"/>
              <a:gd name="connsiteX76" fmla="*/ 1158875 w 1428750"/>
              <a:gd name="connsiteY76" fmla="*/ 3087688 h 3148013"/>
              <a:gd name="connsiteX77" fmla="*/ 1123950 w 1428750"/>
              <a:gd name="connsiteY77" fmla="*/ 3111500 h 3148013"/>
              <a:gd name="connsiteX78" fmla="*/ 1123950 w 1428750"/>
              <a:gd name="connsiteY78" fmla="*/ 3111501 h 3148013"/>
              <a:gd name="connsiteX79" fmla="*/ 1123950 w 1428750"/>
              <a:gd name="connsiteY79" fmla="*/ 3113088 h 3148013"/>
              <a:gd name="connsiteX80" fmla="*/ 1082674 w 1428750"/>
              <a:gd name="connsiteY80" fmla="*/ 3132138 h 3148013"/>
              <a:gd name="connsiteX81" fmla="*/ 1081087 w 1428750"/>
              <a:gd name="connsiteY81" fmla="*/ 3132138 h 3148013"/>
              <a:gd name="connsiteX82" fmla="*/ 1081087 w 1428750"/>
              <a:gd name="connsiteY82" fmla="*/ 3132138 h 3148013"/>
              <a:gd name="connsiteX83" fmla="*/ 1038225 w 1428750"/>
              <a:gd name="connsiteY83" fmla="*/ 3144837 h 3148013"/>
              <a:gd name="connsiteX84" fmla="*/ 1038225 w 1428750"/>
              <a:gd name="connsiteY84" fmla="*/ 3144838 h 3148013"/>
              <a:gd name="connsiteX85" fmla="*/ 995363 w 1428750"/>
              <a:gd name="connsiteY85" fmla="*/ 3148013 h 3148013"/>
              <a:gd name="connsiteX86" fmla="*/ 995362 w 1428750"/>
              <a:gd name="connsiteY86" fmla="*/ 3148013 h 3148013"/>
              <a:gd name="connsiteX87" fmla="*/ 990600 w 1428750"/>
              <a:gd name="connsiteY87" fmla="*/ 3148013 h 3148013"/>
              <a:gd name="connsiteX88" fmla="*/ 952500 w 1428750"/>
              <a:gd name="connsiteY88" fmla="*/ 3148013 h 3148013"/>
              <a:gd name="connsiteX89" fmla="*/ 909638 w 1428750"/>
              <a:gd name="connsiteY89" fmla="*/ 3148013 h 3148013"/>
              <a:gd name="connsiteX90" fmla="*/ 909637 w 1428750"/>
              <a:gd name="connsiteY90" fmla="*/ 3148013 h 3148013"/>
              <a:gd name="connsiteX91" fmla="*/ 866775 w 1428750"/>
              <a:gd name="connsiteY91" fmla="*/ 3148013 h 3148013"/>
              <a:gd name="connsiteX92" fmla="*/ 822325 w 1428750"/>
              <a:gd name="connsiteY92" fmla="*/ 3148013 h 3148013"/>
              <a:gd name="connsiteX93" fmla="*/ 777875 w 1428750"/>
              <a:gd name="connsiteY93" fmla="*/ 3148013 h 3148013"/>
              <a:gd name="connsiteX94" fmla="*/ 735013 w 1428750"/>
              <a:gd name="connsiteY94" fmla="*/ 3148013 h 3148013"/>
              <a:gd name="connsiteX95" fmla="*/ 735012 w 1428750"/>
              <a:gd name="connsiteY95" fmla="*/ 3148013 h 3148013"/>
              <a:gd name="connsiteX96" fmla="*/ 692150 w 1428750"/>
              <a:gd name="connsiteY96" fmla="*/ 3148013 h 3148013"/>
              <a:gd name="connsiteX97" fmla="*/ 649288 w 1428750"/>
              <a:gd name="connsiteY97" fmla="*/ 3148013 h 3148013"/>
              <a:gd name="connsiteX98" fmla="*/ 649287 w 1428750"/>
              <a:gd name="connsiteY98" fmla="*/ 3148013 h 3148013"/>
              <a:gd name="connsiteX99" fmla="*/ 606425 w 1428750"/>
              <a:gd name="connsiteY99" fmla="*/ 3148013 h 3148013"/>
              <a:gd name="connsiteX100" fmla="*/ 563562 w 1428750"/>
              <a:gd name="connsiteY100" fmla="*/ 3148013 h 3148013"/>
              <a:gd name="connsiteX101" fmla="*/ 519113 w 1428750"/>
              <a:gd name="connsiteY101" fmla="*/ 3148013 h 3148013"/>
              <a:gd name="connsiteX102" fmla="*/ 519112 w 1428750"/>
              <a:gd name="connsiteY102" fmla="*/ 3148013 h 3148013"/>
              <a:gd name="connsiteX103" fmla="*/ 476250 w 1428750"/>
              <a:gd name="connsiteY103" fmla="*/ 3148013 h 3148013"/>
              <a:gd name="connsiteX104" fmla="*/ 431800 w 1428750"/>
              <a:gd name="connsiteY104" fmla="*/ 3148013 h 3148013"/>
              <a:gd name="connsiteX105" fmla="*/ 388938 w 1428750"/>
              <a:gd name="connsiteY105" fmla="*/ 3148013 h 3148013"/>
              <a:gd name="connsiteX106" fmla="*/ 388937 w 1428750"/>
              <a:gd name="connsiteY106" fmla="*/ 3148013 h 3148013"/>
              <a:gd name="connsiteX107" fmla="*/ 346075 w 1428750"/>
              <a:gd name="connsiteY107" fmla="*/ 3148013 h 3148013"/>
              <a:gd name="connsiteX108" fmla="*/ 303212 w 1428750"/>
              <a:gd name="connsiteY108" fmla="*/ 3148013 h 3148013"/>
              <a:gd name="connsiteX109" fmla="*/ 258763 w 1428750"/>
              <a:gd name="connsiteY109" fmla="*/ 3148013 h 3148013"/>
              <a:gd name="connsiteX110" fmla="*/ 258762 w 1428750"/>
              <a:gd name="connsiteY110" fmla="*/ 3148013 h 3148013"/>
              <a:gd name="connsiteX111" fmla="*/ 238125 w 1428750"/>
              <a:gd name="connsiteY111" fmla="*/ 3148013 h 3148013"/>
              <a:gd name="connsiteX112" fmla="*/ 215900 w 1428750"/>
              <a:gd name="connsiteY112" fmla="*/ 3146426 h 3148013"/>
              <a:gd name="connsiteX113" fmla="*/ 215900 w 1428750"/>
              <a:gd name="connsiteY113" fmla="*/ 3146425 h 3148013"/>
              <a:gd name="connsiteX114" fmla="*/ 190499 w 1428750"/>
              <a:gd name="connsiteY114" fmla="*/ 3144838 h 3148013"/>
              <a:gd name="connsiteX115" fmla="*/ 173037 w 1428750"/>
              <a:gd name="connsiteY115" fmla="*/ 3140075 h 3148013"/>
              <a:gd name="connsiteX116" fmla="*/ 173037 w 1428750"/>
              <a:gd name="connsiteY116" fmla="*/ 3140075 h 3148013"/>
              <a:gd name="connsiteX117" fmla="*/ 146050 w 1428750"/>
              <a:gd name="connsiteY117" fmla="*/ 3132138 h 3148013"/>
              <a:gd name="connsiteX118" fmla="*/ 130175 w 1428750"/>
              <a:gd name="connsiteY118" fmla="*/ 3124200 h 3148013"/>
              <a:gd name="connsiteX119" fmla="*/ 106362 w 1428750"/>
              <a:gd name="connsiteY119" fmla="*/ 3113088 h 3148013"/>
              <a:gd name="connsiteX120" fmla="*/ 85725 w 1428750"/>
              <a:gd name="connsiteY120" fmla="*/ 3100388 h 3148013"/>
              <a:gd name="connsiteX121" fmla="*/ 85725 w 1428750"/>
              <a:gd name="connsiteY121" fmla="*/ 3100387 h 3148013"/>
              <a:gd name="connsiteX122" fmla="*/ 69850 w 1428750"/>
              <a:gd name="connsiteY122" fmla="*/ 3087687 h 3148013"/>
              <a:gd name="connsiteX123" fmla="*/ 42862 w 1428750"/>
              <a:gd name="connsiteY123" fmla="*/ 3059112 h 3148013"/>
              <a:gd name="connsiteX124" fmla="*/ 42862 w 1428750"/>
              <a:gd name="connsiteY124" fmla="*/ 3059110 h 3148013"/>
              <a:gd name="connsiteX125" fmla="*/ 41275 w 1428750"/>
              <a:gd name="connsiteY125" fmla="*/ 3055937 h 3148013"/>
              <a:gd name="connsiteX126" fmla="*/ 19050 w 1428750"/>
              <a:gd name="connsiteY126" fmla="*/ 3021012 h 3148013"/>
              <a:gd name="connsiteX127" fmla="*/ 4762 w 1428750"/>
              <a:gd name="connsiteY127" fmla="*/ 2982912 h 3148013"/>
              <a:gd name="connsiteX128" fmla="*/ 0 w 1428750"/>
              <a:gd name="connsiteY128" fmla="*/ 2940050 h 3148013"/>
              <a:gd name="connsiteX129" fmla="*/ 0 w 1428750"/>
              <a:gd name="connsiteY129" fmla="*/ 1049337 h 3148013"/>
              <a:gd name="connsiteX130" fmla="*/ 0 w 1428750"/>
              <a:gd name="connsiteY130" fmla="*/ 209549 h 3148013"/>
              <a:gd name="connsiteX131" fmla="*/ 4762 w 1428750"/>
              <a:gd name="connsiteY131" fmla="*/ 166687 h 3148013"/>
              <a:gd name="connsiteX132" fmla="*/ 19050 w 1428750"/>
              <a:gd name="connsiteY132" fmla="*/ 128587 h 3148013"/>
              <a:gd name="connsiteX133" fmla="*/ 41275 w 1428750"/>
              <a:gd name="connsiteY133" fmla="*/ 92074 h 3148013"/>
              <a:gd name="connsiteX134" fmla="*/ 42862 w 1428750"/>
              <a:gd name="connsiteY134" fmla="*/ 90488 h 3148013"/>
              <a:gd name="connsiteX135" fmla="*/ 42862 w 1428750"/>
              <a:gd name="connsiteY135" fmla="*/ 90487 h 3148013"/>
              <a:gd name="connsiteX136" fmla="*/ 69850 w 1428750"/>
              <a:gd name="connsiteY136" fmla="*/ 60324 h 3148013"/>
              <a:gd name="connsiteX137" fmla="*/ 85725 w 1428750"/>
              <a:gd name="connsiteY137" fmla="*/ 49212 h 3148013"/>
              <a:gd name="connsiteX138" fmla="*/ 85725 w 1428750"/>
              <a:gd name="connsiteY138" fmla="*/ 49212 h 3148013"/>
              <a:gd name="connsiteX139" fmla="*/ 106362 w 1428750"/>
              <a:gd name="connsiteY139" fmla="*/ 34925 h 3148013"/>
              <a:gd name="connsiteX140" fmla="*/ 130175 w 1428750"/>
              <a:gd name="connsiteY140" fmla="*/ 25400 h 3148013"/>
              <a:gd name="connsiteX141" fmla="*/ 146050 w 1428750"/>
              <a:gd name="connsiteY141" fmla="*/ 15875 h 3148013"/>
              <a:gd name="connsiteX142" fmla="*/ 173037 w 1428750"/>
              <a:gd name="connsiteY142" fmla="*/ 9525 h 3148013"/>
              <a:gd name="connsiteX143" fmla="*/ 173037 w 1428750"/>
              <a:gd name="connsiteY143" fmla="*/ 9525 h 3148013"/>
              <a:gd name="connsiteX144" fmla="*/ 190499 w 1428750"/>
              <a:gd name="connsiteY144" fmla="*/ 4762 h 3148013"/>
              <a:gd name="connsiteX145" fmla="*/ 215900 w 1428750"/>
              <a:gd name="connsiteY145"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428750" h="3148013">
                <a:moveTo>
                  <a:pt x="238125" y="0"/>
                </a:moveTo>
                <a:lnTo>
                  <a:pt x="258762" y="0"/>
                </a:lnTo>
                <a:lnTo>
                  <a:pt x="258763" y="0"/>
                </a:lnTo>
                <a:lnTo>
                  <a:pt x="303212" y="0"/>
                </a:lnTo>
                <a:lnTo>
                  <a:pt x="346075" y="0"/>
                </a:lnTo>
                <a:lnTo>
                  <a:pt x="388937" y="0"/>
                </a:lnTo>
                <a:lnTo>
                  <a:pt x="388938" y="0"/>
                </a:lnTo>
                <a:lnTo>
                  <a:pt x="431800" y="0"/>
                </a:lnTo>
                <a:lnTo>
                  <a:pt x="476250" y="0"/>
                </a:lnTo>
                <a:lnTo>
                  <a:pt x="519112" y="0"/>
                </a:lnTo>
                <a:lnTo>
                  <a:pt x="519113" y="0"/>
                </a:lnTo>
                <a:lnTo>
                  <a:pt x="563562" y="0"/>
                </a:lnTo>
                <a:lnTo>
                  <a:pt x="606425" y="0"/>
                </a:lnTo>
                <a:lnTo>
                  <a:pt x="649287" y="0"/>
                </a:lnTo>
                <a:lnTo>
                  <a:pt x="649288" y="0"/>
                </a:lnTo>
                <a:lnTo>
                  <a:pt x="692150" y="0"/>
                </a:lnTo>
                <a:lnTo>
                  <a:pt x="735012" y="0"/>
                </a:lnTo>
                <a:lnTo>
                  <a:pt x="735013" y="0"/>
                </a:lnTo>
                <a:lnTo>
                  <a:pt x="777875" y="0"/>
                </a:lnTo>
                <a:lnTo>
                  <a:pt x="822325" y="0"/>
                </a:lnTo>
                <a:lnTo>
                  <a:pt x="866775" y="0"/>
                </a:lnTo>
                <a:lnTo>
                  <a:pt x="909637" y="0"/>
                </a:lnTo>
                <a:lnTo>
                  <a:pt x="909638" y="0"/>
                </a:lnTo>
                <a:lnTo>
                  <a:pt x="952500" y="0"/>
                </a:lnTo>
                <a:lnTo>
                  <a:pt x="990600" y="0"/>
                </a:lnTo>
                <a:lnTo>
                  <a:pt x="995362" y="0"/>
                </a:lnTo>
                <a:lnTo>
                  <a:pt x="995363" y="0"/>
                </a:lnTo>
                <a:lnTo>
                  <a:pt x="995363" y="0"/>
                </a:lnTo>
                <a:lnTo>
                  <a:pt x="1038225" y="4762"/>
                </a:lnTo>
                <a:lnTo>
                  <a:pt x="1038225" y="4762"/>
                </a:lnTo>
                <a:lnTo>
                  <a:pt x="1081088" y="15874"/>
                </a:lnTo>
                <a:lnTo>
                  <a:pt x="1081088" y="15875"/>
                </a:lnTo>
                <a:lnTo>
                  <a:pt x="1082674" y="15875"/>
                </a:lnTo>
                <a:lnTo>
                  <a:pt x="1123950" y="34925"/>
                </a:lnTo>
                <a:lnTo>
                  <a:pt x="1123950" y="36512"/>
                </a:lnTo>
                <a:lnTo>
                  <a:pt x="1158875" y="60324"/>
                </a:lnTo>
                <a:lnTo>
                  <a:pt x="1169988" y="71437"/>
                </a:lnTo>
                <a:lnTo>
                  <a:pt x="1169988" y="71438"/>
                </a:lnTo>
                <a:lnTo>
                  <a:pt x="1189037" y="92074"/>
                </a:lnTo>
                <a:lnTo>
                  <a:pt x="1211262" y="128587"/>
                </a:lnTo>
                <a:lnTo>
                  <a:pt x="1212850" y="131762"/>
                </a:lnTo>
                <a:lnTo>
                  <a:pt x="1223962" y="166687"/>
                </a:lnTo>
                <a:lnTo>
                  <a:pt x="1230312" y="209549"/>
                </a:lnTo>
                <a:lnTo>
                  <a:pt x="1230312" y="617537"/>
                </a:lnTo>
                <a:lnTo>
                  <a:pt x="1255713" y="636587"/>
                </a:lnTo>
                <a:lnTo>
                  <a:pt x="1255713" y="636588"/>
                </a:lnTo>
                <a:lnTo>
                  <a:pt x="1298575" y="669924"/>
                </a:lnTo>
                <a:lnTo>
                  <a:pt x="1298575" y="669925"/>
                </a:lnTo>
                <a:lnTo>
                  <a:pt x="1341438" y="703262"/>
                </a:lnTo>
                <a:lnTo>
                  <a:pt x="1341438" y="703263"/>
                </a:lnTo>
                <a:lnTo>
                  <a:pt x="1384300" y="735012"/>
                </a:lnTo>
                <a:lnTo>
                  <a:pt x="1411288" y="755649"/>
                </a:lnTo>
                <a:lnTo>
                  <a:pt x="1423988" y="769937"/>
                </a:lnTo>
                <a:lnTo>
                  <a:pt x="1427163" y="787400"/>
                </a:lnTo>
                <a:lnTo>
                  <a:pt x="1427163" y="787400"/>
                </a:lnTo>
                <a:lnTo>
                  <a:pt x="1428750" y="787400"/>
                </a:lnTo>
                <a:lnTo>
                  <a:pt x="1428750" y="788988"/>
                </a:lnTo>
                <a:lnTo>
                  <a:pt x="1427162" y="788988"/>
                </a:lnTo>
                <a:lnTo>
                  <a:pt x="1427162" y="787405"/>
                </a:lnTo>
                <a:lnTo>
                  <a:pt x="1423988" y="803275"/>
                </a:lnTo>
                <a:lnTo>
                  <a:pt x="1411288" y="817563"/>
                </a:lnTo>
                <a:lnTo>
                  <a:pt x="1384300" y="838200"/>
                </a:lnTo>
                <a:lnTo>
                  <a:pt x="1384300" y="838200"/>
                </a:lnTo>
                <a:lnTo>
                  <a:pt x="1341438" y="871536"/>
                </a:lnTo>
                <a:lnTo>
                  <a:pt x="1341438" y="871538"/>
                </a:lnTo>
                <a:lnTo>
                  <a:pt x="1298575" y="904875"/>
                </a:lnTo>
                <a:lnTo>
                  <a:pt x="1255713" y="936624"/>
                </a:lnTo>
                <a:lnTo>
                  <a:pt x="1255713" y="936625"/>
                </a:lnTo>
                <a:lnTo>
                  <a:pt x="1230312" y="955675"/>
                </a:lnTo>
                <a:lnTo>
                  <a:pt x="1230312" y="2940050"/>
                </a:lnTo>
                <a:lnTo>
                  <a:pt x="1223962" y="2982913"/>
                </a:lnTo>
                <a:lnTo>
                  <a:pt x="1212850" y="3016250"/>
                </a:lnTo>
                <a:lnTo>
                  <a:pt x="1211262" y="3021013"/>
                </a:lnTo>
                <a:lnTo>
                  <a:pt x="1189037" y="3055938"/>
                </a:lnTo>
                <a:lnTo>
                  <a:pt x="1169988" y="3076574"/>
                </a:lnTo>
                <a:lnTo>
                  <a:pt x="1169988" y="3076575"/>
                </a:lnTo>
                <a:lnTo>
                  <a:pt x="1158875" y="3087688"/>
                </a:lnTo>
                <a:lnTo>
                  <a:pt x="1123950" y="3111500"/>
                </a:lnTo>
                <a:lnTo>
                  <a:pt x="1123950" y="3111501"/>
                </a:lnTo>
                <a:lnTo>
                  <a:pt x="1123950" y="3113088"/>
                </a:lnTo>
                <a:lnTo>
                  <a:pt x="1082674" y="3132138"/>
                </a:lnTo>
                <a:lnTo>
                  <a:pt x="1081087" y="3132138"/>
                </a:lnTo>
                <a:lnTo>
                  <a:pt x="1081087" y="3132138"/>
                </a:lnTo>
                <a:lnTo>
                  <a:pt x="1038225" y="3144837"/>
                </a:lnTo>
                <a:lnTo>
                  <a:pt x="1038225" y="3144838"/>
                </a:lnTo>
                <a:lnTo>
                  <a:pt x="995363" y="3148013"/>
                </a:lnTo>
                <a:lnTo>
                  <a:pt x="995362" y="3148013"/>
                </a:lnTo>
                <a:lnTo>
                  <a:pt x="990600" y="3148013"/>
                </a:lnTo>
                <a:lnTo>
                  <a:pt x="952500" y="3148013"/>
                </a:lnTo>
                <a:lnTo>
                  <a:pt x="909638" y="3148013"/>
                </a:lnTo>
                <a:lnTo>
                  <a:pt x="909637" y="3148013"/>
                </a:lnTo>
                <a:lnTo>
                  <a:pt x="866775" y="3148013"/>
                </a:lnTo>
                <a:lnTo>
                  <a:pt x="822325" y="3148013"/>
                </a:lnTo>
                <a:lnTo>
                  <a:pt x="777875" y="3148013"/>
                </a:lnTo>
                <a:lnTo>
                  <a:pt x="735013" y="3148013"/>
                </a:lnTo>
                <a:lnTo>
                  <a:pt x="735012" y="3148013"/>
                </a:lnTo>
                <a:lnTo>
                  <a:pt x="692150" y="3148013"/>
                </a:lnTo>
                <a:lnTo>
                  <a:pt x="649288" y="3148013"/>
                </a:lnTo>
                <a:lnTo>
                  <a:pt x="649287" y="3148013"/>
                </a:lnTo>
                <a:lnTo>
                  <a:pt x="606425" y="3148013"/>
                </a:lnTo>
                <a:lnTo>
                  <a:pt x="563562" y="3148013"/>
                </a:lnTo>
                <a:lnTo>
                  <a:pt x="519113" y="3148013"/>
                </a:lnTo>
                <a:lnTo>
                  <a:pt x="519112" y="3148013"/>
                </a:lnTo>
                <a:lnTo>
                  <a:pt x="476250" y="3148013"/>
                </a:lnTo>
                <a:lnTo>
                  <a:pt x="431800" y="3148013"/>
                </a:lnTo>
                <a:lnTo>
                  <a:pt x="388938" y="3148013"/>
                </a:lnTo>
                <a:lnTo>
                  <a:pt x="388937" y="3148013"/>
                </a:lnTo>
                <a:lnTo>
                  <a:pt x="346075" y="3148013"/>
                </a:lnTo>
                <a:lnTo>
                  <a:pt x="303212" y="3148013"/>
                </a:lnTo>
                <a:lnTo>
                  <a:pt x="258763" y="3148013"/>
                </a:lnTo>
                <a:lnTo>
                  <a:pt x="258762" y="3148013"/>
                </a:lnTo>
                <a:lnTo>
                  <a:pt x="238125" y="3148013"/>
                </a:lnTo>
                <a:lnTo>
                  <a:pt x="215900" y="3146426"/>
                </a:lnTo>
                <a:lnTo>
                  <a:pt x="215900" y="3146425"/>
                </a:lnTo>
                <a:lnTo>
                  <a:pt x="190499" y="3144838"/>
                </a:lnTo>
                <a:lnTo>
                  <a:pt x="173037" y="3140075"/>
                </a:lnTo>
                <a:lnTo>
                  <a:pt x="173037" y="3140075"/>
                </a:lnTo>
                <a:lnTo>
                  <a:pt x="146050" y="3132138"/>
                </a:lnTo>
                <a:lnTo>
                  <a:pt x="130175" y="3124200"/>
                </a:lnTo>
                <a:lnTo>
                  <a:pt x="106362" y="3113088"/>
                </a:lnTo>
                <a:lnTo>
                  <a:pt x="85725" y="3100388"/>
                </a:lnTo>
                <a:lnTo>
                  <a:pt x="85725" y="3100387"/>
                </a:lnTo>
                <a:lnTo>
                  <a:pt x="69850" y="3087687"/>
                </a:lnTo>
                <a:lnTo>
                  <a:pt x="42862" y="3059112"/>
                </a:lnTo>
                <a:lnTo>
                  <a:pt x="42862" y="3059110"/>
                </a:lnTo>
                <a:lnTo>
                  <a:pt x="41275" y="3055937"/>
                </a:lnTo>
                <a:lnTo>
                  <a:pt x="19050" y="3021012"/>
                </a:lnTo>
                <a:lnTo>
                  <a:pt x="4762" y="2982912"/>
                </a:lnTo>
                <a:lnTo>
                  <a:pt x="0" y="2940050"/>
                </a:lnTo>
                <a:lnTo>
                  <a:pt x="0" y="1049337"/>
                </a:lnTo>
                <a:lnTo>
                  <a:pt x="0" y="209549"/>
                </a:lnTo>
                <a:lnTo>
                  <a:pt x="4762" y="166687"/>
                </a:lnTo>
                <a:lnTo>
                  <a:pt x="19050" y="128587"/>
                </a:lnTo>
                <a:lnTo>
                  <a:pt x="41275" y="92074"/>
                </a:lnTo>
                <a:lnTo>
                  <a:pt x="42862" y="90488"/>
                </a:lnTo>
                <a:lnTo>
                  <a:pt x="42862" y="90487"/>
                </a:lnTo>
                <a:lnTo>
                  <a:pt x="69850" y="60324"/>
                </a:lnTo>
                <a:lnTo>
                  <a:pt x="85725" y="49212"/>
                </a:lnTo>
                <a:lnTo>
                  <a:pt x="85725" y="49212"/>
                </a:lnTo>
                <a:lnTo>
                  <a:pt x="106362" y="34925"/>
                </a:lnTo>
                <a:lnTo>
                  <a:pt x="130175" y="25400"/>
                </a:lnTo>
                <a:lnTo>
                  <a:pt x="146050" y="15875"/>
                </a:lnTo>
                <a:lnTo>
                  <a:pt x="173037" y="9525"/>
                </a:lnTo>
                <a:lnTo>
                  <a:pt x="173037" y="9525"/>
                </a:lnTo>
                <a:lnTo>
                  <a:pt x="190499" y="4762"/>
                </a:lnTo>
                <a:lnTo>
                  <a:pt x="215900" y="3175"/>
                </a:lnTo>
                <a:close/>
              </a:path>
            </a:pathLst>
          </a:custGeom>
          <a:solidFill>
            <a:schemeClr val="accent2"/>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任意多边形 168"/>
          <p:cNvSpPr/>
          <p:nvPr/>
        </p:nvSpPr>
        <p:spPr bwMode="auto">
          <a:xfrm>
            <a:off x="8910649" y="1735551"/>
            <a:ext cx="1170755" cy="2999495"/>
          </a:xfrm>
          <a:custGeom>
            <a:avLst/>
            <a:gdLst>
              <a:gd name="connsiteX0" fmla="*/ 239712 w 1228725"/>
              <a:gd name="connsiteY0" fmla="*/ 0 h 3148013"/>
              <a:gd name="connsiteX1" fmla="*/ 252412 w 1228725"/>
              <a:gd name="connsiteY1" fmla="*/ 0 h 3148013"/>
              <a:gd name="connsiteX2" fmla="*/ 296862 w 1228725"/>
              <a:gd name="connsiteY2" fmla="*/ 0 h 3148013"/>
              <a:gd name="connsiteX3" fmla="*/ 339725 w 1228725"/>
              <a:gd name="connsiteY3" fmla="*/ 0 h 3148013"/>
              <a:gd name="connsiteX4" fmla="*/ 381000 w 1228725"/>
              <a:gd name="connsiteY4" fmla="*/ 0 h 3148013"/>
              <a:gd name="connsiteX5" fmla="*/ 423862 w 1228725"/>
              <a:gd name="connsiteY5" fmla="*/ 0 h 3148013"/>
              <a:gd name="connsiteX6" fmla="*/ 423863 w 1228725"/>
              <a:gd name="connsiteY6" fmla="*/ 0 h 3148013"/>
              <a:gd name="connsiteX7" fmla="*/ 465137 w 1228725"/>
              <a:gd name="connsiteY7" fmla="*/ 0 h 3148013"/>
              <a:gd name="connsiteX8" fmla="*/ 508000 w 1228725"/>
              <a:gd name="connsiteY8" fmla="*/ 0 h 3148013"/>
              <a:gd name="connsiteX9" fmla="*/ 550862 w 1228725"/>
              <a:gd name="connsiteY9" fmla="*/ 0 h 3148013"/>
              <a:gd name="connsiteX10" fmla="*/ 550863 w 1228725"/>
              <a:gd name="connsiteY10" fmla="*/ 0 h 3148013"/>
              <a:gd name="connsiteX11" fmla="*/ 592137 w 1228725"/>
              <a:gd name="connsiteY11" fmla="*/ 0 h 3148013"/>
              <a:gd name="connsiteX12" fmla="*/ 635000 w 1228725"/>
              <a:gd name="connsiteY12" fmla="*/ 0 h 3148013"/>
              <a:gd name="connsiteX13" fmla="*/ 676275 w 1228725"/>
              <a:gd name="connsiteY13" fmla="*/ 0 h 3148013"/>
              <a:gd name="connsiteX14" fmla="*/ 720725 w 1228725"/>
              <a:gd name="connsiteY14" fmla="*/ 0 h 3148013"/>
              <a:gd name="connsiteX15" fmla="*/ 763587 w 1228725"/>
              <a:gd name="connsiteY15" fmla="*/ 0 h 3148013"/>
              <a:gd name="connsiteX16" fmla="*/ 763588 w 1228725"/>
              <a:gd name="connsiteY16" fmla="*/ 0 h 3148013"/>
              <a:gd name="connsiteX17" fmla="*/ 804862 w 1228725"/>
              <a:gd name="connsiteY17" fmla="*/ 0 h 3148013"/>
              <a:gd name="connsiteX18" fmla="*/ 847725 w 1228725"/>
              <a:gd name="connsiteY18" fmla="*/ 0 h 3148013"/>
              <a:gd name="connsiteX19" fmla="*/ 889000 w 1228725"/>
              <a:gd name="connsiteY19" fmla="*/ 0 h 3148013"/>
              <a:gd name="connsiteX20" fmla="*/ 931862 w 1228725"/>
              <a:gd name="connsiteY20" fmla="*/ 0 h 3148013"/>
              <a:gd name="connsiteX21" fmla="*/ 931863 w 1228725"/>
              <a:gd name="connsiteY21" fmla="*/ 0 h 3148013"/>
              <a:gd name="connsiteX22" fmla="*/ 974725 w 1228725"/>
              <a:gd name="connsiteY22" fmla="*/ 0 h 3148013"/>
              <a:gd name="connsiteX23" fmla="*/ 989013 w 1228725"/>
              <a:gd name="connsiteY23" fmla="*/ 0 h 3148013"/>
              <a:gd name="connsiteX24" fmla="*/ 1016000 w 1228725"/>
              <a:gd name="connsiteY24" fmla="*/ 3175 h 3148013"/>
              <a:gd name="connsiteX25" fmla="*/ 1036638 w 1228725"/>
              <a:gd name="connsiteY25" fmla="*/ 4762 h 3148013"/>
              <a:gd name="connsiteX26" fmla="*/ 1058862 w 1228725"/>
              <a:gd name="connsiteY26" fmla="*/ 11112 h 3148013"/>
              <a:gd name="connsiteX27" fmla="*/ 1058862 w 1228725"/>
              <a:gd name="connsiteY27" fmla="*/ 11112 h 3148013"/>
              <a:gd name="connsiteX28" fmla="*/ 1081087 w 1228725"/>
              <a:gd name="connsiteY28" fmla="*/ 15874 h 3148013"/>
              <a:gd name="connsiteX29" fmla="*/ 1100137 w 1228725"/>
              <a:gd name="connsiteY29" fmla="*/ 25399 h 3148013"/>
              <a:gd name="connsiteX30" fmla="*/ 1100137 w 1228725"/>
              <a:gd name="connsiteY30" fmla="*/ 25400 h 3148013"/>
              <a:gd name="connsiteX31" fmla="*/ 1123949 w 1228725"/>
              <a:gd name="connsiteY31" fmla="*/ 34925 h 3148013"/>
              <a:gd name="connsiteX32" fmla="*/ 1144587 w 1228725"/>
              <a:gd name="connsiteY32" fmla="*/ 50800 h 3148013"/>
              <a:gd name="connsiteX33" fmla="*/ 1158875 w 1228725"/>
              <a:gd name="connsiteY33" fmla="*/ 60325 h 3148013"/>
              <a:gd name="connsiteX34" fmla="*/ 1187450 w 1228725"/>
              <a:gd name="connsiteY34" fmla="*/ 90488 h 3148013"/>
              <a:gd name="connsiteX35" fmla="*/ 1187450 w 1228725"/>
              <a:gd name="connsiteY35" fmla="*/ 90487 h 3148013"/>
              <a:gd name="connsiteX36" fmla="*/ 1189037 w 1228725"/>
              <a:gd name="connsiteY36" fmla="*/ 92075 h 3148013"/>
              <a:gd name="connsiteX37" fmla="*/ 1209675 w 1228725"/>
              <a:gd name="connsiteY37" fmla="*/ 128587 h 3148013"/>
              <a:gd name="connsiteX38" fmla="*/ 1222375 w 1228725"/>
              <a:gd name="connsiteY38" fmla="*/ 166687 h 3148013"/>
              <a:gd name="connsiteX39" fmla="*/ 1228725 w 1228725"/>
              <a:gd name="connsiteY39" fmla="*/ 209550 h 3148013"/>
              <a:gd name="connsiteX40" fmla="*/ 1228725 w 1228725"/>
              <a:gd name="connsiteY40" fmla="*/ 2940050 h 3148013"/>
              <a:gd name="connsiteX41" fmla="*/ 1222375 w 1228725"/>
              <a:gd name="connsiteY41" fmla="*/ 2982912 h 3148013"/>
              <a:gd name="connsiteX42" fmla="*/ 1209675 w 1228725"/>
              <a:gd name="connsiteY42" fmla="*/ 3021012 h 3148013"/>
              <a:gd name="connsiteX43" fmla="*/ 1189037 w 1228725"/>
              <a:gd name="connsiteY43" fmla="*/ 3055937 h 3148013"/>
              <a:gd name="connsiteX44" fmla="*/ 1187450 w 1228725"/>
              <a:gd name="connsiteY44" fmla="*/ 3059112 h 3148013"/>
              <a:gd name="connsiteX45" fmla="*/ 1187450 w 1228725"/>
              <a:gd name="connsiteY45" fmla="*/ 3059113 h 3148013"/>
              <a:gd name="connsiteX46" fmla="*/ 1158875 w 1228725"/>
              <a:gd name="connsiteY46" fmla="*/ 3087688 h 3148013"/>
              <a:gd name="connsiteX47" fmla="*/ 1144587 w 1228725"/>
              <a:gd name="connsiteY47" fmla="*/ 3097213 h 3148013"/>
              <a:gd name="connsiteX48" fmla="*/ 1144587 w 1228725"/>
              <a:gd name="connsiteY48" fmla="*/ 3097213 h 3148013"/>
              <a:gd name="connsiteX49" fmla="*/ 1123949 w 1228725"/>
              <a:gd name="connsiteY49" fmla="*/ 3113088 h 3148013"/>
              <a:gd name="connsiteX50" fmla="*/ 1100137 w 1228725"/>
              <a:gd name="connsiteY50" fmla="*/ 3124200 h 3148013"/>
              <a:gd name="connsiteX51" fmla="*/ 1081087 w 1228725"/>
              <a:gd name="connsiteY51" fmla="*/ 3132138 h 3148013"/>
              <a:gd name="connsiteX52" fmla="*/ 1058863 w 1228725"/>
              <a:gd name="connsiteY52" fmla="*/ 3136900 h 3148013"/>
              <a:gd name="connsiteX53" fmla="*/ 1036638 w 1228725"/>
              <a:gd name="connsiteY53" fmla="*/ 3144838 h 3148013"/>
              <a:gd name="connsiteX54" fmla="*/ 1016000 w 1228725"/>
              <a:gd name="connsiteY54" fmla="*/ 3146425 h 3148013"/>
              <a:gd name="connsiteX55" fmla="*/ 1016000 w 1228725"/>
              <a:gd name="connsiteY55" fmla="*/ 3146426 h 3148013"/>
              <a:gd name="connsiteX56" fmla="*/ 989013 w 1228725"/>
              <a:gd name="connsiteY56" fmla="*/ 3148013 h 3148013"/>
              <a:gd name="connsiteX57" fmla="*/ 974725 w 1228725"/>
              <a:gd name="connsiteY57" fmla="*/ 3148013 h 3148013"/>
              <a:gd name="connsiteX58" fmla="*/ 931863 w 1228725"/>
              <a:gd name="connsiteY58" fmla="*/ 3148013 h 3148013"/>
              <a:gd name="connsiteX59" fmla="*/ 931862 w 1228725"/>
              <a:gd name="connsiteY59" fmla="*/ 3148013 h 3148013"/>
              <a:gd name="connsiteX60" fmla="*/ 889000 w 1228725"/>
              <a:gd name="connsiteY60" fmla="*/ 3148013 h 3148013"/>
              <a:gd name="connsiteX61" fmla="*/ 847725 w 1228725"/>
              <a:gd name="connsiteY61" fmla="*/ 3148013 h 3148013"/>
              <a:gd name="connsiteX62" fmla="*/ 804862 w 1228725"/>
              <a:gd name="connsiteY62" fmla="*/ 3148013 h 3148013"/>
              <a:gd name="connsiteX63" fmla="*/ 763588 w 1228725"/>
              <a:gd name="connsiteY63" fmla="*/ 3148013 h 3148013"/>
              <a:gd name="connsiteX64" fmla="*/ 763587 w 1228725"/>
              <a:gd name="connsiteY64" fmla="*/ 3148013 h 3148013"/>
              <a:gd name="connsiteX65" fmla="*/ 720725 w 1228725"/>
              <a:gd name="connsiteY65" fmla="*/ 3148013 h 3148013"/>
              <a:gd name="connsiteX66" fmla="*/ 676275 w 1228725"/>
              <a:gd name="connsiteY66" fmla="*/ 3148013 h 3148013"/>
              <a:gd name="connsiteX67" fmla="*/ 635000 w 1228725"/>
              <a:gd name="connsiteY67" fmla="*/ 3148013 h 3148013"/>
              <a:gd name="connsiteX68" fmla="*/ 592137 w 1228725"/>
              <a:gd name="connsiteY68" fmla="*/ 3148013 h 3148013"/>
              <a:gd name="connsiteX69" fmla="*/ 550863 w 1228725"/>
              <a:gd name="connsiteY69" fmla="*/ 3148013 h 3148013"/>
              <a:gd name="connsiteX70" fmla="*/ 550862 w 1228725"/>
              <a:gd name="connsiteY70" fmla="*/ 3148013 h 3148013"/>
              <a:gd name="connsiteX71" fmla="*/ 508000 w 1228725"/>
              <a:gd name="connsiteY71" fmla="*/ 3148013 h 3148013"/>
              <a:gd name="connsiteX72" fmla="*/ 465137 w 1228725"/>
              <a:gd name="connsiteY72" fmla="*/ 3148013 h 3148013"/>
              <a:gd name="connsiteX73" fmla="*/ 423863 w 1228725"/>
              <a:gd name="connsiteY73" fmla="*/ 3148013 h 3148013"/>
              <a:gd name="connsiteX74" fmla="*/ 423862 w 1228725"/>
              <a:gd name="connsiteY74" fmla="*/ 3148013 h 3148013"/>
              <a:gd name="connsiteX75" fmla="*/ 381000 w 1228725"/>
              <a:gd name="connsiteY75" fmla="*/ 3148013 h 3148013"/>
              <a:gd name="connsiteX76" fmla="*/ 339725 w 1228725"/>
              <a:gd name="connsiteY76" fmla="*/ 3148013 h 3148013"/>
              <a:gd name="connsiteX77" fmla="*/ 296862 w 1228725"/>
              <a:gd name="connsiteY77" fmla="*/ 3148013 h 3148013"/>
              <a:gd name="connsiteX78" fmla="*/ 252412 w 1228725"/>
              <a:gd name="connsiteY78" fmla="*/ 3148013 h 3148013"/>
              <a:gd name="connsiteX79" fmla="*/ 239712 w 1228725"/>
              <a:gd name="connsiteY79" fmla="*/ 3148013 h 3148013"/>
              <a:gd name="connsiteX80" fmla="*/ 211137 w 1228725"/>
              <a:gd name="connsiteY80" fmla="*/ 3146426 h 3148013"/>
              <a:gd name="connsiteX81" fmla="*/ 211137 w 1228725"/>
              <a:gd name="connsiteY81" fmla="*/ 3146425 h 3148013"/>
              <a:gd name="connsiteX82" fmla="*/ 190500 w 1228725"/>
              <a:gd name="connsiteY82" fmla="*/ 3144838 h 3148013"/>
              <a:gd name="connsiteX83" fmla="*/ 168275 w 1228725"/>
              <a:gd name="connsiteY83" fmla="*/ 3136900 h 3148013"/>
              <a:gd name="connsiteX84" fmla="*/ 146049 w 1228725"/>
              <a:gd name="connsiteY84" fmla="*/ 3132138 h 3148013"/>
              <a:gd name="connsiteX85" fmla="*/ 125412 w 1228725"/>
              <a:gd name="connsiteY85" fmla="*/ 3124200 h 3148013"/>
              <a:gd name="connsiteX86" fmla="*/ 104774 w 1228725"/>
              <a:gd name="connsiteY86" fmla="*/ 3113088 h 3148013"/>
              <a:gd name="connsiteX87" fmla="*/ 84137 w 1228725"/>
              <a:gd name="connsiteY87" fmla="*/ 3097213 h 3148013"/>
              <a:gd name="connsiteX88" fmla="*/ 68263 w 1228725"/>
              <a:gd name="connsiteY88" fmla="*/ 3087688 h 3148013"/>
              <a:gd name="connsiteX89" fmla="*/ 41275 w 1228725"/>
              <a:gd name="connsiteY89" fmla="*/ 3059113 h 3148013"/>
              <a:gd name="connsiteX90" fmla="*/ 41275 w 1228725"/>
              <a:gd name="connsiteY90" fmla="*/ 3059112 h 3148013"/>
              <a:gd name="connsiteX91" fmla="*/ 39687 w 1228725"/>
              <a:gd name="connsiteY91" fmla="*/ 3055937 h 3148013"/>
              <a:gd name="connsiteX92" fmla="*/ 19050 w 1228725"/>
              <a:gd name="connsiteY92" fmla="*/ 3021012 h 3148013"/>
              <a:gd name="connsiteX93" fmla="*/ 3175 w 1228725"/>
              <a:gd name="connsiteY93" fmla="*/ 2982912 h 3148013"/>
              <a:gd name="connsiteX94" fmla="*/ 0 w 1228725"/>
              <a:gd name="connsiteY94" fmla="*/ 2940050 h 3148013"/>
              <a:gd name="connsiteX95" fmla="*/ 0 w 1228725"/>
              <a:gd name="connsiteY95" fmla="*/ 209550 h 3148013"/>
              <a:gd name="connsiteX96" fmla="*/ 3175 w 1228725"/>
              <a:gd name="connsiteY96" fmla="*/ 166687 h 3148013"/>
              <a:gd name="connsiteX97" fmla="*/ 19050 w 1228725"/>
              <a:gd name="connsiteY97" fmla="*/ 128587 h 3148013"/>
              <a:gd name="connsiteX98" fmla="*/ 39687 w 1228725"/>
              <a:gd name="connsiteY98" fmla="*/ 92075 h 3148013"/>
              <a:gd name="connsiteX99" fmla="*/ 41275 w 1228725"/>
              <a:gd name="connsiteY99" fmla="*/ 90487 h 3148013"/>
              <a:gd name="connsiteX100" fmla="*/ 41275 w 1228725"/>
              <a:gd name="connsiteY100" fmla="*/ 90488 h 3148013"/>
              <a:gd name="connsiteX101" fmla="*/ 68263 w 1228725"/>
              <a:gd name="connsiteY101" fmla="*/ 60325 h 3148013"/>
              <a:gd name="connsiteX102" fmla="*/ 84137 w 1228725"/>
              <a:gd name="connsiteY102" fmla="*/ 50801 h 3148013"/>
              <a:gd name="connsiteX103" fmla="*/ 84137 w 1228725"/>
              <a:gd name="connsiteY103" fmla="*/ 50800 h 3148013"/>
              <a:gd name="connsiteX104" fmla="*/ 104774 w 1228725"/>
              <a:gd name="connsiteY104" fmla="*/ 34925 h 3148013"/>
              <a:gd name="connsiteX105" fmla="*/ 125412 w 1228725"/>
              <a:gd name="connsiteY105" fmla="*/ 25400 h 3148013"/>
              <a:gd name="connsiteX106" fmla="*/ 125412 w 1228725"/>
              <a:gd name="connsiteY106" fmla="*/ 25399 h 3148013"/>
              <a:gd name="connsiteX107" fmla="*/ 146049 w 1228725"/>
              <a:gd name="connsiteY107" fmla="*/ 15874 h 3148013"/>
              <a:gd name="connsiteX108" fmla="*/ 168275 w 1228725"/>
              <a:gd name="connsiteY108" fmla="*/ 11112 h 3148013"/>
              <a:gd name="connsiteX109" fmla="*/ 168275 w 1228725"/>
              <a:gd name="connsiteY109" fmla="*/ 11112 h 3148013"/>
              <a:gd name="connsiteX110" fmla="*/ 190500 w 1228725"/>
              <a:gd name="connsiteY110" fmla="*/ 4762 h 3148013"/>
              <a:gd name="connsiteX111" fmla="*/ 211137 w 1228725"/>
              <a:gd name="connsiteY111"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28725" h="3148013">
                <a:moveTo>
                  <a:pt x="239712" y="0"/>
                </a:moveTo>
                <a:lnTo>
                  <a:pt x="252412" y="0"/>
                </a:lnTo>
                <a:lnTo>
                  <a:pt x="296862" y="0"/>
                </a:lnTo>
                <a:lnTo>
                  <a:pt x="339725" y="0"/>
                </a:lnTo>
                <a:lnTo>
                  <a:pt x="381000" y="0"/>
                </a:lnTo>
                <a:lnTo>
                  <a:pt x="423862" y="0"/>
                </a:lnTo>
                <a:lnTo>
                  <a:pt x="423863" y="0"/>
                </a:lnTo>
                <a:lnTo>
                  <a:pt x="465137" y="0"/>
                </a:lnTo>
                <a:lnTo>
                  <a:pt x="508000" y="0"/>
                </a:lnTo>
                <a:lnTo>
                  <a:pt x="550862" y="0"/>
                </a:lnTo>
                <a:lnTo>
                  <a:pt x="550863" y="0"/>
                </a:lnTo>
                <a:lnTo>
                  <a:pt x="592137" y="0"/>
                </a:lnTo>
                <a:lnTo>
                  <a:pt x="635000" y="0"/>
                </a:lnTo>
                <a:lnTo>
                  <a:pt x="676275" y="0"/>
                </a:lnTo>
                <a:lnTo>
                  <a:pt x="720725" y="0"/>
                </a:lnTo>
                <a:lnTo>
                  <a:pt x="763587" y="0"/>
                </a:lnTo>
                <a:lnTo>
                  <a:pt x="763588" y="0"/>
                </a:lnTo>
                <a:lnTo>
                  <a:pt x="804862" y="0"/>
                </a:lnTo>
                <a:lnTo>
                  <a:pt x="847725" y="0"/>
                </a:lnTo>
                <a:lnTo>
                  <a:pt x="889000" y="0"/>
                </a:lnTo>
                <a:lnTo>
                  <a:pt x="931862" y="0"/>
                </a:lnTo>
                <a:lnTo>
                  <a:pt x="931863" y="0"/>
                </a:lnTo>
                <a:lnTo>
                  <a:pt x="974725" y="0"/>
                </a:lnTo>
                <a:lnTo>
                  <a:pt x="989013" y="0"/>
                </a:lnTo>
                <a:lnTo>
                  <a:pt x="1016000" y="3175"/>
                </a:lnTo>
                <a:lnTo>
                  <a:pt x="1036638" y="4762"/>
                </a:lnTo>
                <a:lnTo>
                  <a:pt x="1058862" y="11112"/>
                </a:lnTo>
                <a:lnTo>
                  <a:pt x="1058862" y="11112"/>
                </a:lnTo>
                <a:lnTo>
                  <a:pt x="1081087" y="15874"/>
                </a:lnTo>
                <a:lnTo>
                  <a:pt x="1100137" y="25399"/>
                </a:lnTo>
                <a:lnTo>
                  <a:pt x="1100137" y="25400"/>
                </a:lnTo>
                <a:lnTo>
                  <a:pt x="1123949" y="34925"/>
                </a:lnTo>
                <a:lnTo>
                  <a:pt x="1144587" y="50800"/>
                </a:lnTo>
                <a:lnTo>
                  <a:pt x="1158875" y="60325"/>
                </a:lnTo>
                <a:lnTo>
                  <a:pt x="1187450" y="90488"/>
                </a:lnTo>
                <a:lnTo>
                  <a:pt x="1187450" y="90487"/>
                </a:lnTo>
                <a:lnTo>
                  <a:pt x="1189037" y="92075"/>
                </a:lnTo>
                <a:lnTo>
                  <a:pt x="1209675" y="128587"/>
                </a:lnTo>
                <a:lnTo>
                  <a:pt x="1222375" y="166687"/>
                </a:lnTo>
                <a:lnTo>
                  <a:pt x="1228725" y="209550"/>
                </a:lnTo>
                <a:lnTo>
                  <a:pt x="1228725" y="2940050"/>
                </a:lnTo>
                <a:lnTo>
                  <a:pt x="1222375" y="2982912"/>
                </a:lnTo>
                <a:lnTo>
                  <a:pt x="1209675" y="3021012"/>
                </a:lnTo>
                <a:lnTo>
                  <a:pt x="1189037" y="3055937"/>
                </a:lnTo>
                <a:lnTo>
                  <a:pt x="1187450" y="3059112"/>
                </a:lnTo>
                <a:lnTo>
                  <a:pt x="1187450" y="3059113"/>
                </a:lnTo>
                <a:lnTo>
                  <a:pt x="1158875" y="3087688"/>
                </a:lnTo>
                <a:lnTo>
                  <a:pt x="1144587" y="3097213"/>
                </a:lnTo>
                <a:lnTo>
                  <a:pt x="1144587" y="3097213"/>
                </a:lnTo>
                <a:lnTo>
                  <a:pt x="1123949" y="3113088"/>
                </a:lnTo>
                <a:lnTo>
                  <a:pt x="1100137" y="3124200"/>
                </a:lnTo>
                <a:lnTo>
                  <a:pt x="1081087" y="3132138"/>
                </a:lnTo>
                <a:lnTo>
                  <a:pt x="1058863" y="3136900"/>
                </a:lnTo>
                <a:lnTo>
                  <a:pt x="1036638" y="3144838"/>
                </a:lnTo>
                <a:lnTo>
                  <a:pt x="1016000" y="3146425"/>
                </a:lnTo>
                <a:lnTo>
                  <a:pt x="1016000" y="3146426"/>
                </a:lnTo>
                <a:lnTo>
                  <a:pt x="989013" y="3148013"/>
                </a:lnTo>
                <a:lnTo>
                  <a:pt x="974725" y="3148013"/>
                </a:lnTo>
                <a:lnTo>
                  <a:pt x="931863" y="3148013"/>
                </a:lnTo>
                <a:lnTo>
                  <a:pt x="931862" y="3148013"/>
                </a:lnTo>
                <a:lnTo>
                  <a:pt x="889000" y="3148013"/>
                </a:lnTo>
                <a:lnTo>
                  <a:pt x="847725" y="3148013"/>
                </a:lnTo>
                <a:lnTo>
                  <a:pt x="804862" y="3148013"/>
                </a:lnTo>
                <a:lnTo>
                  <a:pt x="763588" y="3148013"/>
                </a:lnTo>
                <a:lnTo>
                  <a:pt x="763587" y="3148013"/>
                </a:lnTo>
                <a:lnTo>
                  <a:pt x="720725" y="3148013"/>
                </a:lnTo>
                <a:lnTo>
                  <a:pt x="676275" y="3148013"/>
                </a:lnTo>
                <a:lnTo>
                  <a:pt x="635000" y="3148013"/>
                </a:lnTo>
                <a:lnTo>
                  <a:pt x="592137" y="3148013"/>
                </a:lnTo>
                <a:lnTo>
                  <a:pt x="550863" y="3148013"/>
                </a:lnTo>
                <a:lnTo>
                  <a:pt x="550862" y="3148013"/>
                </a:lnTo>
                <a:lnTo>
                  <a:pt x="508000" y="3148013"/>
                </a:lnTo>
                <a:lnTo>
                  <a:pt x="465137" y="3148013"/>
                </a:lnTo>
                <a:lnTo>
                  <a:pt x="423863" y="3148013"/>
                </a:lnTo>
                <a:lnTo>
                  <a:pt x="423862" y="3148013"/>
                </a:lnTo>
                <a:lnTo>
                  <a:pt x="381000" y="3148013"/>
                </a:lnTo>
                <a:lnTo>
                  <a:pt x="339725" y="3148013"/>
                </a:lnTo>
                <a:lnTo>
                  <a:pt x="296862" y="3148013"/>
                </a:lnTo>
                <a:lnTo>
                  <a:pt x="252412" y="3148013"/>
                </a:lnTo>
                <a:lnTo>
                  <a:pt x="239712" y="3148013"/>
                </a:lnTo>
                <a:lnTo>
                  <a:pt x="211137" y="3146426"/>
                </a:lnTo>
                <a:lnTo>
                  <a:pt x="211137" y="3146425"/>
                </a:lnTo>
                <a:lnTo>
                  <a:pt x="190500" y="3144838"/>
                </a:lnTo>
                <a:lnTo>
                  <a:pt x="168275" y="3136900"/>
                </a:lnTo>
                <a:lnTo>
                  <a:pt x="146049" y="3132138"/>
                </a:lnTo>
                <a:lnTo>
                  <a:pt x="125412" y="3124200"/>
                </a:lnTo>
                <a:lnTo>
                  <a:pt x="104774" y="3113088"/>
                </a:lnTo>
                <a:lnTo>
                  <a:pt x="84137" y="3097213"/>
                </a:lnTo>
                <a:lnTo>
                  <a:pt x="68263" y="3087688"/>
                </a:lnTo>
                <a:lnTo>
                  <a:pt x="41275" y="3059113"/>
                </a:lnTo>
                <a:lnTo>
                  <a:pt x="41275" y="3059112"/>
                </a:lnTo>
                <a:lnTo>
                  <a:pt x="39687" y="3055937"/>
                </a:lnTo>
                <a:lnTo>
                  <a:pt x="19050" y="3021012"/>
                </a:lnTo>
                <a:lnTo>
                  <a:pt x="3175" y="2982912"/>
                </a:lnTo>
                <a:lnTo>
                  <a:pt x="0" y="2940050"/>
                </a:lnTo>
                <a:lnTo>
                  <a:pt x="0" y="209550"/>
                </a:lnTo>
                <a:lnTo>
                  <a:pt x="3175" y="166687"/>
                </a:lnTo>
                <a:lnTo>
                  <a:pt x="19050" y="128587"/>
                </a:lnTo>
                <a:lnTo>
                  <a:pt x="39687" y="92075"/>
                </a:lnTo>
                <a:lnTo>
                  <a:pt x="41275" y="90487"/>
                </a:lnTo>
                <a:lnTo>
                  <a:pt x="41275" y="90488"/>
                </a:lnTo>
                <a:lnTo>
                  <a:pt x="68263" y="60325"/>
                </a:lnTo>
                <a:lnTo>
                  <a:pt x="84137" y="50801"/>
                </a:lnTo>
                <a:lnTo>
                  <a:pt x="84137" y="50800"/>
                </a:lnTo>
                <a:lnTo>
                  <a:pt x="104774" y="34925"/>
                </a:lnTo>
                <a:lnTo>
                  <a:pt x="125412" y="25400"/>
                </a:lnTo>
                <a:lnTo>
                  <a:pt x="125412" y="25399"/>
                </a:lnTo>
                <a:lnTo>
                  <a:pt x="146049" y="15874"/>
                </a:lnTo>
                <a:lnTo>
                  <a:pt x="168275" y="11112"/>
                </a:lnTo>
                <a:lnTo>
                  <a:pt x="168275" y="11112"/>
                </a:lnTo>
                <a:lnTo>
                  <a:pt x="190500" y="4762"/>
                </a:lnTo>
                <a:lnTo>
                  <a:pt x="211137" y="3175"/>
                </a:lnTo>
                <a:close/>
              </a:path>
            </a:pathLst>
          </a:custGeom>
          <a:solidFill>
            <a:schemeClr val="accent4"/>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任意多边形 198"/>
          <p:cNvSpPr>
            <a:spLocks noChangeArrowheads="1"/>
          </p:cNvSpPr>
          <p:nvPr/>
        </p:nvSpPr>
        <p:spPr bwMode="auto">
          <a:xfrm>
            <a:off x="6895829" y="1735551"/>
            <a:ext cx="1362857" cy="2999495"/>
          </a:xfrm>
          <a:custGeom>
            <a:avLst/>
            <a:gdLst>
              <a:gd name="connsiteX0" fmla="*/ 1428750 w 1430338"/>
              <a:gd name="connsiteY0" fmla="*/ 787400 h 3148013"/>
              <a:gd name="connsiteX1" fmla="*/ 1430338 w 1430338"/>
              <a:gd name="connsiteY1" fmla="*/ 787400 h 3148013"/>
              <a:gd name="connsiteX2" fmla="*/ 1430338 w 1430338"/>
              <a:gd name="connsiteY2" fmla="*/ 788988 h 3148013"/>
              <a:gd name="connsiteX3" fmla="*/ 1428750 w 1430338"/>
              <a:gd name="connsiteY3" fmla="*/ 788988 h 3148013"/>
              <a:gd name="connsiteX4" fmla="*/ 239712 w 1430338"/>
              <a:gd name="connsiteY4" fmla="*/ 0 h 3148013"/>
              <a:gd name="connsiteX5" fmla="*/ 260350 w 1430338"/>
              <a:gd name="connsiteY5" fmla="*/ 0 h 3148013"/>
              <a:gd name="connsiteX6" fmla="*/ 303212 w 1430338"/>
              <a:gd name="connsiteY6" fmla="*/ 0 h 3148013"/>
              <a:gd name="connsiteX7" fmla="*/ 303213 w 1430338"/>
              <a:gd name="connsiteY7" fmla="*/ 0 h 3148013"/>
              <a:gd name="connsiteX8" fmla="*/ 346075 w 1430338"/>
              <a:gd name="connsiteY8" fmla="*/ 0 h 3148013"/>
              <a:gd name="connsiteX9" fmla="*/ 392112 w 1430338"/>
              <a:gd name="connsiteY9" fmla="*/ 0 h 3148013"/>
              <a:gd name="connsiteX10" fmla="*/ 392113 w 1430338"/>
              <a:gd name="connsiteY10" fmla="*/ 0 h 3148013"/>
              <a:gd name="connsiteX11" fmla="*/ 434975 w 1430338"/>
              <a:gd name="connsiteY11" fmla="*/ 0 h 3148013"/>
              <a:gd name="connsiteX12" fmla="*/ 477837 w 1430338"/>
              <a:gd name="connsiteY12" fmla="*/ 0 h 3148013"/>
              <a:gd name="connsiteX13" fmla="*/ 477838 w 1430338"/>
              <a:gd name="connsiteY13" fmla="*/ 0 h 3148013"/>
              <a:gd name="connsiteX14" fmla="*/ 520700 w 1430338"/>
              <a:gd name="connsiteY14" fmla="*/ 0 h 3148013"/>
              <a:gd name="connsiteX15" fmla="*/ 563562 w 1430338"/>
              <a:gd name="connsiteY15" fmla="*/ 0 h 3148013"/>
              <a:gd name="connsiteX16" fmla="*/ 563563 w 1430338"/>
              <a:gd name="connsiteY16" fmla="*/ 0 h 3148013"/>
              <a:gd name="connsiteX17" fmla="*/ 606425 w 1430338"/>
              <a:gd name="connsiteY17" fmla="*/ 0 h 3148013"/>
              <a:gd name="connsiteX18" fmla="*/ 649287 w 1430338"/>
              <a:gd name="connsiteY18" fmla="*/ 0 h 3148013"/>
              <a:gd name="connsiteX19" fmla="*/ 649288 w 1430338"/>
              <a:gd name="connsiteY19" fmla="*/ 0 h 3148013"/>
              <a:gd name="connsiteX20" fmla="*/ 693737 w 1430338"/>
              <a:gd name="connsiteY20" fmla="*/ 0 h 3148013"/>
              <a:gd name="connsiteX21" fmla="*/ 738187 w 1430338"/>
              <a:gd name="connsiteY21" fmla="*/ 0 h 3148013"/>
              <a:gd name="connsiteX22" fmla="*/ 781050 w 1430338"/>
              <a:gd name="connsiteY22" fmla="*/ 0 h 3148013"/>
              <a:gd name="connsiteX23" fmla="*/ 823912 w 1430338"/>
              <a:gd name="connsiteY23" fmla="*/ 0 h 3148013"/>
              <a:gd name="connsiteX24" fmla="*/ 823913 w 1430338"/>
              <a:gd name="connsiteY24" fmla="*/ 0 h 3148013"/>
              <a:gd name="connsiteX25" fmla="*/ 866775 w 1430338"/>
              <a:gd name="connsiteY25" fmla="*/ 0 h 3148013"/>
              <a:gd name="connsiteX26" fmla="*/ 909637 w 1430338"/>
              <a:gd name="connsiteY26" fmla="*/ 0 h 3148013"/>
              <a:gd name="connsiteX27" fmla="*/ 909638 w 1430338"/>
              <a:gd name="connsiteY27" fmla="*/ 0 h 3148013"/>
              <a:gd name="connsiteX28" fmla="*/ 952500 w 1430338"/>
              <a:gd name="connsiteY28" fmla="*/ 0 h 3148013"/>
              <a:gd name="connsiteX29" fmla="*/ 990600 w 1430338"/>
              <a:gd name="connsiteY29" fmla="*/ 0 h 3148013"/>
              <a:gd name="connsiteX30" fmla="*/ 996950 w 1430338"/>
              <a:gd name="connsiteY30" fmla="*/ 0 h 3148013"/>
              <a:gd name="connsiteX31" fmla="*/ 1039812 w 1430338"/>
              <a:gd name="connsiteY31" fmla="*/ 4762 h 3148013"/>
              <a:gd name="connsiteX32" fmla="*/ 1039812 w 1430338"/>
              <a:gd name="connsiteY32" fmla="*/ 4762 h 3148013"/>
              <a:gd name="connsiteX33" fmla="*/ 1082675 w 1430338"/>
              <a:gd name="connsiteY33" fmla="*/ 15874 h 3148013"/>
              <a:gd name="connsiteX34" fmla="*/ 1082675 w 1430338"/>
              <a:gd name="connsiteY34" fmla="*/ 15875 h 3148013"/>
              <a:gd name="connsiteX35" fmla="*/ 1084262 w 1430338"/>
              <a:gd name="connsiteY35" fmla="*/ 15875 h 3148013"/>
              <a:gd name="connsiteX36" fmla="*/ 1125537 w 1430338"/>
              <a:gd name="connsiteY36" fmla="*/ 34925 h 3148013"/>
              <a:gd name="connsiteX37" fmla="*/ 1127125 w 1430338"/>
              <a:gd name="connsiteY37" fmla="*/ 36512 h 3148013"/>
              <a:gd name="connsiteX38" fmla="*/ 1127125 w 1430338"/>
              <a:gd name="connsiteY38" fmla="*/ 36512 h 3148013"/>
              <a:gd name="connsiteX39" fmla="*/ 1160463 w 1430338"/>
              <a:gd name="connsiteY39" fmla="*/ 60324 h 3148013"/>
              <a:gd name="connsiteX40" fmla="*/ 1169988 w 1430338"/>
              <a:gd name="connsiteY40" fmla="*/ 71437 h 3148013"/>
              <a:gd name="connsiteX41" fmla="*/ 1169988 w 1430338"/>
              <a:gd name="connsiteY41" fmla="*/ 71438 h 3148013"/>
              <a:gd name="connsiteX42" fmla="*/ 1189037 w 1430338"/>
              <a:gd name="connsiteY42" fmla="*/ 92074 h 3148013"/>
              <a:gd name="connsiteX43" fmla="*/ 1211262 w 1430338"/>
              <a:gd name="connsiteY43" fmla="*/ 128587 h 3148013"/>
              <a:gd name="connsiteX44" fmla="*/ 1212850 w 1430338"/>
              <a:gd name="connsiteY44" fmla="*/ 131762 h 3148013"/>
              <a:gd name="connsiteX45" fmla="*/ 1225550 w 1430338"/>
              <a:gd name="connsiteY45" fmla="*/ 166687 h 3148013"/>
              <a:gd name="connsiteX46" fmla="*/ 1230312 w 1430338"/>
              <a:gd name="connsiteY46" fmla="*/ 209549 h 3148013"/>
              <a:gd name="connsiteX47" fmla="*/ 1230312 w 1430338"/>
              <a:gd name="connsiteY47" fmla="*/ 617537 h 3148013"/>
              <a:gd name="connsiteX48" fmla="*/ 1255713 w 1430338"/>
              <a:gd name="connsiteY48" fmla="*/ 636587 h 3148013"/>
              <a:gd name="connsiteX49" fmla="*/ 1255713 w 1430338"/>
              <a:gd name="connsiteY49" fmla="*/ 636588 h 3148013"/>
              <a:gd name="connsiteX50" fmla="*/ 1300162 w 1430338"/>
              <a:gd name="connsiteY50" fmla="*/ 669924 h 3148013"/>
              <a:gd name="connsiteX51" fmla="*/ 1300162 w 1430338"/>
              <a:gd name="connsiteY51" fmla="*/ 669925 h 3148013"/>
              <a:gd name="connsiteX52" fmla="*/ 1343025 w 1430338"/>
              <a:gd name="connsiteY52" fmla="*/ 703262 h 3148013"/>
              <a:gd name="connsiteX53" fmla="*/ 1343025 w 1430338"/>
              <a:gd name="connsiteY53" fmla="*/ 703262 h 3148013"/>
              <a:gd name="connsiteX54" fmla="*/ 1385888 w 1430338"/>
              <a:gd name="connsiteY54" fmla="*/ 735012 h 3148013"/>
              <a:gd name="connsiteX55" fmla="*/ 1385888 w 1430338"/>
              <a:gd name="connsiteY55" fmla="*/ 735013 h 3148013"/>
              <a:gd name="connsiteX56" fmla="*/ 1412875 w 1430338"/>
              <a:gd name="connsiteY56" fmla="*/ 755649 h 3148013"/>
              <a:gd name="connsiteX57" fmla="*/ 1425575 w 1430338"/>
              <a:gd name="connsiteY57" fmla="*/ 769937 h 3148013"/>
              <a:gd name="connsiteX58" fmla="*/ 1428750 w 1430338"/>
              <a:gd name="connsiteY58" fmla="*/ 787399 h 3148013"/>
              <a:gd name="connsiteX59" fmla="*/ 1425575 w 1430338"/>
              <a:gd name="connsiteY59" fmla="*/ 803275 h 3148013"/>
              <a:gd name="connsiteX60" fmla="*/ 1412875 w 1430338"/>
              <a:gd name="connsiteY60" fmla="*/ 817562 h 3148013"/>
              <a:gd name="connsiteX61" fmla="*/ 1385888 w 1430338"/>
              <a:gd name="connsiteY61" fmla="*/ 836611 h 3148013"/>
              <a:gd name="connsiteX62" fmla="*/ 1385888 w 1430338"/>
              <a:gd name="connsiteY62" fmla="*/ 836612 h 3148013"/>
              <a:gd name="connsiteX63" fmla="*/ 1343025 w 1430338"/>
              <a:gd name="connsiteY63" fmla="*/ 871537 h 3148013"/>
              <a:gd name="connsiteX64" fmla="*/ 1343025 w 1430338"/>
              <a:gd name="connsiteY64" fmla="*/ 871538 h 3148013"/>
              <a:gd name="connsiteX65" fmla="*/ 1300162 w 1430338"/>
              <a:gd name="connsiteY65" fmla="*/ 904875 h 3148013"/>
              <a:gd name="connsiteX66" fmla="*/ 1255713 w 1430338"/>
              <a:gd name="connsiteY66" fmla="*/ 936624 h 3148013"/>
              <a:gd name="connsiteX67" fmla="*/ 1255713 w 1430338"/>
              <a:gd name="connsiteY67" fmla="*/ 936625 h 3148013"/>
              <a:gd name="connsiteX68" fmla="*/ 1230312 w 1430338"/>
              <a:gd name="connsiteY68" fmla="*/ 955675 h 3148013"/>
              <a:gd name="connsiteX69" fmla="*/ 1230312 w 1430338"/>
              <a:gd name="connsiteY69" fmla="*/ 2940050 h 3148013"/>
              <a:gd name="connsiteX70" fmla="*/ 1225550 w 1430338"/>
              <a:gd name="connsiteY70" fmla="*/ 2982913 h 3148013"/>
              <a:gd name="connsiteX71" fmla="*/ 1212850 w 1430338"/>
              <a:gd name="connsiteY71" fmla="*/ 3016250 h 3148013"/>
              <a:gd name="connsiteX72" fmla="*/ 1211262 w 1430338"/>
              <a:gd name="connsiteY72" fmla="*/ 3021013 h 3148013"/>
              <a:gd name="connsiteX73" fmla="*/ 1189037 w 1430338"/>
              <a:gd name="connsiteY73" fmla="*/ 3055938 h 3148013"/>
              <a:gd name="connsiteX74" fmla="*/ 1169988 w 1430338"/>
              <a:gd name="connsiteY74" fmla="*/ 3076574 h 3148013"/>
              <a:gd name="connsiteX75" fmla="*/ 1169988 w 1430338"/>
              <a:gd name="connsiteY75" fmla="*/ 3076575 h 3148013"/>
              <a:gd name="connsiteX76" fmla="*/ 1160463 w 1430338"/>
              <a:gd name="connsiteY76" fmla="*/ 3087688 h 3148013"/>
              <a:gd name="connsiteX77" fmla="*/ 1127125 w 1430338"/>
              <a:gd name="connsiteY77" fmla="*/ 3111500 h 3148013"/>
              <a:gd name="connsiteX78" fmla="*/ 1127125 w 1430338"/>
              <a:gd name="connsiteY78" fmla="*/ 3111501 h 3148013"/>
              <a:gd name="connsiteX79" fmla="*/ 1125537 w 1430338"/>
              <a:gd name="connsiteY79" fmla="*/ 3113088 h 3148013"/>
              <a:gd name="connsiteX80" fmla="*/ 1084262 w 1430338"/>
              <a:gd name="connsiteY80" fmla="*/ 3132138 h 3148013"/>
              <a:gd name="connsiteX81" fmla="*/ 1082675 w 1430338"/>
              <a:gd name="connsiteY81" fmla="*/ 3132138 h 3148013"/>
              <a:gd name="connsiteX82" fmla="*/ 1082675 w 1430338"/>
              <a:gd name="connsiteY82" fmla="*/ 3132137 h 3148013"/>
              <a:gd name="connsiteX83" fmla="*/ 1039813 w 1430338"/>
              <a:gd name="connsiteY83" fmla="*/ 3144837 h 3148013"/>
              <a:gd name="connsiteX84" fmla="*/ 1039813 w 1430338"/>
              <a:gd name="connsiteY84" fmla="*/ 3144838 h 3148013"/>
              <a:gd name="connsiteX85" fmla="*/ 996950 w 1430338"/>
              <a:gd name="connsiteY85" fmla="*/ 3148013 h 3148013"/>
              <a:gd name="connsiteX86" fmla="*/ 990600 w 1430338"/>
              <a:gd name="connsiteY86" fmla="*/ 3148013 h 3148013"/>
              <a:gd name="connsiteX87" fmla="*/ 952500 w 1430338"/>
              <a:gd name="connsiteY87" fmla="*/ 3148013 h 3148013"/>
              <a:gd name="connsiteX88" fmla="*/ 909638 w 1430338"/>
              <a:gd name="connsiteY88" fmla="*/ 3148013 h 3148013"/>
              <a:gd name="connsiteX89" fmla="*/ 909637 w 1430338"/>
              <a:gd name="connsiteY89" fmla="*/ 3148013 h 3148013"/>
              <a:gd name="connsiteX90" fmla="*/ 866775 w 1430338"/>
              <a:gd name="connsiteY90" fmla="*/ 3148013 h 3148013"/>
              <a:gd name="connsiteX91" fmla="*/ 823913 w 1430338"/>
              <a:gd name="connsiteY91" fmla="*/ 3148013 h 3148013"/>
              <a:gd name="connsiteX92" fmla="*/ 823912 w 1430338"/>
              <a:gd name="connsiteY92" fmla="*/ 3148013 h 3148013"/>
              <a:gd name="connsiteX93" fmla="*/ 781050 w 1430338"/>
              <a:gd name="connsiteY93" fmla="*/ 3148013 h 3148013"/>
              <a:gd name="connsiteX94" fmla="*/ 738187 w 1430338"/>
              <a:gd name="connsiteY94" fmla="*/ 3148013 h 3148013"/>
              <a:gd name="connsiteX95" fmla="*/ 693737 w 1430338"/>
              <a:gd name="connsiteY95" fmla="*/ 3148013 h 3148013"/>
              <a:gd name="connsiteX96" fmla="*/ 649288 w 1430338"/>
              <a:gd name="connsiteY96" fmla="*/ 3148013 h 3148013"/>
              <a:gd name="connsiteX97" fmla="*/ 649287 w 1430338"/>
              <a:gd name="connsiteY97" fmla="*/ 3148013 h 3148013"/>
              <a:gd name="connsiteX98" fmla="*/ 606425 w 1430338"/>
              <a:gd name="connsiteY98" fmla="*/ 3148013 h 3148013"/>
              <a:gd name="connsiteX99" fmla="*/ 563563 w 1430338"/>
              <a:gd name="connsiteY99" fmla="*/ 3148013 h 3148013"/>
              <a:gd name="connsiteX100" fmla="*/ 563562 w 1430338"/>
              <a:gd name="connsiteY100" fmla="*/ 3148013 h 3148013"/>
              <a:gd name="connsiteX101" fmla="*/ 520700 w 1430338"/>
              <a:gd name="connsiteY101" fmla="*/ 3148013 h 3148013"/>
              <a:gd name="connsiteX102" fmla="*/ 477838 w 1430338"/>
              <a:gd name="connsiteY102" fmla="*/ 3148013 h 3148013"/>
              <a:gd name="connsiteX103" fmla="*/ 477837 w 1430338"/>
              <a:gd name="connsiteY103" fmla="*/ 3148013 h 3148013"/>
              <a:gd name="connsiteX104" fmla="*/ 434975 w 1430338"/>
              <a:gd name="connsiteY104" fmla="*/ 3148013 h 3148013"/>
              <a:gd name="connsiteX105" fmla="*/ 392113 w 1430338"/>
              <a:gd name="connsiteY105" fmla="*/ 3148013 h 3148013"/>
              <a:gd name="connsiteX106" fmla="*/ 392112 w 1430338"/>
              <a:gd name="connsiteY106" fmla="*/ 3148013 h 3148013"/>
              <a:gd name="connsiteX107" fmla="*/ 346075 w 1430338"/>
              <a:gd name="connsiteY107" fmla="*/ 3148013 h 3148013"/>
              <a:gd name="connsiteX108" fmla="*/ 303213 w 1430338"/>
              <a:gd name="connsiteY108" fmla="*/ 3148013 h 3148013"/>
              <a:gd name="connsiteX109" fmla="*/ 303212 w 1430338"/>
              <a:gd name="connsiteY109" fmla="*/ 3148013 h 3148013"/>
              <a:gd name="connsiteX110" fmla="*/ 260350 w 1430338"/>
              <a:gd name="connsiteY110" fmla="*/ 3148013 h 3148013"/>
              <a:gd name="connsiteX111" fmla="*/ 239712 w 1430338"/>
              <a:gd name="connsiteY111" fmla="*/ 3148013 h 3148013"/>
              <a:gd name="connsiteX112" fmla="*/ 217487 w 1430338"/>
              <a:gd name="connsiteY112" fmla="*/ 3146426 h 3148013"/>
              <a:gd name="connsiteX113" fmla="*/ 217487 w 1430338"/>
              <a:gd name="connsiteY113" fmla="*/ 3146425 h 3148013"/>
              <a:gd name="connsiteX114" fmla="*/ 192087 w 1430338"/>
              <a:gd name="connsiteY114" fmla="*/ 3144838 h 3148013"/>
              <a:gd name="connsiteX115" fmla="*/ 174625 w 1430338"/>
              <a:gd name="connsiteY115" fmla="*/ 3140075 h 3148013"/>
              <a:gd name="connsiteX116" fmla="*/ 146049 w 1430338"/>
              <a:gd name="connsiteY116" fmla="*/ 3132138 h 3148013"/>
              <a:gd name="connsiteX117" fmla="*/ 131762 w 1430338"/>
              <a:gd name="connsiteY117" fmla="*/ 3124200 h 3148013"/>
              <a:gd name="connsiteX118" fmla="*/ 131762 w 1430338"/>
              <a:gd name="connsiteY118" fmla="*/ 3124200 h 3148013"/>
              <a:gd name="connsiteX119" fmla="*/ 106362 w 1430338"/>
              <a:gd name="connsiteY119" fmla="*/ 3113088 h 3148013"/>
              <a:gd name="connsiteX120" fmla="*/ 88900 w 1430338"/>
              <a:gd name="connsiteY120" fmla="*/ 3100388 h 3148013"/>
              <a:gd name="connsiteX121" fmla="*/ 88900 w 1430338"/>
              <a:gd name="connsiteY121" fmla="*/ 3100387 h 3148013"/>
              <a:gd name="connsiteX122" fmla="*/ 71437 w 1430338"/>
              <a:gd name="connsiteY122" fmla="*/ 3087687 h 3148013"/>
              <a:gd name="connsiteX123" fmla="*/ 44450 w 1430338"/>
              <a:gd name="connsiteY123" fmla="*/ 3059112 h 3148013"/>
              <a:gd name="connsiteX124" fmla="*/ 41275 w 1430338"/>
              <a:gd name="connsiteY124" fmla="*/ 3055937 h 3148013"/>
              <a:gd name="connsiteX125" fmla="*/ 19050 w 1430338"/>
              <a:gd name="connsiteY125" fmla="*/ 3021012 h 3148013"/>
              <a:gd name="connsiteX126" fmla="*/ 4762 w 1430338"/>
              <a:gd name="connsiteY126" fmla="*/ 2982912 h 3148013"/>
              <a:gd name="connsiteX127" fmla="*/ 0 w 1430338"/>
              <a:gd name="connsiteY127" fmla="*/ 2940050 h 3148013"/>
              <a:gd name="connsiteX128" fmla="*/ 0 w 1430338"/>
              <a:gd name="connsiteY128" fmla="*/ 209549 h 3148013"/>
              <a:gd name="connsiteX129" fmla="*/ 4762 w 1430338"/>
              <a:gd name="connsiteY129" fmla="*/ 166687 h 3148013"/>
              <a:gd name="connsiteX130" fmla="*/ 19050 w 1430338"/>
              <a:gd name="connsiteY130" fmla="*/ 128587 h 3148013"/>
              <a:gd name="connsiteX131" fmla="*/ 41275 w 1430338"/>
              <a:gd name="connsiteY131" fmla="*/ 92074 h 3148013"/>
              <a:gd name="connsiteX132" fmla="*/ 44450 w 1430338"/>
              <a:gd name="connsiteY132" fmla="*/ 90487 h 3148013"/>
              <a:gd name="connsiteX133" fmla="*/ 71437 w 1430338"/>
              <a:gd name="connsiteY133" fmla="*/ 60324 h 3148013"/>
              <a:gd name="connsiteX134" fmla="*/ 88900 w 1430338"/>
              <a:gd name="connsiteY134" fmla="*/ 49212 h 3148013"/>
              <a:gd name="connsiteX135" fmla="*/ 88900 w 1430338"/>
              <a:gd name="connsiteY135" fmla="*/ 49212 h 3148013"/>
              <a:gd name="connsiteX136" fmla="*/ 106362 w 1430338"/>
              <a:gd name="connsiteY136" fmla="*/ 34925 h 3148013"/>
              <a:gd name="connsiteX137" fmla="*/ 131762 w 1430338"/>
              <a:gd name="connsiteY137" fmla="*/ 25400 h 3148013"/>
              <a:gd name="connsiteX138" fmla="*/ 131762 w 1430338"/>
              <a:gd name="connsiteY138" fmla="*/ 25400 h 3148013"/>
              <a:gd name="connsiteX139" fmla="*/ 146049 w 1430338"/>
              <a:gd name="connsiteY139" fmla="*/ 15875 h 3148013"/>
              <a:gd name="connsiteX140" fmla="*/ 174625 w 1430338"/>
              <a:gd name="connsiteY140" fmla="*/ 9525 h 3148013"/>
              <a:gd name="connsiteX141" fmla="*/ 192087 w 1430338"/>
              <a:gd name="connsiteY141" fmla="*/ 4762 h 3148013"/>
              <a:gd name="connsiteX142" fmla="*/ 217487 w 1430338"/>
              <a:gd name="connsiteY142"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430338" h="3148013">
                <a:moveTo>
                  <a:pt x="1428750" y="787400"/>
                </a:moveTo>
                <a:lnTo>
                  <a:pt x="1430338" y="787400"/>
                </a:lnTo>
                <a:lnTo>
                  <a:pt x="1430338" y="788988"/>
                </a:lnTo>
                <a:lnTo>
                  <a:pt x="1428750" y="788988"/>
                </a:lnTo>
                <a:close/>
                <a:moveTo>
                  <a:pt x="239712" y="0"/>
                </a:moveTo>
                <a:lnTo>
                  <a:pt x="260350" y="0"/>
                </a:lnTo>
                <a:lnTo>
                  <a:pt x="303212" y="0"/>
                </a:lnTo>
                <a:lnTo>
                  <a:pt x="303213" y="0"/>
                </a:lnTo>
                <a:lnTo>
                  <a:pt x="346075" y="0"/>
                </a:lnTo>
                <a:lnTo>
                  <a:pt x="392112" y="0"/>
                </a:lnTo>
                <a:lnTo>
                  <a:pt x="392113" y="0"/>
                </a:lnTo>
                <a:lnTo>
                  <a:pt x="434975" y="0"/>
                </a:lnTo>
                <a:lnTo>
                  <a:pt x="477837" y="0"/>
                </a:lnTo>
                <a:lnTo>
                  <a:pt x="477838" y="0"/>
                </a:lnTo>
                <a:lnTo>
                  <a:pt x="520700" y="0"/>
                </a:lnTo>
                <a:lnTo>
                  <a:pt x="563562" y="0"/>
                </a:lnTo>
                <a:lnTo>
                  <a:pt x="563563" y="0"/>
                </a:lnTo>
                <a:lnTo>
                  <a:pt x="606425" y="0"/>
                </a:lnTo>
                <a:lnTo>
                  <a:pt x="649287" y="0"/>
                </a:lnTo>
                <a:lnTo>
                  <a:pt x="649288" y="0"/>
                </a:lnTo>
                <a:lnTo>
                  <a:pt x="693737" y="0"/>
                </a:lnTo>
                <a:lnTo>
                  <a:pt x="738187" y="0"/>
                </a:lnTo>
                <a:lnTo>
                  <a:pt x="781050" y="0"/>
                </a:lnTo>
                <a:lnTo>
                  <a:pt x="823912" y="0"/>
                </a:lnTo>
                <a:lnTo>
                  <a:pt x="823913" y="0"/>
                </a:lnTo>
                <a:lnTo>
                  <a:pt x="866775" y="0"/>
                </a:lnTo>
                <a:lnTo>
                  <a:pt x="909637" y="0"/>
                </a:lnTo>
                <a:lnTo>
                  <a:pt x="909638" y="0"/>
                </a:lnTo>
                <a:lnTo>
                  <a:pt x="952500" y="0"/>
                </a:lnTo>
                <a:lnTo>
                  <a:pt x="990600" y="0"/>
                </a:lnTo>
                <a:lnTo>
                  <a:pt x="996950" y="0"/>
                </a:lnTo>
                <a:lnTo>
                  <a:pt x="1039812" y="4762"/>
                </a:lnTo>
                <a:lnTo>
                  <a:pt x="1039812" y="4762"/>
                </a:lnTo>
                <a:lnTo>
                  <a:pt x="1082675" y="15874"/>
                </a:lnTo>
                <a:lnTo>
                  <a:pt x="1082675" y="15875"/>
                </a:lnTo>
                <a:lnTo>
                  <a:pt x="1084262" y="15875"/>
                </a:lnTo>
                <a:lnTo>
                  <a:pt x="1125537" y="34925"/>
                </a:lnTo>
                <a:lnTo>
                  <a:pt x="1127125" y="36512"/>
                </a:lnTo>
                <a:lnTo>
                  <a:pt x="1127125" y="36512"/>
                </a:lnTo>
                <a:lnTo>
                  <a:pt x="1160463" y="60324"/>
                </a:lnTo>
                <a:lnTo>
                  <a:pt x="1169988" y="71437"/>
                </a:lnTo>
                <a:lnTo>
                  <a:pt x="1169988" y="71438"/>
                </a:lnTo>
                <a:lnTo>
                  <a:pt x="1189037" y="92074"/>
                </a:lnTo>
                <a:lnTo>
                  <a:pt x="1211262" y="128587"/>
                </a:lnTo>
                <a:lnTo>
                  <a:pt x="1212850" y="131762"/>
                </a:lnTo>
                <a:lnTo>
                  <a:pt x="1225550" y="166687"/>
                </a:lnTo>
                <a:lnTo>
                  <a:pt x="1230312" y="209549"/>
                </a:lnTo>
                <a:lnTo>
                  <a:pt x="1230312" y="617537"/>
                </a:lnTo>
                <a:lnTo>
                  <a:pt x="1255713" y="636587"/>
                </a:lnTo>
                <a:lnTo>
                  <a:pt x="1255713" y="636588"/>
                </a:lnTo>
                <a:lnTo>
                  <a:pt x="1300162" y="669924"/>
                </a:lnTo>
                <a:lnTo>
                  <a:pt x="1300162" y="669925"/>
                </a:lnTo>
                <a:lnTo>
                  <a:pt x="1343025" y="703262"/>
                </a:lnTo>
                <a:lnTo>
                  <a:pt x="1343025" y="703262"/>
                </a:lnTo>
                <a:lnTo>
                  <a:pt x="1385888" y="735012"/>
                </a:lnTo>
                <a:lnTo>
                  <a:pt x="1385888" y="735013"/>
                </a:lnTo>
                <a:lnTo>
                  <a:pt x="1412875" y="755649"/>
                </a:lnTo>
                <a:lnTo>
                  <a:pt x="1425575" y="769937"/>
                </a:lnTo>
                <a:lnTo>
                  <a:pt x="1428750" y="787399"/>
                </a:lnTo>
                <a:lnTo>
                  <a:pt x="1425575" y="803275"/>
                </a:lnTo>
                <a:lnTo>
                  <a:pt x="1412875" y="817562"/>
                </a:lnTo>
                <a:lnTo>
                  <a:pt x="1385888" y="836611"/>
                </a:lnTo>
                <a:lnTo>
                  <a:pt x="1385888" y="836612"/>
                </a:lnTo>
                <a:lnTo>
                  <a:pt x="1343025" y="871537"/>
                </a:lnTo>
                <a:lnTo>
                  <a:pt x="1343025" y="871538"/>
                </a:lnTo>
                <a:lnTo>
                  <a:pt x="1300162" y="904875"/>
                </a:lnTo>
                <a:lnTo>
                  <a:pt x="1255713" y="936624"/>
                </a:lnTo>
                <a:lnTo>
                  <a:pt x="1255713" y="936625"/>
                </a:lnTo>
                <a:lnTo>
                  <a:pt x="1230312" y="955675"/>
                </a:lnTo>
                <a:lnTo>
                  <a:pt x="1230312" y="2940050"/>
                </a:lnTo>
                <a:lnTo>
                  <a:pt x="1225550" y="2982913"/>
                </a:lnTo>
                <a:lnTo>
                  <a:pt x="1212850" y="3016250"/>
                </a:lnTo>
                <a:lnTo>
                  <a:pt x="1211262" y="3021013"/>
                </a:lnTo>
                <a:lnTo>
                  <a:pt x="1189037" y="3055938"/>
                </a:lnTo>
                <a:lnTo>
                  <a:pt x="1169988" y="3076574"/>
                </a:lnTo>
                <a:lnTo>
                  <a:pt x="1169988" y="3076575"/>
                </a:lnTo>
                <a:lnTo>
                  <a:pt x="1160463" y="3087688"/>
                </a:lnTo>
                <a:lnTo>
                  <a:pt x="1127125" y="3111500"/>
                </a:lnTo>
                <a:lnTo>
                  <a:pt x="1127125" y="3111501"/>
                </a:lnTo>
                <a:lnTo>
                  <a:pt x="1125537" y="3113088"/>
                </a:lnTo>
                <a:lnTo>
                  <a:pt x="1084262" y="3132138"/>
                </a:lnTo>
                <a:lnTo>
                  <a:pt x="1082675" y="3132138"/>
                </a:lnTo>
                <a:lnTo>
                  <a:pt x="1082675" y="3132137"/>
                </a:lnTo>
                <a:lnTo>
                  <a:pt x="1039813" y="3144837"/>
                </a:lnTo>
                <a:lnTo>
                  <a:pt x="1039813" y="3144838"/>
                </a:lnTo>
                <a:lnTo>
                  <a:pt x="996950" y="3148013"/>
                </a:lnTo>
                <a:lnTo>
                  <a:pt x="990600" y="3148013"/>
                </a:lnTo>
                <a:lnTo>
                  <a:pt x="952500" y="3148013"/>
                </a:lnTo>
                <a:lnTo>
                  <a:pt x="909638" y="3148013"/>
                </a:lnTo>
                <a:lnTo>
                  <a:pt x="909637" y="3148013"/>
                </a:lnTo>
                <a:lnTo>
                  <a:pt x="866775" y="3148013"/>
                </a:lnTo>
                <a:lnTo>
                  <a:pt x="823913" y="3148013"/>
                </a:lnTo>
                <a:lnTo>
                  <a:pt x="823912" y="3148013"/>
                </a:lnTo>
                <a:lnTo>
                  <a:pt x="781050" y="3148013"/>
                </a:lnTo>
                <a:lnTo>
                  <a:pt x="738187" y="3148013"/>
                </a:lnTo>
                <a:lnTo>
                  <a:pt x="693737" y="3148013"/>
                </a:lnTo>
                <a:lnTo>
                  <a:pt x="649288" y="3148013"/>
                </a:lnTo>
                <a:lnTo>
                  <a:pt x="649287" y="3148013"/>
                </a:lnTo>
                <a:lnTo>
                  <a:pt x="606425" y="3148013"/>
                </a:lnTo>
                <a:lnTo>
                  <a:pt x="563563" y="3148013"/>
                </a:lnTo>
                <a:lnTo>
                  <a:pt x="563562" y="3148013"/>
                </a:lnTo>
                <a:lnTo>
                  <a:pt x="520700" y="3148013"/>
                </a:lnTo>
                <a:lnTo>
                  <a:pt x="477838" y="3148013"/>
                </a:lnTo>
                <a:lnTo>
                  <a:pt x="477837" y="3148013"/>
                </a:lnTo>
                <a:lnTo>
                  <a:pt x="434975" y="3148013"/>
                </a:lnTo>
                <a:lnTo>
                  <a:pt x="392113" y="3148013"/>
                </a:lnTo>
                <a:lnTo>
                  <a:pt x="392112" y="3148013"/>
                </a:lnTo>
                <a:lnTo>
                  <a:pt x="346075" y="3148013"/>
                </a:lnTo>
                <a:lnTo>
                  <a:pt x="303213" y="3148013"/>
                </a:lnTo>
                <a:lnTo>
                  <a:pt x="303212" y="3148013"/>
                </a:lnTo>
                <a:lnTo>
                  <a:pt x="260350" y="3148013"/>
                </a:lnTo>
                <a:lnTo>
                  <a:pt x="239712" y="3148013"/>
                </a:lnTo>
                <a:lnTo>
                  <a:pt x="217487" y="3146426"/>
                </a:lnTo>
                <a:lnTo>
                  <a:pt x="217487" y="3146425"/>
                </a:lnTo>
                <a:lnTo>
                  <a:pt x="192087" y="3144838"/>
                </a:lnTo>
                <a:lnTo>
                  <a:pt x="174625" y="3140075"/>
                </a:lnTo>
                <a:lnTo>
                  <a:pt x="146049" y="3132138"/>
                </a:lnTo>
                <a:lnTo>
                  <a:pt x="131762" y="3124200"/>
                </a:lnTo>
                <a:lnTo>
                  <a:pt x="131762" y="3124200"/>
                </a:lnTo>
                <a:lnTo>
                  <a:pt x="106362" y="3113088"/>
                </a:lnTo>
                <a:lnTo>
                  <a:pt x="88900" y="3100388"/>
                </a:lnTo>
                <a:lnTo>
                  <a:pt x="88900" y="3100387"/>
                </a:lnTo>
                <a:lnTo>
                  <a:pt x="71437" y="3087687"/>
                </a:lnTo>
                <a:lnTo>
                  <a:pt x="44450" y="3059112"/>
                </a:lnTo>
                <a:lnTo>
                  <a:pt x="41275" y="3055937"/>
                </a:lnTo>
                <a:lnTo>
                  <a:pt x="19050" y="3021012"/>
                </a:lnTo>
                <a:lnTo>
                  <a:pt x="4762" y="2982912"/>
                </a:lnTo>
                <a:lnTo>
                  <a:pt x="0" y="2940050"/>
                </a:lnTo>
                <a:lnTo>
                  <a:pt x="0" y="209549"/>
                </a:lnTo>
                <a:lnTo>
                  <a:pt x="4762" y="166687"/>
                </a:lnTo>
                <a:lnTo>
                  <a:pt x="19050" y="128587"/>
                </a:lnTo>
                <a:lnTo>
                  <a:pt x="41275" y="92074"/>
                </a:lnTo>
                <a:lnTo>
                  <a:pt x="44450" y="90487"/>
                </a:lnTo>
                <a:lnTo>
                  <a:pt x="71437" y="60324"/>
                </a:lnTo>
                <a:lnTo>
                  <a:pt x="88900" y="49212"/>
                </a:lnTo>
                <a:lnTo>
                  <a:pt x="88900" y="49212"/>
                </a:lnTo>
                <a:lnTo>
                  <a:pt x="106362" y="34925"/>
                </a:lnTo>
                <a:lnTo>
                  <a:pt x="131762" y="25400"/>
                </a:lnTo>
                <a:lnTo>
                  <a:pt x="131762" y="25400"/>
                </a:lnTo>
                <a:lnTo>
                  <a:pt x="146049" y="15875"/>
                </a:lnTo>
                <a:lnTo>
                  <a:pt x="174625" y="9525"/>
                </a:lnTo>
                <a:lnTo>
                  <a:pt x="192087" y="4762"/>
                </a:lnTo>
                <a:lnTo>
                  <a:pt x="217487" y="3175"/>
                </a:lnTo>
                <a:close/>
              </a:path>
            </a:pathLst>
          </a:custGeom>
          <a:solidFill>
            <a:schemeClr val="accent3"/>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组合 8"/>
          <p:cNvGrpSpPr/>
          <p:nvPr/>
        </p:nvGrpSpPr>
        <p:grpSpPr>
          <a:xfrm>
            <a:off x="8910649" y="1935217"/>
            <a:ext cx="568739" cy="1692604"/>
            <a:chOff x="9286715" y="1680422"/>
            <a:chExt cx="654939" cy="1949140"/>
          </a:xfrm>
          <a:solidFill>
            <a:schemeClr val="accent4"/>
          </a:solidFill>
        </p:grpSpPr>
        <p:sp>
          <p:nvSpPr>
            <p:cNvPr id="171" name="Freeform 137"/>
            <p:cNvSpPr/>
            <p:nvPr/>
          </p:nvSpPr>
          <p:spPr bwMode="auto">
            <a:xfrm>
              <a:off x="9286715" y="1680422"/>
              <a:ext cx="654939" cy="1949140"/>
            </a:xfrm>
            <a:custGeom>
              <a:avLst/>
              <a:gdLst>
                <a:gd name="T0" fmla="*/ 0 w 376"/>
                <a:gd name="T1" fmla="*/ 0 h 1119"/>
                <a:gd name="T2" fmla="*/ 259 w 376"/>
                <a:gd name="T3" fmla="*/ 37 h 1119"/>
                <a:gd name="T4" fmla="*/ 283 w 376"/>
                <a:gd name="T5" fmla="*/ 42 h 1119"/>
                <a:gd name="T6" fmla="*/ 305 w 376"/>
                <a:gd name="T7" fmla="*/ 50 h 1119"/>
                <a:gd name="T8" fmla="*/ 325 w 376"/>
                <a:gd name="T9" fmla="*/ 60 h 1119"/>
                <a:gd name="T10" fmla="*/ 343 w 376"/>
                <a:gd name="T11" fmla="*/ 72 h 1119"/>
                <a:gd name="T12" fmla="*/ 357 w 376"/>
                <a:gd name="T13" fmla="*/ 86 h 1119"/>
                <a:gd name="T14" fmla="*/ 368 w 376"/>
                <a:gd name="T15" fmla="*/ 101 h 1119"/>
                <a:gd name="T16" fmla="*/ 374 w 376"/>
                <a:gd name="T17" fmla="*/ 119 h 1119"/>
                <a:gd name="T18" fmla="*/ 376 w 376"/>
                <a:gd name="T19" fmla="*/ 140 h 1119"/>
                <a:gd name="T20" fmla="*/ 376 w 376"/>
                <a:gd name="T21" fmla="*/ 968 h 1119"/>
                <a:gd name="T22" fmla="*/ 374 w 376"/>
                <a:gd name="T23" fmla="*/ 988 h 1119"/>
                <a:gd name="T24" fmla="*/ 368 w 376"/>
                <a:gd name="T25" fmla="*/ 1007 h 1119"/>
                <a:gd name="T26" fmla="*/ 358 w 376"/>
                <a:gd name="T27" fmla="*/ 1022 h 1119"/>
                <a:gd name="T28" fmla="*/ 344 w 376"/>
                <a:gd name="T29" fmla="*/ 1036 h 1119"/>
                <a:gd name="T30" fmla="*/ 327 w 376"/>
                <a:gd name="T31" fmla="*/ 1048 h 1119"/>
                <a:gd name="T32" fmla="*/ 306 w 376"/>
                <a:gd name="T33" fmla="*/ 1058 h 1119"/>
                <a:gd name="T34" fmla="*/ 284 w 376"/>
                <a:gd name="T35" fmla="*/ 1066 h 1119"/>
                <a:gd name="T36" fmla="*/ 259 w 376"/>
                <a:gd name="T37" fmla="*/ 1071 h 1119"/>
                <a:gd name="T38" fmla="*/ 0 w 376"/>
                <a:gd name="T39" fmla="*/ 1119 h 1119"/>
                <a:gd name="T40" fmla="*/ 0 w 376"/>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6" h="1119">
                  <a:moveTo>
                    <a:pt x="0" y="0"/>
                  </a:moveTo>
                  <a:lnTo>
                    <a:pt x="259" y="37"/>
                  </a:lnTo>
                  <a:lnTo>
                    <a:pt x="283" y="42"/>
                  </a:lnTo>
                  <a:lnTo>
                    <a:pt x="305" y="50"/>
                  </a:lnTo>
                  <a:lnTo>
                    <a:pt x="325" y="60"/>
                  </a:lnTo>
                  <a:lnTo>
                    <a:pt x="343" y="72"/>
                  </a:lnTo>
                  <a:lnTo>
                    <a:pt x="357" y="86"/>
                  </a:lnTo>
                  <a:lnTo>
                    <a:pt x="368" y="101"/>
                  </a:lnTo>
                  <a:lnTo>
                    <a:pt x="374" y="119"/>
                  </a:lnTo>
                  <a:lnTo>
                    <a:pt x="376" y="140"/>
                  </a:lnTo>
                  <a:lnTo>
                    <a:pt x="376" y="968"/>
                  </a:lnTo>
                  <a:lnTo>
                    <a:pt x="374" y="988"/>
                  </a:lnTo>
                  <a:lnTo>
                    <a:pt x="368" y="1007"/>
                  </a:lnTo>
                  <a:lnTo>
                    <a:pt x="358" y="1022"/>
                  </a:lnTo>
                  <a:lnTo>
                    <a:pt x="344" y="1036"/>
                  </a:lnTo>
                  <a:lnTo>
                    <a:pt x="327" y="1048"/>
                  </a:lnTo>
                  <a:lnTo>
                    <a:pt x="306" y="1058"/>
                  </a:lnTo>
                  <a:lnTo>
                    <a:pt x="284" y="1066"/>
                  </a:lnTo>
                  <a:lnTo>
                    <a:pt x="259" y="1071"/>
                  </a:lnTo>
                  <a:lnTo>
                    <a:pt x="0" y="1119"/>
                  </a:lnTo>
                  <a:lnTo>
                    <a:pt x="0" y="0"/>
                  </a:lnTo>
                  <a:close/>
                </a:path>
              </a:pathLst>
            </a:custGeom>
            <a:solidFill>
              <a:schemeClr val="bg1"/>
            </a:solidFill>
            <a:ln w="0">
              <a:noFill/>
              <a:prstDash val="solid"/>
              <a:round/>
            </a:ln>
            <a:effectLst>
              <a:outerShdw blurRad="254000" dist="38100" algn="l" rotWithShape="0">
                <a:prstClr val="black">
                  <a:alpha val="40000"/>
                </a:prstClr>
              </a:outerShdw>
            </a:effectLst>
          </p:spPr>
          <p:txBody>
            <a:bodyPr vert="horz" wrap="square" lIns="79405" tIns="39702" rIns="79405" bIns="39702" numCol="1" anchor="t" anchorCtr="0" compatLnSpc="1"/>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9380775" y="2482548"/>
              <a:ext cx="362307" cy="344889"/>
              <a:chOff x="8289913" y="3162328"/>
              <a:chExt cx="362307" cy="344889"/>
            </a:xfrm>
            <a:grpFill/>
          </p:grpSpPr>
          <p:sp>
            <p:nvSpPr>
              <p:cNvPr id="177" name="Freeform 162"/>
              <p:cNvSpPr>
                <a:spLocks noEditPoints="1"/>
              </p:cNvSpPr>
              <p:nvPr/>
            </p:nvSpPr>
            <p:spPr bwMode="auto">
              <a:xfrm>
                <a:off x="8289913" y="3218068"/>
                <a:ext cx="362307" cy="289149"/>
              </a:xfrm>
              <a:custGeom>
                <a:avLst/>
                <a:gdLst>
                  <a:gd name="T0" fmla="*/ 174 w 208"/>
                  <a:gd name="T1" fmla="*/ 62 h 166"/>
                  <a:gd name="T2" fmla="*/ 175 w 208"/>
                  <a:gd name="T3" fmla="*/ 43 h 166"/>
                  <a:gd name="T4" fmla="*/ 122 w 208"/>
                  <a:gd name="T5" fmla="*/ 50 h 166"/>
                  <a:gd name="T6" fmla="*/ 116 w 208"/>
                  <a:gd name="T7" fmla="*/ 53 h 166"/>
                  <a:gd name="T8" fmla="*/ 80 w 208"/>
                  <a:gd name="T9" fmla="*/ 53 h 166"/>
                  <a:gd name="T10" fmla="*/ 75 w 208"/>
                  <a:gd name="T11" fmla="*/ 51 h 166"/>
                  <a:gd name="T12" fmla="*/ 72 w 208"/>
                  <a:gd name="T13" fmla="*/ 51 h 166"/>
                  <a:gd name="T14" fmla="*/ 48 w 208"/>
                  <a:gd name="T15" fmla="*/ 51 h 166"/>
                  <a:gd name="T16" fmla="*/ 48 w 208"/>
                  <a:gd name="T17" fmla="*/ 54 h 166"/>
                  <a:gd name="T18" fmla="*/ 55 w 208"/>
                  <a:gd name="T19" fmla="*/ 58 h 166"/>
                  <a:gd name="T20" fmla="*/ 58 w 208"/>
                  <a:gd name="T21" fmla="*/ 60 h 166"/>
                  <a:gd name="T22" fmla="*/ 127 w 208"/>
                  <a:gd name="T23" fmla="*/ 62 h 166"/>
                  <a:gd name="T24" fmla="*/ 10 w 208"/>
                  <a:gd name="T25" fmla="*/ 6 h 166"/>
                  <a:gd name="T26" fmla="*/ 70 w 208"/>
                  <a:gd name="T27" fmla="*/ 41 h 166"/>
                  <a:gd name="T28" fmla="*/ 10 w 208"/>
                  <a:gd name="T29" fmla="*/ 6 h 166"/>
                  <a:gd name="T30" fmla="*/ 71 w 208"/>
                  <a:gd name="T31" fmla="*/ 0 h 166"/>
                  <a:gd name="T32" fmla="*/ 75 w 208"/>
                  <a:gd name="T33" fmla="*/ 2 h 166"/>
                  <a:gd name="T34" fmla="*/ 76 w 208"/>
                  <a:gd name="T35" fmla="*/ 39 h 166"/>
                  <a:gd name="T36" fmla="*/ 80 w 208"/>
                  <a:gd name="T37" fmla="*/ 38 h 166"/>
                  <a:gd name="T38" fmla="*/ 126 w 208"/>
                  <a:gd name="T39" fmla="*/ 14 h 166"/>
                  <a:gd name="T40" fmla="*/ 131 w 208"/>
                  <a:gd name="T41" fmla="*/ 9 h 166"/>
                  <a:gd name="T42" fmla="*/ 166 w 208"/>
                  <a:gd name="T43" fmla="*/ 8 h 166"/>
                  <a:gd name="T44" fmla="*/ 169 w 208"/>
                  <a:gd name="T45" fmla="*/ 9 h 166"/>
                  <a:gd name="T46" fmla="*/ 172 w 208"/>
                  <a:gd name="T47" fmla="*/ 10 h 166"/>
                  <a:gd name="T48" fmla="*/ 175 w 208"/>
                  <a:gd name="T49" fmla="*/ 14 h 166"/>
                  <a:gd name="T50" fmla="*/ 207 w 208"/>
                  <a:gd name="T51" fmla="*/ 67 h 166"/>
                  <a:gd name="T52" fmla="*/ 208 w 208"/>
                  <a:gd name="T53" fmla="*/ 74 h 166"/>
                  <a:gd name="T54" fmla="*/ 206 w 208"/>
                  <a:gd name="T55" fmla="*/ 80 h 166"/>
                  <a:gd name="T56" fmla="*/ 201 w 208"/>
                  <a:gd name="T57" fmla="*/ 85 h 166"/>
                  <a:gd name="T58" fmla="*/ 194 w 208"/>
                  <a:gd name="T59" fmla="*/ 86 h 166"/>
                  <a:gd name="T60" fmla="*/ 193 w 208"/>
                  <a:gd name="T61" fmla="*/ 163 h 166"/>
                  <a:gd name="T62" fmla="*/ 189 w 208"/>
                  <a:gd name="T63" fmla="*/ 166 h 166"/>
                  <a:gd name="T64" fmla="*/ 185 w 208"/>
                  <a:gd name="T65" fmla="*/ 163 h 166"/>
                  <a:gd name="T66" fmla="*/ 184 w 208"/>
                  <a:gd name="T67" fmla="*/ 86 h 166"/>
                  <a:gd name="T68" fmla="*/ 171 w 208"/>
                  <a:gd name="T69" fmla="*/ 157 h 166"/>
                  <a:gd name="T70" fmla="*/ 168 w 208"/>
                  <a:gd name="T71" fmla="*/ 163 h 166"/>
                  <a:gd name="T72" fmla="*/ 162 w 208"/>
                  <a:gd name="T73" fmla="*/ 166 h 166"/>
                  <a:gd name="T74" fmla="*/ 155 w 208"/>
                  <a:gd name="T75" fmla="*/ 163 h 166"/>
                  <a:gd name="T76" fmla="*/ 153 w 208"/>
                  <a:gd name="T77" fmla="*/ 157 h 166"/>
                  <a:gd name="T78" fmla="*/ 147 w 208"/>
                  <a:gd name="T79" fmla="*/ 86 h 166"/>
                  <a:gd name="T80" fmla="*/ 147 w 208"/>
                  <a:gd name="T81" fmla="*/ 161 h 166"/>
                  <a:gd name="T82" fmla="*/ 141 w 208"/>
                  <a:gd name="T83" fmla="*/ 165 h 166"/>
                  <a:gd name="T84" fmla="*/ 135 w 208"/>
                  <a:gd name="T85" fmla="*/ 165 h 166"/>
                  <a:gd name="T86" fmla="*/ 130 w 208"/>
                  <a:gd name="T87" fmla="*/ 161 h 166"/>
                  <a:gd name="T88" fmla="*/ 129 w 208"/>
                  <a:gd name="T89" fmla="*/ 86 h 166"/>
                  <a:gd name="T90" fmla="*/ 29 w 208"/>
                  <a:gd name="T91" fmla="*/ 161 h 166"/>
                  <a:gd name="T92" fmla="*/ 26 w 208"/>
                  <a:gd name="T93" fmla="*/ 165 h 166"/>
                  <a:gd name="T94" fmla="*/ 21 w 208"/>
                  <a:gd name="T95" fmla="*/ 165 h 166"/>
                  <a:gd name="T96" fmla="*/ 19 w 208"/>
                  <a:gd name="T97" fmla="*/ 161 h 166"/>
                  <a:gd name="T98" fmla="*/ 11 w 208"/>
                  <a:gd name="T99" fmla="*/ 86 h 166"/>
                  <a:gd name="T100" fmla="*/ 4 w 208"/>
                  <a:gd name="T101" fmla="*/ 83 h 166"/>
                  <a:gd name="T102" fmla="*/ 0 w 208"/>
                  <a:gd name="T103" fmla="*/ 77 h 166"/>
                  <a:gd name="T104" fmla="*/ 0 w 208"/>
                  <a:gd name="T105" fmla="*/ 69 h 166"/>
                  <a:gd name="T106" fmla="*/ 4 w 208"/>
                  <a:gd name="T107" fmla="*/ 64 h 166"/>
                  <a:gd name="T108" fmla="*/ 11 w 208"/>
                  <a:gd name="T109" fmla="*/ 62 h 166"/>
                  <a:gd name="T110" fmla="*/ 22 w 208"/>
                  <a:gd name="T111" fmla="*/ 60 h 166"/>
                  <a:gd name="T112" fmla="*/ 23 w 208"/>
                  <a:gd name="T113" fmla="*/ 58 h 166"/>
                  <a:gd name="T114" fmla="*/ 30 w 208"/>
                  <a:gd name="T115" fmla="*/ 54 h 166"/>
                  <a:gd name="T116" fmla="*/ 32 w 208"/>
                  <a:gd name="T117" fmla="*/ 54 h 166"/>
                  <a:gd name="T118" fmla="*/ 9 w 208"/>
                  <a:gd name="T119" fmla="*/ 51 h 166"/>
                  <a:gd name="T120" fmla="*/ 4 w 208"/>
                  <a:gd name="T121" fmla="*/ 48 h 166"/>
                  <a:gd name="T122" fmla="*/ 3 w 208"/>
                  <a:gd name="T123" fmla="*/ 5 h 166"/>
                  <a:gd name="T124" fmla="*/ 7 w 208"/>
                  <a:gd name="T125"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8" h="166">
                    <a:moveTo>
                      <a:pt x="175" y="43"/>
                    </a:moveTo>
                    <a:lnTo>
                      <a:pt x="174" y="62"/>
                    </a:lnTo>
                    <a:lnTo>
                      <a:pt x="186" y="62"/>
                    </a:lnTo>
                    <a:lnTo>
                      <a:pt x="175" y="43"/>
                    </a:lnTo>
                    <a:close/>
                    <a:moveTo>
                      <a:pt x="126" y="42"/>
                    </a:moveTo>
                    <a:lnTo>
                      <a:pt x="122" y="50"/>
                    </a:lnTo>
                    <a:lnTo>
                      <a:pt x="119" y="52"/>
                    </a:lnTo>
                    <a:lnTo>
                      <a:pt x="116" y="53"/>
                    </a:lnTo>
                    <a:lnTo>
                      <a:pt x="115" y="53"/>
                    </a:lnTo>
                    <a:lnTo>
                      <a:pt x="80" y="53"/>
                    </a:lnTo>
                    <a:lnTo>
                      <a:pt x="77" y="53"/>
                    </a:lnTo>
                    <a:lnTo>
                      <a:pt x="75" y="51"/>
                    </a:lnTo>
                    <a:lnTo>
                      <a:pt x="74" y="50"/>
                    </a:lnTo>
                    <a:lnTo>
                      <a:pt x="72" y="51"/>
                    </a:lnTo>
                    <a:lnTo>
                      <a:pt x="71" y="51"/>
                    </a:lnTo>
                    <a:lnTo>
                      <a:pt x="48" y="51"/>
                    </a:lnTo>
                    <a:lnTo>
                      <a:pt x="48" y="54"/>
                    </a:lnTo>
                    <a:lnTo>
                      <a:pt x="48" y="54"/>
                    </a:lnTo>
                    <a:lnTo>
                      <a:pt x="48" y="54"/>
                    </a:lnTo>
                    <a:lnTo>
                      <a:pt x="55" y="58"/>
                    </a:lnTo>
                    <a:lnTo>
                      <a:pt x="57" y="59"/>
                    </a:lnTo>
                    <a:lnTo>
                      <a:pt x="58" y="60"/>
                    </a:lnTo>
                    <a:lnTo>
                      <a:pt x="57" y="62"/>
                    </a:lnTo>
                    <a:lnTo>
                      <a:pt x="127" y="62"/>
                    </a:lnTo>
                    <a:lnTo>
                      <a:pt x="126" y="42"/>
                    </a:lnTo>
                    <a:close/>
                    <a:moveTo>
                      <a:pt x="10" y="6"/>
                    </a:moveTo>
                    <a:lnTo>
                      <a:pt x="10" y="41"/>
                    </a:lnTo>
                    <a:lnTo>
                      <a:pt x="70" y="41"/>
                    </a:lnTo>
                    <a:lnTo>
                      <a:pt x="70" y="6"/>
                    </a:lnTo>
                    <a:lnTo>
                      <a:pt x="10" y="6"/>
                    </a:lnTo>
                    <a:close/>
                    <a:moveTo>
                      <a:pt x="9" y="0"/>
                    </a:moveTo>
                    <a:lnTo>
                      <a:pt x="71" y="0"/>
                    </a:lnTo>
                    <a:lnTo>
                      <a:pt x="73" y="0"/>
                    </a:lnTo>
                    <a:lnTo>
                      <a:pt x="75" y="2"/>
                    </a:lnTo>
                    <a:lnTo>
                      <a:pt x="76" y="5"/>
                    </a:lnTo>
                    <a:lnTo>
                      <a:pt x="76" y="39"/>
                    </a:lnTo>
                    <a:lnTo>
                      <a:pt x="78" y="38"/>
                    </a:lnTo>
                    <a:lnTo>
                      <a:pt x="80" y="38"/>
                    </a:lnTo>
                    <a:lnTo>
                      <a:pt x="111" y="38"/>
                    </a:lnTo>
                    <a:lnTo>
                      <a:pt x="126" y="14"/>
                    </a:lnTo>
                    <a:lnTo>
                      <a:pt x="128" y="11"/>
                    </a:lnTo>
                    <a:lnTo>
                      <a:pt x="131" y="9"/>
                    </a:lnTo>
                    <a:lnTo>
                      <a:pt x="135" y="8"/>
                    </a:lnTo>
                    <a:lnTo>
                      <a:pt x="166" y="8"/>
                    </a:lnTo>
                    <a:lnTo>
                      <a:pt x="168" y="9"/>
                    </a:lnTo>
                    <a:lnTo>
                      <a:pt x="169" y="9"/>
                    </a:lnTo>
                    <a:lnTo>
                      <a:pt x="169" y="9"/>
                    </a:lnTo>
                    <a:lnTo>
                      <a:pt x="172" y="10"/>
                    </a:lnTo>
                    <a:lnTo>
                      <a:pt x="173" y="11"/>
                    </a:lnTo>
                    <a:lnTo>
                      <a:pt x="175" y="14"/>
                    </a:lnTo>
                    <a:lnTo>
                      <a:pt x="205" y="65"/>
                    </a:lnTo>
                    <a:lnTo>
                      <a:pt x="207" y="67"/>
                    </a:lnTo>
                    <a:lnTo>
                      <a:pt x="208" y="71"/>
                    </a:lnTo>
                    <a:lnTo>
                      <a:pt x="208" y="74"/>
                    </a:lnTo>
                    <a:lnTo>
                      <a:pt x="208" y="77"/>
                    </a:lnTo>
                    <a:lnTo>
                      <a:pt x="206" y="80"/>
                    </a:lnTo>
                    <a:lnTo>
                      <a:pt x="204" y="83"/>
                    </a:lnTo>
                    <a:lnTo>
                      <a:pt x="201" y="85"/>
                    </a:lnTo>
                    <a:lnTo>
                      <a:pt x="198" y="86"/>
                    </a:lnTo>
                    <a:lnTo>
                      <a:pt x="194" y="86"/>
                    </a:lnTo>
                    <a:lnTo>
                      <a:pt x="194" y="161"/>
                    </a:lnTo>
                    <a:lnTo>
                      <a:pt x="193" y="163"/>
                    </a:lnTo>
                    <a:lnTo>
                      <a:pt x="191" y="165"/>
                    </a:lnTo>
                    <a:lnTo>
                      <a:pt x="189" y="166"/>
                    </a:lnTo>
                    <a:lnTo>
                      <a:pt x="186" y="165"/>
                    </a:lnTo>
                    <a:lnTo>
                      <a:pt x="185" y="163"/>
                    </a:lnTo>
                    <a:lnTo>
                      <a:pt x="184" y="161"/>
                    </a:lnTo>
                    <a:lnTo>
                      <a:pt x="184" y="86"/>
                    </a:lnTo>
                    <a:lnTo>
                      <a:pt x="171" y="86"/>
                    </a:lnTo>
                    <a:lnTo>
                      <a:pt x="171" y="157"/>
                    </a:lnTo>
                    <a:lnTo>
                      <a:pt x="169" y="161"/>
                    </a:lnTo>
                    <a:lnTo>
                      <a:pt x="168" y="163"/>
                    </a:lnTo>
                    <a:lnTo>
                      <a:pt x="165" y="165"/>
                    </a:lnTo>
                    <a:lnTo>
                      <a:pt x="162" y="166"/>
                    </a:lnTo>
                    <a:lnTo>
                      <a:pt x="159" y="165"/>
                    </a:lnTo>
                    <a:lnTo>
                      <a:pt x="155" y="163"/>
                    </a:lnTo>
                    <a:lnTo>
                      <a:pt x="154" y="161"/>
                    </a:lnTo>
                    <a:lnTo>
                      <a:pt x="153" y="157"/>
                    </a:lnTo>
                    <a:lnTo>
                      <a:pt x="153" y="86"/>
                    </a:lnTo>
                    <a:lnTo>
                      <a:pt x="147" y="86"/>
                    </a:lnTo>
                    <a:lnTo>
                      <a:pt x="147" y="157"/>
                    </a:lnTo>
                    <a:lnTo>
                      <a:pt x="147" y="161"/>
                    </a:lnTo>
                    <a:lnTo>
                      <a:pt x="144" y="163"/>
                    </a:lnTo>
                    <a:lnTo>
                      <a:pt x="141" y="165"/>
                    </a:lnTo>
                    <a:lnTo>
                      <a:pt x="138" y="166"/>
                    </a:lnTo>
                    <a:lnTo>
                      <a:pt x="135" y="165"/>
                    </a:lnTo>
                    <a:lnTo>
                      <a:pt x="133" y="163"/>
                    </a:lnTo>
                    <a:lnTo>
                      <a:pt x="130" y="161"/>
                    </a:lnTo>
                    <a:lnTo>
                      <a:pt x="129" y="157"/>
                    </a:lnTo>
                    <a:lnTo>
                      <a:pt x="129" y="86"/>
                    </a:lnTo>
                    <a:lnTo>
                      <a:pt x="29" y="86"/>
                    </a:lnTo>
                    <a:lnTo>
                      <a:pt x="29" y="161"/>
                    </a:lnTo>
                    <a:lnTo>
                      <a:pt x="28" y="163"/>
                    </a:lnTo>
                    <a:lnTo>
                      <a:pt x="26" y="165"/>
                    </a:lnTo>
                    <a:lnTo>
                      <a:pt x="24" y="166"/>
                    </a:lnTo>
                    <a:lnTo>
                      <a:pt x="21" y="165"/>
                    </a:lnTo>
                    <a:lnTo>
                      <a:pt x="20" y="163"/>
                    </a:lnTo>
                    <a:lnTo>
                      <a:pt x="19" y="161"/>
                    </a:lnTo>
                    <a:lnTo>
                      <a:pt x="19" y="86"/>
                    </a:lnTo>
                    <a:lnTo>
                      <a:pt x="11" y="86"/>
                    </a:lnTo>
                    <a:lnTo>
                      <a:pt x="8" y="85"/>
                    </a:lnTo>
                    <a:lnTo>
                      <a:pt x="4" y="83"/>
                    </a:lnTo>
                    <a:lnTo>
                      <a:pt x="2" y="80"/>
                    </a:lnTo>
                    <a:lnTo>
                      <a:pt x="0" y="77"/>
                    </a:lnTo>
                    <a:lnTo>
                      <a:pt x="0" y="74"/>
                    </a:lnTo>
                    <a:lnTo>
                      <a:pt x="0" y="69"/>
                    </a:lnTo>
                    <a:lnTo>
                      <a:pt x="2" y="66"/>
                    </a:lnTo>
                    <a:lnTo>
                      <a:pt x="4" y="64"/>
                    </a:lnTo>
                    <a:lnTo>
                      <a:pt x="8" y="62"/>
                    </a:lnTo>
                    <a:lnTo>
                      <a:pt x="11" y="62"/>
                    </a:lnTo>
                    <a:lnTo>
                      <a:pt x="22" y="62"/>
                    </a:lnTo>
                    <a:lnTo>
                      <a:pt x="22" y="60"/>
                    </a:lnTo>
                    <a:lnTo>
                      <a:pt x="22" y="59"/>
                    </a:lnTo>
                    <a:lnTo>
                      <a:pt x="23" y="58"/>
                    </a:lnTo>
                    <a:lnTo>
                      <a:pt x="23" y="58"/>
                    </a:lnTo>
                    <a:lnTo>
                      <a:pt x="30" y="54"/>
                    </a:lnTo>
                    <a:lnTo>
                      <a:pt x="30" y="54"/>
                    </a:lnTo>
                    <a:lnTo>
                      <a:pt x="32" y="54"/>
                    </a:lnTo>
                    <a:lnTo>
                      <a:pt x="32" y="51"/>
                    </a:lnTo>
                    <a:lnTo>
                      <a:pt x="9" y="51"/>
                    </a:lnTo>
                    <a:lnTo>
                      <a:pt x="7" y="50"/>
                    </a:lnTo>
                    <a:lnTo>
                      <a:pt x="4" y="48"/>
                    </a:lnTo>
                    <a:lnTo>
                      <a:pt x="3" y="46"/>
                    </a:lnTo>
                    <a:lnTo>
                      <a:pt x="3" y="5"/>
                    </a:lnTo>
                    <a:lnTo>
                      <a:pt x="4" y="2"/>
                    </a:lnTo>
                    <a:lnTo>
                      <a:pt x="7" y="0"/>
                    </a:lnTo>
                    <a:lnTo>
                      <a:pt x="9"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63"/>
              <p:cNvSpPr/>
              <p:nvPr/>
            </p:nvSpPr>
            <p:spPr bwMode="auto">
              <a:xfrm>
                <a:off x="8518096" y="3162328"/>
                <a:ext cx="66191" cy="64449"/>
              </a:xfrm>
              <a:custGeom>
                <a:avLst/>
                <a:gdLst>
                  <a:gd name="T0" fmla="*/ 19 w 38"/>
                  <a:gd name="T1" fmla="*/ 0 h 37"/>
                  <a:gd name="T2" fmla="*/ 29 w 38"/>
                  <a:gd name="T3" fmla="*/ 3 h 37"/>
                  <a:gd name="T4" fmla="*/ 35 w 38"/>
                  <a:gd name="T5" fmla="*/ 9 h 37"/>
                  <a:gd name="T6" fmla="*/ 38 w 38"/>
                  <a:gd name="T7" fmla="*/ 19 h 37"/>
                  <a:gd name="T8" fmla="*/ 35 w 38"/>
                  <a:gd name="T9" fmla="*/ 28 h 37"/>
                  <a:gd name="T10" fmla="*/ 29 w 38"/>
                  <a:gd name="T11" fmla="*/ 34 h 37"/>
                  <a:gd name="T12" fmla="*/ 19 w 38"/>
                  <a:gd name="T13" fmla="*/ 37 h 37"/>
                  <a:gd name="T14" fmla="*/ 10 w 38"/>
                  <a:gd name="T15" fmla="*/ 34 h 37"/>
                  <a:gd name="T16" fmla="*/ 4 w 38"/>
                  <a:gd name="T17" fmla="*/ 28 h 37"/>
                  <a:gd name="T18" fmla="*/ 0 w 38"/>
                  <a:gd name="T19" fmla="*/ 19 h 37"/>
                  <a:gd name="T20" fmla="*/ 4 w 38"/>
                  <a:gd name="T21" fmla="*/ 9 h 37"/>
                  <a:gd name="T22" fmla="*/ 10 w 38"/>
                  <a:gd name="T23" fmla="*/ 3 h 37"/>
                  <a:gd name="T24" fmla="*/ 19 w 38"/>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37">
                    <a:moveTo>
                      <a:pt x="19" y="0"/>
                    </a:moveTo>
                    <a:lnTo>
                      <a:pt x="29" y="3"/>
                    </a:lnTo>
                    <a:lnTo>
                      <a:pt x="35" y="9"/>
                    </a:lnTo>
                    <a:lnTo>
                      <a:pt x="38" y="19"/>
                    </a:lnTo>
                    <a:lnTo>
                      <a:pt x="35" y="28"/>
                    </a:lnTo>
                    <a:lnTo>
                      <a:pt x="29" y="34"/>
                    </a:lnTo>
                    <a:lnTo>
                      <a:pt x="19" y="37"/>
                    </a:lnTo>
                    <a:lnTo>
                      <a:pt x="10" y="34"/>
                    </a:lnTo>
                    <a:lnTo>
                      <a:pt x="4" y="28"/>
                    </a:lnTo>
                    <a:lnTo>
                      <a:pt x="0" y="19"/>
                    </a:lnTo>
                    <a:lnTo>
                      <a:pt x="4" y="9"/>
                    </a:lnTo>
                    <a:lnTo>
                      <a:pt x="10" y="3"/>
                    </a:lnTo>
                    <a:lnTo>
                      <a:pt x="19"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 name="组合 5"/>
          <p:cNvGrpSpPr/>
          <p:nvPr/>
        </p:nvGrpSpPr>
        <p:grpSpPr>
          <a:xfrm>
            <a:off x="2815007" y="1935217"/>
            <a:ext cx="571765" cy="1692604"/>
            <a:chOff x="2267202" y="1680422"/>
            <a:chExt cx="658423" cy="1949140"/>
          </a:xfrm>
          <a:solidFill>
            <a:schemeClr val="accent1"/>
          </a:solidFill>
        </p:grpSpPr>
        <p:sp>
          <p:nvSpPr>
            <p:cNvPr id="180" name="Freeform 37"/>
            <p:cNvSpPr/>
            <p:nvPr/>
          </p:nvSpPr>
          <p:spPr bwMode="auto">
            <a:xfrm>
              <a:off x="2267202" y="1680422"/>
              <a:ext cx="658423" cy="1949140"/>
            </a:xfrm>
            <a:custGeom>
              <a:avLst/>
              <a:gdLst>
                <a:gd name="T0" fmla="*/ 0 w 378"/>
                <a:gd name="T1" fmla="*/ 0 h 1119"/>
                <a:gd name="T2" fmla="*/ 259 w 378"/>
                <a:gd name="T3" fmla="*/ 37 h 1119"/>
                <a:gd name="T4" fmla="*/ 283 w 378"/>
                <a:gd name="T5" fmla="*/ 42 h 1119"/>
                <a:gd name="T6" fmla="*/ 306 w 378"/>
                <a:gd name="T7" fmla="*/ 50 h 1119"/>
                <a:gd name="T8" fmla="*/ 326 w 378"/>
                <a:gd name="T9" fmla="*/ 60 h 1119"/>
                <a:gd name="T10" fmla="*/ 343 w 378"/>
                <a:gd name="T11" fmla="*/ 72 h 1119"/>
                <a:gd name="T12" fmla="*/ 357 w 378"/>
                <a:gd name="T13" fmla="*/ 86 h 1119"/>
                <a:gd name="T14" fmla="*/ 368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8 w 378"/>
                <a:gd name="T27" fmla="*/ 1022 h 1119"/>
                <a:gd name="T28" fmla="*/ 344 w 378"/>
                <a:gd name="T29" fmla="*/ 1036 h 1119"/>
                <a:gd name="T30" fmla="*/ 327 w 378"/>
                <a:gd name="T31" fmla="*/ 1048 h 1119"/>
                <a:gd name="T32" fmla="*/ 307 w 378"/>
                <a:gd name="T33" fmla="*/ 1058 h 1119"/>
                <a:gd name="T34" fmla="*/ 284 w 378"/>
                <a:gd name="T35" fmla="*/ 1066 h 1119"/>
                <a:gd name="T36" fmla="*/ 259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59" y="37"/>
                  </a:lnTo>
                  <a:lnTo>
                    <a:pt x="283" y="42"/>
                  </a:lnTo>
                  <a:lnTo>
                    <a:pt x="306" y="50"/>
                  </a:lnTo>
                  <a:lnTo>
                    <a:pt x="326" y="60"/>
                  </a:lnTo>
                  <a:lnTo>
                    <a:pt x="343" y="72"/>
                  </a:lnTo>
                  <a:lnTo>
                    <a:pt x="357" y="86"/>
                  </a:lnTo>
                  <a:lnTo>
                    <a:pt x="368" y="101"/>
                  </a:lnTo>
                  <a:lnTo>
                    <a:pt x="376" y="119"/>
                  </a:lnTo>
                  <a:lnTo>
                    <a:pt x="378" y="140"/>
                  </a:lnTo>
                  <a:lnTo>
                    <a:pt x="378" y="968"/>
                  </a:lnTo>
                  <a:lnTo>
                    <a:pt x="376"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ln>
            <a:effectLst>
              <a:outerShdw blurRad="254000" dist="38100" algn="l" rotWithShape="0">
                <a:prstClr val="black">
                  <a:alpha val="40000"/>
                </a:prstClr>
              </a:outerShdw>
            </a:effectLst>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2462290" y="2482548"/>
              <a:ext cx="165477" cy="344888"/>
              <a:chOff x="3505027" y="3162328"/>
              <a:chExt cx="165477" cy="344888"/>
            </a:xfrm>
            <a:grpFill/>
          </p:grpSpPr>
          <p:sp>
            <p:nvSpPr>
              <p:cNvPr id="186" name="Freeform 157"/>
              <p:cNvSpPr/>
              <p:nvPr/>
            </p:nvSpPr>
            <p:spPr bwMode="auto">
              <a:xfrm>
                <a:off x="3557283" y="3162328"/>
                <a:ext cx="62707" cy="62707"/>
              </a:xfrm>
              <a:custGeom>
                <a:avLst/>
                <a:gdLst>
                  <a:gd name="T0" fmla="*/ 19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9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9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9" y="0"/>
                    </a:moveTo>
                    <a:lnTo>
                      <a:pt x="27" y="3"/>
                    </a:lnTo>
                    <a:lnTo>
                      <a:pt x="34" y="9"/>
                    </a:lnTo>
                    <a:lnTo>
                      <a:pt x="36" y="18"/>
                    </a:lnTo>
                    <a:lnTo>
                      <a:pt x="34" y="28"/>
                    </a:lnTo>
                    <a:lnTo>
                      <a:pt x="27" y="34"/>
                    </a:lnTo>
                    <a:lnTo>
                      <a:pt x="19" y="36"/>
                    </a:lnTo>
                    <a:lnTo>
                      <a:pt x="9" y="34"/>
                    </a:lnTo>
                    <a:lnTo>
                      <a:pt x="2" y="28"/>
                    </a:lnTo>
                    <a:lnTo>
                      <a:pt x="0" y="18"/>
                    </a:lnTo>
                    <a:lnTo>
                      <a:pt x="2" y="9"/>
                    </a:lnTo>
                    <a:lnTo>
                      <a:pt x="9" y="3"/>
                    </a:lnTo>
                    <a:lnTo>
                      <a:pt x="19"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158"/>
              <p:cNvSpPr>
                <a:spLocks noEditPoints="1"/>
              </p:cNvSpPr>
              <p:nvPr/>
            </p:nvSpPr>
            <p:spPr bwMode="auto">
              <a:xfrm>
                <a:off x="3505027" y="3176263"/>
                <a:ext cx="165477" cy="330953"/>
              </a:xfrm>
              <a:custGeom>
                <a:avLst/>
                <a:gdLst>
                  <a:gd name="T0" fmla="*/ 71 w 95"/>
                  <a:gd name="T1" fmla="*/ 21 h 190"/>
                  <a:gd name="T2" fmla="*/ 73 w 95"/>
                  <a:gd name="T3" fmla="*/ 23 h 190"/>
                  <a:gd name="T4" fmla="*/ 77 w 95"/>
                  <a:gd name="T5" fmla="*/ 23 h 190"/>
                  <a:gd name="T6" fmla="*/ 77 w 95"/>
                  <a:gd name="T7" fmla="*/ 21 h 190"/>
                  <a:gd name="T8" fmla="*/ 70 w 95"/>
                  <a:gd name="T9" fmla="*/ 3 h 190"/>
                  <a:gd name="T10" fmla="*/ 69 w 95"/>
                  <a:gd name="T11" fmla="*/ 15 h 190"/>
                  <a:gd name="T12" fmla="*/ 73 w 95"/>
                  <a:gd name="T13" fmla="*/ 17 h 190"/>
                  <a:gd name="T14" fmla="*/ 79 w 95"/>
                  <a:gd name="T15" fmla="*/ 16 h 190"/>
                  <a:gd name="T16" fmla="*/ 79 w 95"/>
                  <a:gd name="T17" fmla="*/ 4 h 190"/>
                  <a:gd name="T18" fmla="*/ 73 w 95"/>
                  <a:gd name="T19" fmla="*/ 2 h 190"/>
                  <a:gd name="T20" fmla="*/ 76 w 95"/>
                  <a:gd name="T21" fmla="*/ 1 h 190"/>
                  <a:gd name="T22" fmla="*/ 75 w 95"/>
                  <a:gd name="T23" fmla="*/ 0 h 190"/>
                  <a:gd name="T24" fmla="*/ 75 w 95"/>
                  <a:gd name="T25" fmla="*/ 1 h 190"/>
                  <a:gd name="T26" fmla="*/ 73 w 95"/>
                  <a:gd name="T27" fmla="*/ 1 h 190"/>
                  <a:gd name="T28" fmla="*/ 74 w 95"/>
                  <a:gd name="T29" fmla="*/ 0 h 190"/>
                  <a:gd name="T30" fmla="*/ 79 w 95"/>
                  <a:gd name="T31" fmla="*/ 1 h 190"/>
                  <a:gd name="T32" fmla="*/ 81 w 95"/>
                  <a:gd name="T33" fmla="*/ 21 h 190"/>
                  <a:gd name="T34" fmla="*/ 82 w 95"/>
                  <a:gd name="T35" fmla="*/ 22 h 190"/>
                  <a:gd name="T36" fmla="*/ 90 w 95"/>
                  <a:gd name="T37" fmla="*/ 25 h 190"/>
                  <a:gd name="T38" fmla="*/ 95 w 95"/>
                  <a:gd name="T39" fmla="*/ 60 h 190"/>
                  <a:gd name="T40" fmla="*/ 89 w 95"/>
                  <a:gd name="T41" fmla="*/ 65 h 190"/>
                  <a:gd name="T42" fmla="*/ 82 w 95"/>
                  <a:gd name="T43" fmla="*/ 63 h 190"/>
                  <a:gd name="T44" fmla="*/ 70 w 95"/>
                  <a:gd name="T45" fmla="*/ 101 h 190"/>
                  <a:gd name="T46" fmla="*/ 68 w 95"/>
                  <a:gd name="T47" fmla="*/ 185 h 190"/>
                  <a:gd name="T48" fmla="*/ 61 w 95"/>
                  <a:gd name="T49" fmla="*/ 190 h 190"/>
                  <a:gd name="T50" fmla="*/ 52 w 95"/>
                  <a:gd name="T51" fmla="*/ 185 h 190"/>
                  <a:gd name="T52" fmla="*/ 45 w 95"/>
                  <a:gd name="T53" fmla="*/ 108 h 190"/>
                  <a:gd name="T54" fmla="*/ 42 w 95"/>
                  <a:gd name="T55" fmla="*/ 187 h 190"/>
                  <a:gd name="T56" fmla="*/ 33 w 95"/>
                  <a:gd name="T57" fmla="*/ 189 h 190"/>
                  <a:gd name="T58" fmla="*/ 28 w 95"/>
                  <a:gd name="T59" fmla="*/ 181 h 190"/>
                  <a:gd name="T60" fmla="*/ 26 w 95"/>
                  <a:gd name="T61" fmla="*/ 98 h 190"/>
                  <a:gd name="T62" fmla="*/ 12 w 95"/>
                  <a:gd name="T63" fmla="*/ 110 h 190"/>
                  <a:gd name="T64" fmla="*/ 4 w 95"/>
                  <a:gd name="T65" fmla="*/ 112 h 190"/>
                  <a:gd name="T66" fmla="*/ 0 w 95"/>
                  <a:gd name="T67" fmla="*/ 104 h 190"/>
                  <a:gd name="T68" fmla="*/ 25 w 95"/>
                  <a:gd name="T69" fmla="*/ 37 h 190"/>
                  <a:gd name="T70" fmla="*/ 29 w 95"/>
                  <a:gd name="T71" fmla="*/ 32 h 190"/>
                  <a:gd name="T72" fmla="*/ 64 w 95"/>
                  <a:gd name="T73" fmla="*/ 30 h 190"/>
                  <a:gd name="T74" fmla="*/ 70 w 95"/>
                  <a:gd name="T75" fmla="*/ 33 h 190"/>
                  <a:gd name="T76" fmla="*/ 76 w 95"/>
                  <a:gd name="T77" fmla="*/ 27 h 190"/>
                  <a:gd name="T78" fmla="*/ 77 w 95"/>
                  <a:gd name="T79" fmla="*/ 25 h 190"/>
                  <a:gd name="T80" fmla="*/ 68 w 95"/>
                  <a:gd name="T81" fmla="*/ 23 h 190"/>
                  <a:gd name="T82" fmla="*/ 68 w 95"/>
                  <a:gd name="T83" fmla="*/ 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 h="190">
                    <a:moveTo>
                      <a:pt x="73" y="21"/>
                    </a:moveTo>
                    <a:lnTo>
                      <a:pt x="71" y="21"/>
                    </a:lnTo>
                    <a:lnTo>
                      <a:pt x="71" y="21"/>
                    </a:lnTo>
                    <a:lnTo>
                      <a:pt x="71" y="23"/>
                    </a:lnTo>
                    <a:lnTo>
                      <a:pt x="71" y="23"/>
                    </a:lnTo>
                    <a:lnTo>
                      <a:pt x="73" y="23"/>
                    </a:lnTo>
                    <a:lnTo>
                      <a:pt x="77" y="23"/>
                    </a:lnTo>
                    <a:lnTo>
                      <a:pt x="77" y="23"/>
                    </a:lnTo>
                    <a:lnTo>
                      <a:pt x="77" y="23"/>
                    </a:lnTo>
                    <a:lnTo>
                      <a:pt x="77" y="21"/>
                    </a:lnTo>
                    <a:lnTo>
                      <a:pt x="77" y="21"/>
                    </a:lnTo>
                    <a:lnTo>
                      <a:pt x="77" y="21"/>
                    </a:lnTo>
                    <a:lnTo>
                      <a:pt x="73" y="21"/>
                    </a:lnTo>
                    <a:close/>
                    <a:moveTo>
                      <a:pt x="73" y="2"/>
                    </a:moveTo>
                    <a:lnTo>
                      <a:pt x="70" y="3"/>
                    </a:lnTo>
                    <a:lnTo>
                      <a:pt x="69" y="4"/>
                    </a:lnTo>
                    <a:lnTo>
                      <a:pt x="69" y="5"/>
                    </a:lnTo>
                    <a:lnTo>
                      <a:pt x="69" y="15"/>
                    </a:lnTo>
                    <a:lnTo>
                      <a:pt x="69" y="16"/>
                    </a:lnTo>
                    <a:lnTo>
                      <a:pt x="70" y="17"/>
                    </a:lnTo>
                    <a:lnTo>
                      <a:pt x="73" y="17"/>
                    </a:lnTo>
                    <a:lnTo>
                      <a:pt x="76" y="17"/>
                    </a:lnTo>
                    <a:lnTo>
                      <a:pt x="78" y="17"/>
                    </a:lnTo>
                    <a:lnTo>
                      <a:pt x="79" y="16"/>
                    </a:lnTo>
                    <a:lnTo>
                      <a:pt x="79" y="15"/>
                    </a:lnTo>
                    <a:lnTo>
                      <a:pt x="79" y="5"/>
                    </a:lnTo>
                    <a:lnTo>
                      <a:pt x="79" y="4"/>
                    </a:lnTo>
                    <a:lnTo>
                      <a:pt x="78" y="3"/>
                    </a:lnTo>
                    <a:lnTo>
                      <a:pt x="76" y="2"/>
                    </a:lnTo>
                    <a:lnTo>
                      <a:pt x="73" y="2"/>
                    </a:lnTo>
                    <a:close/>
                    <a:moveTo>
                      <a:pt x="76" y="0"/>
                    </a:moveTo>
                    <a:lnTo>
                      <a:pt x="75" y="1"/>
                    </a:lnTo>
                    <a:lnTo>
                      <a:pt x="76" y="1"/>
                    </a:lnTo>
                    <a:lnTo>
                      <a:pt x="76" y="1"/>
                    </a:lnTo>
                    <a:lnTo>
                      <a:pt x="76" y="0"/>
                    </a:lnTo>
                    <a:close/>
                    <a:moveTo>
                      <a:pt x="75" y="0"/>
                    </a:moveTo>
                    <a:lnTo>
                      <a:pt x="74" y="1"/>
                    </a:lnTo>
                    <a:lnTo>
                      <a:pt x="75" y="1"/>
                    </a:lnTo>
                    <a:lnTo>
                      <a:pt x="75" y="1"/>
                    </a:lnTo>
                    <a:lnTo>
                      <a:pt x="75" y="0"/>
                    </a:lnTo>
                    <a:close/>
                    <a:moveTo>
                      <a:pt x="74" y="0"/>
                    </a:moveTo>
                    <a:lnTo>
                      <a:pt x="73" y="1"/>
                    </a:lnTo>
                    <a:lnTo>
                      <a:pt x="74" y="1"/>
                    </a:lnTo>
                    <a:lnTo>
                      <a:pt x="74" y="1"/>
                    </a:lnTo>
                    <a:lnTo>
                      <a:pt x="74" y="0"/>
                    </a:lnTo>
                    <a:close/>
                    <a:moveTo>
                      <a:pt x="71" y="0"/>
                    </a:moveTo>
                    <a:lnTo>
                      <a:pt x="77" y="0"/>
                    </a:lnTo>
                    <a:lnTo>
                      <a:pt x="79" y="1"/>
                    </a:lnTo>
                    <a:lnTo>
                      <a:pt x="80" y="2"/>
                    </a:lnTo>
                    <a:lnTo>
                      <a:pt x="81" y="4"/>
                    </a:lnTo>
                    <a:lnTo>
                      <a:pt x="81" y="21"/>
                    </a:lnTo>
                    <a:lnTo>
                      <a:pt x="81" y="22"/>
                    </a:lnTo>
                    <a:lnTo>
                      <a:pt x="81" y="22"/>
                    </a:lnTo>
                    <a:lnTo>
                      <a:pt x="82" y="22"/>
                    </a:lnTo>
                    <a:lnTo>
                      <a:pt x="86" y="22"/>
                    </a:lnTo>
                    <a:lnTo>
                      <a:pt x="88" y="23"/>
                    </a:lnTo>
                    <a:lnTo>
                      <a:pt x="90" y="25"/>
                    </a:lnTo>
                    <a:lnTo>
                      <a:pt x="91" y="28"/>
                    </a:lnTo>
                    <a:lnTo>
                      <a:pt x="95" y="57"/>
                    </a:lnTo>
                    <a:lnTo>
                      <a:pt x="95" y="60"/>
                    </a:lnTo>
                    <a:lnTo>
                      <a:pt x="94" y="63"/>
                    </a:lnTo>
                    <a:lnTo>
                      <a:pt x="92" y="64"/>
                    </a:lnTo>
                    <a:lnTo>
                      <a:pt x="89" y="65"/>
                    </a:lnTo>
                    <a:lnTo>
                      <a:pt x="87" y="65"/>
                    </a:lnTo>
                    <a:lnTo>
                      <a:pt x="84" y="64"/>
                    </a:lnTo>
                    <a:lnTo>
                      <a:pt x="82" y="63"/>
                    </a:lnTo>
                    <a:lnTo>
                      <a:pt x="73" y="54"/>
                    </a:lnTo>
                    <a:lnTo>
                      <a:pt x="70" y="98"/>
                    </a:lnTo>
                    <a:lnTo>
                      <a:pt x="70" y="101"/>
                    </a:lnTo>
                    <a:lnTo>
                      <a:pt x="69" y="103"/>
                    </a:lnTo>
                    <a:lnTo>
                      <a:pt x="69" y="181"/>
                    </a:lnTo>
                    <a:lnTo>
                      <a:pt x="68" y="185"/>
                    </a:lnTo>
                    <a:lnTo>
                      <a:pt x="66" y="187"/>
                    </a:lnTo>
                    <a:lnTo>
                      <a:pt x="64" y="189"/>
                    </a:lnTo>
                    <a:lnTo>
                      <a:pt x="61" y="190"/>
                    </a:lnTo>
                    <a:lnTo>
                      <a:pt x="57" y="189"/>
                    </a:lnTo>
                    <a:lnTo>
                      <a:pt x="54" y="187"/>
                    </a:lnTo>
                    <a:lnTo>
                      <a:pt x="52" y="185"/>
                    </a:lnTo>
                    <a:lnTo>
                      <a:pt x="52" y="181"/>
                    </a:lnTo>
                    <a:lnTo>
                      <a:pt x="52" y="108"/>
                    </a:lnTo>
                    <a:lnTo>
                      <a:pt x="45" y="108"/>
                    </a:lnTo>
                    <a:lnTo>
                      <a:pt x="45" y="181"/>
                    </a:lnTo>
                    <a:lnTo>
                      <a:pt x="44" y="185"/>
                    </a:lnTo>
                    <a:lnTo>
                      <a:pt x="42" y="187"/>
                    </a:lnTo>
                    <a:lnTo>
                      <a:pt x="40" y="189"/>
                    </a:lnTo>
                    <a:lnTo>
                      <a:pt x="37" y="190"/>
                    </a:lnTo>
                    <a:lnTo>
                      <a:pt x="33" y="189"/>
                    </a:lnTo>
                    <a:lnTo>
                      <a:pt x="30" y="187"/>
                    </a:lnTo>
                    <a:lnTo>
                      <a:pt x="28" y="185"/>
                    </a:lnTo>
                    <a:lnTo>
                      <a:pt x="28" y="181"/>
                    </a:lnTo>
                    <a:lnTo>
                      <a:pt x="28" y="103"/>
                    </a:lnTo>
                    <a:lnTo>
                      <a:pt x="26" y="101"/>
                    </a:lnTo>
                    <a:lnTo>
                      <a:pt x="26" y="98"/>
                    </a:lnTo>
                    <a:lnTo>
                      <a:pt x="25" y="77"/>
                    </a:lnTo>
                    <a:lnTo>
                      <a:pt x="14" y="108"/>
                    </a:lnTo>
                    <a:lnTo>
                      <a:pt x="12" y="110"/>
                    </a:lnTo>
                    <a:lnTo>
                      <a:pt x="10" y="112"/>
                    </a:lnTo>
                    <a:lnTo>
                      <a:pt x="7" y="112"/>
                    </a:lnTo>
                    <a:lnTo>
                      <a:pt x="4" y="112"/>
                    </a:lnTo>
                    <a:lnTo>
                      <a:pt x="2" y="110"/>
                    </a:lnTo>
                    <a:lnTo>
                      <a:pt x="0" y="108"/>
                    </a:lnTo>
                    <a:lnTo>
                      <a:pt x="0" y="104"/>
                    </a:lnTo>
                    <a:lnTo>
                      <a:pt x="0" y="102"/>
                    </a:lnTo>
                    <a:lnTo>
                      <a:pt x="24" y="38"/>
                    </a:lnTo>
                    <a:lnTo>
                      <a:pt x="25" y="37"/>
                    </a:lnTo>
                    <a:lnTo>
                      <a:pt x="26" y="35"/>
                    </a:lnTo>
                    <a:lnTo>
                      <a:pt x="27" y="33"/>
                    </a:lnTo>
                    <a:lnTo>
                      <a:pt x="29" y="32"/>
                    </a:lnTo>
                    <a:lnTo>
                      <a:pt x="31" y="32"/>
                    </a:lnTo>
                    <a:lnTo>
                      <a:pt x="33" y="30"/>
                    </a:lnTo>
                    <a:lnTo>
                      <a:pt x="64" y="30"/>
                    </a:lnTo>
                    <a:lnTo>
                      <a:pt x="65" y="30"/>
                    </a:lnTo>
                    <a:lnTo>
                      <a:pt x="68" y="32"/>
                    </a:lnTo>
                    <a:lnTo>
                      <a:pt x="70" y="33"/>
                    </a:lnTo>
                    <a:lnTo>
                      <a:pt x="78" y="39"/>
                    </a:lnTo>
                    <a:lnTo>
                      <a:pt x="76" y="30"/>
                    </a:lnTo>
                    <a:lnTo>
                      <a:pt x="76" y="27"/>
                    </a:lnTo>
                    <a:lnTo>
                      <a:pt x="77" y="25"/>
                    </a:lnTo>
                    <a:lnTo>
                      <a:pt x="77" y="25"/>
                    </a:lnTo>
                    <a:lnTo>
                      <a:pt x="77" y="25"/>
                    </a:lnTo>
                    <a:lnTo>
                      <a:pt x="71" y="25"/>
                    </a:lnTo>
                    <a:lnTo>
                      <a:pt x="69" y="25"/>
                    </a:lnTo>
                    <a:lnTo>
                      <a:pt x="68" y="23"/>
                    </a:lnTo>
                    <a:lnTo>
                      <a:pt x="67" y="21"/>
                    </a:lnTo>
                    <a:lnTo>
                      <a:pt x="67" y="4"/>
                    </a:lnTo>
                    <a:lnTo>
                      <a:pt x="68" y="2"/>
                    </a:lnTo>
                    <a:lnTo>
                      <a:pt x="69" y="1"/>
                    </a:lnTo>
                    <a:lnTo>
                      <a:pt x="71"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7" name="组合 6"/>
          <p:cNvGrpSpPr/>
          <p:nvPr/>
        </p:nvGrpSpPr>
        <p:grpSpPr>
          <a:xfrm>
            <a:off x="4828313" y="1935217"/>
            <a:ext cx="570252" cy="1692604"/>
            <a:chOff x="4585650" y="1680422"/>
            <a:chExt cx="656681" cy="1949140"/>
          </a:xfrm>
          <a:solidFill>
            <a:schemeClr val="accent2"/>
          </a:solidFill>
        </p:grpSpPr>
        <p:sp>
          <p:nvSpPr>
            <p:cNvPr id="189" name="Freeform 72"/>
            <p:cNvSpPr/>
            <p:nvPr/>
          </p:nvSpPr>
          <p:spPr bwMode="auto">
            <a:xfrm>
              <a:off x="4585650" y="1680422"/>
              <a:ext cx="656681" cy="1949140"/>
            </a:xfrm>
            <a:custGeom>
              <a:avLst/>
              <a:gdLst>
                <a:gd name="T0" fmla="*/ 0 w 377"/>
                <a:gd name="T1" fmla="*/ 0 h 1119"/>
                <a:gd name="T2" fmla="*/ 259 w 377"/>
                <a:gd name="T3" fmla="*/ 37 h 1119"/>
                <a:gd name="T4" fmla="*/ 283 w 377"/>
                <a:gd name="T5" fmla="*/ 42 h 1119"/>
                <a:gd name="T6" fmla="*/ 306 w 377"/>
                <a:gd name="T7" fmla="*/ 50 h 1119"/>
                <a:gd name="T8" fmla="*/ 326 w 377"/>
                <a:gd name="T9" fmla="*/ 60 h 1119"/>
                <a:gd name="T10" fmla="*/ 344 w 377"/>
                <a:gd name="T11" fmla="*/ 72 h 1119"/>
                <a:gd name="T12" fmla="*/ 358 w 377"/>
                <a:gd name="T13" fmla="*/ 86 h 1119"/>
                <a:gd name="T14" fmla="*/ 369 w 377"/>
                <a:gd name="T15" fmla="*/ 101 h 1119"/>
                <a:gd name="T16" fmla="*/ 375 w 377"/>
                <a:gd name="T17" fmla="*/ 119 h 1119"/>
                <a:gd name="T18" fmla="*/ 377 w 377"/>
                <a:gd name="T19" fmla="*/ 140 h 1119"/>
                <a:gd name="T20" fmla="*/ 377 w 377"/>
                <a:gd name="T21" fmla="*/ 968 h 1119"/>
                <a:gd name="T22" fmla="*/ 375 w 377"/>
                <a:gd name="T23" fmla="*/ 988 h 1119"/>
                <a:gd name="T24" fmla="*/ 369 w 377"/>
                <a:gd name="T25" fmla="*/ 1007 h 1119"/>
                <a:gd name="T26" fmla="*/ 358 w 377"/>
                <a:gd name="T27" fmla="*/ 1022 h 1119"/>
                <a:gd name="T28" fmla="*/ 344 w 377"/>
                <a:gd name="T29" fmla="*/ 1036 h 1119"/>
                <a:gd name="T30" fmla="*/ 327 w 377"/>
                <a:gd name="T31" fmla="*/ 1048 h 1119"/>
                <a:gd name="T32" fmla="*/ 307 w 377"/>
                <a:gd name="T33" fmla="*/ 1058 h 1119"/>
                <a:gd name="T34" fmla="*/ 284 w 377"/>
                <a:gd name="T35" fmla="*/ 1066 h 1119"/>
                <a:gd name="T36" fmla="*/ 259 w 377"/>
                <a:gd name="T37" fmla="*/ 1071 h 1119"/>
                <a:gd name="T38" fmla="*/ 0 w 377"/>
                <a:gd name="T39" fmla="*/ 1119 h 1119"/>
                <a:gd name="T40" fmla="*/ 0 w 377"/>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7" h="1119">
                  <a:moveTo>
                    <a:pt x="0" y="0"/>
                  </a:moveTo>
                  <a:lnTo>
                    <a:pt x="259" y="37"/>
                  </a:lnTo>
                  <a:lnTo>
                    <a:pt x="283" y="42"/>
                  </a:lnTo>
                  <a:lnTo>
                    <a:pt x="306" y="50"/>
                  </a:lnTo>
                  <a:lnTo>
                    <a:pt x="326" y="60"/>
                  </a:lnTo>
                  <a:lnTo>
                    <a:pt x="344" y="72"/>
                  </a:lnTo>
                  <a:lnTo>
                    <a:pt x="358" y="86"/>
                  </a:lnTo>
                  <a:lnTo>
                    <a:pt x="369" y="101"/>
                  </a:lnTo>
                  <a:lnTo>
                    <a:pt x="375" y="119"/>
                  </a:lnTo>
                  <a:lnTo>
                    <a:pt x="377" y="140"/>
                  </a:lnTo>
                  <a:lnTo>
                    <a:pt x="377" y="968"/>
                  </a:lnTo>
                  <a:lnTo>
                    <a:pt x="375"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ln>
            <a:effectLst>
              <a:outerShdw blurRad="254000" dist="38100" algn="l" rotWithShape="0">
                <a:prstClr val="black">
                  <a:alpha val="40000"/>
                </a:prstClr>
              </a:outerShdw>
            </a:effectLst>
          </p:spPr>
          <p:txBody>
            <a:bodyPr vert="horz" wrap="square" lIns="79405" tIns="39702" rIns="79405" bIns="39702" numCol="1" anchor="t" anchorCtr="0" compatLnSpc="1"/>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组合 2"/>
            <p:cNvGrpSpPr/>
            <p:nvPr/>
          </p:nvGrpSpPr>
          <p:grpSpPr>
            <a:xfrm>
              <a:off x="4745901" y="2482548"/>
              <a:ext cx="224700" cy="344888"/>
              <a:chOff x="5098828" y="3162328"/>
              <a:chExt cx="224700" cy="344888"/>
            </a:xfrm>
            <a:grpFill/>
          </p:grpSpPr>
          <p:sp>
            <p:nvSpPr>
              <p:cNvPr id="196" name="Freeform 164"/>
              <p:cNvSpPr/>
              <p:nvPr/>
            </p:nvSpPr>
            <p:spPr bwMode="auto">
              <a:xfrm>
                <a:off x="5152825" y="3162328"/>
                <a:ext cx="62707" cy="62707"/>
              </a:xfrm>
              <a:custGeom>
                <a:avLst/>
                <a:gdLst>
                  <a:gd name="T0" fmla="*/ 18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8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8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8" y="0"/>
                    </a:moveTo>
                    <a:lnTo>
                      <a:pt x="27" y="3"/>
                    </a:lnTo>
                    <a:lnTo>
                      <a:pt x="34" y="9"/>
                    </a:lnTo>
                    <a:lnTo>
                      <a:pt x="36" y="18"/>
                    </a:lnTo>
                    <a:lnTo>
                      <a:pt x="34" y="28"/>
                    </a:lnTo>
                    <a:lnTo>
                      <a:pt x="27" y="34"/>
                    </a:lnTo>
                    <a:lnTo>
                      <a:pt x="18" y="36"/>
                    </a:lnTo>
                    <a:lnTo>
                      <a:pt x="9" y="34"/>
                    </a:lnTo>
                    <a:lnTo>
                      <a:pt x="2" y="28"/>
                    </a:lnTo>
                    <a:lnTo>
                      <a:pt x="0" y="18"/>
                    </a:lnTo>
                    <a:lnTo>
                      <a:pt x="2" y="9"/>
                    </a:lnTo>
                    <a:lnTo>
                      <a:pt x="9" y="3"/>
                    </a:lnTo>
                    <a:lnTo>
                      <a:pt x="18"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165"/>
              <p:cNvSpPr>
                <a:spLocks noEditPoints="1"/>
              </p:cNvSpPr>
              <p:nvPr/>
            </p:nvSpPr>
            <p:spPr bwMode="auto">
              <a:xfrm>
                <a:off x="5257337" y="3211100"/>
                <a:ext cx="59223" cy="41805"/>
              </a:xfrm>
              <a:custGeom>
                <a:avLst/>
                <a:gdLst>
                  <a:gd name="T0" fmla="*/ 4 w 34"/>
                  <a:gd name="T1" fmla="*/ 3 h 24"/>
                  <a:gd name="T2" fmla="*/ 4 w 34"/>
                  <a:gd name="T3" fmla="*/ 19 h 24"/>
                  <a:gd name="T4" fmla="*/ 28 w 34"/>
                  <a:gd name="T5" fmla="*/ 19 h 24"/>
                  <a:gd name="T6" fmla="*/ 28 w 34"/>
                  <a:gd name="T7" fmla="*/ 3 h 24"/>
                  <a:gd name="T8" fmla="*/ 4 w 34"/>
                  <a:gd name="T9" fmla="*/ 3 h 24"/>
                  <a:gd name="T10" fmla="*/ 2 w 34"/>
                  <a:gd name="T11" fmla="*/ 0 h 24"/>
                  <a:gd name="T12" fmla="*/ 30 w 34"/>
                  <a:gd name="T13" fmla="*/ 0 h 24"/>
                  <a:gd name="T14" fmla="*/ 33 w 34"/>
                  <a:gd name="T15" fmla="*/ 0 h 24"/>
                  <a:gd name="T16" fmla="*/ 34 w 34"/>
                  <a:gd name="T17" fmla="*/ 2 h 24"/>
                  <a:gd name="T18" fmla="*/ 34 w 34"/>
                  <a:gd name="T19" fmla="*/ 20 h 24"/>
                  <a:gd name="T20" fmla="*/ 33 w 34"/>
                  <a:gd name="T21" fmla="*/ 22 h 24"/>
                  <a:gd name="T22" fmla="*/ 30 w 34"/>
                  <a:gd name="T23" fmla="*/ 24 h 24"/>
                  <a:gd name="T24" fmla="*/ 2 w 34"/>
                  <a:gd name="T25" fmla="*/ 24 h 24"/>
                  <a:gd name="T26" fmla="*/ 0 w 34"/>
                  <a:gd name="T27" fmla="*/ 22 h 24"/>
                  <a:gd name="T28" fmla="*/ 0 w 34"/>
                  <a:gd name="T29" fmla="*/ 20 h 24"/>
                  <a:gd name="T30" fmla="*/ 0 w 34"/>
                  <a:gd name="T31" fmla="*/ 2 h 24"/>
                  <a:gd name="T32" fmla="*/ 0 w 34"/>
                  <a:gd name="T33" fmla="*/ 0 h 24"/>
                  <a:gd name="T34" fmla="*/ 2 w 34"/>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24">
                    <a:moveTo>
                      <a:pt x="4" y="3"/>
                    </a:moveTo>
                    <a:lnTo>
                      <a:pt x="4" y="19"/>
                    </a:lnTo>
                    <a:lnTo>
                      <a:pt x="28" y="19"/>
                    </a:lnTo>
                    <a:lnTo>
                      <a:pt x="28" y="3"/>
                    </a:lnTo>
                    <a:lnTo>
                      <a:pt x="4" y="3"/>
                    </a:lnTo>
                    <a:close/>
                    <a:moveTo>
                      <a:pt x="2" y="0"/>
                    </a:moveTo>
                    <a:lnTo>
                      <a:pt x="30" y="0"/>
                    </a:lnTo>
                    <a:lnTo>
                      <a:pt x="33" y="0"/>
                    </a:lnTo>
                    <a:lnTo>
                      <a:pt x="34" y="2"/>
                    </a:lnTo>
                    <a:lnTo>
                      <a:pt x="34" y="20"/>
                    </a:lnTo>
                    <a:lnTo>
                      <a:pt x="33" y="22"/>
                    </a:lnTo>
                    <a:lnTo>
                      <a:pt x="30" y="24"/>
                    </a:lnTo>
                    <a:lnTo>
                      <a:pt x="2" y="24"/>
                    </a:lnTo>
                    <a:lnTo>
                      <a:pt x="0" y="22"/>
                    </a:lnTo>
                    <a:lnTo>
                      <a:pt x="0" y="20"/>
                    </a:lnTo>
                    <a:lnTo>
                      <a:pt x="0" y="2"/>
                    </a:lnTo>
                    <a:lnTo>
                      <a:pt x="0" y="0"/>
                    </a:lnTo>
                    <a:lnTo>
                      <a:pt x="2"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166"/>
              <p:cNvSpPr/>
              <p:nvPr/>
            </p:nvSpPr>
            <p:spPr bwMode="auto">
              <a:xfrm>
                <a:off x="5098828" y="3228519"/>
                <a:ext cx="224700" cy="278697"/>
              </a:xfrm>
              <a:custGeom>
                <a:avLst/>
                <a:gdLst>
                  <a:gd name="T0" fmla="*/ 64 w 129"/>
                  <a:gd name="T1" fmla="*/ 0 h 160"/>
                  <a:gd name="T2" fmla="*/ 70 w 129"/>
                  <a:gd name="T3" fmla="*/ 4 h 160"/>
                  <a:gd name="T4" fmla="*/ 73 w 129"/>
                  <a:gd name="T5" fmla="*/ 5 h 160"/>
                  <a:gd name="T6" fmla="*/ 98 w 129"/>
                  <a:gd name="T7" fmla="*/ 20 h 160"/>
                  <a:gd name="T8" fmla="*/ 87 w 129"/>
                  <a:gd name="T9" fmla="*/ 20 h 160"/>
                  <a:gd name="T10" fmla="*/ 86 w 129"/>
                  <a:gd name="T11" fmla="*/ 18 h 160"/>
                  <a:gd name="T12" fmla="*/ 87 w 129"/>
                  <a:gd name="T13" fmla="*/ 17 h 160"/>
                  <a:gd name="T14" fmla="*/ 92 w 129"/>
                  <a:gd name="T15" fmla="*/ 14 h 160"/>
                  <a:gd name="T16" fmla="*/ 124 w 129"/>
                  <a:gd name="T17" fmla="*/ 15 h 160"/>
                  <a:gd name="T18" fmla="*/ 129 w 129"/>
                  <a:gd name="T19" fmla="*/ 18 h 160"/>
                  <a:gd name="T20" fmla="*/ 128 w 129"/>
                  <a:gd name="T21" fmla="*/ 20 h 160"/>
                  <a:gd name="T22" fmla="*/ 114 w 129"/>
                  <a:gd name="T23" fmla="*/ 20 h 160"/>
                  <a:gd name="T24" fmla="*/ 114 w 129"/>
                  <a:gd name="T25" fmla="*/ 25 h 160"/>
                  <a:gd name="T26" fmla="*/ 93 w 129"/>
                  <a:gd name="T27" fmla="*/ 46 h 160"/>
                  <a:gd name="T28" fmla="*/ 92 w 129"/>
                  <a:gd name="T29" fmla="*/ 46 h 160"/>
                  <a:gd name="T30" fmla="*/ 89 w 129"/>
                  <a:gd name="T31" fmla="*/ 47 h 160"/>
                  <a:gd name="T32" fmla="*/ 83 w 129"/>
                  <a:gd name="T33" fmla="*/ 46 h 160"/>
                  <a:gd name="T34" fmla="*/ 73 w 129"/>
                  <a:gd name="T35" fmla="*/ 32 h 160"/>
                  <a:gd name="T36" fmla="*/ 71 w 129"/>
                  <a:gd name="T37" fmla="*/ 71 h 160"/>
                  <a:gd name="T38" fmla="*/ 69 w 129"/>
                  <a:gd name="T39" fmla="*/ 151 h 160"/>
                  <a:gd name="T40" fmla="*/ 67 w 129"/>
                  <a:gd name="T41" fmla="*/ 157 h 160"/>
                  <a:gd name="T42" fmla="*/ 61 w 129"/>
                  <a:gd name="T43" fmla="*/ 160 h 160"/>
                  <a:gd name="T44" fmla="*/ 55 w 129"/>
                  <a:gd name="T45" fmla="*/ 157 h 160"/>
                  <a:gd name="T46" fmla="*/ 52 w 129"/>
                  <a:gd name="T47" fmla="*/ 151 h 160"/>
                  <a:gd name="T48" fmla="*/ 45 w 129"/>
                  <a:gd name="T49" fmla="*/ 78 h 160"/>
                  <a:gd name="T50" fmla="*/ 45 w 129"/>
                  <a:gd name="T51" fmla="*/ 155 h 160"/>
                  <a:gd name="T52" fmla="*/ 41 w 129"/>
                  <a:gd name="T53" fmla="*/ 159 h 160"/>
                  <a:gd name="T54" fmla="*/ 33 w 129"/>
                  <a:gd name="T55" fmla="*/ 159 h 160"/>
                  <a:gd name="T56" fmla="*/ 29 w 129"/>
                  <a:gd name="T57" fmla="*/ 155 h 160"/>
                  <a:gd name="T58" fmla="*/ 28 w 129"/>
                  <a:gd name="T59" fmla="*/ 73 h 160"/>
                  <a:gd name="T60" fmla="*/ 27 w 129"/>
                  <a:gd name="T61" fmla="*/ 68 h 160"/>
                  <a:gd name="T62" fmla="*/ 15 w 129"/>
                  <a:gd name="T63" fmla="*/ 78 h 160"/>
                  <a:gd name="T64" fmla="*/ 11 w 129"/>
                  <a:gd name="T65" fmla="*/ 82 h 160"/>
                  <a:gd name="T66" fmla="*/ 5 w 129"/>
                  <a:gd name="T67" fmla="*/ 82 h 160"/>
                  <a:gd name="T68" fmla="*/ 1 w 129"/>
                  <a:gd name="T69" fmla="*/ 78 h 160"/>
                  <a:gd name="T70" fmla="*/ 1 w 129"/>
                  <a:gd name="T71" fmla="*/ 72 h 160"/>
                  <a:gd name="T72" fmla="*/ 26 w 129"/>
                  <a:gd name="T73" fmla="*/ 7 h 160"/>
                  <a:gd name="T74" fmla="*/ 28 w 129"/>
                  <a:gd name="T75" fmla="*/ 3 h 160"/>
                  <a:gd name="T76" fmla="*/ 31 w 129"/>
                  <a:gd name="T77" fmla="*/ 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9" h="160">
                    <a:moveTo>
                      <a:pt x="35" y="0"/>
                    </a:moveTo>
                    <a:lnTo>
                      <a:pt x="64" y="0"/>
                    </a:lnTo>
                    <a:lnTo>
                      <a:pt x="67" y="2"/>
                    </a:lnTo>
                    <a:lnTo>
                      <a:pt x="70" y="4"/>
                    </a:lnTo>
                    <a:lnTo>
                      <a:pt x="70" y="4"/>
                    </a:lnTo>
                    <a:lnTo>
                      <a:pt x="73" y="5"/>
                    </a:lnTo>
                    <a:lnTo>
                      <a:pt x="89" y="29"/>
                    </a:lnTo>
                    <a:lnTo>
                      <a:pt x="98" y="20"/>
                    </a:lnTo>
                    <a:lnTo>
                      <a:pt x="88" y="20"/>
                    </a:lnTo>
                    <a:lnTo>
                      <a:pt x="87" y="20"/>
                    </a:lnTo>
                    <a:lnTo>
                      <a:pt x="86" y="18"/>
                    </a:lnTo>
                    <a:lnTo>
                      <a:pt x="86" y="18"/>
                    </a:lnTo>
                    <a:lnTo>
                      <a:pt x="87" y="17"/>
                    </a:lnTo>
                    <a:lnTo>
                      <a:pt x="87" y="17"/>
                    </a:lnTo>
                    <a:lnTo>
                      <a:pt x="91" y="15"/>
                    </a:lnTo>
                    <a:lnTo>
                      <a:pt x="92" y="14"/>
                    </a:lnTo>
                    <a:lnTo>
                      <a:pt x="122" y="14"/>
                    </a:lnTo>
                    <a:lnTo>
                      <a:pt x="124" y="15"/>
                    </a:lnTo>
                    <a:lnTo>
                      <a:pt x="128" y="17"/>
                    </a:lnTo>
                    <a:lnTo>
                      <a:pt x="129" y="18"/>
                    </a:lnTo>
                    <a:lnTo>
                      <a:pt x="129" y="18"/>
                    </a:lnTo>
                    <a:lnTo>
                      <a:pt x="128" y="20"/>
                    </a:lnTo>
                    <a:lnTo>
                      <a:pt x="127" y="20"/>
                    </a:lnTo>
                    <a:lnTo>
                      <a:pt x="114" y="20"/>
                    </a:lnTo>
                    <a:lnTo>
                      <a:pt x="114" y="23"/>
                    </a:lnTo>
                    <a:lnTo>
                      <a:pt x="114" y="25"/>
                    </a:lnTo>
                    <a:lnTo>
                      <a:pt x="112" y="27"/>
                    </a:lnTo>
                    <a:lnTo>
                      <a:pt x="93" y="46"/>
                    </a:lnTo>
                    <a:lnTo>
                      <a:pt x="92" y="46"/>
                    </a:lnTo>
                    <a:lnTo>
                      <a:pt x="92" y="46"/>
                    </a:lnTo>
                    <a:lnTo>
                      <a:pt x="91" y="47"/>
                    </a:lnTo>
                    <a:lnTo>
                      <a:pt x="89" y="47"/>
                    </a:lnTo>
                    <a:lnTo>
                      <a:pt x="86" y="47"/>
                    </a:lnTo>
                    <a:lnTo>
                      <a:pt x="83" y="46"/>
                    </a:lnTo>
                    <a:lnTo>
                      <a:pt x="81" y="45"/>
                    </a:lnTo>
                    <a:lnTo>
                      <a:pt x="73" y="32"/>
                    </a:lnTo>
                    <a:lnTo>
                      <a:pt x="71" y="68"/>
                    </a:lnTo>
                    <a:lnTo>
                      <a:pt x="71" y="71"/>
                    </a:lnTo>
                    <a:lnTo>
                      <a:pt x="69" y="73"/>
                    </a:lnTo>
                    <a:lnTo>
                      <a:pt x="69" y="151"/>
                    </a:lnTo>
                    <a:lnTo>
                      <a:pt x="69" y="155"/>
                    </a:lnTo>
                    <a:lnTo>
                      <a:pt x="67" y="157"/>
                    </a:lnTo>
                    <a:lnTo>
                      <a:pt x="65" y="159"/>
                    </a:lnTo>
                    <a:lnTo>
                      <a:pt x="61" y="160"/>
                    </a:lnTo>
                    <a:lnTo>
                      <a:pt x="57" y="159"/>
                    </a:lnTo>
                    <a:lnTo>
                      <a:pt x="55" y="157"/>
                    </a:lnTo>
                    <a:lnTo>
                      <a:pt x="53" y="155"/>
                    </a:lnTo>
                    <a:lnTo>
                      <a:pt x="52" y="151"/>
                    </a:lnTo>
                    <a:lnTo>
                      <a:pt x="52" y="78"/>
                    </a:lnTo>
                    <a:lnTo>
                      <a:pt x="45" y="78"/>
                    </a:lnTo>
                    <a:lnTo>
                      <a:pt x="45" y="151"/>
                    </a:lnTo>
                    <a:lnTo>
                      <a:pt x="45" y="155"/>
                    </a:lnTo>
                    <a:lnTo>
                      <a:pt x="43" y="157"/>
                    </a:lnTo>
                    <a:lnTo>
                      <a:pt x="41" y="159"/>
                    </a:lnTo>
                    <a:lnTo>
                      <a:pt x="37" y="160"/>
                    </a:lnTo>
                    <a:lnTo>
                      <a:pt x="33" y="159"/>
                    </a:lnTo>
                    <a:lnTo>
                      <a:pt x="31" y="157"/>
                    </a:lnTo>
                    <a:lnTo>
                      <a:pt x="29" y="155"/>
                    </a:lnTo>
                    <a:lnTo>
                      <a:pt x="28" y="151"/>
                    </a:lnTo>
                    <a:lnTo>
                      <a:pt x="28" y="73"/>
                    </a:lnTo>
                    <a:lnTo>
                      <a:pt x="27" y="71"/>
                    </a:lnTo>
                    <a:lnTo>
                      <a:pt x="27" y="68"/>
                    </a:lnTo>
                    <a:lnTo>
                      <a:pt x="26" y="47"/>
                    </a:lnTo>
                    <a:lnTo>
                      <a:pt x="15" y="78"/>
                    </a:lnTo>
                    <a:lnTo>
                      <a:pt x="13" y="80"/>
                    </a:lnTo>
                    <a:lnTo>
                      <a:pt x="11" y="82"/>
                    </a:lnTo>
                    <a:lnTo>
                      <a:pt x="7" y="82"/>
                    </a:lnTo>
                    <a:lnTo>
                      <a:pt x="5" y="82"/>
                    </a:lnTo>
                    <a:lnTo>
                      <a:pt x="2" y="80"/>
                    </a:lnTo>
                    <a:lnTo>
                      <a:pt x="1" y="78"/>
                    </a:lnTo>
                    <a:lnTo>
                      <a:pt x="0" y="74"/>
                    </a:lnTo>
                    <a:lnTo>
                      <a:pt x="1" y="72"/>
                    </a:lnTo>
                    <a:lnTo>
                      <a:pt x="25" y="8"/>
                    </a:lnTo>
                    <a:lnTo>
                      <a:pt x="26" y="7"/>
                    </a:lnTo>
                    <a:lnTo>
                      <a:pt x="26" y="5"/>
                    </a:lnTo>
                    <a:lnTo>
                      <a:pt x="28" y="3"/>
                    </a:lnTo>
                    <a:lnTo>
                      <a:pt x="29" y="2"/>
                    </a:lnTo>
                    <a:lnTo>
                      <a:pt x="31" y="2"/>
                    </a:lnTo>
                    <a:lnTo>
                      <a:pt x="35"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 name="组合 9"/>
          <p:cNvGrpSpPr/>
          <p:nvPr/>
        </p:nvGrpSpPr>
        <p:grpSpPr>
          <a:xfrm>
            <a:off x="3184715" y="4033200"/>
            <a:ext cx="6547582" cy="570252"/>
            <a:chOff x="2692946" y="4096380"/>
            <a:chExt cx="7539950" cy="656681"/>
          </a:xfrm>
          <a:solidFill>
            <a:schemeClr val="bg1"/>
          </a:solidFill>
        </p:grpSpPr>
        <p:grpSp>
          <p:nvGrpSpPr>
            <p:cNvPr id="207" name="组合 206"/>
            <p:cNvGrpSpPr/>
            <p:nvPr/>
          </p:nvGrpSpPr>
          <p:grpSpPr>
            <a:xfrm>
              <a:off x="9717306" y="4108573"/>
              <a:ext cx="515590" cy="606167"/>
              <a:chOff x="8418513" y="4619626"/>
              <a:chExt cx="469900" cy="552450"/>
            </a:xfrm>
            <a:grpFill/>
          </p:grpSpPr>
          <p:sp>
            <p:nvSpPr>
              <p:cNvPr id="172" name="Freeform 152"/>
              <p:cNvSpPr>
                <a:spLocks noEditPoints="1"/>
              </p:cNvSpPr>
              <p:nvPr/>
            </p:nvSpPr>
            <p:spPr bwMode="auto">
              <a:xfrm>
                <a:off x="8520113" y="4921251"/>
                <a:ext cx="52388" cy="85725"/>
              </a:xfrm>
              <a:custGeom>
                <a:avLst/>
                <a:gdLst>
                  <a:gd name="T0" fmla="*/ 15 w 33"/>
                  <a:gd name="T1" fmla="*/ 5 h 54"/>
                  <a:gd name="T2" fmla="*/ 12 w 33"/>
                  <a:gd name="T3" fmla="*/ 6 h 54"/>
                  <a:gd name="T4" fmla="*/ 8 w 33"/>
                  <a:gd name="T5" fmla="*/ 8 h 54"/>
                  <a:gd name="T6" fmla="*/ 6 w 33"/>
                  <a:gd name="T7" fmla="*/ 12 h 54"/>
                  <a:gd name="T8" fmla="*/ 5 w 33"/>
                  <a:gd name="T9" fmla="*/ 16 h 54"/>
                  <a:gd name="T10" fmla="*/ 5 w 33"/>
                  <a:gd name="T11" fmla="*/ 48 h 54"/>
                  <a:gd name="T12" fmla="*/ 28 w 33"/>
                  <a:gd name="T13" fmla="*/ 48 h 54"/>
                  <a:gd name="T14" fmla="*/ 28 w 33"/>
                  <a:gd name="T15" fmla="*/ 16 h 54"/>
                  <a:gd name="T16" fmla="*/ 27 w 33"/>
                  <a:gd name="T17" fmla="*/ 12 h 54"/>
                  <a:gd name="T18" fmla="*/ 25 w 33"/>
                  <a:gd name="T19" fmla="*/ 8 h 54"/>
                  <a:gd name="T20" fmla="*/ 21 w 33"/>
                  <a:gd name="T21" fmla="*/ 6 h 54"/>
                  <a:gd name="T22" fmla="*/ 17 w 33"/>
                  <a:gd name="T23" fmla="*/ 5 h 54"/>
                  <a:gd name="T24" fmla="*/ 15 w 33"/>
                  <a:gd name="T25" fmla="*/ 5 h 54"/>
                  <a:gd name="T26" fmla="*/ 15 w 33"/>
                  <a:gd name="T27" fmla="*/ 0 h 54"/>
                  <a:gd name="T28" fmla="*/ 17 w 33"/>
                  <a:gd name="T29" fmla="*/ 0 h 54"/>
                  <a:gd name="T30" fmla="*/ 22 w 33"/>
                  <a:gd name="T31" fmla="*/ 0 h 54"/>
                  <a:gd name="T32" fmla="*/ 27 w 33"/>
                  <a:gd name="T33" fmla="*/ 2 h 54"/>
                  <a:gd name="T34" fmla="*/ 30 w 33"/>
                  <a:gd name="T35" fmla="*/ 6 h 54"/>
                  <a:gd name="T36" fmla="*/ 32 w 33"/>
                  <a:gd name="T37" fmla="*/ 11 h 54"/>
                  <a:gd name="T38" fmla="*/ 33 w 33"/>
                  <a:gd name="T39" fmla="*/ 16 h 54"/>
                  <a:gd name="T40" fmla="*/ 33 w 33"/>
                  <a:gd name="T41" fmla="*/ 54 h 54"/>
                  <a:gd name="T42" fmla="*/ 0 w 33"/>
                  <a:gd name="T43" fmla="*/ 54 h 54"/>
                  <a:gd name="T44" fmla="*/ 0 w 33"/>
                  <a:gd name="T45" fmla="*/ 16 h 54"/>
                  <a:gd name="T46" fmla="*/ 0 w 33"/>
                  <a:gd name="T47" fmla="*/ 11 h 54"/>
                  <a:gd name="T48" fmla="*/ 2 w 33"/>
                  <a:gd name="T49" fmla="*/ 6 h 54"/>
                  <a:gd name="T50" fmla="*/ 6 w 33"/>
                  <a:gd name="T51" fmla="*/ 2 h 54"/>
                  <a:gd name="T52" fmla="*/ 11 w 33"/>
                  <a:gd name="T53" fmla="*/ 0 h 54"/>
                  <a:gd name="T54" fmla="*/ 15 w 33"/>
                  <a:gd name="T5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54">
                    <a:moveTo>
                      <a:pt x="15" y="5"/>
                    </a:moveTo>
                    <a:lnTo>
                      <a:pt x="12" y="6"/>
                    </a:lnTo>
                    <a:lnTo>
                      <a:pt x="8" y="8"/>
                    </a:lnTo>
                    <a:lnTo>
                      <a:pt x="6" y="12"/>
                    </a:lnTo>
                    <a:lnTo>
                      <a:pt x="5" y="16"/>
                    </a:lnTo>
                    <a:lnTo>
                      <a:pt x="5" y="48"/>
                    </a:lnTo>
                    <a:lnTo>
                      <a:pt x="28" y="48"/>
                    </a:lnTo>
                    <a:lnTo>
                      <a:pt x="28" y="16"/>
                    </a:lnTo>
                    <a:lnTo>
                      <a:pt x="27" y="12"/>
                    </a:lnTo>
                    <a:lnTo>
                      <a:pt x="25" y="8"/>
                    </a:lnTo>
                    <a:lnTo>
                      <a:pt x="21" y="6"/>
                    </a:lnTo>
                    <a:lnTo>
                      <a:pt x="17" y="5"/>
                    </a:lnTo>
                    <a:lnTo>
                      <a:pt x="15" y="5"/>
                    </a:lnTo>
                    <a:close/>
                    <a:moveTo>
                      <a:pt x="15" y="0"/>
                    </a:moveTo>
                    <a:lnTo>
                      <a:pt x="17" y="0"/>
                    </a:lnTo>
                    <a:lnTo>
                      <a:pt x="22" y="0"/>
                    </a:lnTo>
                    <a:lnTo>
                      <a:pt x="27" y="2"/>
                    </a:lnTo>
                    <a:lnTo>
                      <a:pt x="30" y="6"/>
                    </a:lnTo>
                    <a:lnTo>
                      <a:pt x="32" y="11"/>
                    </a:lnTo>
                    <a:lnTo>
                      <a:pt x="33" y="16"/>
                    </a:lnTo>
                    <a:lnTo>
                      <a:pt x="33" y="54"/>
                    </a:lnTo>
                    <a:lnTo>
                      <a:pt x="0" y="54"/>
                    </a:lnTo>
                    <a:lnTo>
                      <a:pt x="0" y="16"/>
                    </a:lnTo>
                    <a:lnTo>
                      <a:pt x="0" y="11"/>
                    </a:lnTo>
                    <a:lnTo>
                      <a:pt x="2" y="6"/>
                    </a:lnTo>
                    <a:lnTo>
                      <a:pt x="6" y="2"/>
                    </a:lnTo>
                    <a:lnTo>
                      <a:pt x="11" y="0"/>
                    </a:lnTo>
                    <a:lnTo>
                      <a:pt x="15"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53"/>
              <p:cNvSpPr>
                <a:spLocks noEditPoints="1"/>
              </p:cNvSpPr>
              <p:nvPr/>
            </p:nvSpPr>
            <p:spPr bwMode="auto">
              <a:xfrm>
                <a:off x="8589963" y="4883151"/>
                <a:ext cx="55563" cy="123825"/>
              </a:xfrm>
              <a:custGeom>
                <a:avLst/>
                <a:gdLst>
                  <a:gd name="T0" fmla="*/ 16 w 35"/>
                  <a:gd name="T1" fmla="*/ 6 h 78"/>
                  <a:gd name="T2" fmla="*/ 12 w 35"/>
                  <a:gd name="T3" fmla="*/ 7 h 78"/>
                  <a:gd name="T4" fmla="*/ 9 w 35"/>
                  <a:gd name="T5" fmla="*/ 10 h 78"/>
                  <a:gd name="T6" fmla="*/ 7 w 35"/>
                  <a:gd name="T7" fmla="*/ 13 h 78"/>
                  <a:gd name="T8" fmla="*/ 7 w 35"/>
                  <a:gd name="T9" fmla="*/ 16 h 78"/>
                  <a:gd name="T10" fmla="*/ 7 w 35"/>
                  <a:gd name="T11" fmla="*/ 72 h 78"/>
                  <a:gd name="T12" fmla="*/ 28 w 35"/>
                  <a:gd name="T13" fmla="*/ 72 h 78"/>
                  <a:gd name="T14" fmla="*/ 28 w 35"/>
                  <a:gd name="T15" fmla="*/ 16 h 78"/>
                  <a:gd name="T16" fmla="*/ 27 w 35"/>
                  <a:gd name="T17" fmla="*/ 13 h 78"/>
                  <a:gd name="T18" fmla="*/ 25 w 35"/>
                  <a:gd name="T19" fmla="*/ 10 h 78"/>
                  <a:gd name="T20" fmla="*/ 22 w 35"/>
                  <a:gd name="T21" fmla="*/ 7 h 78"/>
                  <a:gd name="T22" fmla="*/ 19 w 35"/>
                  <a:gd name="T23" fmla="*/ 6 h 78"/>
                  <a:gd name="T24" fmla="*/ 16 w 35"/>
                  <a:gd name="T25" fmla="*/ 6 h 78"/>
                  <a:gd name="T26" fmla="*/ 16 w 35"/>
                  <a:gd name="T27" fmla="*/ 0 h 78"/>
                  <a:gd name="T28" fmla="*/ 19 w 35"/>
                  <a:gd name="T29" fmla="*/ 0 h 78"/>
                  <a:gd name="T30" fmla="*/ 23 w 35"/>
                  <a:gd name="T31" fmla="*/ 1 h 78"/>
                  <a:gd name="T32" fmla="*/ 28 w 35"/>
                  <a:gd name="T33" fmla="*/ 3 h 78"/>
                  <a:gd name="T34" fmla="*/ 32 w 35"/>
                  <a:gd name="T35" fmla="*/ 7 h 78"/>
                  <a:gd name="T36" fmla="*/ 34 w 35"/>
                  <a:gd name="T37" fmla="*/ 12 h 78"/>
                  <a:gd name="T38" fmla="*/ 35 w 35"/>
                  <a:gd name="T39" fmla="*/ 16 h 78"/>
                  <a:gd name="T40" fmla="*/ 35 w 35"/>
                  <a:gd name="T41" fmla="*/ 78 h 78"/>
                  <a:gd name="T42" fmla="*/ 0 w 35"/>
                  <a:gd name="T43" fmla="*/ 78 h 78"/>
                  <a:gd name="T44" fmla="*/ 0 w 35"/>
                  <a:gd name="T45" fmla="*/ 16 h 78"/>
                  <a:gd name="T46" fmla="*/ 1 w 35"/>
                  <a:gd name="T47" fmla="*/ 12 h 78"/>
                  <a:gd name="T48" fmla="*/ 3 w 35"/>
                  <a:gd name="T49" fmla="*/ 7 h 78"/>
                  <a:gd name="T50" fmla="*/ 7 w 35"/>
                  <a:gd name="T51" fmla="*/ 3 h 78"/>
                  <a:gd name="T52" fmla="*/ 11 w 35"/>
                  <a:gd name="T53" fmla="*/ 1 h 78"/>
                  <a:gd name="T54" fmla="*/ 16 w 35"/>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78">
                    <a:moveTo>
                      <a:pt x="16" y="6"/>
                    </a:moveTo>
                    <a:lnTo>
                      <a:pt x="12" y="7"/>
                    </a:lnTo>
                    <a:lnTo>
                      <a:pt x="9" y="10"/>
                    </a:lnTo>
                    <a:lnTo>
                      <a:pt x="7" y="13"/>
                    </a:lnTo>
                    <a:lnTo>
                      <a:pt x="7" y="16"/>
                    </a:lnTo>
                    <a:lnTo>
                      <a:pt x="7" y="72"/>
                    </a:lnTo>
                    <a:lnTo>
                      <a:pt x="28" y="72"/>
                    </a:lnTo>
                    <a:lnTo>
                      <a:pt x="28" y="16"/>
                    </a:lnTo>
                    <a:lnTo>
                      <a:pt x="27" y="13"/>
                    </a:lnTo>
                    <a:lnTo>
                      <a:pt x="25" y="10"/>
                    </a:lnTo>
                    <a:lnTo>
                      <a:pt x="22" y="7"/>
                    </a:lnTo>
                    <a:lnTo>
                      <a:pt x="19" y="6"/>
                    </a:lnTo>
                    <a:lnTo>
                      <a:pt x="16" y="6"/>
                    </a:lnTo>
                    <a:close/>
                    <a:moveTo>
                      <a:pt x="16" y="0"/>
                    </a:moveTo>
                    <a:lnTo>
                      <a:pt x="19" y="0"/>
                    </a:lnTo>
                    <a:lnTo>
                      <a:pt x="23" y="1"/>
                    </a:lnTo>
                    <a:lnTo>
                      <a:pt x="28" y="3"/>
                    </a:lnTo>
                    <a:lnTo>
                      <a:pt x="32" y="7"/>
                    </a:lnTo>
                    <a:lnTo>
                      <a:pt x="34" y="12"/>
                    </a:lnTo>
                    <a:lnTo>
                      <a:pt x="35" y="16"/>
                    </a:lnTo>
                    <a:lnTo>
                      <a:pt x="35" y="78"/>
                    </a:lnTo>
                    <a:lnTo>
                      <a:pt x="0" y="78"/>
                    </a:lnTo>
                    <a:lnTo>
                      <a:pt x="0" y="16"/>
                    </a:lnTo>
                    <a:lnTo>
                      <a:pt x="1" y="12"/>
                    </a:lnTo>
                    <a:lnTo>
                      <a:pt x="3" y="7"/>
                    </a:lnTo>
                    <a:lnTo>
                      <a:pt x="7" y="3"/>
                    </a:lnTo>
                    <a:lnTo>
                      <a:pt x="11" y="1"/>
                    </a:lnTo>
                    <a:lnTo>
                      <a:pt x="16"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54"/>
              <p:cNvSpPr>
                <a:spLocks noEditPoints="1"/>
              </p:cNvSpPr>
              <p:nvPr/>
            </p:nvSpPr>
            <p:spPr bwMode="auto">
              <a:xfrm>
                <a:off x="8662988" y="4846638"/>
                <a:ext cx="52388" cy="160338"/>
              </a:xfrm>
              <a:custGeom>
                <a:avLst/>
                <a:gdLst>
                  <a:gd name="T0" fmla="*/ 16 w 33"/>
                  <a:gd name="T1" fmla="*/ 7 h 101"/>
                  <a:gd name="T2" fmla="*/ 12 w 33"/>
                  <a:gd name="T3" fmla="*/ 8 h 101"/>
                  <a:gd name="T4" fmla="*/ 8 w 33"/>
                  <a:gd name="T5" fmla="*/ 10 h 101"/>
                  <a:gd name="T6" fmla="*/ 6 w 33"/>
                  <a:gd name="T7" fmla="*/ 13 h 101"/>
                  <a:gd name="T8" fmla="*/ 5 w 33"/>
                  <a:gd name="T9" fmla="*/ 16 h 101"/>
                  <a:gd name="T10" fmla="*/ 5 w 33"/>
                  <a:gd name="T11" fmla="*/ 95 h 101"/>
                  <a:gd name="T12" fmla="*/ 28 w 33"/>
                  <a:gd name="T13" fmla="*/ 95 h 101"/>
                  <a:gd name="T14" fmla="*/ 28 w 33"/>
                  <a:gd name="T15" fmla="*/ 16 h 101"/>
                  <a:gd name="T16" fmla="*/ 27 w 33"/>
                  <a:gd name="T17" fmla="*/ 13 h 101"/>
                  <a:gd name="T18" fmla="*/ 25 w 33"/>
                  <a:gd name="T19" fmla="*/ 10 h 101"/>
                  <a:gd name="T20" fmla="*/ 21 w 33"/>
                  <a:gd name="T21" fmla="*/ 8 h 101"/>
                  <a:gd name="T22" fmla="*/ 17 w 33"/>
                  <a:gd name="T23" fmla="*/ 7 h 101"/>
                  <a:gd name="T24" fmla="*/ 16 w 33"/>
                  <a:gd name="T25" fmla="*/ 7 h 101"/>
                  <a:gd name="T26" fmla="*/ 16 w 33"/>
                  <a:gd name="T27" fmla="*/ 0 h 101"/>
                  <a:gd name="T28" fmla="*/ 17 w 33"/>
                  <a:gd name="T29" fmla="*/ 0 h 101"/>
                  <a:gd name="T30" fmla="*/ 23 w 33"/>
                  <a:gd name="T31" fmla="*/ 1 h 101"/>
                  <a:gd name="T32" fmla="*/ 27 w 33"/>
                  <a:gd name="T33" fmla="*/ 3 h 101"/>
                  <a:gd name="T34" fmla="*/ 30 w 33"/>
                  <a:gd name="T35" fmla="*/ 8 h 101"/>
                  <a:gd name="T36" fmla="*/ 32 w 33"/>
                  <a:gd name="T37" fmla="*/ 12 h 101"/>
                  <a:gd name="T38" fmla="*/ 33 w 33"/>
                  <a:gd name="T39" fmla="*/ 16 h 101"/>
                  <a:gd name="T40" fmla="*/ 33 w 33"/>
                  <a:gd name="T41" fmla="*/ 101 h 101"/>
                  <a:gd name="T42" fmla="*/ 0 w 33"/>
                  <a:gd name="T43" fmla="*/ 101 h 101"/>
                  <a:gd name="T44" fmla="*/ 0 w 33"/>
                  <a:gd name="T45" fmla="*/ 16 h 101"/>
                  <a:gd name="T46" fmla="*/ 0 w 33"/>
                  <a:gd name="T47" fmla="*/ 12 h 101"/>
                  <a:gd name="T48" fmla="*/ 2 w 33"/>
                  <a:gd name="T49" fmla="*/ 8 h 101"/>
                  <a:gd name="T50" fmla="*/ 6 w 33"/>
                  <a:gd name="T51" fmla="*/ 3 h 101"/>
                  <a:gd name="T52" fmla="*/ 11 w 33"/>
                  <a:gd name="T53" fmla="*/ 1 h 101"/>
                  <a:gd name="T54" fmla="*/ 16 w 33"/>
                  <a:gd name="T55"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101">
                    <a:moveTo>
                      <a:pt x="16" y="7"/>
                    </a:moveTo>
                    <a:lnTo>
                      <a:pt x="12" y="8"/>
                    </a:lnTo>
                    <a:lnTo>
                      <a:pt x="8" y="10"/>
                    </a:lnTo>
                    <a:lnTo>
                      <a:pt x="6" y="13"/>
                    </a:lnTo>
                    <a:lnTo>
                      <a:pt x="5" y="16"/>
                    </a:lnTo>
                    <a:lnTo>
                      <a:pt x="5" y="95"/>
                    </a:lnTo>
                    <a:lnTo>
                      <a:pt x="28" y="95"/>
                    </a:lnTo>
                    <a:lnTo>
                      <a:pt x="28" y="16"/>
                    </a:lnTo>
                    <a:lnTo>
                      <a:pt x="27" y="13"/>
                    </a:lnTo>
                    <a:lnTo>
                      <a:pt x="25" y="10"/>
                    </a:lnTo>
                    <a:lnTo>
                      <a:pt x="21" y="8"/>
                    </a:lnTo>
                    <a:lnTo>
                      <a:pt x="17" y="7"/>
                    </a:lnTo>
                    <a:lnTo>
                      <a:pt x="16" y="7"/>
                    </a:lnTo>
                    <a:close/>
                    <a:moveTo>
                      <a:pt x="16" y="0"/>
                    </a:moveTo>
                    <a:lnTo>
                      <a:pt x="17" y="0"/>
                    </a:lnTo>
                    <a:lnTo>
                      <a:pt x="23" y="1"/>
                    </a:lnTo>
                    <a:lnTo>
                      <a:pt x="27" y="3"/>
                    </a:lnTo>
                    <a:lnTo>
                      <a:pt x="30" y="8"/>
                    </a:lnTo>
                    <a:lnTo>
                      <a:pt x="32" y="12"/>
                    </a:lnTo>
                    <a:lnTo>
                      <a:pt x="33" y="16"/>
                    </a:lnTo>
                    <a:lnTo>
                      <a:pt x="33" y="101"/>
                    </a:lnTo>
                    <a:lnTo>
                      <a:pt x="0" y="101"/>
                    </a:lnTo>
                    <a:lnTo>
                      <a:pt x="0" y="16"/>
                    </a:lnTo>
                    <a:lnTo>
                      <a:pt x="0" y="12"/>
                    </a:lnTo>
                    <a:lnTo>
                      <a:pt x="2" y="8"/>
                    </a:lnTo>
                    <a:lnTo>
                      <a:pt x="6" y="3"/>
                    </a:lnTo>
                    <a:lnTo>
                      <a:pt x="11" y="1"/>
                    </a:lnTo>
                    <a:lnTo>
                      <a:pt x="16"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5" name="Freeform 155"/>
              <p:cNvSpPr>
                <a:spLocks noEditPoints="1"/>
              </p:cNvSpPr>
              <p:nvPr/>
            </p:nvSpPr>
            <p:spPr bwMode="auto">
              <a:xfrm>
                <a:off x="8732838" y="4810126"/>
                <a:ext cx="55563" cy="196850"/>
              </a:xfrm>
              <a:custGeom>
                <a:avLst/>
                <a:gdLst>
                  <a:gd name="T0" fmla="*/ 17 w 35"/>
                  <a:gd name="T1" fmla="*/ 6 h 124"/>
                  <a:gd name="T2" fmla="*/ 12 w 35"/>
                  <a:gd name="T3" fmla="*/ 7 h 124"/>
                  <a:gd name="T4" fmla="*/ 9 w 35"/>
                  <a:gd name="T5" fmla="*/ 9 h 124"/>
                  <a:gd name="T6" fmla="*/ 7 w 35"/>
                  <a:gd name="T7" fmla="*/ 12 h 124"/>
                  <a:gd name="T8" fmla="*/ 7 w 35"/>
                  <a:gd name="T9" fmla="*/ 17 h 124"/>
                  <a:gd name="T10" fmla="*/ 7 w 35"/>
                  <a:gd name="T11" fmla="*/ 118 h 124"/>
                  <a:gd name="T12" fmla="*/ 28 w 35"/>
                  <a:gd name="T13" fmla="*/ 118 h 124"/>
                  <a:gd name="T14" fmla="*/ 28 w 35"/>
                  <a:gd name="T15" fmla="*/ 17 h 124"/>
                  <a:gd name="T16" fmla="*/ 27 w 35"/>
                  <a:gd name="T17" fmla="*/ 12 h 124"/>
                  <a:gd name="T18" fmla="*/ 25 w 35"/>
                  <a:gd name="T19" fmla="*/ 9 h 124"/>
                  <a:gd name="T20" fmla="*/ 22 w 35"/>
                  <a:gd name="T21" fmla="*/ 7 h 124"/>
                  <a:gd name="T22" fmla="*/ 19 w 35"/>
                  <a:gd name="T23" fmla="*/ 6 h 124"/>
                  <a:gd name="T24" fmla="*/ 17 w 35"/>
                  <a:gd name="T25" fmla="*/ 6 h 124"/>
                  <a:gd name="T26" fmla="*/ 17 w 35"/>
                  <a:gd name="T27" fmla="*/ 0 h 124"/>
                  <a:gd name="T28" fmla="*/ 19 w 35"/>
                  <a:gd name="T29" fmla="*/ 0 h 124"/>
                  <a:gd name="T30" fmla="*/ 24 w 35"/>
                  <a:gd name="T31" fmla="*/ 0 h 124"/>
                  <a:gd name="T32" fmla="*/ 28 w 35"/>
                  <a:gd name="T33" fmla="*/ 2 h 124"/>
                  <a:gd name="T34" fmla="*/ 32 w 35"/>
                  <a:gd name="T35" fmla="*/ 7 h 124"/>
                  <a:gd name="T36" fmla="*/ 34 w 35"/>
                  <a:gd name="T37" fmla="*/ 11 h 124"/>
                  <a:gd name="T38" fmla="*/ 35 w 35"/>
                  <a:gd name="T39" fmla="*/ 17 h 124"/>
                  <a:gd name="T40" fmla="*/ 35 w 35"/>
                  <a:gd name="T41" fmla="*/ 124 h 124"/>
                  <a:gd name="T42" fmla="*/ 0 w 35"/>
                  <a:gd name="T43" fmla="*/ 124 h 124"/>
                  <a:gd name="T44" fmla="*/ 0 w 35"/>
                  <a:gd name="T45" fmla="*/ 17 h 124"/>
                  <a:gd name="T46" fmla="*/ 1 w 35"/>
                  <a:gd name="T47" fmla="*/ 11 h 124"/>
                  <a:gd name="T48" fmla="*/ 4 w 35"/>
                  <a:gd name="T49" fmla="*/ 7 h 124"/>
                  <a:gd name="T50" fmla="*/ 7 w 35"/>
                  <a:gd name="T51" fmla="*/ 2 h 124"/>
                  <a:gd name="T52" fmla="*/ 11 w 35"/>
                  <a:gd name="T53" fmla="*/ 0 h 124"/>
                  <a:gd name="T54" fmla="*/ 17 w 35"/>
                  <a:gd name="T5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124">
                    <a:moveTo>
                      <a:pt x="17" y="6"/>
                    </a:moveTo>
                    <a:lnTo>
                      <a:pt x="12" y="7"/>
                    </a:lnTo>
                    <a:lnTo>
                      <a:pt x="9" y="9"/>
                    </a:lnTo>
                    <a:lnTo>
                      <a:pt x="7" y="12"/>
                    </a:lnTo>
                    <a:lnTo>
                      <a:pt x="7" y="17"/>
                    </a:lnTo>
                    <a:lnTo>
                      <a:pt x="7" y="118"/>
                    </a:lnTo>
                    <a:lnTo>
                      <a:pt x="28" y="118"/>
                    </a:lnTo>
                    <a:lnTo>
                      <a:pt x="28" y="17"/>
                    </a:lnTo>
                    <a:lnTo>
                      <a:pt x="27" y="12"/>
                    </a:lnTo>
                    <a:lnTo>
                      <a:pt x="25" y="9"/>
                    </a:lnTo>
                    <a:lnTo>
                      <a:pt x="22" y="7"/>
                    </a:lnTo>
                    <a:lnTo>
                      <a:pt x="19" y="6"/>
                    </a:lnTo>
                    <a:lnTo>
                      <a:pt x="17" y="6"/>
                    </a:lnTo>
                    <a:close/>
                    <a:moveTo>
                      <a:pt x="17" y="0"/>
                    </a:moveTo>
                    <a:lnTo>
                      <a:pt x="19" y="0"/>
                    </a:lnTo>
                    <a:lnTo>
                      <a:pt x="24" y="0"/>
                    </a:lnTo>
                    <a:lnTo>
                      <a:pt x="28" y="2"/>
                    </a:lnTo>
                    <a:lnTo>
                      <a:pt x="32" y="7"/>
                    </a:lnTo>
                    <a:lnTo>
                      <a:pt x="34" y="11"/>
                    </a:lnTo>
                    <a:lnTo>
                      <a:pt x="35" y="17"/>
                    </a:lnTo>
                    <a:lnTo>
                      <a:pt x="35" y="124"/>
                    </a:lnTo>
                    <a:lnTo>
                      <a:pt x="0" y="124"/>
                    </a:lnTo>
                    <a:lnTo>
                      <a:pt x="0" y="17"/>
                    </a:lnTo>
                    <a:lnTo>
                      <a:pt x="1" y="11"/>
                    </a:lnTo>
                    <a:lnTo>
                      <a:pt x="4" y="7"/>
                    </a:lnTo>
                    <a:lnTo>
                      <a:pt x="7" y="2"/>
                    </a:lnTo>
                    <a:lnTo>
                      <a:pt x="11" y="0"/>
                    </a:lnTo>
                    <a:lnTo>
                      <a:pt x="17"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56"/>
              <p:cNvSpPr>
                <a:spLocks noEditPoints="1"/>
              </p:cNvSpPr>
              <p:nvPr/>
            </p:nvSpPr>
            <p:spPr bwMode="auto">
              <a:xfrm>
                <a:off x="8418513" y="4619626"/>
                <a:ext cx="469900" cy="552450"/>
              </a:xfrm>
              <a:custGeom>
                <a:avLst/>
                <a:gdLst>
                  <a:gd name="T0" fmla="*/ 82 w 296"/>
                  <a:gd name="T1" fmla="*/ 330 h 348"/>
                  <a:gd name="T2" fmla="*/ 80 w 296"/>
                  <a:gd name="T3" fmla="*/ 335 h 348"/>
                  <a:gd name="T4" fmla="*/ 84 w 296"/>
                  <a:gd name="T5" fmla="*/ 342 h 348"/>
                  <a:gd name="T6" fmla="*/ 211 w 296"/>
                  <a:gd name="T7" fmla="*/ 342 h 348"/>
                  <a:gd name="T8" fmla="*/ 216 w 296"/>
                  <a:gd name="T9" fmla="*/ 335 h 348"/>
                  <a:gd name="T10" fmla="*/ 213 w 296"/>
                  <a:gd name="T11" fmla="*/ 330 h 348"/>
                  <a:gd name="T12" fmla="*/ 86 w 296"/>
                  <a:gd name="T13" fmla="*/ 328 h 348"/>
                  <a:gd name="T14" fmla="*/ 183 w 296"/>
                  <a:gd name="T15" fmla="*/ 321 h 348"/>
                  <a:gd name="T16" fmla="*/ 29 w 296"/>
                  <a:gd name="T17" fmla="*/ 109 h 348"/>
                  <a:gd name="T18" fmla="*/ 267 w 296"/>
                  <a:gd name="T19" fmla="*/ 109 h 348"/>
                  <a:gd name="T20" fmla="*/ 137 w 296"/>
                  <a:gd name="T21" fmla="*/ 143 h 348"/>
                  <a:gd name="T22" fmla="*/ 88 w 296"/>
                  <a:gd name="T23" fmla="*/ 121 h 348"/>
                  <a:gd name="T24" fmla="*/ 39 w 296"/>
                  <a:gd name="T25" fmla="*/ 109 h 348"/>
                  <a:gd name="T26" fmla="*/ 10 w 296"/>
                  <a:gd name="T27" fmla="*/ 92 h 348"/>
                  <a:gd name="T28" fmla="*/ 6 w 296"/>
                  <a:gd name="T29" fmla="*/ 99 h 348"/>
                  <a:gd name="T30" fmla="*/ 7 w 296"/>
                  <a:gd name="T31" fmla="*/ 271 h 348"/>
                  <a:gd name="T32" fmla="*/ 283 w 296"/>
                  <a:gd name="T33" fmla="*/ 273 h 348"/>
                  <a:gd name="T34" fmla="*/ 289 w 296"/>
                  <a:gd name="T35" fmla="*/ 269 h 348"/>
                  <a:gd name="T36" fmla="*/ 289 w 296"/>
                  <a:gd name="T37" fmla="*/ 95 h 348"/>
                  <a:gd name="T38" fmla="*/ 283 w 296"/>
                  <a:gd name="T39" fmla="*/ 91 h 348"/>
                  <a:gd name="T40" fmla="*/ 147 w 296"/>
                  <a:gd name="T41" fmla="*/ 104 h 348"/>
                  <a:gd name="T42" fmla="*/ 23 w 296"/>
                  <a:gd name="T43" fmla="*/ 261 h 348"/>
                  <a:gd name="T44" fmla="*/ 22 w 296"/>
                  <a:gd name="T45" fmla="*/ 97 h 348"/>
                  <a:gd name="T46" fmla="*/ 88 w 296"/>
                  <a:gd name="T47" fmla="*/ 5 h 348"/>
                  <a:gd name="T48" fmla="*/ 33 w 296"/>
                  <a:gd name="T49" fmla="*/ 21 h 348"/>
                  <a:gd name="T50" fmla="*/ 10 w 296"/>
                  <a:gd name="T51" fmla="*/ 60 h 348"/>
                  <a:gd name="T52" fmla="*/ 33 w 296"/>
                  <a:gd name="T53" fmla="*/ 99 h 348"/>
                  <a:gd name="T54" fmla="*/ 88 w 296"/>
                  <a:gd name="T55" fmla="*/ 115 h 348"/>
                  <a:gd name="T56" fmla="*/ 105 w 296"/>
                  <a:gd name="T57" fmla="*/ 114 h 348"/>
                  <a:gd name="T58" fmla="*/ 129 w 296"/>
                  <a:gd name="T59" fmla="*/ 107 h 348"/>
                  <a:gd name="T60" fmla="*/ 164 w 296"/>
                  <a:gd name="T61" fmla="*/ 75 h 348"/>
                  <a:gd name="T62" fmla="*/ 155 w 296"/>
                  <a:gd name="T63" fmla="*/ 32 h 348"/>
                  <a:gd name="T64" fmla="*/ 108 w 296"/>
                  <a:gd name="T65" fmla="*/ 7 h 348"/>
                  <a:gd name="T66" fmla="*/ 110 w 296"/>
                  <a:gd name="T67" fmla="*/ 2 h 348"/>
                  <a:gd name="T68" fmla="*/ 160 w 296"/>
                  <a:gd name="T69" fmla="*/ 29 h 348"/>
                  <a:gd name="T70" fmla="*/ 170 w 296"/>
                  <a:gd name="T71" fmla="*/ 74 h 348"/>
                  <a:gd name="T72" fmla="*/ 287 w 296"/>
                  <a:gd name="T73" fmla="*/ 85 h 348"/>
                  <a:gd name="T74" fmla="*/ 295 w 296"/>
                  <a:gd name="T75" fmla="*/ 94 h 348"/>
                  <a:gd name="T76" fmla="*/ 295 w 296"/>
                  <a:gd name="T77" fmla="*/ 270 h 348"/>
                  <a:gd name="T78" fmla="*/ 287 w 296"/>
                  <a:gd name="T79" fmla="*/ 279 h 348"/>
                  <a:gd name="T80" fmla="*/ 190 w 296"/>
                  <a:gd name="T81" fmla="*/ 321 h 348"/>
                  <a:gd name="T82" fmla="*/ 217 w 296"/>
                  <a:gd name="T83" fmla="*/ 323 h 348"/>
                  <a:gd name="T84" fmla="*/ 222 w 296"/>
                  <a:gd name="T85" fmla="*/ 334 h 348"/>
                  <a:gd name="T86" fmla="*/ 219 w 296"/>
                  <a:gd name="T87" fmla="*/ 343 h 348"/>
                  <a:gd name="T88" fmla="*/ 209 w 296"/>
                  <a:gd name="T89" fmla="*/ 348 h 348"/>
                  <a:gd name="T90" fmla="*/ 79 w 296"/>
                  <a:gd name="T91" fmla="*/ 346 h 348"/>
                  <a:gd name="T92" fmla="*/ 73 w 296"/>
                  <a:gd name="T93" fmla="*/ 335 h 348"/>
                  <a:gd name="T94" fmla="*/ 77 w 296"/>
                  <a:gd name="T95" fmla="*/ 327 h 348"/>
                  <a:gd name="T96" fmla="*/ 86 w 296"/>
                  <a:gd name="T97" fmla="*/ 321 h 348"/>
                  <a:gd name="T98" fmla="*/ 13 w 296"/>
                  <a:gd name="T99" fmla="*/ 279 h 348"/>
                  <a:gd name="T100" fmla="*/ 2 w 296"/>
                  <a:gd name="T101" fmla="*/ 274 h 348"/>
                  <a:gd name="T102" fmla="*/ 0 w 296"/>
                  <a:gd name="T103" fmla="*/ 99 h 348"/>
                  <a:gd name="T104" fmla="*/ 5 w 296"/>
                  <a:gd name="T105" fmla="*/ 88 h 348"/>
                  <a:gd name="T106" fmla="*/ 6 w 296"/>
                  <a:gd name="T107" fmla="*/ 74 h 348"/>
                  <a:gd name="T108" fmla="*/ 16 w 296"/>
                  <a:gd name="T109" fmla="*/ 29 h 348"/>
                  <a:gd name="T110" fmla="*/ 66 w 296"/>
                  <a:gd name="T111" fmla="*/ 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96" h="348">
                    <a:moveTo>
                      <a:pt x="86" y="328"/>
                    </a:moveTo>
                    <a:lnTo>
                      <a:pt x="84" y="328"/>
                    </a:lnTo>
                    <a:lnTo>
                      <a:pt x="82" y="330"/>
                    </a:lnTo>
                    <a:lnTo>
                      <a:pt x="80" y="332"/>
                    </a:lnTo>
                    <a:lnTo>
                      <a:pt x="80" y="334"/>
                    </a:lnTo>
                    <a:lnTo>
                      <a:pt x="80" y="335"/>
                    </a:lnTo>
                    <a:lnTo>
                      <a:pt x="80" y="339"/>
                    </a:lnTo>
                    <a:lnTo>
                      <a:pt x="82" y="341"/>
                    </a:lnTo>
                    <a:lnTo>
                      <a:pt x="84" y="342"/>
                    </a:lnTo>
                    <a:lnTo>
                      <a:pt x="86" y="343"/>
                    </a:lnTo>
                    <a:lnTo>
                      <a:pt x="209" y="343"/>
                    </a:lnTo>
                    <a:lnTo>
                      <a:pt x="211" y="342"/>
                    </a:lnTo>
                    <a:lnTo>
                      <a:pt x="213" y="341"/>
                    </a:lnTo>
                    <a:lnTo>
                      <a:pt x="216" y="339"/>
                    </a:lnTo>
                    <a:lnTo>
                      <a:pt x="216" y="335"/>
                    </a:lnTo>
                    <a:lnTo>
                      <a:pt x="216" y="334"/>
                    </a:lnTo>
                    <a:lnTo>
                      <a:pt x="216" y="332"/>
                    </a:lnTo>
                    <a:lnTo>
                      <a:pt x="213" y="330"/>
                    </a:lnTo>
                    <a:lnTo>
                      <a:pt x="211" y="328"/>
                    </a:lnTo>
                    <a:lnTo>
                      <a:pt x="209" y="328"/>
                    </a:lnTo>
                    <a:lnTo>
                      <a:pt x="86" y="328"/>
                    </a:lnTo>
                    <a:close/>
                    <a:moveTo>
                      <a:pt x="113" y="279"/>
                    </a:moveTo>
                    <a:lnTo>
                      <a:pt x="113" y="321"/>
                    </a:lnTo>
                    <a:lnTo>
                      <a:pt x="183" y="321"/>
                    </a:lnTo>
                    <a:lnTo>
                      <a:pt x="183" y="279"/>
                    </a:lnTo>
                    <a:lnTo>
                      <a:pt x="113" y="279"/>
                    </a:lnTo>
                    <a:close/>
                    <a:moveTo>
                      <a:pt x="29" y="109"/>
                    </a:moveTo>
                    <a:lnTo>
                      <a:pt x="29" y="255"/>
                    </a:lnTo>
                    <a:lnTo>
                      <a:pt x="267" y="255"/>
                    </a:lnTo>
                    <a:lnTo>
                      <a:pt x="267" y="109"/>
                    </a:lnTo>
                    <a:lnTo>
                      <a:pt x="137" y="109"/>
                    </a:lnTo>
                    <a:lnTo>
                      <a:pt x="133" y="112"/>
                    </a:lnTo>
                    <a:lnTo>
                      <a:pt x="137" y="143"/>
                    </a:lnTo>
                    <a:lnTo>
                      <a:pt x="104" y="120"/>
                    </a:lnTo>
                    <a:lnTo>
                      <a:pt x="95" y="121"/>
                    </a:lnTo>
                    <a:lnTo>
                      <a:pt x="88" y="121"/>
                    </a:lnTo>
                    <a:lnTo>
                      <a:pt x="70" y="120"/>
                    </a:lnTo>
                    <a:lnTo>
                      <a:pt x="54" y="116"/>
                    </a:lnTo>
                    <a:lnTo>
                      <a:pt x="39" y="109"/>
                    </a:lnTo>
                    <a:lnTo>
                      <a:pt x="29" y="109"/>
                    </a:lnTo>
                    <a:close/>
                    <a:moveTo>
                      <a:pt x="13" y="91"/>
                    </a:moveTo>
                    <a:lnTo>
                      <a:pt x="10" y="92"/>
                    </a:lnTo>
                    <a:lnTo>
                      <a:pt x="7" y="93"/>
                    </a:lnTo>
                    <a:lnTo>
                      <a:pt x="6" y="95"/>
                    </a:lnTo>
                    <a:lnTo>
                      <a:pt x="6" y="99"/>
                    </a:lnTo>
                    <a:lnTo>
                      <a:pt x="6" y="266"/>
                    </a:lnTo>
                    <a:lnTo>
                      <a:pt x="6" y="269"/>
                    </a:lnTo>
                    <a:lnTo>
                      <a:pt x="7" y="271"/>
                    </a:lnTo>
                    <a:lnTo>
                      <a:pt x="10" y="272"/>
                    </a:lnTo>
                    <a:lnTo>
                      <a:pt x="13" y="273"/>
                    </a:lnTo>
                    <a:lnTo>
                      <a:pt x="283" y="273"/>
                    </a:lnTo>
                    <a:lnTo>
                      <a:pt x="285" y="272"/>
                    </a:lnTo>
                    <a:lnTo>
                      <a:pt x="287" y="271"/>
                    </a:lnTo>
                    <a:lnTo>
                      <a:pt x="289" y="269"/>
                    </a:lnTo>
                    <a:lnTo>
                      <a:pt x="289" y="266"/>
                    </a:lnTo>
                    <a:lnTo>
                      <a:pt x="289" y="99"/>
                    </a:lnTo>
                    <a:lnTo>
                      <a:pt x="289" y="95"/>
                    </a:lnTo>
                    <a:lnTo>
                      <a:pt x="287" y="93"/>
                    </a:lnTo>
                    <a:lnTo>
                      <a:pt x="285" y="92"/>
                    </a:lnTo>
                    <a:lnTo>
                      <a:pt x="283" y="91"/>
                    </a:lnTo>
                    <a:lnTo>
                      <a:pt x="160" y="91"/>
                    </a:lnTo>
                    <a:lnTo>
                      <a:pt x="154" y="97"/>
                    </a:lnTo>
                    <a:lnTo>
                      <a:pt x="147" y="104"/>
                    </a:lnTo>
                    <a:lnTo>
                      <a:pt x="272" y="104"/>
                    </a:lnTo>
                    <a:lnTo>
                      <a:pt x="272" y="261"/>
                    </a:lnTo>
                    <a:lnTo>
                      <a:pt x="23" y="261"/>
                    </a:lnTo>
                    <a:lnTo>
                      <a:pt x="23" y="104"/>
                    </a:lnTo>
                    <a:lnTo>
                      <a:pt x="29" y="104"/>
                    </a:lnTo>
                    <a:lnTo>
                      <a:pt x="22" y="97"/>
                    </a:lnTo>
                    <a:lnTo>
                      <a:pt x="16" y="91"/>
                    </a:lnTo>
                    <a:lnTo>
                      <a:pt x="13" y="91"/>
                    </a:lnTo>
                    <a:close/>
                    <a:moveTo>
                      <a:pt x="88" y="5"/>
                    </a:moveTo>
                    <a:lnTo>
                      <a:pt x="67" y="7"/>
                    </a:lnTo>
                    <a:lnTo>
                      <a:pt x="48" y="13"/>
                    </a:lnTo>
                    <a:lnTo>
                      <a:pt x="33" y="21"/>
                    </a:lnTo>
                    <a:lnTo>
                      <a:pt x="21" y="32"/>
                    </a:lnTo>
                    <a:lnTo>
                      <a:pt x="13" y="45"/>
                    </a:lnTo>
                    <a:lnTo>
                      <a:pt x="10" y="60"/>
                    </a:lnTo>
                    <a:lnTo>
                      <a:pt x="13" y="75"/>
                    </a:lnTo>
                    <a:lnTo>
                      <a:pt x="21" y="88"/>
                    </a:lnTo>
                    <a:lnTo>
                      <a:pt x="33" y="99"/>
                    </a:lnTo>
                    <a:lnTo>
                      <a:pt x="48" y="107"/>
                    </a:lnTo>
                    <a:lnTo>
                      <a:pt x="67" y="113"/>
                    </a:lnTo>
                    <a:lnTo>
                      <a:pt x="88" y="115"/>
                    </a:lnTo>
                    <a:lnTo>
                      <a:pt x="96" y="115"/>
                    </a:lnTo>
                    <a:lnTo>
                      <a:pt x="104" y="114"/>
                    </a:lnTo>
                    <a:lnTo>
                      <a:pt x="105" y="114"/>
                    </a:lnTo>
                    <a:lnTo>
                      <a:pt x="130" y="131"/>
                    </a:lnTo>
                    <a:lnTo>
                      <a:pt x="127" y="108"/>
                    </a:lnTo>
                    <a:lnTo>
                      <a:pt x="129" y="107"/>
                    </a:lnTo>
                    <a:lnTo>
                      <a:pt x="144" y="99"/>
                    </a:lnTo>
                    <a:lnTo>
                      <a:pt x="156" y="87"/>
                    </a:lnTo>
                    <a:lnTo>
                      <a:pt x="164" y="75"/>
                    </a:lnTo>
                    <a:lnTo>
                      <a:pt x="166" y="60"/>
                    </a:lnTo>
                    <a:lnTo>
                      <a:pt x="162" y="45"/>
                    </a:lnTo>
                    <a:lnTo>
                      <a:pt x="155" y="32"/>
                    </a:lnTo>
                    <a:lnTo>
                      <a:pt x="143" y="21"/>
                    </a:lnTo>
                    <a:lnTo>
                      <a:pt x="127" y="13"/>
                    </a:lnTo>
                    <a:lnTo>
                      <a:pt x="108" y="7"/>
                    </a:lnTo>
                    <a:lnTo>
                      <a:pt x="88" y="5"/>
                    </a:lnTo>
                    <a:close/>
                    <a:moveTo>
                      <a:pt x="88" y="0"/>
                    </a:moveTo>
                    <a:lnTo>
                      <a:pt x="110" y="2"/>
                    </a:lnTo>
                    <a:lnTo>
                      <a:pt x="130" y="7"/>
                    </a:lnTo>
                    <a:lnTo>
                      <a:pt x="147" y="17"/>
                    </a:lnTo>
                    <a:lnTo>
                      <a:pt x="160" y="29"/>
                    </a:lnTo>
                    <a:lnTo>
                      <a:pt x="169" y="44"/>
                    </a:lnTo>
                    <a:lnTo>
                      <a:pt x="171" y="60"/>
                    </a:lnTo>
                    <a:lnTo>
                      <a:pt x="170" y="74"/>
                    </a:lnTo>
                    <a:lnTo>
                      <a:pt x="165" y="85"/>
                    </a:lnTo>
                    <a:lnTo>
                      <a:pt x="283" y="85"/>
                    </a:lnTo>
                    <a:lnTo>
                      <a:pt x="287" y="85"/>
                    </a:lnTo>
                    <a:lnTo>
                      <a:pt x="291" y="88"/>
                    </a:lnTo>
                    <a:lnTo>
                      <a:pt x="294" y="91"/>
                    </a:lnTo>
                    <a:lnTo>
                      <a:pt x="295" y="94"/>
                    </a:lnTo>
                    <a:lnTo>
                      <a:pt x="296" y="99"/>
                    </a:lnTo>
                    <a:lnTo>
                      <a:pt x="296" y="266"/>
                    </a:lnTo>
                    <a:lnTo>
                      <a:pt x="295" y="270"/>
                    </a:lnTo>
                    <a:lnTo>
                      <a:pt x="294" y="274"/>
                    </a:lnTo>
                    <a:lnTo>
                      <a:pt x="291" y="277"/>
                    </a:lnTo>
                    <a:lnTo>
                      <a:pt x="287" y="279"/>
                    </a:lnTo>
                    <a:lnTo>
                      <a:pt x="283" y="279"/>
                    </a:lnTo>
                    <a:lnTo>
                      <a:pt x="190" y="279"/>
                    </a:lnTo>
                    <a:lnTo>
                      <a:pt x="190" y="321"/>
                    </a:lnTo>
                    <a:lnTo>
                      <a:pt x="209" y="321"/>
                    </a:lnTo>
                    <a:lnTo>
                      <a:pt x="212" y="322"/>
                    </a:lnTo>
                    <a:lnTo>
                      <a:pt x="217" y="323"/>
                    </a:lnTo>
                    <a:lnTo>
                      <a:pt x="219" y="327"/>
                    </a:lnTo>
                    <a:lnTo>
                      <a:pt x="221" y="330"/>
                    </a:lnTo>
                    <a:lnTo>
                      <a:pt x="222" y="334"/>
                    </a:lnTo>
                    <a:lnTo>
                      <a:pt x="222" y="335"/>
                    </a:lnTo>
                    <a:lnTo>
                      <a:pt x="221" y="340"/>
                    </a:lnTo>
                    <a:lnTo>
                      <a:pt x="219" y="343"/>
                    </a:lnTo>
                    <a:lnTo>
                      <a:pt x="217" y="346"/>
                    </a:lnTo>
                    <a:lnTo>
                      <a:pt x="212" y="348"/>
                    </a:lnTo>
                    <a:lnTo>
                      <a:pt x="209" y="348"/>
                    </a:lnTo>
                    <a:lnTo>
                      <a:pt x="86" y="348"/>
                    </a:lnTo>
                    <a:lnTo>
                      <a:pt x="82" y="348"/>
                    </a:lnTo>
                    <a:lnTo>
                      <a:pt x="79" y="346"/>
                    </a:lnTo>
                    <a:lnTo>
                      <a:pt x="77" y="343"/>
                    </a:lnTo>
                    <a:lnTo>
                      <a:pt x="75" y="340"/>
                    </a:lnTo>
                    <a:lnTo>
                      <a:pt x="73" y="335"/>
                    </a:lnTo>
                    <a:lnTo>
                      <a:pt x="73" y="334"/>
                    </a:lnTo>
                    <a:lnTo>
                      <a:pt x="75" y="330"/>
                    </a:lnTo>
                    <a:lnTo>
                      <a:pt x="77" y="327"/>
                    </a:lnTo>
                    <a:lnTo>
                      <a:pt x="79" y="323"/>
                    </a:lnTo>
                    <a:lnTo>
                      <a:pt x="82" y="322"/>
                    </a:lnTo>
                    <a:lnTo>
                      <a:pt x="86" y="321"/>
                    </a:lnTo>
                    <a:lnTo>
                      <a:pt x="106" y="321"/>
                    </a:lnTo>
                    <a:lnTo>
                      <a:pt x="106" y="279"/>
                    </a:lnTo>
                    <a:lnTo>
                      <a:pt x="13" y="279"/>
                    </a:lnTo>
                    <a:lnTo>
                      <a:pt x="8" y="279"/>
                    </a:lnTo>
                    <a:lnTo>
                      <a:pt x="5" y="277"/>
                    </a:lnTo>
                    <a:lnTo>
                      <a:pt x="2" y="274"/>
                    </a:lnTo>
                    <a:lnTo>
                      <a:pt x="1" y="270"/>
                    </a:lnTo>
                    <a:lnTo>
                      <a:pt x="0" y="266"/>
                    </a:lnTo>
                    <a:lnTo>
                      <a:pt x="0" y="99"/>
                    </a:lnTo>
                    <a:lnTo>
                      <a:pt x="1" y="94"/>
                    </a:lnTo>
                    <a:lnTo>
                      <a:pt x="2" y="91"/>
                    </a:lnTo>
                    <a:lnTo>
                      <a:pt x="5" y="88"/>
                    </a:lnTo>
                    <a:lnTo>
                      <a:pt x="8" y="87"/>
                    </a:lnTo>
                    <a:lnTo>
                      <a:pt x="12" y="85"/>
                    </a:lnTo>
                    <a:lnTo>
                      <a:pt x="6" y="74"/>
                    </a:lnTo>
                    <a:lnTo>
                      <a:pt x="4" y="60"/>
                    </a:lnTo>
                    <a:lnTo>
                      <a:pt x="7" y="44"/>
                    </a:lnTo>
                    <a:lnTo>
                      <a:pt x="16" y="29"/>
                    </a:lnTo>
                    <a:lnTo>
                      <a:pt x="29" y="17"/>
                    </a:lnTo>
                    <a:lnTo>
                      <a:pt x="45" y="7"/>
                    </a:lnTo>
                    <a:lnTo>
                      <a:pt x="66" y="2"/>
                    </a:lnTo>
                    <a:lnTo>
                      <a:pt x="88"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组合 208"/>
            <p:cNvGrpSpPr/>
            <p:nvPr/>
          </p:nvGrpSpPr>
          <p:grpSpPr>
            <a:xfrm>
              <a:off x="2692946" y="4096380"/>
              <a:ext cx="496430" cy="656681"/>
              <a:chOff x="3883026" y="4608513"/>
              <a:chExt cx="452438" cy="598488"/>
            </a:xfrm>
            <a:grpFill/>
          </p:grpSpPr>
          <p:sp>
            <p:nvSpPr>
              <p:cNvPr id="181" name="Freeform 138"/>
              <p:cNvSpPr>
                <a:spLocks noEditPoints="1"/>
              </p:cNvSpPr>
              <p:nvPr/>
            </p:nvSpPr>
            <p:spPr bwMode="auto">
              <a:xfrm>
                <a:off x="3883026" y="4760913"/>
                <a:ext cx="354013" cy="446088"/>
              </a:xfrm>
              <a:custGeom>
                <a:avLst/>
                <a:gdLst>
                  <a:gd name="T0" fmla="*/ 103 w 223"/>
                  <a:gd name="T1" fmla="*/ 10 h 281"/>
                  <a:gd name="T2" fmla="*/ 64 w 223"/>
                  <a:gd name="T3" fmla="*/ 32 h 281"/>
                  <a:gd name="T4" fmla="*/ 41 w 223"/>
                  <a:gd name="T5" fmla="*/ 71 h 281"/>
                  <a:gd name="T6" fmla="*/ 37 w 223"/>
                  <a:gd name="T7" fmla="*/ 120 h 281"/>
                  <a:gd name="T8" fmla="*/ 37 w 223"/>
                  <a:gd name="T9" fmla="*/ 169 h 281"/>
                  <a:gd name="T10" fmla="*/ 43 w 223"/>
                  <a:gd name="T11" fmla="*/ 228 h 281"/>
                  <a:gd name="T12" fmla="*/ 72 w 223"/>
                  <a:gd name="T13" fmla="*/ 228 h 281"/>
                  <a:gd name="T14" fmla="*/ 92 w 223"/>
                  <a:gd name="T15" fmla="*/ 227 h 281"/>
                  <a:gd name="T16" fmla="*/ 216 w 223"/>
                  <a:gd name="T17" fmla="*/ 276 h 281"/>
                  <a:gd name="T18" fmla="*/ 190 w 223"/>
                  <a:gd name="T19" fmla="*/ 174 h 281"/>
                  <a:gd name="T20" fmla="*/ 198 w 223"/>
                  <a:gd name="T21" fmla="*/ 159 h 281"/>
                  <a:gd name="T22" fmla="*/ 210 w 223"/>
                  <a:gd name="T23" fmla="*/ 132 h 281"/>
                  <a:gd name="T24" fmla="*/ 216 w 223"/>
                  <a:gd name="T25" fmla="*/ 95 h 281"/>
                  <a:gd name="T26" fmla="*/ 204 w 223"/>
                  <a:gd name="T27" fmla="*/ 50 h 281"/>
                  <a:gd name="T28" fmla="*/ 171 w 223"/>
                  <a:gd name="T29" fmla="*/ 18 h 281"/>
                  <a:gd name="T30" fmla="*/ 127 w 223"/>
                  <a:gd name="T31" fmla="*/ 6 h 281"/>
                  <a:gd name="T32" fmla="*/ 148 w 223"/>
                  <a:gd name="T33" fmla="*/ 2 h 281"/>
                  <a:gd name="T34" fmla="*/ 186 w 223"/>
                  <a:gd name="T35" fmla="*/ 20 h 281"/>
                  <a:gd name="T36" fmla="*/ 212 w 223"/>
                  <a:gd name="T37" fmla="*/ 53 h 281"/>
                  <a:gd name="T38" fmla="*/ 222 w 223"/>
                  <a:gd name="T39" fmla="*/ 95 h 281"/>
                  <a:gd name="T40" fmla="*/ 216 w 223"/>
                  <a:gd name="T41" fmla="*/ 133 h 281"/>
                  <a:gd name="T42" fmla="*/ 204 w 223"/>
                  <a:gd name="T43" fmla="*/ 162 h 281"/>
                  <a:gd name="T44" fmla="*/ 195 w 223"/>
                  <a:gd name="T45" fmla="*/ 176 h 281"/>
                  <a:gd name="T46" fmla="*/ 96 w 223"/>
                  <a:gd name="T47" fmla="*/ 281 h 281"/>
                  <a:gd name="T48" fmla="*/ 54 w 223"/>
                  <a:gd name="T49" fmla="*/ 234 h 281"/>
                  <a:gd name="T50" fmla="*/ 36 w 223"/>
                  <a:gd name="T51" fmla="*/ 233 h 281"/>
                  <a:gd name="T52" fmla="*/ 30 w 223"/>
                  <a:gd name="T53" fmla="*/ 233 h 281"/>
                  <a:gd name="T54" fmla="*/ 0 w 223"/>
                  <a:gd name="T55" fmla="*/ 176 h 281"/>
                  <a:gd name="T56" fmla="*/ 31 w 223"/>
                  <a:gd name="T57" fmla="*/ 95 h 281"/>
                  <a:gd name="T58" fmla="*/ 41 w 223"/>
                  <a:gd name="T59" fmla="*/ 53 h 281"/>
                  <a:gd name="T60" fmla="*/ 67 w 223"/>
                  <a:gd name="T61" fmla="*/ 20 h 281"/>
                  <a:gd name="T62" fmla="*/ 105 w 223"/>
                  <a:gd name="T63" fmla="*/ 2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81">
                    <a:moveTo>
                      <a:pt x="127" y="6"/>
                    </a:moveTo>
                    <a:lnTo>
                      <a:pt x="103" y="10"/>
                    </a:lnTo>
                    <a:lnTo>
                      <a:pt x="81" y="18"/>
                    </a:lnTo>
                    <a:lnTo>
                      <a:pt x="64" y="32"/>
                    </a:lnTo>
                    <a:lnTo>
                      <a:pt x="50" y="50"/>
                    </a:lnTo>
                    <a:lnTo>
                      <a:pt x="41" y="71"/>
                    </a:lnTo>
                    <a:lnTo>
                      <a:pt x="38" y="95"/>
                    </a:lnTo>
                    <a:lnTo>
                      <a:pt x="37" y="120"/>
                    </a:lnTo>
                    <a:lnTo>
                      <a:pt x="9" y="169"/>
                    </a:lnTo>
                    <a:lnTo>
                      <a:pt x="37" y="169"/>
                    </a:lnTo>
                    <a:lnTo>
                      <a:pt x="36" y="228"/>
                    </a:lnTo>
                    <a:lnTo>
                      <a:pt x="43" y="228"/>
                    </a:lnTo>
                    <a:lnTo>
                      <a:pt x="54" y="228"/>
                    </a:lnTo>
                    <a:lnTo>
                      <a:pt x="72" y="228"/>
                    </a:lnTo>
                    <a:lnTo>
                      <a:pt x="90" y="227"/>
                    </a:lnTo>
                    <a:lnTo>
                      <a:pt x="92" y="227"/>
                    </a:lnTo>
                    <a:lnTo>
                      <a:pt x="101" y="276"/>
                    </a:lnTo>
                    <a:lnTo>
                      <a:pt x="216" y="276"/>
                    </a:lnTo>
                    <a:lnTo>
                      <a:pt x="189" y="175"/>
                    </a:lnTo>
                    <a:lnTo>
                      <a:pt x="190" y="174"/>
                    </a:lnTo>
                    <a:lnTo>
                      <a:pt x="192" y="169"/>
                    </a:lnTo>
                    <a:lnTo>
                      <a:pt x="198" y="159"/>
                    </a:lnTo>
                    <a:lnTo>
                      <a:pt x="204" y="146"/>
                    </a:lnTo>
                    <a:lnTo>
                      <a:pt x="210" y="132"/>
                    </a:lnTo>
                    <a:lnTo>
                      <a:pt x="215" y="115"/>
                    </a:lnTo>
                    <a:lnTo>
                      <a:pt x="216" y="95"/>
                    </a:lnTo>
                    <a:lnTo>
                      <a:pt x="212" y="71"/>
                    </a:lnTo>
                    <a:lnTo>
                      <a:pt x="204" y="50"/>
                    </a:lnTo>
                    <a:lnTo>
                      <a:pt x="190" y="32"/>
                    </a:lnTo>
                    <a:lnTo>
                      <a:pt x="171" y="18"/>
                    </a:lnTo>
                    <a:lnTo>
                      <a:pt x="151" y="10"/>
                    </a:lnTo>
                    <a:lnTo>
                      <a:pt x="127" y="6"/>
                    </a:lnTo>
                    <a:close/>
                    <a:moveTo>
                      <a:pt x="127" y="0"/>
                    </a:moveTo>
                    <a:lnTo>
                      <a:pt x="148" y="2"/>
                    </a:lnTo>
                    <a:lnTo>
                      <a:pt x="168" y="10"/>
                    </a:lnTo>
                    <a:lnTo>
                      <a:pt x="186" y="20"/>
                    </a:lnTo>
                    <a:lnTo>
                      <a:pt x="201" y="36"/>
                    </a:lnTo>
                    <a:lnTo>
                      <a:pt x="212" y="53"/>
                    </a:lnTo>
                    <a:lnTo>
                      <a:pt x="219" y="74"/>
                    </a:lnTo>
                    <a:lnTo>
                      <a:pt x="222" y="95"/>
                    </a:lnTo>
                    <a:lnTo>
                      <a:pt x="220" y="116"/>
                    </a:lnTo>
                    <a:lnTo>
                      <a:pt x="216" y="133"/>
                    </a:lnTo>
                    <a:lnTo>
                      <a:pt x="210" y="149"/>
                    </a:lnTo>
                    <a:lnTo>
                      <a:pt x="204" y="162"/>
                    </a:lnTo>
                    <a:lnTo>
                      <a:pt x="197" y="172"/>
                    </a:lnTo>
                    <a:lnTo>
                      <a:pt x="195" y="176"/>
                    </a:lnTo>
                    <a:lnTo>
                      <a:pt x="223" y="281"/>
                    </a:lnTo>
                    <a:lnTo>
                      <a:pt x="96" y="281"/>
                    </a:lnTo>
                    <a:lnTo>
                      <a:pt x="87" y="233"/>
                    </a:lnTo>
                    <a:lnTo>
                      <a:pt x="54" y="234"/>
                    </a:lnTo>
                    <a:lnTo>
                      <a:pt x="43" y="233"/>
                    </a:lnTo>
                    <a:lnTo>
                      <a:pt x="36" y="233"/>
                    </a:lnTo>
                    <a:lnTo>
                      <a:pt x="33" y="233"/>
                    </a:lnTo>
                    <a:lnTo>
                      <a:pt x="30" y="233"/>
                    </a:lnTo>
                    <a:lnTo>
                      <a:pt x="30" y="176"/>
                    </a:lnTo>
                    <a:lnTo>
                      <a:pt x="0" y="176"/>
                    </a:lnTo>
                    <a:lnTo>
                      <a:pt x="31" y="118"/>
                    </a:lnTo>
                    <a:lnTo>
                      <a:pt x="31" y="95"/>
                    </a:lnTo>
                    <a:lnTo>
                      <a:pt x="33" y="74"/>
                    </a:lnTo>
                    <a:lnTo>
                      <a:pt x="41" y="53"/>
                    </a:lnTo>
                    <a:lnTo>
                      <a:pt x="52" y="36"/>
                    </a:lnTo>
                    <a:lnTo>
                      <a:pt x="67" y="20"/>
                    </a:lnTo>
                    <a:lnTo>
                      <a:pt x="84" y="10"/>
                    </a:lnTo>
                    <a:lnTo>
                      <a:pt x="105" y="2"/>
                    </a:lnTo>
                    <a:lnTo>
                      <a:pt x="127"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39"/>
              <p:cNvSpPr>
                <a:spLocks noEditPoints="1"/>
              </p:cNvSpPr>
              <p:nvPr/>
            </p:nvSpPr>
            <p:spPr bwMode="auto">
              <a:xfrm>
                <a:off x="3973513" y="4791076"/>
                <a:ext cx="219075" cy="214313"/>
              </a:xfrm>
              <a:custGeom>
                <a:avLst/>
                <a:gdLst>
                  <a:gd name="T0" fmla="*/ 70 w 138"/>
                  <a:gd name="T1" fmla="*/ 6 h 135"/>
                  <a:gd name="T2" fmla="*/ 50 w 138"/>
                  <a:gd name="T3" fmla="*/ 9 h 135"/>
                  <a:gd name="T4" fmla="*/ 33 w 138"/>
                  <a:gd name="T5" fmla="*/ 18 h 135"/>
                  <a:gd name="T6" fmla="*/ 19 w 138"/>
                  <a:gd name="T7" fmla="*/ 32 h 135"/>
                  <a:gd name="T8" fmla="*/ 10 w 138"/>
                  <a:gd name="T9" fmla="*/ 48 h 135"/>
                  <a:gd name="T10" fmla="*/ 7 w 138"/>
                  <a:gd name="T11" fmla="*/ 68 h 135"/>
                  <a:gd name="T12" fmla="*/ 10 w 138"/>
                  <a:gd name="T13" fmla="*/ 87 h 135"/>
                  <a:gd name="T14" fmla="*/ 19 w 138"/>
                  <a:gd name="T15" fmla="*/ 103 h 135"/>
                  <a:gd name="T16" fmla="*/ 33 w 138"/>
                  <a:gd name="T17" fmla="*/ 117 h 135"/>
                  <a:gd name="T18" fmla="*/ 50 w 138"/>
                  <a:gd name="T19" fmla="*/ 125 h 135"/>
                  <a:gd name="T20" fmla="*/ 70 w 138"/>
                  <a:gd name="T21" fmla="*/ 128 h 135"/>
                  <a:gd name="T22" fmla="*/ 89 w 138"/>
                  <a:gd name="T23" fmla="*/ 125 h 135"/>
                  <a:gd name="T24" fmla="*/ 107 w 138"/>
                  <a:gd name="T25" fmla="*/ 117 h 135"/>
                  <a:gd name="T26" fmla="*/ 121 w 138"/>
                  <a:gd name="T27" fmla="*/ 103 h 135"/>
                  <a:gd name="T28" fmla="*/ 129 w 138"/>
                  <a:gd name="T29" fmla="*/ 87 h 135"/>
                  <a:gd name="T30" fmla="*/ 133 w 138"/>
                  <a:gd name="T31" fmla="*/ 68 h 135"/>
                  <a:gd name="T32" fmla="*/ 129 w 138"/>
                  <a:gd name="T33" fmla="*/ 48 h 135"/>
                  <a:gd name="T34" fmla="*/ 121 w 138"/>
                  <a:gd name="T35" fmla="*/ 32 h 135"/>
                  <a:gd name="T36" fmla="*/ 107 w 138"/>
                  <a:gd name="T37" fmla="*/ 18 h 135"/>
                  <a:gd name="T38" fmla="*/ 89 w 138"/>
                  <a:gd name="T39" fmla="*/ 9 h 135"/>
                  <a:gd name="T40" fmla="*/ 70 w 138"/>
                  <a:gd name="T41" fmla="*/ 6 h 135"/>
                  <a:gd name="T42" fmla="*/ 70 w 138"/>
                  <a:gd name="T43" fmla="*/ 0 h 135"/>
                  <a:gd name="T44" fmla="*/ 88 w 138"/>
                  <a:gd name="T45" fmla="*/ 2 h 135"/>
                  <a:gd name="T46" fmla="*/ 104 w 138"/>
                  <a:gd name="T47" fmla="*/ 9 h 135"/>
                  <a:gd name="T48" fmla="*/ 119 w 138"/>
                  <a:gd name="T49" fmla="*/ 20 h 135"/>
                  <a:gd name="T50" fmla="*/ 129 w 138"/>
                  <a:gd name="T51" fmla="*/ 34 h 135"/>
                  <a:gd name="T52" fmla="*/ 136 w 138"/>
                  <a:gd name="T53" fmla="*/ 49 h 135"/>
                  <a:gd name="T54" fmla="*/ 138 w 138"/>
                  <a:gd name="T55" fmla="*/ 68 h 135"/>
                  <a:gd name="T56" fmla="*/ 136 w 138"/>
                  <a:gd name="T57" fmla="*/ 85 h 135"/>
                  <a:gd name="T58" fmla="*/ 129 w 138"/>
                  <a:gd name="T59" fmla="*/ 101 h 135"/>
                  <a:gd name="T60" fmla="*/ 119 w 138"/>
                  <a:gd name="T61" fmla="*/ 115 h 135"/>
                  <a:gd name="T62" fmla="*/ 104 w 138"/>
                  <a:gd name="T63" fmla="*/ 125 h 135"/>
                  <a:gd name="T64" fmla="*/ 88 w 138"/>
                  <a:gd name="T65" fmla="*/ 133 h 135"/>
                  <a:gd name="T66" fmla="*/ 70 w 138"/>
                  <a:gd name="T67" fmla="*/ 135 h 135"/>
                  <a:gd name="T68" fmla="*/ 51 w 138"/>
                  <a:gd name="T69" fmla="*/ 133 h 135"/>
                  <a:gd name="T70" fmla="*/ 35 w 138"/>
                  <a:gd name="T71" fmla="*/ 125 h 135"/>
                  <a:gd name="T72" fmla="*/ 21 w 138"/>
                  <a:gd name="T73" fmla="*/ 115 h 135"/>
                  <a:gd name="T74" fmla="*/ 10 w 138"/>
                  <a:gd name="T75" fmla="*/ 101 h 135"/>
                  <a:gd name="T76" fmla="*/ 3 w 138"/>
                  <a:gd name="T77" fmla="*/ 85 h 135"/>
                  <a:gd name="T78" fmla="*/ 0 w 138"/>
                  <a:gd name="T79" fmla="*/ 68 h 135"/>
                  <a:gd name="T80" fmla="*/ 3 w 138"/>
                  <a:gd name="T81" fmla="*/ 49 h 135"/>
                  <a:gd name="T82" fmla="*/ 10 w 138"/>
                  <a:gd name="T83" fmla="*/ 34 h 135"/>
                  <a:gd name="T84" fmla="*/ 21 w 138"/>
                  <a:gd name="T85" fmla="*/ 20 h 135"/>
                  <a:gd name="T86" fmla="*/ 35 w 138"/>
                  <a:gd name="T87" fmla="*/ 9 h 135"/>
                  <a:gd name="T88" fmla="*/ 51 w 138"/>
                  <a:gd name="T89" fmla="*/ 2 h 135"/>
                  <a:gd name="T90" fmla="*/ 70 w 138"/>
                  <a:gd name="T91"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8" h="135">
                    <a:moveTo>
                      <a:pt x="70" y="6"/>
                    </a:moveTo>
                    <a:lnTo>
                      <a:pt x="50" y="9"/>
                    </a:lnTo>
                    <a:lnTo>
                      <a:pt x="33" y="18"/>
                    </a:lnTo>
                    <a:lnTo>
                      <a:pt x="19" y="32"/>
                    </a:lnTo>
                    <a:lnTo>
                      <a:pt x="10" y="48"/>
                    </a:lnTo>
                    <a:lnTo>
                      <a:pt x="7" y="68"/>
                    </a:lnTo>
                    <a:lnTo>
                      <a:pt x="10" y="87"/>
                    </a:lnTo>
                    <a:lnTo>
                      <a:pt x="19" y="103"/>
                    </a:lnTo>
                    <a:lnTo>
                      <a:pt x="33" y="117"/>
                    </a:lnTo>
                    <a:lnTo>
                      <a:pt x="50" y="125"/>
                    </a:lnTo>
                    <a:lnTo>
                      <a:pt x="70" y="128"/>
                    </a:lnTo>
                    <a:lnTo>
                      <a:pt x="89" y="125"/>
                    </a:lnTo>
                    <a:lnTo>
                      <a:pt x="107" y="117"/>
                    </a:lnTo>
                    <a:lnTo>
                      <a:pt x="121" y="103"/>
                    </a:lnTo>
                    <a:lnTo>
                      <a:pt x="129" y="87"/>
                    </a:lnTo>
                    <a:lnTo>
                      <a:pt x="133" y="68"/>
                    </a:lnTo>
                    <a:lnTo>
                      <a:pt x="129" y="48"/>
                    </a:lnTo>
                    <a:lnTo>
                      <a:pt x="121" y="32"/>
                    </a:lnTo>
                    <a:lnTo>
                      <a:pt x="107" y="18"/>
                    </a:lnTo>
                    <a:lnTo>
                      <a:pt x="89" y="9"/>
                    </a:lnTo>
                    <a:lnTo>
                      <a:pt x="70" y="6"/>
                    </a:lnTo>
                    <a:close/>
                    <a:moveTo>
                      <a:pt x="70" y="0"/>
                    </a:moveTo>
                    <a:lnTo>
                      <a:pt x="88" y="2"/>
                    </a:lnTo>
                    <a:lnTo>
                      <a:pt x="104" y="9"/>
                    </a:lnTo>
                    <a:lnTo>
                      <a:pt x="119" y="20"/>
                    </a:lnTo>
                    <a:lnTo>
                      <a:pt x="129" y="34"/>
                    </a:lnTo>
                    <a:lnTo>
                      <a:pt x="136" y="49"/>
                    </a:lnTo>
                    <a:lnTo>
                      <a:pt x="138" y="68"/>
                    </a:lnTo>
                    <a:lnTo>
                      <a:pt x="136" y="85"/>
                    </a:lnTo>
                    <a:lnTo>
                      <a:pt x="129" y="101"/>
                    </a:lnTo>
                    <a:lnTo>
                      <a:pt x="119" y="115"/>
                    </a:lnTo>
                    <a:lnTo>
                      <a:pt x="104" y="125"/>
                    </a:lnTo>
                    <a:lnTo>
                      <a:pt x="88" y="133"/>
                    </a:lnTo>
                    <a:lnTo>
                      <a:pt x="70" y="135"/>
                    </a:lnTo>
                    <a:lnTo>
                      <a:pt x="51" y="133"/>
                    </a:lnTo>
                    <a:lnTo>
                      <a:pt x="35" y="125"/>
                    </a:lnTo>
                    <a:lnTo>
                      <a:pt x="21" y="115"/>
                    </a:lnTo>
                    <a:lnTo>
                      <a:pt x="10" y="101"/>
                    </a:lnTo>
                    <a:lnTo>
                      <a:pt x="3" y="85"/>
                    </a:lnTo>
                    <a:lnTo>
                      <a:pt x="0" y="68"/>
                    </a:lnTo>
                    <a:lnTo>
                      <a:pt x="3" y="49"/>
                    </a:lnTo>
                    <a:lnTo>
                      <a:pt x="10" y="34"/>
                    </a:lnTo>
                    <a:lnTo>
                      <a:pt x="21" y="20"/>
                    </a:lnTo>
                    <a:lnTo>
                      <a:pt x="35" y="9"/>
                    </a:lnTo>
                    <a:lnTo>
                      <a:pt x="51" y="2"/>
                    </a:lnTo>
                    <a:lnTo>
                      <a:pt x="70"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40"/>
              <p:cNvSpPr>
                <a:spLocks noEditPoints="1"/>
              </p:cNvSpPr>
              <p:nvPr/>
            </p:nvSpPr>
            <p:spPr bwMode="auto">
              <a:xfrm>
                <a:off x="4102101" y="4608513"/>
                <a:ext cx="233363" cy="204788"/>
              </a:xfrm>
              <a:custGeom>
                <a:avLst/>
                <a:gdLst>
                  <a:gd name="T0" fmla="*/ 52 w 147"/>
                  <a:gd name="T1" fmla="*/ 8 h 129"/>
                  <a:gd name="T2" fmla="*/ 18 w 147"/>
                  <a:gd name="T3" fmla="*/ 24 h 129"/>
                  <a:gd name="T4" fmla="*/ 5 w 147"/>
                  <a:gd name="T5" fmla="*/ 50 h 129"/>
                  <a:gd name="T6" fmla="*/ 18 w 147"/>
                  <a:gd name="T7" fmla="*/ 76 h 129"/>
                  <a:gd name="T8" fmla="*/ 52 w 147"/>
                  <a:gd name="T9" fmla="*/ 92 h 129"/>
                  <a:gd name="T10" fmla="*/ 80 w 147"/>
                  <a:gd name="T11" fmla="*/ 95 h 129"/>
                  <a:gd name="T12" fmla="*/ 89 w 147"/>
                  <a:gd name="T13" fmla="*/ 94 h 129"/>
                  <a:gd name="T14" fmla="*/ 90 w 147"/>
                  <a:gd name="T15" fmla="*/ 108 h 129"/>
                  <a:gd name="T16" fmla="*/ 94 w 147"/>
                  <a:gd name="T17" fmla="*/ 115 h 129"/>
                  <a:gd name="T18" fmla="*/ 105 w 147"/>
                  <a:gd name="T19" fmla="*/ 100 h 129"/>
                  <a:gd name="T20" fmla="*/ 109 w 147"/>
                  <a:gd name="T21" fmla="*/ 88 h 129"/>
                  <a:gd name="T22" fmla="*/ 123 w 147"/>
                  <a:gd name="T23" fmla="*/ 81 h 129"/>
                  <a:gd name="T24" fmla="*/ 138 w 147"/>
                  <a:gd name="T25" fmla="*/ 61 h 129"/>
                  <a:gd name="T26" fmla="*/ 137 w 147"/>
                  <a:gd name="T27" fmla="*/ 36 h 129"/>
                  <a:gd name="T28" fmla="*/ 114 w 147"/>
                  <a:gd name="T29" fmla="*/ 14 h 129"/>
                  <a:gd name="T30" fmla="*/ 73 w 147"/>
                  <a:gd name="T31" fmla="*/ 6 h 129"/>
                  <a:gd name="T32" fmla="*/ 93 w 147"/>
                  <a:gd name="T33" fmla="*/ 1 h 129"/>
                  <a:gd name="T34" fmla="*/ 125 w 147"/>
                  <a:gd name="T35" fmla="*/ 14 h 129"/>
                  <a:gd name="T36" fmla="*/ 144 w 147"/>
                  <a:gd name="T37" fmla="*/ 37 h 129"/>
                  <a:gd name="T38" fmla="*/ 145 w 147"/>
                  <a:gd name="T39" fmla="*/ 63 h 129"/>
                  <a:gd name="T40" fmla="*/ 129 w 147"/>
                  <a:gd name="T41" fmla="*/ 84 h 129"/>
                  <a:gd name="T42" fmla="*/ 109 w 147"/>
                  <a:gd name="T43" fmla="*/ 106 h 129"/>
                  <a:gd name="T44" fmla="*/ 94 w 147"/>
                  <a:gd name="T45" fmla="*/ 123 h 129"/>
                  <a:gd name="T46" fmla="*/ 85 w 147"/>
                  <a:gd name="T47" fmla="*/ 127 h 129"/>
                  <a:gd name="T48" fmla="*/ 81 w 147"/>
                  <a:gd name="T49" fmla="*/ 124 h 129"/>
                  <a:gd name="T50" fmla="*/ 83 w 147"/>
                  <a:gd name="T51" fmla="*/ 100 h 129"/>
                  <a:gd name="T52" fmla="*/ 54 w 147"/>
                  <a:gd name="T53" fmla="*/ 99 h 129"/>
                  <a:gd name="T54" fmla="*/ 21 w 147"/>
                  <a:gd name="T55" fmla="*/ 86 h 129"/>
                  <a:gd name="T56" fmla="*/ 2 w 147"/>
                  <a:gd name="T57" fmla="*/ 64 h 129"/>
                  <a:gd name="T58" fmla="*/ 2 w 147"/>
                  <a:gd name="T59" fmla="*/ 37 h 129"/>
                  <a:gd name="T60" fmla="*/ 21 w 147"/>
                  <a:gd name="T61" fmla="*/ 14 h 129"/>
                  <a:gd name="T62" fmla="*/ 54 w 147"/>
                  <a:gd name="T63" fmla="*/ 1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7" h="129">
                    <a:moveTo>
                      <a:pt x="73" y="6"/>
                    </a:moveTo>
                    <a:lnTo>
                      <a:pt x="52" y="8"/>
                    </a:lnTo>
                    <a:lnTo>
                      <a:pt x="33" y="14"/>
                    </a:lnTo>
                    <a:lnTo>
                      <a:pt x="18" y="24"/>
                    </a:lnTo>
                    <a:lnTo>
                      <a:pt x="9" y="36"/>
                    </a:lnTo>
                    <a:lnTo>
                      <a:pt x="5" y="50"/>
                    </a:lnTo>
                    <a:lnTo>
                      <a:pt x="9" y="64"/>
                    </a:lnTo>
                    <a:lnTo>
                      <a:pt x="18" y="76"/>
                    </a:lnTo>
                    <a:lnTo>
                      <a:pt x="33" y="86"/>
                    </a:lnTo>
                    <a:lnTo>
                      <a:pt x="52" y="92"/>
                    </a:lnTo>
                    <a:lnTo>
                      <a:pt x="73" y="95"/>
                    </a:lnTo>
                    <a:lnTo>
                      <a:pt x="80" y="95"/>
                    </a:lnTo>
                    <a:lnTo>
                      <a:pt x="85" y="95"/>
                    </a:lnTo>
                    <a:lnTo>
                      <a:pt x="89" y="94"/>
                    </a:lnTo>
                    <a:lnTo>
                      <a:pt x="89" y="97"/>
                    </a:lnTo>
                    <a:lnTo>
                      <a:pt x="90" y="108"/>
                    </a:lnTo>
                    <a:lnTo>
                      <a:pt x="89" y="119"/>
                    </a:lnTo>
                    <a:lnTo>
                      <a:pt x="94" y="115"/>
                    </a:lnTo>
                    <a:lnTo>
                      <a:pt x="99" y="109"/>
                    </a:lnTo>
                    <a:lnTo>
                      <a:pt x="105" y="100"/>
                    </a:lnTo>
                    <a:lnTo>
                      <a:pt x="109" y="89"/>
                    </a:lnTo>
                    <a:lnTo>
                      <a:pt x="109" y="88"/>
                    </a:lnTo>
                    <a:lnTo>
                      <a:pt x="111" y="87"/>
                    </a:lnTo>
                    <a:lnTo>
                      <a:pt x="123" y="81"/>
                    </a:lnTo>
                    <a:lnTo>
                      <a:pt x="133" y="72"/>
                    </a:lnTo>
                    <a:lnTo>
                      <a:pt x="138" y="61"/>
                    </a:lnTo>
                    <a:lnTo>
                      <a:pt x="141" y="50"/>
                    </a:lnTo>
                    <a:lnTo>
                      <a:pt x="137" y="36"/>
                    </a:lnTo>
                    <a:lnTo>
                      <a:pt x="128" y="24"/>
                    </a:lnTo>
                    <a:lnTo>
                      <a:pt x="114" y="14"/>
                    </a:lnTo>
                    <a:lnTo>
                      <a:pt x="95" y="8"/>
                    </a:lnTo>
                    <a:lnTo>
                      <a:pt x="73" y="6"/>
                    </a:lnTo>
                    <a:close/>
                    <a:moveTo>
                      <a:pt x="73" y="0"/>
                    </a:moveTo>
                    <a:lnTo>
                      <a:pt x="93" y="1"/>
                    </a:lnTo>
                    <a:lnTo>
                      <a:pt x="110" y="7"/>
                    </a:lnTo>
                    <a:lnTo>
                      <a:pt x="125" y="14"/>
                    </a:lnTo>
                    <a:lnTo>
                      <a:pt x="137" y="25"/>
                    </a:lnTo>
                    <a:lnTo>
                      <a:pt x="144" y="37"/>
                    </a:lnTo>
                    <a:lnTo>
                      <a:pt x="147" y="50"/>
                    </a:lnTo>
                    <a:lnTo>
                      <a:pt x="145" y="63"/>
                    </a:lnTo>
                    <a:lnTo>
                      <a:pt x="138" y="74"/>
                    </a:lnTo>
                    <a:lnTo>
                      <a:pt x="129" y="84"/>
                    </a:lnTo>
                    <a:lnTo>
                      <a:pt x="115" y="92"/>
                    </a:lnTo>
                    <a:lnTo>
                      <a:pt x="109" y="106"/>
                    </a:lnTo>
                    <a:lnTo>
                      <a:pt x="102" y="116"/>
                    </a:lnTo>
                    <a:lnTo>
                      <a:pt x="94" y="123"/>
                    </a:lnTo>
                    <a:lnTo>
                      <a:pt x="89" y="126"/>
                    </a:lnTo>
                    <a:lnTo>
                      <a:pt x="85" y="127"/>
                    </a:lnTo>
                    <a:lnTo>
                      <a:pt x="80" y="129"/>
                    </a:lnTo>
                    <a:lnTo>
                      <a:pt x="81" y="124"/>
                    </a:lnTo>
                    <a:lnTo>
                      <a:pt x="83" y="112"/>
                    </a:lnTo>
                    <a:lnTo>
                      <a:pt x="83" y="100"/>
                    </a:lnTo>
                    <a:lnTo>
                      <a:pt x="73" y="101"/>
                    </a:lnTo>
                    <a:lnTo>
                      <a:pt x="54" y="99"/>
                    </a:lnTo>
                    <a:lnTo>
                      <a:pt x="36" y="94"/>
                    </a:lnTo>
                    <a:lnTo>
                      <a:pt x="21" y="86"/>
                    </a:lnTo>
                    <a:lnTo>
                      <a:pt x="9" y="76"/>
                    </a:lnTo>
                    <a:lnTo>
                      <a:pt x="2" y="64"/>
                    </a:lnTo>
                    <a:lnTo>
                      <a:pt x="0" y="50"/>
                    </a:lnTo>
                    <a:lnTo>
                      <a:pt x="2" y="37"/>
                    </a:lnTo>
                    <a:lnTo>
                      <a:pt x="9" y="25"/>
                    </a:lnTo>
                    <a:lnTo>
                      <a:pt x="21" y="14"/>
                    </a:lnTo>
                    <a:lnTo>
                      <a:pt x="36" y="7"/>
                    </a:lnTo>
                    <a:lnTo>
                      <a:pt x="54" y="1"/>
                    </a:lnTo>
                    <a:lnTo>
                      <a:pt x="73"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Rectangle 141"/>
              <p:cNvSpPr>
                <a:spLocks noChangeArrowheads="1"/>
              </p:cNvSpPr>
              <p:nvPr/>
            </p:nvSpPr>
            <p:spPr bwMode="auto">
              <a:xfrm>
                <a:off x="4156076" y="4664076"/>
                <a:ext cx="120650" cy="9525"/>
              </a:xfrm>
              <a:prstGeom prst="rect">
                <a:avLst/>
              </a:prstGeom>
              <a:grpFill/>
              <a:ln w="0">
                <a:noFill/>
                <a:prstDash val="solid"/>
                <a:miter lim="800000"/>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Rectangle 142"/>
              <p:cNvSpPr>
                <a:spLocks noChangeArrowheads="1"/>
              </p:cNvSpPr>
              <p:nvPr/>
            </p:nvSpPr>
            <p:spPr bwMode="auto">
              <a:xfrm>
                <a:off x="4156076" y="4705351"/>
                <a:ext cx="120650" cy="9525"/>
              </a:xfrm>
              <a:prstGeom prst="rect">
                <a:avLst/>
              </a:prstGeom>
              <a:grpFill/>
              <a:ln w="0">
                <a:noFill/>
                <a:prstDash val="solid"/>
                <a:miter lim="800000"/>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组合 209"/>
            <p:cNvGrpSpPr/>
            <p:nvPr/>
          </p:nvGrpSpPr>
          <p:grpSpPr>
            <a:xfrm>
              <a:off x="4969565" y="4232245"/>
              <a:ext cx="531267" cy="400627"/>
              <a:chOff x="5394326" y="4732338"/>
              <a:chExt cx="484188" cy="365125"/>
            </a:xfrm>
            <a:grpFill/>
          </p:grpSpPr>
          <p:sp>
            <p:nvSpPr>
              <p:cNvPr id="190" name="Freeform 143"/>
              <p:cNvSpPr/>
              <p:nvPr/>
            </p:nvSpPr>
            <p:spPr bwMode="auto">
              <a:xfrm>
                <a:off x="5394326" y="4760913"/>
                <a:ext cx="484188" cy="336550"/>
              </a:xfrm>
              <a:custGeom>
                <a:avLst/>
                <a:gdLst>
                  <a:gd name="T0" fmla="*/ 0 w 305"/>
                  <a:gd name="T1" fmla="*/ 0 h 212"/>
                  <a:gd name="T2" fmla="*/ 6 w 305"/>
                  <a:gd name="T3" fmla="*/ 0 h 212"/>
                  <a:gd name="T4" fmla="*/ 6 w 305"/>
                  <a:gd name="T5" fmla="*/ 206 h 212"/>
                  <a:gd name="T6" fmla="*/ 305 w 305"/>
                  <a:gd name="T7" fmla="*/ 206 h 212"/>
                  <a:gd name="T8" fmla="*/ 305 w 305"/>
                  <a:gd name="T9" fmla="*/ 212 h 212"/>
                  <a:gd name="T10" fmla="*/ 0 w 305"/>
                  <a:gd name="T11" fmla="*/ 212 h 212"/>
                  <a:gd name="T12" fmla="*/ 0 w 305"/>
                  <a:gd name="T13" fmla="*/ 0 h 212"/>
                </a:gdLst>
                <a:ahLst/>
                <a:cxnLst>
                  <a:cxn ang="0">
                    <a:pos x="T0" y="T1"/>
                  </a:cxn>
                  <a:cxn ang="0">
                    <a:pos x="T2" y="T3"/>
                  </a:cxn>
                  <a:cxn ang="0">
                    <a:pos x="T4" y="T5"/>
                  </a:cxn>
                  <a:cxn ang="0">
                    <a:pos x="T6" y="T7"/>
                  </a:cxn>
                  <a:cxn ang="0">
                    <a:pos x="T8" y="T9"/>
                  </a:cxn>
                  <a:cxn ang="0">
                    <a:pos x="T10" y="T11"/>
                  </a:cxn>
                  <a:cxn ang="0">
                    <a:pos x="T12" y="T13"/>
                  </a:cxn>
                </a:cxnLst>
                <a:rect l="0" t="0" r="r" b="b"/>
                <a:pathLst>
                  <a:path w="305" h="212">
                    <a:moveTo>
                      <a:pt x="0" y="0"/>
                    </a:moveTo>
                    <a:lnTo>
                      <a:pt x="6" y="0"/>
                    </a:lnTo>
                    <a:lnTo>
                      <a:pt x="6" y="206"/>
                    </a:lnTo>
                    <a:lnTo>
                      <a:pt x="305" y="206"/>
                    </a:lnTo>
                    <a:lnTo>
                      <a:pt x="305" y="212"/>
                    </a:lnTo>
                    <a:lnTo>
                      <a:pt x="0" y="212"/>
                    </a:lnTo>
                    <a:lnTo>
                      <a:pt x="0"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144"/>
              <p:cNvSpPr>
                <a:spLocks noEditPoints="1"/>
              </p:cNvSpPr>
              <p:nvPr/>
            </p:nvSpPr>
            <p:spPr bwMode="auto">
              <a:xfrm>
                <a:off x="5449888" y="4946651"/>
                <a:ext cx="76200" cy="123825"/>
              </a:xfrm>
              <a:custGeom>
                <a:avLst/>
                <a:gdLst>
                  <a:gd name="T0" fmla="*/ 23 w 48"/>
                  <a:gd name="T1" fmla="*/ 7 h 78"/>
                  <a:gd name="T2" fmla="*/ 19 w 48"/>
                  <a:gd name="T3" fmla="*/ 8 h 78"/>
                  <a:gd name="T4" fmla="*/ 15 w 48"/>
                  <a:gd name="T5" fmla="*/ 9 h 78"/>
                  <a:gd name="T6" fmla="*/ 11 w 48"/>
                  <a:gd name="T7" fmla="*/ 11 h 78"/>
                  <a:gd name="T8" fmla="*/ 8 w 48"/>
                  <a:gd name="T9" fmla="*/ 15 h 78"/>
                  <a:gd name="T10" fmla="*/ 7 w 48"/>
                  <a:gd name="T11" fmla="*/ 19 h 78"/>
                  <a:gd name="T12" fmla="*/ 6 w 48"/>
                  <a:gd name="T13" fmla="*/ 23 h 78"/>
                  <a:gd name="T14" fmla="*/ 6 w 48"/>
                  <a:gd name="T15" fmla="*/ 73 h 78"/>
                  <a:gd name="T16" fmla="*/ 42 w 48"/>
                  <a:gd name="T17" fmla="*/ 73 h 78"/>
                  <a:gd name="T18" fmla="*/ 42 w 48"/>
                  <a:gd name="T19" fmla="*/ 23 h 78"/>
                  <a:gd name="T20" fmla="*/ 42 w 48"/>
                  <a:gd name="T21" fmla="*/ 19 h 78"/>
                  <a:gd name="T22" fmla="*/ 40 w 48"/>
                  <a:gd name="T23" fmla="*/ 15 h 78"/>
                  <a:gd name="T24" fmla="*/ 37 w 48"/>
                  <a:gd name="T25" fmla="*/ 11 h 78"/>
                  <a:gd name="T26" fmla="*/ 34 w 48"/>
                  <a:gd name="T27" fmla="*/ 9 h 78"/>
                  <a:gd name="T28" fmla="*/ 30 w 48"/>
                  <a:gd name="T29" fmla="*/ 8 h 78"/>
                  <a:gd name="T30" fmla="*/ 25 w 48"/>
                  <a:gd name="T31" fmla="*/ 7 h 78"/>
                  <a:gd name="T32" fmla="*/ 23 w 48"/>
                  <a:gd name="T33" fmla="*/ 7 h 78"/>
                  <a:gd name="T34" fmla="*/ 23 w 48"/>
                  <a:gd name="T35" fmla="*/ 0 h 78"/>
                  <a:gd name="T36" fmla="*/ 25 w 48"/>
                  <a:gd name="T37" fmla="*/ 0 h 78"/>
                  <a:gd name="T38" fmla="*/ 37 w 48"/>
                  <a:gd name="T39" fmla="*/ 3 h 78"/>
                  <a:gd name="T40" fmla="*/ 45 w 48"/>
                  <a:gd name="T41" fmla="*/ 12 h 78"/>
                  <a:gd name="T42" fmla="*/ 48 w 48"/>
                  <a:gd name="T43" fmla="*/ 23 h 78"/>
                  <a:gd name="T44" fmla="*/ 48 w 48"/>
                  <a:gd name="T45" fmla="*/ 78 h 78"/>
                  <a:gd name="T46" fmla="*/ 0 w 48"/>
                  <a:gd name="T47" fmla="*/ 78 h 78"/>
                  <a:gd name="T48" fmla="*/ 0 w 48"/>
                  <a:gd name="T49" fmla="*/ 23 h 78"/>
                  <a:gd name="T50" fmla="*/ 4 w 48"/>
                  <a:gd name="T51" fmla="*/ 12 h 78"/>
                  <a:gd name="T52" fmla="*/ 11 w 48"/>
                  <a:gd name="T53" fmla="*/ 3 h 78"/>
                  <a:gd name="T54" fmla="*/ 23 w 48"/>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78">
                    <a:moveTo>
                      <a:pt x="23" y="7"/>
                    </a:moveTo>
                    <a:lnTo>
                      <a:pt x="19" y="8"/>
                    </a:lnTo>
                    <a:lnTo>
                      <a:pt x="15" y="9"/>
                    </a:lnTo>
                    <a:lnTo>
                      <a:pt x="11" y="11"/>
                    </a:lnTo>
                    <a:lnTo>
                      <a:pt x="8" y="15"/>
                    </a:lnTo>
                    <a:lnTo>
                      <a:pt x="7" y="19"/>
                    </a:lnTo>
                    <a:lnTo>
                      <a:pt x="6" y="23"/>
                    </a:lnTo>
                    <a:lnTo>
                      <a:pt x="6" y="73"/>
                    </a:lnTo>
                    <a:lnTo>
                      <a:pt x="42" y="73"/>
                    </a:lnTo>
                    <a:lnTo>
                      <a:pt x="42" y="23"/>
                    </a:lnTo>
                    <a:lnTo>
                      <a:pt x="42" y="19"/>
                    </a:lnTo>
                    <a:lnTo>
                      <a:pt x="40" y="15"/>
                    </a:lnTo>
                    <a:lnTo>
                      <a:pt x="37" y="11"/>
                    </a:lnTo>
                    <a:lnTo>
                      <a:pt x="34" y="9"/>
                    </a:lnTo>
                    <a:lnTo>
                      <a:pt x="30" y="8"/>
                    </a:lnTo>
                    <a:lnTo>
                      <a:pt x="25" y="7"/>
                    </a:lnTo>
                    <a:lnTo>
                      <a:pt x="23" y="7"/>
                    </a:lnTo>
                    <a:close/>
                    <a:moveTo>
                      <a:pt x="23" y="0"/>
                    </a:moveTo>
                    <a:lnTo>
                      <a:pt x="25" y="0"/>
                    </a:lnTo>
                    <a:lnTo>
                      <a:pt x="37" y="3"/>
                    </a:lnTo>
                    <a:lnTo>
                      <a:pt x="45" y="12"/>
                    </a:lnTo>
                    <a:lnTo>
                      <a:pt x="48" y="23"/>
                    </a:lnTo>
                    <a:lnTo>
                      <a:pt x="48" y="78"/>
                    </a:lnTo>
                    <a:lnTo>
                      <a:pt x="0" y="78"/>
                    </a:lnTo>
                    <a:lnTo>
                      <a:pt x="0" y="23"/>
                    </a:lnTo>
                    <a:lnTo>
                      <a:pt x="4" y="12"/>
                    </a:lnTo>
                    <a:lnTo>
                      <a:pt x="11" y="3"/>
                    </a:lnTo>
                    <a:lnTo>
                      <a:pt x="23"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145"/>
              <p:cNvSpPr>
                <a:spLocks noEditPoints="1"/>
              </p:cNvSpPr>
              <p:nvPr/>
            </p:nvSpPr>
            <p:spPr bwMode="auto">
              <a:xfrm>
                <a:off x="5556251" y="4892676"/>
                <a:ext cx="74613" cy="177800"/>
              </a:xfrm>
              <a:custGeom>
                <a:avLst/>
                <a:gdLst>
                  <a:gd name="T0" fmla="*/ 22 w 47"/>
                  <a:gd name="T1" fmla="*/ 7 h 112"/>
                  <a:gd name="T2" fmla="*/ 18 w 47"/>
                  <a:gd name="T3" fmla="*/ 7 h 112"/>
                  <a:gd name="T4" fmla="*/ 14 w 47"/>
                  <a:gd name="T5" fmla="*/ 9 h 112"/>
                  <a:gd name="T6" fmla="*/ 11 w 47"/>
                  <a:gd name="T7" fmla="*/ 11 h 112"/>
                  <a:gd name="T8" fmla="*/ 8 w 47"/>
                  <a:gd name="T9" fmla="*/ 15 h 112"/>
                  <a:gd name="T10" fmla="*/ 6 w 47"/>
                  <a:gd name="T11" fmla="*/ 19 h 112"/>
                  <a:gd name="T12" fmla="*/ 6 w 47"/>
                  <a:gd name="T13" fmla="*/ 23 h 112"/>
                  <a:gd name="T14" fmla="*/ 6 w 47"/>
                  <a:gd name="T15" fmla="*/ 107 h 112"/>
                  <a:gd name="T16" fmla="*/ 42 w 47"/>
                  <a:gd name="T17" fmla="*/ 107 h 112"/>
                  <a:gd name="T18" fmla="*/ 42 w 47"/>
                  <a:gd name="T19" fmla="*/ 23 h 112"/>
                  <a:gd name="T20" fmla="*/ 41 w 47"/>
                  <a:gd name="T21" fmla="*/ 19 h 112"/>
                  <a:gd name="T22" fmla="*/ 40 w 47"/>
                  <a:gd name="T23" fmla="*/ 15 h 112"/>
                  <a:gd name="T24" fmla="*/ 37 w 47"/>
                  <a:gd name="T25" fmla="*/ 11 h 112"/>
                  <a:gd name="T26" fmla="*/ 33 w 47"/>
                  <a:gd name="T27" fmla="*/ 9 h 112"/>
                  <a:gd name="T28" fmla="*/ 29 w 47"/>
                  <a:gd name="T29" fmla="*/ 7 h 112"/>
                  <a:gd name="T30" fmla="*/ 25 w 47"/>
                  <a:gd name="T31" fmla="*/ 7 h 112"/>
                  <a:gd name="T32" fmla="*/ 22 w 47"/>
                  <a:gd name="T33" fmla="*/ 7 h 112"/>
                  <a:gd name="T34" fmla="*/ 22 w 47"/>
                  <a:gd name="T35" fmla="*/ 0 h 112"/>
                  <a:gd name="T36" fmla="*/ 25 w 47"/>
                  <a:gd name="T37" fmla="*/ 0 h 112"/>
                  <a:gd name="T38" fmla="*/ 37 w 47"/>
                  <a:gd name="T39" fmla="*/ 4 h 112"/>
                  <a:gd name="T40" fmla="*/ 44 w 47"/>
                  <a:gd name="T41" fmla="*/ 12 h 112"/>
                  <a:gd name="T42" fmla="*/ 47 w 47"/>
                  <a:gd name="T43" fmla="*/ 23 h 112"/>
                  <a:gd name="T44" fmla="*/ 47 w 47"/>
                  <a:gd name="T45" fmla="*/ 112 h 112"/>
                  <a:gd name="T46" fmla="*/ 0 w 47"/>
                  <a:gd name="T47" fmla="*/ 112 h 112"/>
                  <a:gd name="T48" fmla="*/ 0 w 47"/>
                  <a:gd name="T49" fmla="*/ 23 h 112"/>
                  <a:gd name="T50" fmla="*/ 3 w 47"/>
                  <a:gd name="T51" fmla="*/ 12 h 112"/>
                  <a:gd name="T52" fmla="*/ 11 w 47"/>
                  <a:gd name="T53" fmla="*/ 4 h 112"/>
                  <a:gd name="T54" fmla="*/ 22 w 47"/>
                  <a:gd name="T55"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112">
                    <a:moveTo>
                      <a:pt x="22" y="7"/>
                    </a:moveTo>
                    <a:lnTo>
                      <a:pt x="18" y="7"/>
                    </a:lnTo>
                    <a:lnTo>
                      <a:pt x="14" y="9"/>
                    </a:lnTo>
                    <a:lnTo>
                      <a:pt x="11" y="11"/>
                    </a:lnTo>
                    <a:lnTo>
                      <a:pt x="8" y="15"/>
                    </a:lnTo>
                    <a:lnTo>
                      <a:pt x="6" y="19"/>
                    </a:lnTo>
                    <a:lnTo>
                      <a:pt x="6" y="23"/>
                    </a:lnTo>
                    <a:lnTo>
                      <a:pt x="6" y="107"/>
                    </a:lnTo>
                    <a:lnTo>
                      <a:pt x="42" y="107"/>
                    </a:lnTo>
                    <a:lnTo>
                      <a:pt x="42" y="23"/>
                    </a:lnTo>
                    <a:lnTo>
                      <a:pt x="41" y="19"/>
                    </a:lnTo>
                    <a:lnTo>
                      <a:pt x="40" y="15"/>
                    </a:lnTo>
                    <a:lnTo>
                      <a:pt x="37" y="11"/>
                    </a:lnTo>
                    <a:lnTo>
                      <a:pt x="33" y="9"/>
                    </a:lnTo>
                    <a:lnTo>
                      <a:pt x="29" y="7"/>
                    </a:lnTo>
                    <a:lnTo>
                      <a:pt x="25" y="7"/>
                    </a:lnTo>
                    <a:lnTo>
                      <a:pt x="22" y="7"/>
                    </a:lnTo>
                    <a:close/>
                    <a:moveTo>
                      <a:pt x="22" y="0"/>
                    </a:moveTo>
                    <a:lnTo>
                      <a:pt x="25" y="0"/>
                    </a:lnTo>
                    <a:lnTo>
                      <a:pt x="37" y="4"/>
                    </a:lnTo>
                    <a:lnTo>
                      <a:pt x="44" y="12"/>
                    </a:lnTo>
                    <a:lnTo>
                      <a:pt x="47" y="23"/>
                    </a:lnTo>
                    <a:lnTo>
                      <a:pt x="47" y="112"/>
                    </a:lnTo>
                    <a:lnTo>
                      <a:pt x="0" y="112"/>
                    </a:lnTo>
                    <a:lnTo>
                      <a:pt x="0" y="23"/>
                    </a:lnTo>
                    <a:lnTo>
                      <a:pt x="3" y="12"/>
                    </a:lnTo>
                    <a:lnTo>
                      <a:pt x="11" y="4"/>
                    </a:lnTo>
                    <a:lnTo>
                      <a:pt x="22"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146"/>
              <p:cNvSpPr>
                <a:spLocks noEditPoints="1"/>
              </p:cNvSpPr>
              <p:nvPr/>
            </p:nvSpPr>
            <p:spPr bwMode="auto">
              <a:xfrm>
                <a:off x="5662613" y="4840288"/>
                <a:ext cx="76200" cy="230188"/>
              </a:xfrm>
              <a:custGeom>
                <a:avLst/>
                <a:gdLst>
                  <a:gd name="T0" fmla="*/ 22 w 48"/>
                  <a:gd name="T1" fmla="*/ 6 h 145"/>
                  <a:gd name="T2" fmla="*/ 17 w 48"/>
                  <a:gd name="T3" fmla="*/ 6 h 145"/>
                  <a:gd name="T4" fmla="*/ 14 w 48"/>
                  <a:gd name="T5" fmla="*/ 8 h 145"/>
                  <a:gd name="T6" fmla="*/ 11 w 48"/>
                  <a:gd name="T7" fmla="*/ 11 h 145"/>
                  <a:gd name="T8" fmla="*/ 8 w 48"/>
                  <a:gd name="T9" fmla="*/ 14 h 145"/>
                  <a:gd name="T10" fmla="*/ 6 w 48"/>
                  <a:gd name="T11" fmla="*/ 18 h 145"/>
                  <a:gd name="T12" fmla="*/ 5 w 48"/>
                  <a:gd name="T13" fmla="*/ 23 h 145"/>
                  <a:gd name="T14" fmla="*/ 5 w 48"/>
                  <a:gd name="T15" fmla="*/ 140 h 145"/>
                  <a:gd name="T16" fmla="*/ 41 w 48"/>
                  <a:gd name="T17" fmla="*/ 140 h 145"/>
                  <a:gd name="T18" fmla="*/ 41 w 48"/>
                  <a:gd name="T19" fmla="*/ 23 h 145"/>
                  <a:gd name="T20" fmla="*/ 40 w 48"/>
                  <a:gd name="T21" fmla="*/ 18 h 145"/>
                  <a:gd name="T22" fmla="*/ 39 w 48"/>
                  <a:gd name="T23" fmla="*/ 14 h 145"/>
                  <a:gd name="T24" fmla="*/ 36 w 48"/>
                  <a:gd name="T25" fmla="*/ 11 h 145"/>
                  <a:gd name="T26" fmla="*/ 33 w 48"/>
                  <a:gd name="T27" fmla="*/ 8 h 145"/>
                  <a:gd name="T28" fmla="*/ 29 w 48"/>
                  <a:gd name="T29" fmla="*/ 6 h 145"/>
                  <a:gd name="T30" fmla="*/ 25 w 48"/>
                  <a:gd name="T31" fmla="*/ 6 h 145"/>
                  <a:gd name="T32" fmla="*/ 22 w 48"/>
                  <a:gd name="T33" fmla="*/ 6 h 145"/>
                  <a:gd name="T34" fmla="*/ 22 w 48"/>
                  <a:gd name="T35" fmla="*/ 0 h 145"/>
                  <a:gd name="T36" fmla="*/ 25 w 48"/>
                  <a:gd name="T37" fmla="*/ 0 h 145"/>
                  <a:gd name="T38" fmla="*/ 36 w 48"/>
                  <a:gd name="T39" fmla="*/ 3 h 145"/>
                  <a:gd name="T40" fmla="*/ 44 w 48"/>
                  <a:gd name="T41" fmla="*/ 12 h 145"/>
                  <a:gd name="T42" fmla="*/ 48 w 48"/>
                  <a:gd name="T43" fmla="*/ 23 h 145"/>
                  <a:gd name="T44" fmla="*/ 48 w 48"/>
                  <a:gd name="T45" fmla="*/ 145 h 145"/>
                  <a:gd name="T46" fmla="*/ 0 w 48"/>
                  <a:gd name="T47" fmla="*/ 145 h 145"/>
                  <a:gd name="T48" fmla="*/ 0 w 48"/>
                  <a:gd name="T49" fmla="*/ 23 h 145"/>
                  <a:gd name="T50" fmla="*/ 2 w 48"/>
                  <a:gd name="T51" fmla="*/ 12 h 145"/>
                  <a:gd name="T52" fmla="*/ 11 w 48"/>
                  <a:gd name="T53" fmla="*/ 3 h 145"/>
                  <a:gd name="T54" fmla="*/ 22 w 48"/>
                  <a:gd name="T55"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5">
                    <a:moveTo>
                      <a:pt x="22" y="6"/>
                    </a:moveTo>
                    <a:lnTo>
                      <a:pt x="17" y="6"/>
                    </a:lnTo>
                    <a:lnTo>
                      <a:pt x="14" y="8"/>
                    </a:lnTo>
                    <a:lnTo>
                      <a:pt x="11" y="11"/>
                    </a:lnTo>
                    <a:lnTo>
                      <a:pt x="8" y="14"/>
                    </a:lnTo>
                    <a:lnTo>
                      <a:pt x="6" y="18"/>
                    </a:lnTo>
                    <a:lnTo>
                      <a:pt x="5" y="23"/>
                    </a:lnTo>
                    <a:lnTo>
                      <a:pt x="5" y="140"/>
                    </a:lnTo>
                    <a:lnTo>
                      <a:pt x="41" y="140"/>
                    </a:lnTo>
                    <a:lnTo>
                      <a:pt x="41" y="23"/>
                    </a:lnTo>
                    <a:lnTo>
                      <a:pt x="40" y="18"/>
                    </a:lnTo>
                    <a:lnTo>
                      <a:pt x="39" y="14"/>
                    </a:lnTo>
                    <a:lnTo>
                      <a:pt x="36" y="11"/>
                    </a:lnTo>
                    <a:lnTo>
                      <a:pt x="33" y="8"/>
                    </a:lnTo>
                    <a:lnTo>
                      <a:pt x="29" y="6"/>
                    </a:lnTo>
                    <a:lnTo>
                      <a:pt x="25" y="6"/>
                    </a:lnTo>
                    <a:lnTo>
                      <a:pt x="22" y="6"/>
                    </a:lnTo>
                    <a:close/>
                    <a:moveTo>
                      <a:pt x="22" y="0"/>
                    </a:moveTo>
                    <a:lnTo>
                      <a:pt x="25" y="0"/>
                    </a:lnTo>
                    <a:lnTo>
                      <a:pt x="36" y="3"/>
                    </a:lnTo>
                    <a:lnTo>
                      <a:pt x="44" y="12"/>
                    </a:lnTo>
                    <a:lnTo>
                      <a:pt x="48" y="23"/>
                    </a:lnTo>
                    <a:lnTo>
                      <a:pt x="48" y="145"/>
                    </a:lnTo>
                    <a:lnTo>
                      <a:pt x="0" y="145"/>
                    </a:lnTo>
                    <a:lnTo>
                      <a:pt x="0" y="23"/>
                    </a:lnTo>
                    <a:lnTo>
                      <a:pt x="2" y="12"/>
                    </a:lnTo>
                    <a:lnTo>
                      <a:pt x="11" y="3"/>
                    </a:lnTo>
                    <a:lnTo>
                      <a:pt x="22"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147"/>
              <p:cNvSpPr>
                <a:spLocks noEditPoints="1"/>
              </p:cNvSpPr>
              <p:nvPr/>
            </p:nvSpPr>
            <p:spPr bwMode="auto">
              <a:xfrm>
                <a:off x="5767388" y="4784726"/>
                <a:ext cx="76200" cy="285750"/>
              </a:xfrm>
              <a:custGeom>
                <a:avLst/>
                <a:gdLst>
                  <a:gd name="T0" fmla="*/ 23 w 48"/>
                  <a:gd name="T1" fmla="*/ 5 h 180"/>
                  <a:gd name="T2" fmla="*/ 19 w 48"/>
                  <a:gd name="T3" fmla="*/ 6 h 180"/>
                  <a:gd name="T4" fmla="*/ 14 w 48"/>
                  <a:gd name="T5" fmla="*/ 9 h 180"/>
                  <a:gd name="T6" fmla="*/ 11 w 48"/>
                  <a:gd name="T7" fmla="*/ 11 h 180"/>
                  <a:gd name="T8" fmla="*/ 8 w 48"/>
                  <a:gd name="T9" fmla="*/ 14 h 180"/>
                  <a:gd name="T10" fmla="*/ 7 w 48"/>
                  <a:gd name="T11" fmla="*/ 18 h 180"/>
                  <a:gd name="T12" fmla="*/ 6 w 48"/>
                  <a:gd name="T13" fmla="*/ 23 h 180"/>
                  <a:gd name="T14" fmla="*/ 6 w 48"/>
                  <a:gd name="T15" fmla="*/ 175 h 180"/>
                  <a:gd name="T16" fmla="*/ 41 w 48"/>
                  <a:gd name="T17" fmla="*/ 175 h 180"/>
                  <a:gd name="T18" fmla="*/ 41 w 48"/>
                  <a:gd name="T19" fmla="*/ 23 h 180"/>
                  <a:gd name="T20" fmla="*/ 41 w 48"/>
                  <a:gd name="T21" fmla="*/ 18 h 180"/>
                  <a:gd name="T22" fmla="*/ 39 w 48"/>
                  <a:gd name="T23" fmla="*/ 14 h 180"/>
                  <a:gd name="T24" fmla="*/ 37 w 48"/>
                  <a:gd name="T25" fmla="*/ 11 h 180"/>
                  <a:gd name="T26" fmla="*/ 34 w 48"/>
                  <a:gd name="T27" fmla="*/ 9 h 180"/>
                  <a:gd name="T28" fmla="*/ 29 w 48"/>
                  <a:gd name="T29" fmla="*/ 6 h 180"/>
                  <a:gd name="T30" fmla="*/ 25 w 48"/>
                  <a:gd name="T31" fmla="*/ 5 h 180"/>
                  <a:gd name="T32" fmla="*/ 23 w 48"/>
                  <a:gd name="T33" fmla="*/ 5 h 180"/>
                  <a:gd name="T34" fmla="*/ 23 w 48"/>
                  <a:gd name="T35" fmla="*/ 0 h 180"/>
                  <a:gd name="T36" fmla="*/ 25 w 48"/>
                  <a:gd name="T37" fmla="*/ 0 h 180"/>
                  <a:gd name="T38" fmla="*/ 37 w 48"/>
                  <a:gd name="T39" fmla="*/ 3 h 180"/>
                  <a:gd name="T40" fmla="*/ 45 w 48"/>
                  <a:gd name="T41" fmla="*/ 11 h 180"/>
                  <a:gd name="T42" fmla="*/ 48 w 48"/>
                  <a:gd name="T43" fmla="*/ 23 h 180"/>
                  <a:gd name="T44" fmla="*/ 48 w 48"/>
                  <a:gd name="T45" fmla="*/ 180 h 180"/>
                  <a:gd name="T46" fmla="*/ 0 w 48"/>
                  <a:gd name="T47" fmla="*/ 180 h 180"/>
                  <a:gd name="T48" fmla="*/ 0 w 48"/>
                  <a:gd name="T49" fmla="*/ 23 h 180"/>
                  <a:gd name="T50" fmla="*/ 3 w 48"/>
                  <a:gd name="T51" fmla="*/ 11 h 180"/>
                  <a:gd name="T52" fmla="*/ 11 w 48"/>
                  <a:gd name="T53" fmla="*/ 3 h 180"/>
                  <a:gd name="T54" fmla="*/ 23 w 48"/>
                  <a:gd name="T55"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80">
                    <a:moveTo>
                      <a:pt x="23" y="5"/>
                    </a:moveTo>
                    <a:lnTo>
                      <a:pt x="19" y="6"/>
                    </a:lnTo>
                    <a:lnTo>
                      <a:pt x="14" y="9"/>
                    </a:lnTo>
                    <a:lnTo>
                      <a:pt x="11" y="11"/>
                    </a:lnTo>
                    <a:lnTo>
                      <a:pt x="8" y="14"/>
                    </a:lnTo>
                    <a:lnTo>
                      <a:pt x="7" y="18"/>
                    </a:lnTo>
                    <a:lnTo>
                      <a:pt x="6" y="23"/>
                    </a:lnTo>
                    <a:lnTo>
                      <a:pt x="6" y="175"/>
                    </a:lnTo>
                    <a:lnTo>
                      <a:pt x="41" y="175"/>
                    </a:lnTo>
                    <a:lnTo>
                      <a:pt x="41" y="23"/>
                    </a:lnTo>
                    <a:lnTo>
                      <a:pt x="41" y="18"/>
                    </a:lnTo>
                    <a:lnTo>
                      <a:pt x="39" y="14"/>
                    </a:lnTo>
                    <a:lnTo>
                      <a:pt x="37" y="11"/>
                    </a:lnTo>
                    <a:lnTo>
                      <a:pt x="34" y="9"/>
                    </a:lnTo>
                    <a:lnTo>
                      <a:pt x="29" y="6"/>
                    </a:lnTo>
                    <a:lnTo>
                      <a:pt x="25" y="5"/>
                    </a:lnTo>
                    <a:lnTo>
                      <a:pt x="23" y="5"/>
                    </a:lnTo>
                    <a:close/>
                    <a:moveTo>
                      <a:pt x="23" y="0"/>
                    </a:moveTo>
                    <a:lnTo>
                      <a:pt x="25" y="0"/>
                    </a:lnTo>
                    <a:lnTo>
                      <a:pt x="37" y="3"/>
                    </a:lnTo>
                    <a:lnTo>
                      <a:pt x="45" y="11"/>
                    </a:lnTo>
                    <a:lnTo>
                      <a:pt x="48" y="23"/>
                    </a:lnTo>
                    <a:lnTo>
                      <a:pt x="48" y="180"/>
                    </a:lnTo>
                    <a:lnTo>
                      <a:pt x="0" y="180"/>
                    </a:lnTo>
                    <a:lnTo>
                      <a:pt x="0" y="23"/>
                    </a:lnTo>
                    <a:lnTo>
                      <a:pt x="3" y="11"/>
                    </a:lnTo>
                    <a:lnTo>
                      <a:pt x="11" y="3"/>
                    </a:lnTo>
                    <a:lnTo>
                      <a:pt x="23"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148"/>
              <p:cNvSpPr/>
              <p:nvPr/>
            </p:nvSpPr>
            <p:spPr bwMode="auto">
              <a:xfrm>
                <a:off x="5453063" y="4732338"/>
                <a:ext cx="293688" cy="153988"/>
              </a:xfrm>
              <a:custGeom>
                <a:avLst/>
                <a:gdLst>
                  <a:gd name="T0" fmla="*/ 134 w 185"/>
                  <a:gd name="T1" fmla="*/ 0 h 97"/>
                  <a:gd name="T2" fmla="*/ 185 w 185"/>
                  <a:gd name="T3" fmla="*/ 13 h 97"/>
                  <a:gd name="T4" fmla="*/ 160 w 185"/>
                  <a:gd name="T5" fmla="*/ 59 h 97"/>
                  <a:gd name="T6" fmla="*/ 155 w 185"/>
                  <a:gd name="T7" fmla="*/ 57 h 97"/>
                  <a:gd name="T8" fmla="*/ 173 w 185"/>
                  <a:gd name="T9" fmla="*/ 21 h 97"/>
                  <a:gd name="T10" fmla="*/ 2 w 185"/>
                  <a:gd name="T11" fmla="*/ 97 h 97"/>
                  <a:gd name="T12" fmla="*/ 0 w 185"/>
                  <a:gd name="T13" fmla="*/ 92 h 97"/>
                  <a:gd name="T14" fmla="*/ 171 w 185"/>
                  <a:gd name="T15" fmla="*/ 16 h 97"/>
                  <a:gd name="T16" fmla="*/ 133 w 185"/>
                  <a:gd name="T17" fmla="*/ 6 h 97"/>
                  <a:gd name="T18" fmla="*/ 134 w 185"/>
                  <a:gd name="T19"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5" h="97">
                    <a:moveTo>
                      <a:pt x="134" y="0"/>
                    </a:moveTo>
                    <a:lnTo>
                      <a:pt x="185" y="13"/>
                    </a:lnTo>
                    <a:lnTo>
                      <a:pt x="160" y="59"/>
                    </a:lnTo>
                    <a:lnTo>
                      <a:pt x="155" y="57"/>
                    </a:lnTo>
                    <a:lnTo>
                      <a:pt x="173" y="21"/>
                    </a:lnTo>
                    <a:lnTo>
                      <a:pt x="2" y="97"/>
                    </a:lnTo>
                    <a:lnTo>
                      <a:pt x="0" y="92"/>
                    </a:lnTo>
                    <a:lnTo>
                      <a:pt x="171" y="16"/>
                    </a:lnTo>
                    <a:lnTo>
                      <a:pt x="133" y="6"/>
                    </a:lnTo>
                    <a:lnTo>
                      <a:pt x="134"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组合 207"/>
            <p:cNvGrpSpPr/>
            <p:nvPr/>
          </p:nvGrpSpPr>
          <p:grpSpPr>
            <a:xfrm>
              <a:off x="7326383" y="4173021"/>
              <a:ext cx="607909" cy="538235"/>
              <a:chOff x="6907213" y="4678363"/>
              <a:chExt cx="554038" cy="490538"/>
            </a:xfrm>
            <a:grpFill/>
          </p:grpSpPr>
          <p:sp>
            <p:nvSpPr>
              <p:cNvPr id="201" name="Freeform 149"/>
              <p:cNvSpPr>
                <a:spLocks noEditPoints="1"/>
              </p:cNvSpPr>
              <p:nvPr/>
            </p:nvSpPr>
            <p:spPr bwMode="auto">
              <a:xfrm>
                <a:off x="6907213" y="4678363"/>
                <a:ext cx="554038" cy="490538"/>
              </a:xfrm>
              <a:custGeom>
                <a:avLst/>
                <a:gdLst>
                  <a:gd name="T0" fmla="*/ 13 w 349"/>
                  <a:gd name="T1" fmla="*/ 182 h 309"/>
                  <a:gd name="T2" fmla="*/ 193 w 349"/>
                  <a:gd name="T3" fmla="*/ 154 h 309"/>
                  <a:gd name="T4" fmla="*/ 292 w 349"/>
                  <a:gd name="T5" fmla="*/ 118 h 309"/>
                  <a:gd name="T6" fmla="*/ 338 w 349"/>
                  <a:gd name="T7" fmla="*/ 166 h 309"/>
                  <a:gd name="T8" fmla="*/ 198 w 349"/>
                  <a:gd name="T9" fmla="*/ 114 h 309"/>
                  <a:gd name="T10" fmla="*/ 343 w 349"/>
                  <a:gd name="T11" fmla="*/ 303 h 309"/>
                  <a:gd name="T12" fmla="*/ 286 w 349"/>
                  <a:gd name="T13" fmla="*/ 171 h 309"/>
                  <a:gd name="T14" fmla="*/ 198 w 349"/>
                  <a:gd name="T15" fmla="*/ 114 h 309"/>
                  <a:gd name="T16" fmla="*/ 57 w 349"/>
                  <a:gd name="T17" fmla="*/ 120 h 309"/>
                  <a:gd name="T18" fmla="*/ 193 w 349"/>
                  <a:gd name="T19" fmla="*/ 108 h 309"/>
                  <a:gd name="T20" fmla="*/ 207 w 349"/>
                  <a:gd name="T21" fmla="*/ 21 h 309"/>
                  <a:gd name="T22" fmla="*/ 54 w 349"/>
                  <a:gd name="T23" fmla="*/ 5 h 309"/>
                  <a:gd name="T24" fmla="*/ 46 w 349"/>
                  <a:gd name="T25" fmla="*/ 7 h 309"/>
                  <a:gd name="T26" fmla="*/ 42 w 349"/>
                  <a:gd name="T27" fmla="*/ 14 h 309"/>
                  <a:gd name="T28" fmla="*/ 41 w 349"/>
                  <a:gd name="T29" fmla="*/ 123 h 309"/>
                  <a:gd name="T30" fmla="*/ 44 w 349"/>
                  <a:gd name="T31" fmla="*/ 131 h 309"/>
                  <a:gd name="T32" fmla="*/ 50 w 349"/>
                  <a:gd name="T33" fmla="*/ 135 h 309"/>
                  <a:gd name="T34" fmla="*/ 193 w 349"/>
                  <a:gd name="T35" fmla="*/ 136 h 309"/>
                  <a:gd name="T36" fmla="*/ 51 w 349"/>
                  <a:gd name="T37" fmla="*/ 127 h 309"/>
                  <a:gd name="T38" fmla="*/ 212 w 349"/>
                  <a:gd name="T39" fmla="*/ 15 h 309"/>
                  <a:gd name="T40" fmla="*/ 222 w 349"/>
                  <a:gd name="T41" fmla="*/ 108 h 309"/>
                  <a:gd name="T42" fmla="*/ 222 w 349"/>
                  <a:gd name="T43" fmla="*/ 14 h 309"/>
                  <a:gd name="T44" fmla="*/ 218 w 349"/>
                  <a:gd name="T45" fmla="*/ 7 h 309"/>
                  <a:gd name="T46" fmla="*/ 210 w 349"/>
                  <a:gd name="T47" fmla="*/ 5 h 309"/>
                  <a:gd name="T48" fmla="*/ 54 w 349"/>
                  <a:gd name="T49" fmla="*/ 0 h 309"/>
                  <a:gd name="T50" fmla="*/ 219 w 349"/>
                  <a:gd name="T51" fmla="*/ 2 h 309"/>
                  <a:gd name="T52" fmla="*/ 229 w 349"/>
                  <a:gd name="T53" fmla="*/ 18 h 309"/>
                  <a:gd name="T54" fmla="*/ 291 w 349"/>
                  <a:gd name="T55" fmla="*/ 108 h 309"/>
                  <a:gd name="T56" fmla="*/ 349 w 349"/>
                  <a:gd name="T57" fmla="*/ 309 h 309"/>
                  <a:gd name="T58" fmla="*/ 193 w 349"/>
                  <a:gd name="T59" fmla="*/ 188 h 309"/>
                  <a:gd name="T60" fmla="*/ 37 w 349"/>
                  <a:gd name="T61" fmla="*/ 148 h 309"/>
                  <a:gd name="T62" fmla="*/ 193 w 349"/>
                  <a:gd name="T63" fmla="*/ 142 h 309"/>
                  <a:gd name="T64" fmla="*/ 44 w 349"/>
                  <a:gd name="T65" fmla="*/ 140 h 309"/>
                  <a:gd name="T66" fmla="*/ 35 w 349"/>
                  <a:gd name="T67" fmla="*/ 123 h 309"/>
                  <a:gd name="T68" fmla="*/ 38 w 349"/>
                  <a:gd name="T69" fmla="*/ 8 h 309"/>
                  <a:gd name="T70" fmla="*/ 54 w 349"/>
                  <a:gd name="T71"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9" h="309">
                    <a:moveTo>
                      <a:pt x="40" y="154"/>
                    </a:moveTo>
                    <a:lnTo>
                      <a:pt x="13" y="182"/>
                    </a:lnTo>
                    <a:lnTo>
                      <a:pt x="193" y="182"/>
                    </a:lnTo>
                    <a:lnTo>
                      <a:pt x="193" y="154"/>
                    </a:lnTo>
                    <a:lnTo>
                      <a:pt x="40" y="154"/>
                    </a:lnTo>
                    <a:close/>
                    <a:moveTo>
                      <a:pt x="292" y="118"/>
                    </a:moveTo>
                    <a:lnTo>
                      <a:pt x="292" y="166"/>
                    </a:lnTo>
                    <a:lnTo>
                      <a:pt x="338" y="166"/>
                    </a:lnTo>
                    <a:lnTo>
                      <a:pt x="292" y="118"/>
                    </a:lnTo>
                    <a:close/>
                    <a:moveTo>
                      <a:pt x="198" y="114"/>
                    </a:moveTo>
                    <a:lnTo>
                      <a:pt x="198" y="303"/>
                    </a:lnTo>
                    <a:lnTo>
                      <a:pt x="343" y="303"/>
                    </a:lnTo>
                    <a:lnTo>
                      <a:pt x="343" y="171"/>
                    </a:lnTo>
                    <a:lnTo>
                      <a:pt x="286" y="171"/>
                    </a:lnTo>
                    <a:lnTo>
                      <a:pt x="286" y="114"/>
                    </a:lnTo>
                    <a:lnTo>
                      <a:pt x="198" y="114"/>
                    </a:lnTo>
                    <a:close/>
                    <a:moveTo>
                      <a:pt x="57" y="21"/>
                    </a:moveTo>
                    <a:lnTo>
                      <a:pt x="57" y="120"/>
                    </a:lnTo>
                    <a:lnTo>
                      <a:pt x="193" y="120"/>
                    </a:lnTo>
                    <a:lnTo>
                      <a:pt x="193" y="108"/>
                    </a:lnTo>
                    <a:lnTo>
                      <a:pt x="207" y="108"/>
                    </a:lnTo>
                    <a:lnTo>
                      <a:pt x="207" y="21"/>
                    </a:lnTo>
                    <a:lnTo>
                      <a:pt x="57" y="21"/>
                    </a:lnTo>
                    <a:close/>
                    <a:moveTo>
                      <a:pt x="54" y="5"/>
                    </a:moveTo>
                    <a:lnTo>
                      <a:pt x="50" y="6"/>
                    </a:lnTo>
                    <a:lnTo>
                      <a:pt x="46" y="7"/>
                    </a:lnTo>
                    <a:lnTo>
                      <a:pt x="44" y="10"/>
                    </a:lnTo>
                    <a:lnTo>
                      <a:pt x="42" y="14"/>
                    </a:lnTo>
                    <a:lnTo>
                      <a:pt x="41" y="18"/>
                    </a:lnTo>
                    <a:lnTo>
                      <a:pt x="41" y="123"/>
                    </a:lnTo>
                    <a:lnTo>
                      <a:pt x="42" y="128"/>
                    </a:lnTo>
                    <a:lnTo>
                      <a:pt x="44" y="131"/>
                    </a:lnTo>
                    <a:lnTo>
                      <a:pt x="46" y="133"/>
                    </a:lnTo>
                    <a:lnTo>
                      <a:pt x="50" y="135"/>
                    </a:lnTo>
                    <a:lnTo>
                      <a:pt x="54" y="136"/>
                    </a:lnTo>
                    <a:lnTo>
                      <a:pt x="193" y="136"/>
                    </a:lnTo>
                    <a:lnTo>
                      <a:pt x="193" y="127"/>
                    </a:lnTo>
                    <a:lnTo>
                      <a:pt x="51" y="127"/>
                    </a:lnTo>
                    <a:lnTo>
                      <a:pt x="51" y="15"/>
                    </a:lnTo>
                    <a:lnTo>
                      <a:pt x="212" y="15"/>
                    </a:lnTo>
                    <a:lnTo>
                      <a:pt x="212" y="108"/>
                    </a:lnTo>
                    <a:lnTo>
                      <a:pt x="222" y="108"/>
                    </a:lnTo>
                    <a:lnTo>
                      <a:pt x="222" y="18"/>
                    </a:lnTo>
                    <a:lnTo>
                      <a:pt x="222" y="14"/>
                    </a:lnTo>
                    <a:lnTo>
                      <a:pt x="220" y="10"/>
                    </a:lnTo>
                    <a:lnTo>
                      <a:pt x="218" y="7"/>
                    </a:lnTo>
                    <a:lnTo>
                      <a:pt x="214" y="6"/>
                    </a:lnTo>
                    <a:lnTo>
                      <a:pt x="210" y="5"/>
                    </a:lnTo>
                    <a:lnTo>
                      <a:pt x="54" y="5"/>
                    </a:lnTo>
                    <a:close/>
                    <a:moveTo>
                      <a:pt x="54" y="0"/>
                    </a:moveTo>
                    <a:lnTo>
                      <a:pt x="210" y="0"/>
                    </a:lnTo>
                    <a:lnTo>
                      <a:pt x="219" y="2"/>
                    </a:lnTo>
                    <a:lnTo>
                      <a:pt x="227" y="8"/>
                    </a:lnTo>
                    <a:lnTo>
                      <a:pt x="229" y="18"/>
                    </a:lnTo>
                    <a:lnTo>
                      <a:pt x="229" y="108"/>
                    </a:lnTo>
                    <a:lnTo>
                      <a:pt x="291" y="108"/>
                    </a:lnTo>
                    <a:lnTo>
                      <a:pt x="349" y="167"/>
                    </a:lnTo>
                    <a:lnTo>
                      <a:pt x="349" y="309"/>
                    </a:lnTo>
                    <a:lnTo>
                      <a:pt x="193" y="309"/>
                    </a:lnTo>
                    <a:lnTo>
                      <a:pt x="193" y="188"/>
                    </a:lnTo>
                    <a:lnTo>
                      <a:pt x="0" y="188"/>
                    </a:lnTo>
                    <a:lnTo>
                      <a:pt x="37" y="148"/>
                    </a:lnTo>
                    <a:lnTo>
                      <a:pt x="193" y="148"/>
                    </a:lnTo>
                    <a:lnTo>
                      <a:pt x="193" y="142"/>
                    </a:lnTo>
                    <a:lnTo>
                      <a:pt x="54" y="142"/>
                    </a:lnTo>
                    <a:lnTo>
                      <a:pt x="44" y="140"/>
                    </a:lnTo>
                    <a:lnTo>
                      <a:pt x="38" y="133"/>
                    </a:lnTo>
                    <a:lnTo>
                      <a:pt x="35" y="123"/>
                    </a:lnTo>
                    <a:lnTo>
                      <a:pt x="35" y="18"/>
                    </a:lnTo>
                    <a:lnTo>
                      <a:pt x="38" y="8"/>
                    </a:lnTo>
                    <a:lnTo>
                      <a:pt x="44" y="2"/>
                    </a:lnTo>
                    <a:lnTo>
                      <a:pt x="54"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2" name="Freeform 150"/>
              <p:cNvSpPr/>
              <p:nvPr/>
            </p:nvSpPr>
            <p:spPr bwMode="auto">
              <a:xfrm>
                <a:off x="7296151" y="4713288"/>
                <a:ext cx="161925" cy="138113"/>
              </a:xfrm>
              <a:custGeom>
                <a:avLst/>
                <a:gdLst>
                  <a:gd name="T0" fmla="*/ 1 w 102"/>
                  <a:gd name="T1" fmla="*/ 0 h 87"/>
                  <a:gd name="T2" fmla="*/ 24 w 102"/>
                  <a:gd name="T3" fmla="*/ 8 h 87"/>
                  <a:gd name="T4" fmla="*/ 44 w 102"/>
                  <a:gd name="T5" fmla="*/ 19 h 87"/>
                  <a:gd name="T6" fmla="*/ 63 w 102"/>
                  <a:gd name="T7" fmla="*/ 34 h 87"/>
                  <a:gd name="T8" fmla="*/ 78 w 102"/>
                  <a:gd name="T9" fmla="*/ 51 h 87"/>
                  <a:gd name="T10" fmla="*/ 90 w 102"/>
                  <a:gd name="T11" fmla="*/ 73 h 87"/>
                  <a:gd name="T12" fmla="*/ 97 w 102"/>
                  <a:gd name="T13" fmla="*/ 37 h 87"/>
                  <a:gd name="T14" fmla="*/ 102 w 102"/>
                  <a:gd name="T15" fmla="*/ 38 h 87"/>
                  <a:gd name="T16" fmla="*/ 93 w 102"/>
                  <a:gd name="T17" fmla="*/ 87 h 87"/>
                  <a:gd name="T18" fmla="*/ 47 w 102"/>
                  <a:gd name="T19" fmla="*/ 67 h 87"/>
                  <a:gd name="T20" fmla="*/ 50 w 102"/>
                  <a:gd name="T21" fmla="*/ 61 h 87"/>
                  <a:gd name="T22" fmla="*/ 86 w 102"/>
                  <a:gd name="T23" fmla="*/ 78 h 87"/>
                  <a:gd name="T24" fmla="*/ 74 w 102"/>
                  <a:gd name="T25" fmla="*/ 57 h 87"/>
                  <a:gd name="T26" fmla="*/ 60 w 102"/>
                  <a:gd name="T27" fmla="*/ 40 h 87"/>
                  <a:gd name="T28" fmla="*/ 42 w 102"/>
                  <a:gd name="T29" fmla="*/ 24 h 87"/>
                  <a:gd name="T30" fmla="*/ 23 w 102"/>
                  <a:gd name="T31" fmla="*/ 13 h 87"/>
                  <a:gd name="T32" fmla="*/ 0 w 102"/>
                  <a:gd name="T33" fmla="*/ 6 h 87"/>
                  <a:gd name="T34" fmla="*/ 1 w 102"/>
                  <a:gd name="T35"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2" h="87">
                    <a:moveTo>
                      <a:pt x="1" y="0"/>
                    </a:moveTo>
                    <a:lnTo>
                      <a:pt x="24" y="8"/>
                    </a:lnTo>
                    <a:lnTo>
                      <a:pt x="44" y="19"/>
                    </a:lnTo>
                    <a:lnTo>
                      <a:pt x="63" y="34"/>
                    </a:lnTo>
                    <a:lnTo>
                      <a:pt x="78" y="51"/>
                    </a:lnTo>
                    <a:lnTo>
                      <a:pt x="90" y="73"/>
                    </a:lnTo>
                    <a:lnTo>
                      <a:pt x="97" y="37"/>
                    </a:lnTo>
                    <a:lnTo>
                      <a:pt x="102" y="38"/>
                    </a:lnTo>
                    <a:lnTo>
                      <a:pt x="93" y="87"/>
                    </a:lnTo>
                    <a:lnTo>
                      <a:pt x="47" y="67"/>
                    </a:lnTo>
                    <a:lnTo>
                      <a:pt x="50" y="61"/>
                    </a:lnTo>
                    <a:lnTo>
                      <a:pt x="86" y="78"/>
                    </a:lnTo>
                    <a:lnTo>
                      <a:pt x="74" y="57"/>
                    </a:lnTo>
                    <a:lnTo>
                      <a:pt x="60" y="40"/>
                    </a:lnTo>
                    <a:lnTo>
                      <a:pt x="42" y="24"/>
                    </a:lnTo>
                    <a:lnTo>
                      <a:pt x="23" y="13"/>
                    </a:lnTo>
                    <a:lnTo>
                      <a:pt x="0" y="6"/>
                    </a:lnTo>
                    <a:lnTo>
                      <a:pt x="1"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151"/>
              <p:cNvSpPr/>
              <p:nvPr/>
            </p:nvSpPr>
            <p:spPr bwMode="auto">
              <a:xfrm>
                <a:off x="7050088" y="5016501"/>
                <a:ext cx="133350" cy="114300"/>
              </a:xfrm>
              <a:custGeom>
                <a:avLst/>
                <a:gdLst>
                  <a:gd name="T0" fmla="*/ 2 w 84"/>
                  <a:gd name="T1" fmla="*/ 0 h 72"/>
                  <a:gd name="T2" fmla="*/ 50 w 84"/>
                  <a:gd name="T3" fmla="*/ 14 h 72"/>
                  <a:gd name="T4" fmla="*/ 49 w 84"/>
                  <a:gd name="T5" fmla="*/ 19 h 72"/>
                  <a:gd name="T6" fmla="*/ 11 w 84"/>
                  <a:gd name="T7" fmla="*/ 8 h 72"/>
                  <a:gd name="T8" fmla="*/ 25 w 84"/>
                  <a:gd name="T9" fmla="*/ 28 h 72"/>
                  <a:gd name="T10" fmla="*/ 42 w 84"/>
                  <a:gd name="T11" fmla="*/ 45 h 72"/>
                  <a:gd name="T12" fmla="*/ 62 w 84"/>
                  <a:gd name="T13" fmla="*/ 57 h 72"/>
                  <a:gd name="T14" fmla="*/ 84 w 84"/>
                  <a:gd name="T15" fmla="*/ 66 h 72"/>
                  <a:gd name="T16" fmla="*/ 82 w 84"/>
                  <a:gd name="T17" fmla="*/ 72 h 72"/>
                  <a:gd name="T18" fmla="*/ 59 w 84"/>
                  <a:gd name="T19" fmla="*/ 64 h 72"/>
                  <a:gd name="T20" fmla="*/ 39 w 84"/>
                  <a:gd name="T21" fmla="*/ 51 h 72"/>
                  <a:gd name="T22" fmla="*/ 21 w 84"/>
                  <a:gd name="T23" fmla="*/ 34 h 72"/>
                  <a:gd name="T24" fmla="*/ 7 w 84"/>
                  <a:gd name="T25" fmla="*/ 15 h 72"/>
                  <a:gd name="T26" fmla="*/ 5 w 84"/>
                  <a:gd name="T27" fmla="*/ 51 h 72"/>
                  <a:gd name="T28" fmla="*/ 0 w 84"/>
                  <a:gd name="T29" fmla="*/ 51 h 72"/>
                  <a:gd name="T30" fmla="*/ 2 w 84"/>
                  <a:gd name="T31"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72">
                    <a:moveTo>
                      <a:pt x="2" y="0"/>
                    </a:moveTo>
                    <a:lnTo>
                      <a:pt x="50" y="14"/>
                    </a:lnTo>
                    <a:lnTo>
                      <a:pt x="49" y="19"/>
                    </a:lnTo>
                    <a:lnTo>
                      <a:pt x="11" y="8"/>
                    </a:lnTo>
                    <a:lnTo>
                      <a:pt x="25" y="28"/>
                    </a:lnTo>
                    <a:lnTo>
                      <a:pt x="42" y="45"/>
                    </a:lnTo>
                    <a:lnTo>
                      <a:pt x="62" y="57"/>
                    </a:lnTo>
                    <a:lnTo>
                      <a:pt x="84" y="66"/>
                    </a:lnTo>
                    <a:lnTo>
                      <a:pt x="82" y="72"/>
                    </a:lnTo>
                    <a:lnTo>
                      <a:pt x="59" y="64"/>
                    </a:lnTo>
                    <a:lnTo>
                      <a:pt x="39" y="51"/>
                    </a:lnTo>
                    <a:lnTo>
                      <a:pt x="21" y="34"/>
                    </a:lnTo>
                    <a:lnTo>
                      <a:pt x="7" y="15"/>
                    </a:lnTo>
                    <a:lnTo>
                      <a:pt x="5" y="51"/>
                    </a:lnTo>
                    <a:lnTo>
                      <a:pt x="0" y="51"/>
                    </a:lnTo>
                    <a:lnTo>
                      <a:pt x="2"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8" name="组合 7"/>
          <p:cNvGrpSpPr/>
          <p:nvPr/>
        </p:nvGrpSpPr>
        <p:grpSpPr>
          <a:xfrm>
            <a:off x="6895830" y="1935217"/>
            <a:ext cx="571765" cy="1692604"/>
            <a:chOff x="6966525" y="1680422"/>
            <a:chExt cx="658423" cy="1949140"/>
          </a:xfrm>
          <a:solidFill>
            <a:schemeClr val="accent3"/>
          </a:solidFill>
        </p:grpSpPr>
        <p:sp>
          <p:nvSpPr>
            <p:cNvPr id="200" name="Freeform 107"/>
            <p:cNvSpPr/>
            <p:nvPr/>
          </p:nvSpPr>
          <p:spPr bwMode="auto">
            <a:xfrm>
              <a:off x="6966525" y="1680422"/>
              <a:ext cx="658423" cy="1949140"/>
            </a:xfrm>
            <a:custGeom>
              <a:avLst/>
              <a:gdLst>
                <a:gd name="T0" fmla="*/ 0 w 378"/>
                <a:gd name="T1" fmla="*/ 0 h 1119"/>
                <a:gd name="T2" fmla="*/ 260 w 378"/>
                <a:gd name="T3" fmla="*/ 37 h 1119"/>
                <a:gd name="T4" fmla="*/ 285 w 378"/>
                <a:gd name="T5" fmla="*/ 42 h 1119"/>
                <a:gd name="T6" fmla="*/ 306 w 378"/>
                <a:gd name="T7" fmla="*/ 50 h 1119"/>
                <a:gd name="T8" fmla="*/ 327 w 378"/>
                <a:gd name="T9" fmla="*/ 60 h 1119"/>
                <a:gd name="T10" fmla="*/ 344 w 378"/>
                <a:gd name="T11" fmla="*/ 72 h 1119"/>
                <a:gd name="T12" fmla="*/ 358 w 378"/>
                <a:gd name="T13" fmla="*/ 86 h 1119"/>
                <a:gd name="T14" fmla="*/ 369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9 w 378"/>
                <a:gd name="T27" fmla="*/ 1022 h 1119"/>
                <a:gd name="T28" fmla="*/ 345 w 378"/>
                <a:gd name="T29" fmla="*/ 1036 h 1119"/>
                <a:gd name="T30" fmla="*/ 328 w 378"/>
                <a:gd name="T31" fmla="*/ 1048 h 1119"/>
                <a:gd name="T32" fmla="*/ 307 w 378"/>
                <a:gd name="T33" fmla="*/ 1058 h 1119"/>
                <a:gd name="T34" fmla="*/ 285 w 378"/>
                <a:gd name="T35" fmla="*/ 1066 h 1119"/>
                <a:gd name="T36" fmla="*/ 260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60" y="37"/>
                  </a:lnTo>
                  <a:lnTo>
                    <a:pt x="285" y="42"/>
                  </a:lnTo>
                  <a:lnTo>
                    <a:pt x="306" y="50"/>
                  </a:lnTo>
                  <a:lnTo>
                    <a:pt x="327" y="60"/>
                  </a:lnTo>
                  <a:lnTo>
                    <a:pt x="344" y="72"/>
                  </a:lnTo>
                  <a:lnTo>
                    <a:pt x="358" y="86"/>
                  </a:lnTo>
                  <a:lnTo>
                    <a:pt x="369" y="101"/>
                  </a:lnTo>
                  <a:lnTo>
                    <a:pt x="376" y="119"/>
                  </a:lnTo>
                  <a:lnTo>
                    <a:pt x="378" y="140"/>
                  </a:lnTo>
                  <a:lnTo>
                    <a:pt x="378" y="968"/>
                  </a:lnTo>
                  <a:lnTo>
                    <a:pt x="376" y="988"/>
                  </a:lnTo>
                  <a:lnTo>
                    <a:pt x="369" y="1007"/>
                  </a:lnTo>
                  <a:lnTo>
                    <a:pt x="359" y="1022"/>
                  </a:lnTo>
                  <a:lnTo>
                    <a:pt x="345" y="1036"/>
                  </a:lnTo>
                  <a:lnTo>
                    <a:pt x="328" y="1048"/>
                  </a:lnTo>
                  <a:lnTo>
                    <a:pt x="307" y="1058"/>
                  </a:lnTo>
                  <a:lnTo>
                    <a:pt x="285" y="1066"/>
                  </a:lnTo>
                  <a:lnTo>
                    <a:pt x="260" y="1071"/>
                  </a:lnTo>
                  <a:lnTo>
                    <a:pt x="0" y="1119"/>
                  </a:lnTo>
                  <a:lnTo>
                    <a:pt x="0" y="0"/>
                  </a:lnTo>
                  <a:close/>
                </a:path>
              </a:pathLst>
            </a:custGeom>
            <a:solidFill>
              <a:schemeClr val="bg1"/>
            </a:solidFill>
            <a:ln w="0">
              <a:noFill/>
              <a:prstDash val="solid"/>
              <a:round/>
            </a:ln>
            <a:effectLst>
              <a:outerShdw blurRad="254000" dist="38100" algn="l" rotWithShape="0">
                <a:prstClr val="black">
                  <a:alpha val="40000"/>
                </a:prstClr>
              </a:outerShdw>
            </a:effectLst>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7095423" y="2482548"/>
              <a:ext cx="214247" cy="344888"/>
              <a:chOff x="6694371" y="3162328"/>
              <a:chExt cx="214247" cy="344888"/>
            </a:xfrm>
            <a:grpFill/>
          </p:grpSpPr>
          <p:sp>
            <p:nvSpPr>
              <p:cNvPr id="204" name="Freeform 159"/>
              <p:cNvSpPr/>
              <p:nvPr/>
            </p:nvSpPr>
            <p:spPr bwMode="auto">
              <a:xfrm>
                <a:off x="6694371" y="3228519"/>
                <a:ext cx="198572" cy="278697"/>
              </a:xfrm>
              <a:custGeom>
                <a:avLst/>
                <a:gdLst>
                  <a:gd name="T0" fmla="*/ 64 w 114"/>
                  <a:gd name="T1" fmla="*/ 0 h 160"/>
                  <a:gd name="T2" fmla="*/ 71 w 114"/>
                  <a:gd name="T3" fmla="*/ 4 h 160"/>
                  <a:gd name="T4" fmla="*/ 89 w 114"/>
                  <a:gd name="T5" fmla="*/ 29 h 160"/>
                  <a:gd name="T6" fmla="*/ 103 w 114"/>
                  <a:gd name="T7" fmla="*/ 15 h 160"/>
                  <a:gd name="T8" fmla="*/ 105 w 114"/>
                  <a:gd name="T9" fmla="*/ 15 h 160"/>
                  <a:gd name="T10" fmla="*/ 109 w 114"/>
                  <a:gd name="T11" fmla="*/ 15 h 160"/>
                  <a:gd name="T12" fmla="*/ 112 w 114"/>
                  <a:gd name="T13" fmla="*/ 17 h 160"/>
                  <a:gd name="T14" fmla="*/ 114 w 114"/>
                  <a:gd name="T15" fmla="*/ 22 h 160"/>
                  <a:gd name="T16" fmla="*/ 112 w 114"/>
                  <a:gd name="T17" fmla="*/ 27 h 160"/>
                  <a:gd name="T18" fmla="*/ 92 w 114"/>
                  <a:gd name="T19" fmla="*/ 46 h 160"/>
                  <a:gd name="T20" fmla="*/ 91 w 114"/>
                  <a:gd name="T21" fmla="*/ 47 h 160"/>
                  <a:gd name="T22" fmla="*/ 86 w 114"/>
                  <a:gd name="T23" fmla="*/ 47 h 160"/>
                  <a:gd name="T24" fmla="*/ 81 w 114"/>
                  <a:gd name="T25" fmla="*/ 45 h 160"/>
                  <a:gd name="T26" fmla="*/ 72 w 114"/>
                  <a:gd name="T27" fmla="*/ 68 h 160"/>
                  <a:gd name="T28" fmla="*/ 69 w 114"/>
                  <a:gd name="T29" fmla="*/ 73 h 160"/>
                  <a:gd name="T30" fmla="*/ 68 w 114"/>
                  <a:gd name="T31" fmla="*/ 155 h 160"/>
                  <a:gd name="T32" fmla="*/ 64 w 114"/>
                  <a:gd name="T33" fmla="*/ 159 h 160"/>
                  <a:gd name="T34" fmla="*/ 57 w 114"/>
                  <a:gd name="T35" fmla="*/ 159 h 160"/>
                  <a:gd name="T36" fmla="*/ 53 w 114"/>
                  <a:gd name="T37" fmla="*/ 155 h 160"/>
                  <a:gd name="T38" fmla="*/ 52 w 114"/>
                  <a:gd name="T39" fmla="*/ 78 h 160"/>
                  <a:gd name="T40" fmla="*/ 46 w 114"/>
                  <a:gd name="T41" fmla="*/ 151 h 160"/>
                  <a:gd name="T42" fmla="*/ 43 w 114"/>
                  <a:gd name="T43" fmla="*/ 157 h 160"/>
                  <a:gd name="T44" fmla="*/ 37 w 114"/>
                  <a:gd name="T45" fmla="*/ 160 h 160"/>
                  <a:gd name="T46" fmla="*/ 31 w 114"/>
                  <a:gd name="T47" fmla="*/ 157 h 160"/>
                  <a:gd name="T48" fmla="*/ 28 w 114"/>
                  <a:gd name="T49" fmla="*/ 151 h 160"/>
                  <a:gd name="T50" fmla="*/ 27 w 114"/>
                  <a:gd name="T51" fmla="*/ 71 h 160"/>
                  <a:gd name="T52" fmla="*/ 26 w 114"/>
                  <a:gd name="T53" fmla="*/ 47 h 160"/>
                  <a:gd name="T54" fmla="*/ 13 w 114"/>
                  <a:gd name="T55" fmla="*/ 80 h 160"/>
                  <a:gd name="T56" fmla="*/ 8 w 114"/>
                  <a:gd name="T57" fmla="*/ 82 h 160"/>
                  <a:gd name="T58" fmla="*/ 2 w 114"/>
                  <a:gd name="T59" fmla="*/ 80 h 160"/>
                  <a:gd name="T60" fmla="*/ 0 w 114"/>
                  <a:gd name="T61" fmla="*/ 74 h 160"/>
                  <a:gd name="T62" fmla="*/ 25 w 114"/>
                  <a:gd name="T63" fmla="*/ 8 h 160"/>
                  <a:gd name="T64" fmla="*/ 26 w 114"/>
                  <a:gd name="T65" fmla="*/ 5 h 160"/>
                  <a:gd name="T66" fmla="*/ 29 w 114"/>
                  <a:gd name="T67" fmla="*/ 2 h 160"/>
                  <a:gd name="T68" fmla="*/ 34 w 114"/>
                  <a:gd name="T6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4" h="160">
                    <a:moveTo>
                      <a:pt x="34" y="0"/>
                    </a:moveTo>
                    <a:lnTo>
                      <a:pt x="64" y="0"/>
                    </a:lnTo>
                    <a:lnTo>
                      <a:pt x="67" y="2"/>
                    </a:lnTo>
                    <a:lnTo>
                      <a:pt x="71" y="4"/>
                    </a:lnTo>
                    <a:lnTo>
                      <a:pt x="72" y="5"/>
                    </a:lnTo>
                    <a:lnTo>
                      <a:pt x="89" y="29"/>
                    </a:lnTo>
                    <a:lnTo>
                      <a:pt x="101" y="16"/>
                    </a:lnTo>
                    <a:lnTo>
                      <a:pt x="103" y="15"/>
                    </a:lnTo>
                    <a:lnTo>
                      <a:pt x="104" y="15"/>
                    </a:lnTo>
                    <a:lnTo>
                      <a:pt x="105" y="15"/>
                    </a:lnTo>
                    <a:lnTo>
                      <a:pt x="106" y="14"/>
                    </a:lnTo>
                    <a:lnTo>
                      <a:pt x="109" y="15"/>
                    </a:lnTo>
                    <a:lnTo>
                      <a:pt x="111" y="15"/>
                    </a:lnTo>
                    <a:lnTo>
                      <a:pt x="112" y="17"/>
                    </a:lnTo>
                    <a:lnTo>
                      <a:pt x="114" y="19"/>
                    </a:lnTo>
                    <a:lnTo>
                      <a:pt x="114" y="22"/>
                    </a:lnTo>
                    <a:lnTo>
                      <a:pt x="113" y="24"/>
                    </a:lnTo>
                    <a:lnTo>
                      <a:pt x="112" y="27"/>
                    </a:lnTo>
                    <a:lnTo>
                      <a:pt x="92" y="46"/>
                    </a:lnTo>
                    <a:lnTo>
                      <a:pt x="92" y="46"/>
                    </a:lnTo>
                    <a:lnTo>
                      <a:pt x="92" y="46"/>
                    </a:lnTo>
                    <a:lnTo>
                      <a:pt x="91" y="47"/>
                    </a:lnTo>
                    <a:lnTo>
                      <a:pt x="89" y="47"/>
                    </a:lnTo>
                    <a:lnTo>
                      <a:pt x="86" y="47"/>
                    </a:lnTo>
                    <a:lnTo>
                      <a:pt x="84" y="46"/>
                    </a:lnTo>
                    <a:lnTo>
                      <a:pt x="81" y="45"/>
                    </a:lnTo>
                    <a:lnTo>
                      <a:pt x="73" y="32"/>
                    </a:lnTo>
                    <a:lnTo>
                      <a:pt x="72" y="68"/>
                    </a:lnTo>
                    <a:lnTo>
                      <a:pt x="71" y="71"/>
                    </a:lnTo>
                    <a:lnTo>
                      <a:pt x="69" y="73"/>
                    </a:lnTo>
                    <a:lnTo>
                      <a:pt x="69" y="151"/>
                    </a:lnTo>
                    <a:lnTo>
                      <a:pt x="68" y="155"/>
                    </a:lnTo>
                    <a:lnTo>
                      <a:pt x="67" y="157"/>
                    </a:lnTo>
                    <a:lnTo>
                      <a:pt x="64" y="159"/>
                    </a:lnTo>
                    <a:lnTo>
                      <a:pt x="61" y="160"/>
                    </a:lnTo>
                    <a:lnTo>
                      <a:pt x="57" y="159"/>
                    </a:lnTo>
                    <a:lnTo>
                      <a:pt x="55" y="157"/>
                    </a:lnTo>
                    <a:lnTo>
                      <a:pt x="53" y="155"/>
                    </a:lnTo>
                    <a:lnTo>
                      <a:pt x="52" y="151"/>
                    </a:lnTo>
                    <a:lnTo>
                      <a:pt x="52" y="78"/>
                    </a:lnTo>
                    <a:lnTo>
                      <a:pt x="46" y="78"/>
                    </a:lnTo>
                    <a:lnTo>
                      <a:pt x="46" y="151"/>
                    </a:lnTo>
                    <a:lnTo>
                      <a:pt x="44" y="155"/>
                    </a:lnTo>
                    <a:lnTo>
                      <a:pt x="43" y="157"/>
                    </a:lnTo>
                    <a:lnTo>
                      <a:pt x="40" y="159"/>
                    </a:lnTo>
                    <a:lnTo>
                      <a:pt x="37" y="160"/>
                    </a:lnTo>
                    <a:lnTo>
                      <a:pt x="34" y="159"/>
                    </a:lnTo>
                    <a:lnTo>
                      <a:pt x="31" y="157"/>
                    </a:lnTo>
                    <a:lnTo>
                      <a:pt x="29" y="155"/>
                    </a:lnTo>
                    <a:lnTo>
                      <a:pt x="28" y="151"/>
                    </a:lnTo>
                    <a:lnTo>
                      <a:pt x="28" y="73"/>
                    </a:lnTo>
                    <a:lnTo>
                      <a:pt x="27" y="71"/>
                    </a:lnTo>
                    <a:lnTo>
                      <a:pt x="26" y="68"/>
                    </a:lnTo>
                    <a:lnTo>
                      <a:pt x="26" y="47"/>
                    </a:lnTo>
                    <a:lnTo>
                      <a:pt x="14" y="78"/>
                    </a:lnTo>
                    <a:lnTo>
                      <a:pt x="13" y="80"/>
                    </a:lnTo>
                    <a:lnTo>
                      <a:pt x="11" y="82"/>
                    </a:lnTo>
                    <a:lnTo>
                      <a:pt x="8" y="82"/>
                    </a:lnTo>
                    <a:lnTo>
                      <a:pt x="4" y="82"/>
                    </a:lnTo>
                    <a:lnTo>
                      <a:pt x="2" y="80"/>
                    </a:lnTo>
                    <a:lnTo>
                      <a:pt x="1" y="78"/>
                    </a:lnTo>
                    <a:lnTo>
                      <a:pt x="0" y="74"/>
                    </a:lnTo>
                    <a:lnTo>
                      <a:pt x="0" y="72"/>
                    </a:lnTo>
                    <a:lnTo>
                      <a:pt x="25" y="8"/>
                    </a:lnTo>
                    <a:lnTo>
                      <a:pt x="25" y="7"/>
                    </a:lnTo>
                    <a:lnTo>
                      <a:pt x="26" y="5"/>
                    </a:lnTo>
                    <a:lnTo>
                      <a:pt x="27" y="3"/>
                    </a:lnTo>
                    <a:lnTo>
                      <a:pt x="29" y="2"/>
                    </a:lnTo>
                    <a:lnTo>
                      <a:pt x="31" y="2"/>
                    </a:lnTo>
                    <a:lnTo>
                      <a:pt x="34"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160"/>
              <p:cNvSpPr/>
              <p:nvPr/>
            </p:nvSpPr>
            <p:spPr bwMode="auto">
              <a:xfrm>
                <a:off x="6746626" y="3162328"/>
                <a:ext cx="64449" cy="62707"/>
              </a:xfrm>
              <a:custGeom>
                <a:avLst/>
                <a:gdLst>
                  <a:gd name="T0" fmla="*/ 19 w 37"/>
                  <a:gd name="T1" fmla="*/ 0 h 36"/>
                  <a:gd name="T2" fmla="*/ 29 w 37"/>
                  <a:gd name="T3" fmla="*/ 3 h 36"/>
                  <a:gd name="T4" fmla="*/ 35 w 37"/>
                  <a:gd name="T5" fmla="*/ 9 h 36"/>
                  <a:gd name="T6" fmla="*/ 37 w 37"/>
                  <a:gd name="T7" fmla="*/ 18 h 36"/>
                  <a:gd name="T8" fmla="*/ 35 w 37"/>
                  <a:gd name="T9" fmla="*/ 28 h 36"/>
                  <a:gd name="T10" fmla="*/ 29 w 37"/>
                  <a:gd name="T11" fmla="*/ 34 h 36"/>
                  <a:gd name="T12" fmla="*/ 19 w 37"/>
                  <a:gd name="T13" fmla="*/ 36 h 36"/>
                  <a:gd name="T14" fmla="*/ 10 w 37"/>
                  <a:gd name="T15" fmla="*/ 34 h 36"/>
                  <a:gd name="T16" fmla="*/ 4 w 37"/>
                  <a:gd name="T17" fmla="*/ 28 h 36"/>
                  <a:gd name="T18" fmla="*/ 0 w 37"/>
                  <a:gd name="T19" fmla="*/ 18 h 36"/>
                  <a:gd name="T20" fmla="*/ 4 w 37"/>
                  <a:gd name="T21" fmla="*/ 9 h 36"/>
                  <a:gd name="T22" fmla="*/ 10 w 37"/>
                  <a:gd name="T23" fmla="*/ 3 h 36"/>
                  <a:gd name="T24" fmla="*/ 19 w 37"/>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6">
                    <a:moveTo>
                      <a:pt x="19" y="0"/>
                    </a:moveTo>
                    <a:lnTo>
                      <a:pt x="29" y="3"/>
                    </a:lnTo>
                    <a:lnTo>
                      <a:pt x="35" y="9"/>
                    </a:lnTo>
                    <a:lnTo>
                      <a:pt x="37" y="18"/>
                    </a:lnTo>
                    <a:lnTo>
                      <a:pt x="35" y="28"/>
                    </a:lnTo>
                    <a:lnTo>
                      <a:pt x="29" y="34"/>
                    </a:lnTo>
                    <a:lnTo>
                      <a:pt x="19" y="36"/>
                    </a:lnTo>
                    <a:lnTo>
                      <a:pt x="10" y="34"/>
                    </a:lnTo>
                    <a:lnTo>
                      <a:pt x="4" y="28"/>
                    </a:lnTo>
                    <a:lnTo>
                      <a:pt x="0" y="18"/>
                    </a:lnTo>
                    <a:lnTo>
                      <a:pt x="4" y="9"/>
                    </a:lnTo>
                    <a:lnTo>
                      <a:pt x="10" y="3"/>
                    </a:lnTo>
                    <a:lnTo>
                      <a:pt x="19"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Freeform 161"/>
              <p:cNvSpPr>
                <a:spLocks noEditPoints="1"/>
              </p:cNvSpPr>
              <p:nvPr/>
            </p:nvSpPr>
            <p:spPr bwMode="auto">
              <a:xfrm>
                <a:off x="6852879" y="3169296"/>
                <a:ext cx="55739" cy="76642"/>
              </a:xfrm>
              <a:custGeom>
                <a:avLst/>
                <a:gdLst>
                  <a:gd name="T0" fmla="*/ 12 w 32"/>
                  <a:gd name="T1" fmla="*/ 4 h 44"/>
                  <a:gd name="T2" fmla="*/ 7 w 32"/>
                  <a:gd name="T3" fmla="*/ 8 h 44"/>
                  <a:gd name="T4" fmla="*/ 6 w 32"/>
                  <a:gd name="T5" fmla="*/ 15 h 44"/>
                  <a:gd name="T6" fmla="*/ 8 w 32"/>
                  <a:gd name="T7" fmla="*/ 21 h 44"/>
                  <a:gd name="T8" fmla="*/ 11 w 32"/>
                  <a:gd name="T9" fmla="*/ 27 h 44"/>
                  <a:gd name="T10" fmla="*/ 14 w 32"/>
                  <a:gd name="T11" fmla="*/ 30 h 44"/>
                  <a:gd name="T12" fmla="*/ 13 w 32"/>
                  <a:gd name="T13" fmla="*/ 24 h 44"/>
                  <a:gd name="T14" fmla="*/ 13 w 32"/>
                  <a:gd name="T15" fmla="*/ 19 h 44"/>
                  <a:gd name="T16" fmla="*/ 15 w 32"/>
                  <a:gd name="T17" fmla="*/ 19 h 44"/>
                  <a:gd name="T18" fmla="*/ 18 w 32"/>
                  <a:gd name="T19" fmla="*/ 19 h 44"/>
                  <a:gd name="T20" fmla="*/ 20 w 32"/>
                  <a:gd name="T21" fmla="*/ 20 h 44"/>
                  <a:gd name="T22" fmla="*/ 18 w 32"/>
                  <a:gd name="T23" fmla="*/ 27 h 44"/>
                  <a:gd name="T24" fmla="*/ 21 w 32"/>
                  <a:gd name="T25" fmla="*/ 30 h 44"/>
                  <a:gd name="T26" fmla="*/ 23 w 32"/>
                  <a:gd name="T27" fmla="*/ 24 h 44"/>
                  <a:gd name="T28" fmla="*/ 26 w 32"/>
                  <a:gd name="T29" fmla="*/ 18 h 44"/>
                  <a:gd name="T30" fmla="*/ 26 w 32"/>
                  <a:gd name="T31" fmla="*/ 11 h 44"/>
                  <a:gd name="T32" fmla="*/ 22 w 32"/>
                  <a:gd name="T33" fmla="*/ 6 h 44"/>
                  <a:gd name="T34" fmla="*/ 16 w 32"/>
                  <a:gd name="T35" fmla="*/ 4 h 44"/>
                  <a:gd name="T36" fmla="*/ 21 w 32"/>
                  <a:gd name="T37" fmla="*/ 0 h 44"/>
                  <a:gd name="T38" fmla="*/ 28 w 32"/>
                  <a:gd name="T39" fmla="*/ 5 h 44"/>
                  <a:gd name="T40" fmla="*/ 32 w 32"/>
                  <a:gd name="T41" fmla="*/ 15 h 44"/>
                  <a:gd name="T42" fmla="*/ 27 w 32"/>
                  <a:gd name="T43" fmla="*/ 25 h 44"/>
                  <a:gd name="T44" fmla="*/ 25 w 32"/>
                  <a:gd name="T45" fmla="*/ 29 h 44"/>
                  <a:gd name="T46" fmla="*/ 24 w 32"/>
                  <a:gd name="T47" fmla="*/ 40 h 44"/>
                  <a:gd name="T48" fmla="*/ 23 w 32"/>
                  <a:gd name="T49" fmla="*/ 43 h 44"/>
                  <a:gd name="T50" fmla="*/ 19 w 32"/>
                  <a:gd name="T51" fmla="*/ 43 h 44"/>
                  <a:gd name="T52" fmla="*/ 16 w 32"/>
                  <a:gd name="T53" fmla="*/ 44 h 44"/>
                  <a:gd name="T54" fmla="*/ 13 w 32"/>
                  <a:gd name="T55" fmla="*/ 43 h 44"/>
                  <a:gd name="T56" fmla="*/ 9 w 32"/>
                  <a:gd name="T57" fmla="*/ 43 h 44"/>
                  <a:gd name="T58" fmla="*/ 8 w 32"/>
                  <a:gd name="T59" fmla="*/ 40 h 44"/>
                  <a:gd name="T60" fmla="*/ 7 w 32"/>
                  <a:gd name="T61" fmla="*/ 29 h 44"/>
                  <a:gd name="T62" fmla="*/ 4 w 32"/>
                  <a:gd name="T63" fmla="*/ 25 h 44"/>
                  <a:gd name="T64" fmla="*/ 0 w 32"/>
                  <a:gd name="T65" fmla="*/ 15 h 44"/>
                  <a:gd name="T66" fmla="*/ 3 w 32"/>
                  <a:gd name="T67" fmla="*/ 5 h 44"/>
                  <a:gd name="T68" fmla="*/ 11 w 32"/>
                  <a:gd name="T69"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44">
                    <a:moveTo>
                      <a:pt x="16" y="4"/>
                    </a:moveTo>
                    <a:lnTo>
                      <a:pt x="12" y="4"/>
                    </a:lnTo>
                    <a:lnTo>
                      <a:pt x="10" y="6"/>
                    </a:lnTo>
                    <a:lnTo>
                      <a:pt x="7" y="8"/>
                    </a:lnTo>
                    <a:lnTo>
                      <a:pt x="6" y="11"/>
                    </a:lnTo>
                    <a:lnTo>
                      <a:pt x="6" y="15"/>
                    </a:lnTo>
                    <a:lnTo>
                      <a:pt x="6" y="18"/>
                    </a:lnTo>
                    <a:lnTo>
                      <a:pt x="8" y="21"/>
                    </a:lnTo>
                    <a:lnTo>
                      <a:pt x="9" y="24"/>
                    </a:lnTo>
                    <a:lnTo>
                      <a:pt x="11" y="27"/>
                    </a:lnTo>
                    <a:lnTo>
                      <a:pt x="12" y="30"/>
                    </a:lnTo>
                    <a:lnTo>
                      <a:pt x="14" y="30"/>
                    </a:lnTo>
                    <a:lnTo>
                      <a:pt x="14" y="27"/>
                    </a:lnTo>
                    <a:lnTo>
                      <a:pt x="13" y="24"/>
                    </a:lnTo>
                    <a:lnTo>
                      <a:pt x="12" y="20"/>
                    </a:lnTo>
                    <a:lnTo>
                      <a:pt x="13" y="19"/>
                    </a:lnTo>
                    <a:lnTo>
                      <a:pt x="14" y="19"/>
                    </a:lnTo>
                    <a:lnTo>
                      <a:pt x="15" y="19"/>
                    </a:lnTo>
                    <a:lnTo>
                      <a:pt x="16" y="19"/>
                    </a:lnTo>
                    <a:lnTo>
                      <a:pt x="18" y="19"/>
                    </a:lnTo>
                    <a:lnTo>
                      <a:pt x="19" y="19"/>
                    </a:lnTo>
                    <a:lnTo>
                      <a:pt x="20" y="20"/>
                    </a:lnTo>
                    <a:lnTo>
                      <a:pt x="19" y="24"/>
                    </a:lnTo>
                    <a:lnTo>
                      <a:pt x="18" y="27"/>
                    </a:lnTo>
                    <a:lnTo>
                      <a:pt x="18" y="30"/>
                    </a:lnTo>
                    <a:lnTo>
                      <a:pt x="21" y="30"/>
                    </a:lnTo>
                    <a:lnTo>
                      <a:pt x="21" y="27"/>
                    </a:lnTo>
                    <a:lnTo>
                      <a:pt x="23" y="24"/>
                    </a:lnTo>
                    <a:lnTo>
                      <a:pt x="24" y="21"/>
                    </a:lnTo>
                    <a:lnTo>
                      <a:pt x="26" y="18"/>
                    </a:lnTo>
                    <a:lnTo>
                      <a:pt x="27" y="15"/>
                    </a:lnTo>
                    <a:lnTo>
                      <a:pt x="26" y="11"/>
                    </a:lnTo>
                    <a:lnTo>
                      <a:pt x="25" y="8"/>
                    </a:lnTo>
                    <a:lnTo>
                      <a:pt x="22" y="6"/>
                    </a:lnTo>
                    <a:lnTo>
                      <a:pt x="20" y="4"/>
                    </a:lnTo>
                    <a:lnTo>
                      <a:pt x="16" y="4"/>
                    </a:lnTo>
                    <a:close/>
                    <a:moveTo>
                      <a:pt x="16" y="0"/>
                    </a:moveTo>
                    <a:lnTo>
                      <a:pt x="21" y="0"/>
                    </a:lnTo>
                    <a:lnTo>
                      <a:pt x="25" y="2"/>
                    </a:lnTo>
                    <a:lnTo>
                      <a:pt x="28" y="5"/>
                    </a:lnTo>
                    <a:lnTo>
                      <a:pt x="31" y="9"/>
                    </a:lnTo>
                    <a:lnTo>
                      <a:pt x="32" y="15"/>
                    </a:lnTo>
                    <a:lnTo>
                      <a:pt x="31" y="19"/>
                    </a:lnTo>
                    <a:lnTo>
                      <a:pt x="27" y="25"/>
                    </a:lnTo>
                    <a:lnTo>
                      <a:pt x="26" y="27"/>
                    </a:lnTo>
                    <a:lnTo>
                      <a:pt x="25" y="29"/>
                    </a:lnTo>
                    <a:lnTo>
                      <a:pt x="24" y="31"/>
                    </a:lnTo>
                    <a:lnTo>
                      <a:pt x="24" y="40"/>
                    </a:lnTo>
                    <a:lnTo>
                      <a:pt x="24" y="42"/>
                    </a:lnTo>
                    <a:lnTo>
                      <a:pt x="23" y="43"/>
                    </a:lnTo>
                    <a:lnTo>
                      <a:pt x="21" y="43"/>
                    </a:lnTo>
                    <a:lnTo>
                      <a:pt x="19" y="43"/>
                    </a:lnTo>
                    <a:lnTo>
                      <a:pt x="18" y="44"/>
                    </a:lnTo>
                    <a:lnTo>
                      <a:pt x="16" y="44"/>
                    </a:lnTo>
                    <a:lnTo>
                      <a:pt x="14" y="44"/>
                    </a:lnTo>
                    <a:lnTo>
                      <a:pt x="13" y="43"/>
                    </a:lnTo>
                    <a:lnTo>
                      <a:pt x="11" y="43"/>
                    </a:lnTo>
                    <a:lnTo>
                      <a:pt x="9" y="43"/>
                    </a:lnTo>
                    <a:lnTo>
                      <a:pt x="8" y="42"/>
                    </a:lnTo>
                    <a:lnTo>
                      <a:pt x="8" y="40"/>
                    </a:lnTo>
                    <a:lnTo>
                      <a:pt x="8" y="31"/>
                    </a:lnTo>
                    <a:lnTo>
                      <a:pt x="7" y="29"/>
                    </a:lnTo>
                    <a:lnTo>
                      <a:pt x="6" y="27"/>
                    </a:lnTo>
                    <a:lnTo>
                      <a:pt x="4" y="25"/>
                    </a:lnTo>
                    <a:lnTo>
                      <a:pt x="1" y="19"/>
                    </a:lnTo>
                    <a:lnTo>
                      <a:pt x="0" y="15"/>
                    </a:lnTo>
                    <a:lnTo>
                      <a:pt x="1" y="9"/>
                    </a:lnTo>
                    <a:lnTo>
                      <a:pt x="3" y="5"/>
                    </a:lnTo>
                    <a:lnTo>
                      <a:pt x="7" y="2"/>
                    </a:lnTo>
                    <a:lnTo>
                      <a:pt x="11" y="0"/>
                    </a:lnTo>
                    <a:lnTo>
                      <a:pt x="16" y="0"/>
                    </a:lnTo>
                    <a:close/>
                  </a:path>
                </a:pathLst>
              </a:custGeom>
              <a:grpFill/>
              <a:ln w="0">
                <a:noFill/>
                <a:prstDash val="solid"/>
                <a:round/>
              </a:ln>
            </p:spPr>
            <p:txBody>
              <a:bodyPr vert="horz" wrap="square" lIns="79405" tIns="39702" rIns="79405" bIns="39702" numCol="1" anchor="t" anchorCtr="0" compatLnSpc="1"/>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7" name="TextBox 23"/>
          <p:cNvSpPr txBox="1"/>
          <p:nvPr/>
        </p:nvSpPr>
        <p:spPr>
          <a:xfrm>
            <a:off x="1991506"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24"/>
          <p:cNvSpPr txBox="1"/>
          <p:nvPr/>
        </p:nvSpPr>
        <p:spPr>
          <a:xfrm>
            <a:off x="1991509"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23"/>
          <p:cNvSpPr txBox="1"/>
          <p:nvPr/>
        </p:nvSpPr>
        <p:spPr>
          <a:xfrm>
            <a:off x="4233049"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24"/>
          <p:cNvSpPr txBox="1"/>
          <p:nvPr/>
        </p:nvSpPr>
        <p:spPr>
          <a:xfrm>
            <a:off x="4233049"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23"/>
          <p:cNvSpPr txBox="1"/>
          <p:nvPr/>
        </p:nvSpPr>
        <p:spPr>
          <a:xfrm>
            <a:off x="6482860"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24"/>
          <p:cNvSpPr txBox="1"/>
          <p:nvPr/>
        </p:nvSpPr>
        <p:spPr>
          <a:xfrm>
            <a:off x="6482863"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23"/>
          <p:cNvSpPr txBox="1"/>
          <p:nvPr/>
        </p:nvSpPr>
        <p:spPr>
          <a:xfrm>
            <a:off x="8724402"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24"/>
          <p:cNvSpPr txBox="1"/>
          <p:nvPr/>
        </p:nvSpPr>
        <p:spPr>
          <a:xfrm>
            <a:off x="8724403"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文本框 5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500"/>
                                        <p:tgtEl>
                                          <p:spTgt spid="179"/>
                                        </p:tgtEl>
                                        <p:attrNameLst>
                                          <p:attrName>ppt_x</p:attrName>
                                        </p:attrNameLst>
                                      </p:cBhvr>
                                      <p:tavLst>
                                        <p:tav tm="0">
                                          <p:val>
                                            <p:strVal val="#ppt_x+#ppt_w*1.125000"/>
                                          </p:val>
                                        </p:tav>
                                        <p:tav tm="100000">
                                          <p:val>
                                            <p:strVal val="#ppt_x"/>
                                          </p:val>
                                        </p:tav>
                                      </p:tavLst>
                                    </p:anim>
                                    <p:animEffect transition="in" filter="wipe(left)">
                                      <p:cBhvr>
                                        <p:cTn id="8" dur="500"/>
                                        <p:tgtEl>
                                          <p:spTgt spid="179"/>
                                        </p:tgtEl>
                                      </p:cBhvr>
                                    </p:animEffect>
                                  </p:childTnLst>
                                </p:cTn>
                              </p:par>
                              <p:par>
                                <p:cTn id="9" presetID="12" presetClass="entr" presetSubtype="2" fill="hold" grpId="0" nodeType="withEffect">
                                  <p:stCondLst>
                                    <p:cond delay="0"/>
                                  </p:stCondLst>
                                  <p:childTnLst>
                                    <p:set>
                                      <p:cBhvr>
                                        <p:cTn id="10" dur="1" fill="hold">
                                          <p:stCondLst>
                                            <p:cond delay="0"/>
                                          </p:stCondLst>
                                        </p:cTn>
                                        <p:tgtEl>
                                          <p:spTgt spid="188"/>
                                        </p:tgtEl>
                                        <p:attrNameLst>
                                          <p:attrName>style.visibility</p:attrName>
                                        </p:attrNameLst>
                                      </p:cBhvr>
                                      <p:to>
                                        <p:strVal val="visible"/>
                                      </p:to>
                                    </p:set>
                                    <p:anim calcmode="lin" valueType="num">
                                      <p:cBhvr additive="base">
                                        <p:cTn id="11" dur="500"/>
                                        <p:tgtEl>
                                          <p:spTgt spid="188"/>
                                        </p:tgtEl>
                                        <p:attrNameLst>
                                          <p:attrName>ppt_x</p:attrName>
                                        </p:attrNameLst>
                                      </p:cBhvr>
                                      <p:tavLst>
                                        <p:tav tm="0">
                                          <p:val>
                                            <p:strVal val="#ppt_x+#ppt_w*1.125000"/>
                                          </p:val>
                                        </p:tav>
                                        <p:tav tm="100000">
                                          <p:val>
                                            <p:strVal val="#ppt_x"/>
                                          </p:val>
                                        </p:tav>
                                      </p:tavLst>
                                    </p:anim>
                                    <p:animEffect transition="in" filter="wipe(left)">
                                      <p:cBhvr>
                                        <p:cTn id="12" dur="500"/>
                                        <p:tgtEl>
                                          <p:spTgt spid="188"/>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199"/>
                                        </p:tgtEl>
                                        <p:attrNameLst>
                                          <p:attrName>style.visibility</p:attrName>
                                        </p:attrNameLst>
                                      </p:cBhvr>
                                      <p:to>
                                        <p:strVal val="visible"/>
                                      </p:to>
                                    </p:set>
                                    <p:anim calcmode="lin" valueType="num">
                                      <p:cBhvr additive="base">
                                        <p:cTn id="15" dur="500"/>
                                        <p:tgtEl>
                                          <p:spTgt spid="199"/>
                                        </p:tgtEl>
                                        <p:attrNameLst>
                                          <p:attrName>ppt_x</p:attrName>
                                        </p:attrNameLst>
                                      </p:cBhvr>
                                      <p:tavLst>
                                        <p:tav tm="0">
                                          <p:val>
                                            <p:strVal val="#ppt_x+#ppt_w*1.125000"/>
                                          </p:val>
                                        </p:tav>
                                        <p:tav tm="100000">
                                          <p:val>
                                            <p:strVal val="#ppt_x"/>
                                          </p:val>
                                        </p:tav>
                                      </p:tavLst>
                                    </p:anim>
                                    <p:animEffect transition="in" filter="wipe(left)">
                                      <p:cBhvr>
                                        <p:cTn id="16" dur="500"/>
                                        <p:tgtEl>
                                          <p:spTgt spid="199"/>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69"/>
                                        </p:tgtEl>
                                        <p:attrNameLst>
                                          <p:attrName>style.visibility</p:attrName>
                                        </p:attrNameLst>
                                      </p:cBhvr>
                                      <p:to>
                                        <p:strVal val="visible"/>
                                      </p:to>
                                    </p:set>
                                    <p:anim calcmode="lin" valueType="num">
                                      <p:cBhvr additive="base">
                                        <p:cTn id="19" dur="500"/>
                                        <p:tgtEl>
                                          <p:spTgt spid="169"/>
                                        </p:tgtEl>
                                        <p:attrNameLst>
                                          <p:attrName>ppt_x</p:attrName>
                                        </p:attrNameLst>
                                      </p:cBhvr>
                                      <p:tavLst>
                                        <p:tav tm="0">
                                          <p:val>
                                            <p:strVal val="#ppt_x+#ppt_w*1.125000"/>
                                          </p:val>
                                        </p:tav>
                                        <p:tav tm="100000">
                                          <p:val>
                                            <p:strVal val="#ppt_x"/>
                                          </p:val>
                                        </p:tav>
                                      </p:tavLst>
                                    </p:anim>
                                    <p:animEffect transition="in" filter="wipe(left)">
                                      <p:cBhvr>
                                        <p:cTn id="20" dur="500"/>
                                        <p:tgtEl>
                                          <p:spTgt spid="169"/>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par>
                                <p:cTn id="31" presetID="2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1500"/>
                            </p:stCondLst>
                            <p:childTnLst>
                              <p:par>
                                <p:cTn id="41" presetID="12" presetClass="entr" presetSubtype="4"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p:tgtEl>
                                          <p:spTgt spid="47"/>
                                        </p:tgtEl>
                                        <p:attrNameLst>
                                          <p:attrName>ppt_y</p:attrName>
                                        </p:attrNameLst>
                                      </p:cBhvr>
                                      <p:tavLst>
                                        <p:tav tm="0">
                                          <p:val>
                                            <p:strVal val="#ppt_y+#ppt_h*1.125000"/>
                                          </p:val>
                                        </p:tav>
                                        <p:tav tm="100000">
                                          <p:val>
                                            <p:strVal val="#ppt_y"/>
                                          </p:val>
                                        </p:tav>
                                      </p:tavLst>
                                    </p:anim>
                                    <p:animEffect transition="in" filter="wipe(up)">
                                      <p:cBhvr>
                                        <p:cTn id="44" dur="500"/>
                                        <p:tgtEl>
                                          <p:spTgt spid="47"/>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p:tgtEl>
                                          <p:spTgt spid="48"/>
                                        </p:tgtEl>
                                        <p:attrNameLst>
                                          <p:attrName>ppt_y</p:attrName>
                                        </p:attrNameLst>
                                      </p:cBhvr>
                                      <p:tavLst>
                                        <p:tav tm="0">
                                          <p:val>
                                            <p:strVal val="#ppt_y-#ppt_h*1.125000"/>
                                          </p:val>
                                        </p:tav>
                                        <p:tav tm="100000">
                                          <p:val>
                                            <p:strVal val="#ppt_y"/>
                                          </p:val>
                                        </p:tav>
                                      </p:tavLst>
                                    </p:anim>
                                    <p:animEffect transition="in" filter="wipe(down)">
                                      <p:cBhvr>
                                        <p:cTn id="48" dur="500"/>
                                        <p:tgtEl>
                                          <p:spTgt spid="48"/>
                                        </p:tgtEl>
                                      </p:cBhvr>
                                    </p:animEffect>
                                  </p:childTnLst>
                                </p:cTn>
                              </p:par>
                            </p:childTnLst>
                          </p:cTn>
                        </p:par>
                        <p:par>
                          <p:cTn id="49" fill="hold">
                            <p:stCondLst>
                              <p:cond delay="2000"/>
                            </p:stCondLst>
                            <p:childTnLst>
                              <p:par>
                                <p:cTn id="50" presetID="12" presetClass="entr" presetSubtype="4"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p:tgtEl>
                                          <p:spTgt spid="49"/>
                                        </p:tgtEl>
                                        <p:attrNameLst>
                                          <p:attrName>ppt_y</p:attrName>
                                        </p:attrNameLst>
                                      </p:cBhvr>
                                      <p:tavLst>
                                        <p:tav tm="0">
                                          <p:val>
                                            <p:strVal val="#ppt_y+#ppt_h*1.125000"/>
                                          </p:val>
                                        </p:tav>
                                        <p:tav tm="100000">
                                          <p:val>
                                            <p:strVal val="#ppt_y"/>
                                          </p:val>
                                        </p:tav>
                                      </p:tavLst>
                                    </p:anim>
                                    <p:animEffect transition="in" filter="wipe(up)">
                                      <p:cBhvr>
                                        <p:cTn id="53" dur="500"/>
                                        <p:tgtEl>
                                          <p:spTgt spid="49"/>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50"/>
                                        </p:tgtEl>
                                        <p:attrNameLst>
                                          <p:attrName>style.visibility</p:attrName>
                                        </p:attrNameLst>
                                      </p:cBhvr>
                                      <p:to>
                                        <p:strVal val="visible"/>
                                      </p:to>
                                    </p:set>
                                    <p:anim calcmode="lin" valueType="num">
                                      <p:cBhvr additive="base">
                                        <p:cTn id="56" dur="500"/>
                                        <p:tgtEl>
                                          <p:spTgt spid="50"/>
                                        </p:tgtEl>
                                        <p:attrNameLst>
                                          <p:attrName>ppt_y</p:attrName>
                                        </p:attrNameLst>
                                      </p:cBhvr>
                                      <p:tavLst>
                                        <p:tav tm="0">
                                          <p:val>
                                            <p:strVal val="#ppt_y-#ppt_h*1.125000"/>
                                          </p:val>
                                        </p:tav>
                                        <p:tav tm="100000">
                                          <p:val>
                                            <p:strVal val="#ppt_y"/>
                                          </p:val>
                                        </p:tav>
                                      </p:tavLst>
                                    </p:anim>
                                    <p:animEffect transition="in" filter="wipe(down)">
                                      <p:cBhvr>
                                        <p:cTn id="57" dur="500"/>
                                        <p:tgtEl>
                                          <p:spTgt spid="50"/>
                                        </p:tgtEl>
                                      </p:cBhvr>
                                    </p:animEffect>
                                  </p:childTnLst>
                                </p:cTn>
                              </p:par>
                            </p:childTnLst>
                          </p:cTn>
                        </p:par>
                        <p:par>
                          <p:cTn id="58" fill="hold">
                            <p:stCondLst>
                              <p:cond delay="2500"/>
                            </p:stCondLst>
                            <p:childTnLst>
                              <p:par>
                                <p:cTn id="59" presetID="12" presetClass="entr" presetSubtype="4"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500"/>
                                        <p:tgtEl>
                                          <p:spTgt spid="51"/>
                                        </p:tgtEl>
                                        <p:attrNameLst>
                                          <p:attrName>ppt_y</p:attrName>
                                        </p:attrNameLst>
                                      </p:cBhvr>
                                      <p:tavLst>
                                        <p:tav tm="0">
                                          <p:val>
                                            <p:strVal val="#ppt_y+#ppt_h*1.125000"/>
                                          </p:val>
                                        </p:tav>
                                        <p:tav tm="100000">
                                          <p:val>
                                            <p:strVal val="#ppt_y"/>
                                          </p:val>
                                        </p:tav>
                                      </p:tavLst>
                                    </p:anim>
                                    <p:animEffect transition="in" filter="wipe(up)">
                                      <p:cBhvr>
                                        <p:cTn id="62" dur="500"/>
                                        <p:tgtEl>
                                          <p:spTgt spid="51"/>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p:tgtEl>
                                          <p:spTgt spid="52"/>
                                        </p:tgtEl>
                                        <p:attrNameLst>
                                          <p:attrName>ppt_y</p:attrName>
                                        </p:attrNameLst>
                                      </p:cBhvr>
                                      <p:tavLst>
                                        <p:tav tm="0">
                                          <p:val>
                                            <p:strVal val="#ppt_y-#ppt_h*1.125000"/>
                                          </p:val>
                                        </p:tav>
                                        <p:tav tm="100000">
                                          <p:val>
                                            <p:strVal val="#ppt_y"/>
                                          </p:val>
                                        </p:tav>
                                      </p:tavLst>
                                    </p:anim>
                                    <p:animEffect transition="in" filter="wipe(down)">
                                      <p:cBhvr>
                                        <p:cTn id="66" dur="500"/>
                                        <p:tgtEl>
                                          <p:spTgt spid="52"/>
                                        </p:tgtEl>
                                      </p:cBhvr>
                                    </p:animEffect>
                                  </p:childTnLst>
                                </p:cTn>
                              </p:par>
                            </p:childTnLst>
                          </p:cTn>
                        </p:par>
                        <p:par>
                          <p:cTn id="67" fill="hold">
                            <p:stCondLst>
                              <p:cond delay="3000"/>
                            </p:stCondLst>
                            <p:childTnLst>
                              <p:par>
                                <p:cTn id="68" presetID="12" presetClass="entr" presetSubtype="4"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500"/>
                                        <p:tgtEl>
                                          <p:spTgt spid="53"/>
                                        </p:tgtEl>
                                        <p:attrNameLst>
                                          <p:attrName>ppt_y</p:attrName>
                                        </p:attrNameLst>
                                      </p:cBhvr>
                                      <p:tavLst>
                                        <p:tav tm="0">
                                          <p:val>
                                            <p:strVal val="#ppt_y+#ppt_h*1.125000"/>
                                          </p:val>
                                        </p:tav>
                                        <p:tav tm="100000">
                                          <p:val>
                                            <p:strVal val="#ppt_y"/>
                                          </p:val>
                                        </p:tav>
                                      </p:tavLst>
                                    </p:anim>
                                    <p:animEffect transition="in" filter="wipe(up)">
                                      <p:cBhvr>
                                        <p:cTn id="71" dur="500"/>
                                        <p:tgtEl>
                                          <p:spTgt spid="53"/>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p:tgtEl>
                                          <p:spTgt spid="54"/>
                                        </p:tgtEl>
                                        <p:attrNameLst>
                                          <p:attrName>ppt_y</p:attrName>
                                        </p:attrNameLst>
                                      </p:cBhvr>
                                      <p:tavLst>
                                        <p:tav tm="0">
                                          <p:val>
                                            <p:strVal val="#ppt_y-#ppt_h*1.125000"/>
                                          </p:val>
                                        </p:tav>
                                        <p:tav tm="100000">
                                          <p:val>
                                            <p:strVal val="#ppt_y"/>
                                          </p:val>
                                        </p:tav>
                                      </p:tavLst>
                                    </p:anim>
                                    <p:animEffect transition="in" filter="wipe(down)">
                                      <p:cBhvr>
                                        <p:cTn id="7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animBg="1"/>
      <p:bldP spid="188" grpId="0" animBg="1"/>
      <p:bldP spid="169" grpId="0" animBg="1"/>
      <p:bldP spid="199" grpId="0" animBg="1"/>
      <p:bldP spid="47" grpId="0"/>
      <p:bldP spid="48" grpId="0"/>
      <p:bldP spid="49" grpId="0"/>
      <p:bldP spid="50" grpId="0"/>
      <p:bldP spid="51" grpId="0"/>
      <p:bldP spid="52" grpId="0"/>
      <p:bldP spid="53" grpId="0"/>
      <p:bldP spid="5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10" b="1" dirty="0">
                <a:latin typeface="微软雅黑" panose="020B0503020204020204" pitchFamily="34" charset="-122"/>
                <a:ea typeface="微软雅黑" panose="020B0503020204020204" pitchFamily="34" charset="-122"/>
              </a:rPr>
              <a:t>STEP 1</a:t>
            </a:r>
            <a:endParaRPr lang="zh-CN" altLang="en-US" sz="2110" b="1" dirty="0">
              <a:latin typeface="微软雅黑" panose="020B0503020204020204" pitchFamily="34" charset="-122"/>
              <a:ea typeface="微软雅黑" panose="020B0503020204020204"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a:solidFill>
                  <a:prstClr val="white"/>
                </a:solidFill>
                <a:latin typeface="微软雅黑" panose="020B0503020204020204" pitchFamily="34" charset="-122"/>
                <a:ea typeface="微软雅黑" panose="020B0503020204020204" pitchFamily="34" charset="-122"/>
              </a:rPr>
              <a:t>STEP 2</a:t>
            </a:r>
            <a:endParaRPr lang="zh-CN" altLang="en-US" sz="2110" b="1">
              <a:solidFill>
                <a:prstClr val="white"/>
              </a:solidFill>
              <a:latin typeface="微软雅黑" panose="020B0503020204020204" pitchFamily="34" charset="-122"/>
              <a:ea typeface="微软雅黑" panose="020B0503020204020204"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a:solidFill>
                  <a:prstClr val="white"/>
                </a:solidFill>
                <a:latin typeface="微软雅黑" panose="020B0503020204020204" pitchFamily="34" charset="-122"/>
                <a:ea typeface="微软雅黑" panose="020B0503020204020204" pitchFamily="34" charset="-122"/>
              </a:rPr>
              <a:t>STEP 3</a:t>
            </a:r>
            <a:endParaRPr lang="zh-CN" altLang="en-US" sz="2110" b="1">
              <a:solidFill>
                <a:prstClr val="white"/>
              </a:solidFill>
              <a:latin typeface="微软雅黑" panose="020B0503020204020204" pitchFamily="34" charset="-122"/>
              <a:ea typeface="微软雅黑" panose="020B0503020204020204"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dirty="0">
                <a:solidFill>
                  <a:schemeClr val="bg1"/>
                </a:solidFill>
                <a:latin typeface="微软雅黑" panose="020B0503020204020204" pitchFamily="34" charset="-122"/>
                <a:ea typeface="微软雅黑" panose="020B0503020204020204" pitchFamily="34" charset="-122"/>
              </a:rPr>
              <a:t>STEP 4</a:t>
            </a:r>
            <a:endParaRPr lang="zh-CN" altLang="en-US" sz="2110" b="1" dirty="0">
              <a:solidFill>
                <a:schemeClr val="bg1"/>
              </a:solidFill>
              <a:latin typeface="微软雅黑" panose="020B0503020204020204" pitchFamily="34" charset="-122"/>
              <a:ea typeface="微软雅黑" panose="020B0503020204020204"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1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583106" y="2642326"/>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7"/>
          <p:cNvGrpSpPr/>
          <p:nvPr/>
        </p:nvGrpSpPr>
        <p:grpSpPr>
          <a:xfrm>
            <a:off x="1968409" y="2642322"/>
            <a:ext cx="2382218" cy="840416"/>
            <a:chOff x="509993" y="4146958"/>
            <a:chExt cx="2041329" cy="796928"/>
          </a:xfrm>
        </p:grpSpPr>
        <p:sp>
          <p:nvSpPr>
            <p:cNvPr id="19" name="TextBox 18"/>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1" name="TextBox 20"/>
          <p:cNvSpPr txBox="1"/>
          <p:nvPr/>
        </p:nvSpPr>
        <p:spPr>
          <a:xfrm>
            <a:off x="1583106" y="3827485"/>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1583106" y="5012644"/>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3" name="Group 32"/>
          <p:cNvGrpSpPr/>
          <p:nvPr/>
        </p:nvGrpSpPr>
        <p:grpSpPr>
          <a:xfrm>
            <a:off x="1968409" y="5012640"/>
            <a:ext cx="2382218" cy="840416"/>
            <a:chOff x="509993" y="4146958"/>
            <a:chExt cx="2041329" cy="796928"/>
          </a:xfrm>
        </p:grpSpPr>
        <p:sp>
          <p:nvSpPr>
            <p:cNvPr id="34" name="TextBox 33"/>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1968409" y="3827481"/>
            <a:ext cx="2382218" cy="840416"/>
            <a:chOff x="509993" y="4146958"/>
            <a:chExt cx="2041329" cy="796928"/>
          </a:xfrm>
        </p:grpSpPr>
        <p:sp>
          <p:nvSpPr>
            <p:cNvPr id="37" name="TextBox 36"/>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4315671" y="2290278"/>
            <a:ext cx="4202009" cy="4181440"/>
            <a:chOff x="3685337" y="1514384"/>
            <a:chExt cx="4821324" cy="4797721"/>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99397" tIns="1086802" rIns="625652" bIns="2423966" numCol="1" spcCol="1270" anchor="ctr" anchorCtr="0">
              <a:noAutofit/>
            </a:bodyPr>
            <a:lstStyle/>
            <a:p>
              <a:pPr algn="just" defTabSz="2437130">
                <a:lnSpc>
                  <a:spcPct val="120000"/>
                </a:lnSpc>
                <a:spcAft>
                  <a:spcPct val="35000"/>
                </a:spcAft>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9930" tIns="3201387" rIns="1172785" bIns="515634" numCol="1" spcCol="1270" anchor="ctr" anchorCtr="0">
              <a:noAutofit/>
            </a:bodyPr>
            <a:lstStyle/>
            <a:p>
              <a:pPr algn="just" defTabSz="3046095">
                <a:lnSpc>
                  <a:spcPct val="120000"/>
                </a:lnSpc>
                <a:spcAft>
                  <a:spcPct val="35000"/>
                </a:spcAft>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25654" tIns="1086802" rIns="2599396" bIns="2423966" numCol="1" spcCol="1270" anchor="ctr" anchorCtr="0">
              <a:noAutofit/>
            </a:bodyPr>
            <a:lstStyle/>
            <a:p>
              <a:pPr algn="just" defTabSz="2437130">
                <a:lnSpc>
                  <a:spcPct val="120000"/>
                </a:lnSpc>
                <a:spcAft>
                  <a:spcPct val="35000"/>
                </a:spcAft>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Circular Arrow 42"/>
            <p:cNvSpPr/>
            <p:nvPr/>
          </p:nvSpPr>
          <p:spPr>
            <a:xfrm>
              <a:off x="3856462" y="1514384"/>
              <a:ext cx="4650199" cy="4650202"/>
            </a:xfrm>
            <a:prstGeom prst="circularArrow">
              <a:avLst>
                <a:gd name="adj1" fmla="val 5085"/>
                <a:gd name="adj2" fmla="val 327528"/>
                <a:gd name="adj3" fmla="val 1472472"/>
                <a:gd name="adj4" fmla="val 1619943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ircular Arrow 43"/>
            <p:cNvSpPr/>
            <p:nvPr/>
          </p:nvSpPr>
          <p:spPr>
            <a:xfrm>
              <a:off x="3770899" y="1661904"/>
              <a:ext cx="4650199" cy="4650201"/>
            </a:xfrm>
            <a:prstGeom prst="circularArrow">
              <a:avLst>
                <a:gd name="adj1" fmla="val 5085"/>
                <a:gd name="adj2" fmla="val 327528"/>
                <a:gd name="adj3" fmla="val 8671970"/>
                <a:gd name="adj4" fmla="val 180050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Circular Arrow 44"/>
            <p:cNvSpPr/>
            <p:nvPr/>
          </p:nvSpPr>
          <p:spPr>
            <a:xfrm>
              <a:off x="3685337" y="1514384"/>
              <a:ext cx="4650199" cy="4650202"/>
            </a:xfrm>
            <a:prstGeom prst="circularArrow">
              <a:avLst>
                <a:gd name="adj1" fmla="val 5085"/>
                <a:gd name="adj2" fmla="val 327528"/>
                <a:gd name="adj3" fmla="val 15873039"/>
                <a:gd name="adj4" fmla="val 9000000"/>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5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Freeform 45"/>
          <p:cNvSpPr>
            <a:spLocks noEditPoints="1"/>
          </p:cNvSpPr>
          <p:nvPr/>
        </p:nvSpPr>
        <p:spPr bwMode="auto">
          <a:xfrm>
            <a:off x="6022321" y="5222090"/>
            <a:ext cx="788708" cy="46104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30" tIns="48216" rIns="96430" bIns="48216" numCol="1" anchor="t" anchorCtr="0" compatLnSpc="1"/>
          <a:lstStyle/>
          <a:p>
            <a:pPr algn="just">
              <a:lnSpc>
                <a:spcPct val="120000"/>
              </a:lnSpc>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7" name="Group 46"/>
          <p:cNvGrpSpPr/>
          <p:nvPr/>
        </p:nvGrpSpPr>
        <p:grpSpPr>
          <a:xfrm>
            <a:off x="5145581" y="3597723"/>
            <a:ext cx="693683" cy="543732"/>
            <a:chOff x="7200839" y="1790292"/>
            <a:chExt cx="795921" cy="623870"/>
          </a:xfrm>
          <a:solidFill>
            <a:schemeClr val="bg1"/>
          </a:solidFill>
        </p:grpSpPr>
        <p:sp>
          <p:nvSpPr>
            <p:cNvPr id="48" name="Freeform 47"/>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49"/>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6430" tIns="48216" rIns="96430" bIns="48216" numCol="1" anchor="t" anchorCtr="0" compatLnSpc="1"/>
            <a:lstStyle/>
            <a:p>
              <a:pPr algn="just">
                <a:lnSpc>
                  <a:spcPct val="120000"/>
                </a:lnSpc>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Freeform 50"/>
          <p:cNvSpPr/>
          <p:nvPr/>
        </p:nvSpPr>
        <p:spPr bwMode="auto">
          <a:xfrm>
            <a:off x="6990762" y="3459044"/>
            <a:ext cx="514191" cy="761226"/>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1"/>
          </a:solidFill>
          <a:ln>
            <a:noFill/>
          </a:ln>
        </p:spPr>
        <p:txBody>
          <a:bodyPr vert="horz" wrap="square" lIns="96430" tIns="48216" rIns="96430" bIns="48216" numCol="1" anchor="t" anchorCtr="0" compatLnSpc="1"/>
          <a:lstStyle/>
          <a:p>
            <a:pPr algn="just">
              <a:lnSpc>
                <a:spcPct val="120000"/>
              </a:lnSpc>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8551597" y="2607649"/>
            <a:ext cx="3073704" cy="1702790"/>
            <a:chOff x="8461641" y="1680432"/>
            <a:chExt cx="2914647" cy="1614675"/>
          </a:xfrm>
        </p:grpSpPr>
        <p:sp>
          <p:nvSpPr>
            <p:cNvPr id="60" name="Rectangle 59"/>
            <p:cNvSpPr/>
            <p:nvPr/>
          </p:nvSpPr>
          <p:spPr>
            <a:xfrm>
              <a:off x="8461641" y="1680432"/>
              <a:ext cx="2914647" cy="1614675"/>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8706534" y="1912546"/>
              <a:ext cx="1413952"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701390" y="2281878"/>
              <a:ext cx="2482639" cy="507819"/>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8910113" y="5469167"/>
            <a:ext cx="796944" cy="796944"/>
            <a:chOff x="6895745" y="6076124"/>
            <a:chExt cx="755703" cy="755703"/>
          </a:xfrm>
        </p:grpSpPr>
        <p:sp>
          <p:nvSpPr>
            <p:cNvPr id="64" name="Oval 63"/>
            <p:cNvSpPr/>
            <p:nvPr/>
          </p:nvSpPr>
          <p:spPr>
            <a:xfrm>
              <a:off x="6895745" y="607612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48216" tIns="24108" rIns="48216" bIns="24108" numCol="1" anchor="t" anchorCtr="0" compatLnSpc="1"/>
              <a:lstStyle/>
              <a:p>
                <a:pPr algn="just">
                  <a:lnSpc>
                    <a:spcPct val="120000"/>
                  </a:lnSpc>
                </a:pPr>
                <a:endParaRPr lang="en-US" sz="95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7"/>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48216" tIns="24108" rIns="48216" bIns="24108" numCol="1" anchor="t" anchorCtr="0" compatLnSpc="1"/>
              <a:lstStyle/>
              <a:p>
                <a:pPr algn="just">
                  <a:lnSpc>
                    <a:spcPct val="120000"/>
                  </a:lnSpc>
                </a:pPr>
                <a:endParaRPr lang="en-US" sz="95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8" name="Group 67"/>
          <p:cNvGrpSpPr/>
          <p:nvPr/>
        </p:nvGrpSpPr>
        <p:grpSpPr>
          <a:xfrm>
            <a:off x="8900231" y="4526943"/>
            <a:ext cx="796944" cy="796944"/>
            <a:chOff x="1354194" y="5911456"/>
            <a:chExt cx="755703" cy="755703"/>
          </a:xfrm>
        </p:grpSpPr>
        <p:sp>
          <p:nvSpPr>
            <p:cNvPr id="69" name="Oval 68"/>
            <p:cNvSpPr/>
            <p:nvPr/>
          </p:nvSpPr>
          <p:spPr>
            <a:xfrm>
              <a:off x="1354194" y="5911456"/>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5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48216" tIns="24108" rIns="48216" bIns="24108" numCol="1" anchor="t" anchorCtr="0" compatLnSpc="1"/>
              <a:lstStyle/>
              <a:p>
                <a:pPr algn="just">
                  <a:lnSpc>
                    <a:spcPct val="120000"/>
                  </a:lnSpc>
                </a:pPr>
                <a:endParaRPr lang="en-US" sz="95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Oval 13"/>
              <p:cNvSpPr>
                <a:spLocks noChangeArrowheads="1"/>
              </p:cNvSpPr>
              <p:nvPr/>
            </p:nvSpPr>
            <p:spPr bwMode="auto">
              <a:xfrm>
                <a:off x="4511675" y="2198688"/>
                <a:ext cx="115888" cy="115888"/>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48216" tIns="24108" rIns="48216" bIns="24108" numCol="1" anchor="t" anchorCtr="0" compatLnSpc="1"/>
              <a:lstStyle/>
              <a:p>
                <a:pPr algn="just">
                  <a:lnSpc>
                    <a:spcPct val="120000"/>
                  </a:lnSpc>
                </a:pPr>
                <a:endParaRPr lang="en-US" sz="95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3" name="TextBox 72"/>
          <p:cNvSpPr txBox="1"/>
          <p:nvPr/>
        </p:nvSpPr>
        <p:spPr>
          <a:xfrm>
            <a:off x="9758138" y="4672206"/>
            <a:ext cx="678391" cy="293607"/>
          </a:xfrm>
          <a:prstGeom prst="rect">
            <a:avLst/>
          </a:prstGeom>
          <a:noFill/>
        </p:spPr>
        <p:txBody>
          <a:bodyPr wrap="none" rtlCol="0">
            <a:spAutoFit/>
          </a:bodyPr>
          <a:lstStyle/>
          <a:p>
            <a:pPr>
              <a:lnSpc>
                <a:spcPct val="120000"/>
              </a:lnSpc>
            </a:pPr>
            <a:r>
              <a:rPr lang="en-US" sz="12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12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9758533" y="4934399"/>
            <a:ext cx="960519" cy="293607"/>
          </a:xfrm>
          <a:prstGeom prst="rect">
            <a:avLst/>
          </a:prstGeom>
          <a:noFill/>
        </p:spPr>
        <p:txBody>
          <a:bodyPr wrap="none" rtlCol="0">
            <a:spAutoFit/>
          </a:bodyPr>
          <a:lstStyle/>
          <a:p>
            <a:pPr>
              <a:lnSpc>
                <a:spcPct val="120000"/>
              </a:lnSpc>
            </a:pPr>
            <a:r>
              <a:rPr lang="en-US"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Male Users</a:t>
            </a:r>
            <a:endParaRPr lang="en-GB"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9776385" y="5614431"/>
            <a:ext cx="678391" cy="293607"/>
          </a:xfrm>
          <a:prstGeom prst="rect">
            <a:avLst/>
          </a:prstGeom>
          <a:noFill/>
        </p:spPr>
        <p:txBody>
          <a:bodyPr wrap="none" rtlCol="0">
            <a:spAutoFit/>
          </a:bodyPr>
          <a:lstStyle/>
          <a:p>
            <a:pPr>
              <a:lnSpc>
                <a:spcPct val="120000"/>
              </a:lnSpc>
            </a:pPr>
            <a:r>
              <a:rPr lang="en-US" sz="12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12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9777250" y="5876624"/>
            <a:ext cx="1140056" cy="293607"/>
          </a:xfrm>
          <a:prstGeom prst="rect">
            <a:avLst/>
          </a:prstGeom>
          <a:noFill/>
        </p:spPr>
        <p:txBody>
          <a:bodyPr wrap="none" rtlCol="0">
            <a:spAutoFit/>
          </a:bodyPr>
          <a:lstStyle/>
          <a:p>
            <a:pPr>
              <a:lnSpc>
                <a:spcPct val="120000"/>
              </a:lnSpc>
            </a:pPr>
            <a:r>
              <a:rPr lang="en-US"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Female Users</a:t>
            </a:r>
            <a:endParaRPr lang="en-GB"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文本框 5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fltVal val="0"/>
                                          </p:val>
                                        </p:tav>
                                        <p:tav tm="100000">
                                          <p:val>
                                            <p:strVal val="#ppt_w"/>
                                          </p:val>
                                        </p:tav>
                                      </p:tavLst>
                                    </p:anim>
                                    <p:anim calcmode="lin" valueType="num">
                                      <p:cBhvr>
                                        <p:cTn id="24" dur="500" fill="hold"/>
                                        <p:tgtEl>
                                          <p:spTgt spid="25"/>
                                        </p:tgtEl>
                                        <p:attrNameLst>
                                          <p:attrName>ppt_h</p:attrName>
                                        </p:attrNameLst>
                                      </p:cBhvr>
                                      <p:tavLst>
                                        <p:tav tm="0">
                                          <p:val>
                                            <p:fltVal val="0"/>
                                          </p:val>
                                        </p:tav>
                                        <p:tav tm="100000">
                                          <p:val>
                                            <p:strVal val="#ppt_h"/>
                                          </p:val>
                                        </p:tav>
                                      </p:tavLst>
                                    </p:anim>
                                    <p:animEffect transition="in" filter="fade">
                                      <p:cBhvr>
                                        <p:cTn id="25" dur="500"/>
                                        <p:tgtEl>
                                          <p:spTgt spid="25"/>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left)">
                                      <p:cBhvr>
                                        <p:cTn id="33" dur="500"/>
                                        <p:tgtEl>
                                          <p:spTgt spid="36"/>
                                        </p:tgtEl>
                                      </p:cBhvr>
                                    </p:animEffect>
                                  </p:childTnLst>
                                </p:cTn>
                              </p:par>
                            </p:childTnLst>
                          </p:cTn>
                        </p:par>
                        <p:par>
                          <p:cTn id="34" fill="hold">
                            <p:stCondLst>
                              <p:cond delay="3000"/>
                            </p:stCondLst>
                            <p:childTnLst>
                              <p:par>
                                <p:cTn id="35" presetID="49" presetClass="entr" presetSubtype="0" decel="10000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500" fill="hold"/>
                                        <p:tgtEl>
                                          <p:spTgt spid="39"/>
                                        </p:tgtEl>
                                        <p:attrNameLst>
                                          <p:attrName>ppt_w</p:attrName>
                                        </p:attrNameLst>
                                      </p:cBhvr>
                                      <p:tavLst>
                                        <p:tav tm="0">
                                          <p:val>
                                            <p:fltVal val="0"/>
                                          </p:val>
                                        </p:tav>
                                        <p:tav tm="100000">
                                          <p:val>
                                            <p:strVal val="#ppt_w"/>
                                          </p:val>
                                        </p:tav>
                                      </p:tavLst>
                                    </p:anim>
                                    <p:anim calcmode="lin" valueType="num">
                                      <p:cBhvr>
                                        <p:cTn id="38" dur="500" fill="hold"/>
                                        <p:tgtEl>
                                          <p:spTgt spid="39"/>
                                        </p:tgtEl>
                                        <p:attrNameLst>
                                          <p:attrName>ppt_h</p:attrName>
                                        </p:attrNameLst>
                                      </p:cBhvr>
                                      <p:tavLst>
                                        <p:tav tm="0">
                                          <p:val>
                                            <p:fltVal val="0"/>
                                          </p:val>
                                        </p:tav>
                                        <p:tav tm="100000">
                                          <p:val>
                                            <p:strVal val="#ppt_h"/>
                                          </p:val>
                                        </p:tav>
                                      </p:tavLst>
                                    </p:anim>
                                    <p:anim calcmode="lin" valueType="num">
                                      <p:cBhvr>
                                        <p:cTn id="39" dur="500" fill="hold"/>
                                        <p:tgtEl>
                                          <p:spTgt spid="39"/>
                                        </p:tgtEl>
                                        <p:attrNameLst>
                                          <p:attrName>style.rotation</p:attrName>
                                        </p:attrNameLst>
                                      </p:cBhvr>
                                      <p:tavLst>
                                        <p:tav tm="0">
                                          <p:val>
                                            <p:fltVal val="360"/>
                                          </p:val>
                                        </p:tav>
                                        <p:tav tm="100000">
                                          <p:val>
                                            <p:fltVal val="0"/>
                                          </p:val>
                                        </p:tav>
                                      </p:tavLst>
                                    </p:anim>
                                    <p:animEffect transition="in" filter="fade">
                                      <p:cBhvr>
                                        <p:cTn id="40" dur="500"/>
                                        <p:tgtEl>
                                          <p:spTgt spid="39"/>
                                        </p:tgtEl>
                                      </p:cBhvr>
                                    </p:animEffect>
                                  </p:childTnLst>
                                </p:cTn>
                              </p:par>
                            </p:childTnLst>
                          </p:cTn>
                        </p:par>
                        <p:par>
                          <p:cTn id="41" fill="hold">
                            <p:stCondLst>
                              <p:cond delay="3500"/>
                            </p:stCondLst>
                            <p:childTnLst>
                              <p:par>
                                <p:cTn id="42" presetID="49" presetClass="entr" presetSubtype="0" decel="100000"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 calcmode="lin" valueType="num">
                                      <p:cBhvr>
                                        <p:cTn id="44" dur="500" fill="hold"/>
                                        <p:tgtEl>
                                          <p:spTgt spid="47"/>
                                        </p:tgtEl>
                                        <p:attrNameLst>
                                          <p:attrName>ppt_w</p:attrName>
                                        </p:attrNameLst>
                                      </p:cBhvr>
                                      <p:tavLst>
                                        <p:tav tm="0">
                                          <p:val>
                                            <p:fltVal val="0"/>
                                          </p:val>
                                        </p:tav>
                                        <p:tav tm="100000">
                                          <p:val>
                                            <p:strVal val="#ppt_w"/>
                                          </p:val>
                                        </p:tav>
                                      </p:tavLst>
                                    </p:anim>
                                    <p:anim calcmode="lin" valueType="num">
                                      <p:cBhvr>
                                        <p:cTn id="45" dur="500" fill="hold"/>
                                        <p:tgtEl>
                                          <p:spTgt spid="47"/>
                                        </p:tgtEl>
                                        <p:attrNameLst>
                                          <p:attrName>ppt_h</p:attrName>
                                        </p:attrNameLst>
                                      </p:cBhvr>
                                      <p:tavLst>
                                        <p:tav tm="0">
                                          <p:val>
                                            <p:fltVal val="0"/>
                                          </p:val>
                                        </p:tav>
                                        <p:tav tm="100000">
                                          <p:val>
                                            <p:strVal val="#ppt_h"/>
                                          </p:val>
                                        </p:tav>
                                      </p:tavLst>
                                    </p:anim>
                                    <p:anim calcmode="lin" valueType="num">
                                      <p:cBhvr>
                                        <p:cTn id="46" dur="500" fill="hold"/>
                                        <p:tgtEl>
                                          <p:spTgt spid="47"/>
                                        </p:tgtEl>
                                        <p:attrNameLst>
                                          <p:attrName>style.rotation</p:attrName>
                                        </p:attrNameLst>
                                      </p:cBhvr>
                                      <p:tavLst>
                                        <p:tav tm="0">
                                          <p:val>
                                            <p:fltVal val="360"/>
                                          </p:val>
                                        </p:tav>
                                        <p:tav tm="100000">
                                          <p:val>
                                            <p:fltVal val="0"/>
                                          </p:val>
                                        </p:tav>
                                      </p:tavLst>
                                    </p:anim>
                                    <p:animEffect transition="in" filter="fade">
                                      <p:cBhvr>
                                        <p:cTn id="47" dur="500"/>
                                        <p:tgtEl>
                                          <p:spTgt spid="47"/>
                                        </p:tgtEl>
                                      </p:cBhvr>
                                    </p:animEffect>
                                  </p:childTnLst>
                                </p:cTn>
                              </p:par>
                            </p:childTnLst>
                          </p:cTn>
                        </p:par>
                        <p:par>
                          <p:cTn id="48" fill="hold">
                            <p:stCondLst>
                              <p:cond delay="4000"/>
                            </p:stCondLst>
                            <p:childTnLst>
                              <p:par>
                                <p:cTn id="49" presetID="49" presetClass="entr" presetSubtype="0" decel="100000"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 calcmode="lin" valueType="num">
                                      <p:cBhvr>
                                        <p:cTn id="53" dur="500" fill="hold"/>
                                        <p:tgtEl>
                                          <p:spTgt spid="51"/>
                                        </p:tgtEl>
                                        <p:attrNameLst>
                                          <p:attrName>style.rotation</p:attrName>
                                        </p:attrNameLst>
                                      </p:cBhvr>
                                      <p:tavLst>
                                        <p:tav tm="0">
                                          <p:val>
                                            <p:fltVal val="360"/>
                                          </p:val>
                                        </p:tav>
                                        <p:tav tm="100000">
                                          <p:val>
                                            <p:fltVal val="0"/>
                                          </p:val>
                                        </p:tav>
                                      </p:tavLst>
                                    </p:anim>
                                    <p:animEffect transition="in" filter="fade">
                                      <p:cBhvr>
                                        <p:cTn id="54" dur="500"/>
                                        <p:tgtEl>
                                          <p:spTgt spid="51"/>
                                        </p:tgtEl>
                                      </p:cBhvr>
                                    </p:animEffect>
                                  </p:childTnLst>
                                </p:cTn>
                              </p:par>
                            </p:childTnLst>
                          </p:cTn>
                        </p:par>
                        <p:par>
                          <p:cTn id="55" fill="hold">
                            <p:stCondLst>
                              <p:cond delay="4500"/>
                            </p:stCondLst>
                            <p:childTnLst>
                              <p:par>
                                <p:cTn id="56" presetID="49" presetClass="entr" presetSubtype="0" decel="100000" fill="hold" grpId="0" nodeType="after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p:cTn id="58" dur="500" fill="hold"/>
                                        <p:tgtEl>
                                          <p:spTgt spid="46"/>
                                        </p:tgtEl>
                                        <p:attrNameLst>
                                          <p:attrName>ppt_w</p:attrName>
                                        </p:attrNameLst>
                                      </p:cBhvr>
                                      <p:tavLst>
                                        <p:tav tm="0">
                                          <p:val>
                                            <p:fltVal val="0"/>
                                          </p:val>
                                        </p:tav>
                                        <p:tav tm="100000">
                                          <p:val>
                                            <p:strVal val="#ppt_w"/>
                                          </p:val>
                                        </p:tav>
                                      </p:tavLst>
                                    </p:anim>
                                    <p:anim calcmode="lin" valueType="num">
                                      <p:cBhvr>
                                        <p:cTn id="59" dur="500" fill="hold"/>
                                        <p:tgtEl>
                                          <p:spTgt spid="46"/>
                                        </p:tgtEl>
                                        <p:attrNameLst>
                                          <p:attrName>ppt_h</p:attrName>
                                        </p:attrNameLst>
                                      </p:cBhvr>
                                      <p:tavLst>
                                        <p:tav tm="0">
                                          <p:val>
                                            <p:fltVal val="0"/>
                                          </p:val>
                                        </p:tav>
                                        <p:tav tm="100000">
                                          <p:val>
                                            <p:strVal val="#ppt_h"/>
                                          </p:val>
                                        </p:tav>
                                      </p:tavLst>
                                    </p:anim>
                                    <p:anim calcmode="lin" valueType="num">
                                      <p:cBhvr>
                                        <p:cTn id="60" dur="500" fill="hold"/>
                                        <p:tgtEl>
                                          <p:spTgt spid="46"/>
                                        </p:tgtEl>
                                        <p:attrNameLst>
                                          <p:attrName>style.rotation</p:attrName>
                                        </p:attrNameLst>
                                      </p:cBhvr>
                                      <p:tavLst>
                                        <p:tav tm="0">
                                          <p:val>
                                            <p:fltVal val="360"/>
                                          </p:val>
                                        </p:tav>
                                        <p:tav tm="100000">
                                          <p:val>
                                            <p:fltVal val="0"/>
                                          </p:val>
                                        </p:tav>
                                      </p:tavLst>
                                    </p:anim>
                                    <p:animEffect transition="in" filter="fade">
                                      <p:cBhvr>
                                        <p:cTn id="61" dur="500"/>
                                        <p:tgtEl>
                                          <p:spTgt spid="46"/>
                                        </p:tgtEl>
                                      </p:cBhvr>
                                    </p:animEffect>
                                  </p:childTnLst>
                                </p:cTn>
                              </p:par>
                            </p:childTnLst>
                          </p:cTn>
                        </p:par>
                        <p:par>
                          <p:cTn id="62" fill="hold">
                            <p:stCondLst>
                              <p:cond delay="5000"/>
                            </p:stCondLst>
                            <p:childTnLst>
                              <p:par>
                                <p:cTn id="63" presetID="42" presetClass="entr" presetSubtype="0"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fade">
                                      <p:cBhvr>
                                        <p:cTn id="65" dur="1000"/>
                                        <p:tgtEl>
                                          <p:spTgt spid="4"/>
                                        </p:tgtEl>
                                      </p:cBhvr>
                                    </p:animEffect>
                                    <p:anim calcmode="lin" valueType="num">
                                      <p:cBhvr>
                                        <p:cTn id="66" dur="1000" fill="hold"/>
                                        <p:tgtEl>
                                          <p:spTgt spid="4"/>
                                        </p:tgtEl>
                                        <p:attrNameLst>
                                          <p:attrName>ppt_x</p:attrName>
                                        </p:attrNameLst>
                                      </p:cBhvr>
                                      <p:tavLst>
                                        <p:tav tm="0">
                                          <p:val>
                                            <p:strVal val="#ppt_x"/>
                                          </p:val>
                                        </p:tav>
                                        <p:tav tm="100000">
                                          <p:val>
                                            <p:strVal val="#ppt_x"/>
                                          </p:val>
                                        </p:tav>
                                      </p:tavLst>
                                    </p:anim>
                                    <p:anim calcmode="lin" valueType="num">
                                      <p:cBhvr>
                                        <p:cTn id="67" dur="1000" fill="hold"/>
                                        <p:tgtEl>
                                          <p:spTgt spid="4"/>
                                        </p:tgtEl>
                                        <p:attrNameLst>
                                          <p:attrName>ppt_y</p:attrName>
                                        </p:attrNameLst>
                                      </p:cBhvr>
                                      <p:tavLst>
                                        <p:tav tm="0">
                                          <p:val>
                                            <p:strVal val="#ppt_y+.1"/>
                                          </p:val>
                                        </p:tav>
                                        <p:tav tm="100000">
                                          <p:val>
                                            <p:strVal val="#ppt_y"/>
                                          </p:val>
                                        </p:tav>
                                      </p:tavLst>
                                    </p:anim>
                                  </p:childTnLst>
                                </p:cTn>
                              </p:par>
                            </p:childTnLst>
                          </p:cTn>
                        </p:par>
                        <p:par>
                          <p:cTn id="68" fill="hold">
                            <p:stCondLst>
                              <p:cond delay="6000"/>
                            </p:stCondLst>
                            <p:childTnLst>
                              <p:par>
                                <p:cTn id="69" presetID="10" presetClass="entr" presetSubtype="0" fill="hold" nodeType="afterEffect">
                                  <p:stCondLst>
                                    <p:cond delay="0"/>
                                  </p:stCondLst>
                                  <p:childTnLst>
                                    <p:set>
                                      <p:cBhvr>
                                        <p:cTn id="70" dur="1" fill="hold">
                                          <p:stCondLst>
                                            <p:cond delay="0"/>
                                          </p:stCondLst>
                                        </p:cTn>
                                        <p:tgtEl>
                                          <p:spTgt spid="68"/>
                                        </p:tgtEl>
                                        <p:attrNameLst>
                                          <p:attrName>style.visibility</p:attrName>
                                        </p:attrNameLst>
                                      </p:cBhvr>
                                      <p:to>
                                        <p:strVal val="visible"/>
                                      </p:to>
                                    </p:set>
                                    <p:animEffect transition="in" filter="fade">
                                      <p:cBhvr>
                                        <p:cTn id="71" dur="500"/>
                                        <p:tgtEl>
                                          <p:spTgt spid="68"/>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73"/>
                                        </p:tgtEl>
                                        <p:attrNameLst>
                                          <p:attrName>style.visibility</p:attrName>
                                        </p:attrNameLst>
                                      </p:cBhvr>
                                      <p:to>
                                        <p:strVal val="visible"/>
                                      </p:to>
                                    </p:set>
                                    <p:animEffect transition="in" filter="fade">
                                      <p:cBhvr>
                                        <p:cTn id="75" dur="500"/>
                                        <p:tgtEl>
                                          <p:spTgt spid="73"/>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74"/>
                                        </p:tgtEl>
                                        <p:attrNameLst>
                                          <p:attrName>style.visibility</p:attrName>
                                        </p:attrNameLst>
                                      </p:cBhvr>
                                      <p:to>
                                        <p:strVal val="visible"/>
                                      </p:to>
                                    </p:set>
                                    <p:animEffect transition="in" filter="fade">
                                      <p:cBhvr>
                                        <p:cTn id="79" dur="500"/>
                                        <p:tgtEl>
                                          <p:spTgt spid="74"/>
                                        </p:tgtEl>
                                      </p:cBhvr>
                                    </p:animEffect>
                                  </p:childTnLst>
                                </p:cTn>
                              </p:par>
                            </p:childTnLst>
                          </p:cTn>
                        </p:par>
                        <p:par>
                          <p:cTn id="80" fill="hold">
                            <p:stCondLst>
                              <p:cond delay="7500"/>
                            </p:stCondLst>
                            <p:childTnLst>
                              <p:par>
                                <p:cTn id="81" presetID="10" presetClass="entr" presetSubtype="0" fill="hold" nodeType="afterEffect">
                                  <p:stCondLst>
                                    <p:cond delay="0"/>
                                  </p:stCondLst>
                                  <p:childTnLst>
                                    <p:set>
                                      <p:cBhvr>
                                        <p:cTn id="82" dur="1" fill="hold">
                                          <p:stCondLst>
                                            <p:cond delay="0"/>
                                          </p:stCondLst>
                                        </p:cTn>
                                        <p:tgtEl>
                                          <p:spTgt spid="63"/>
                                        </p:tgtEl>
                                        <p:attrNameLst>
                                          <p:attrName>style.visibility</p:attrName>
                                        </p:attrNameLst>
                                      </p:cBhvr>
                                      <p:to>
                                        <p:strVal val="visible"/>
                                      </p:to>
                                    </p:set>
                                    <p:animEffect transition="in" filter="fade">
                                      <p:cBhvr>
                                        <p:cTn id="83" dur="500"/>
                                        <p:tgtEl>
                                          <p:spTgt spid="63"/>
                                        </p:tgtEl>
                                      </p:cBhvr>
                                    </p:animEffect>
                                  </p:childTnLst>
                                </p:cTn>
                              </p:par>
                            </p:childTnLst>
                          </p:cTn>
                        </p:par>
                        <p:par>
                          <p:cTn id="84" fill="hold">
                            <p:stCondLst>
                              <p:cond delay="8000"/>
                            </p:stCondLst>
                            <p:childTnLst>
                              <p:par>
                                <p:cTn id="85" presetID="10" presetClass="entr" presetSubtype="0" fill="hold" grpId="0" nodeType="afterEffect">
                                  <p:stCondLst>
                                    <p:cond delay="0"/>
                                  </p:stCondLst>
                                  <p:childTnLst>
                                    <p:set>
                                      <p:cBhvr>
                                        <p:cTn id="86" dur="1" fill="hold">
                                          <p:stCondLst>
                                            <p:cond delay="0"/>
                                          </p:stCondLst>
                                        </p:cTn>
                                        <p:tgtEl>
                                          <p:spTgt spid="75"/>
                                        </p:tgtEl>
                                        <p:attrNameLst>
                                          <p:attrName>style.visibility</p:attrName>
                                        </p:attrNameLst>
                                      </p:cBhvr>
                                      <p:to>
                                        <p:strVal val="visible"/>
                                      </p:to>
                                    </p:set>
                                    <p:animEffect transition="in" filter="fade">
                                      <p:cBhvr>
                                        <p:cTn id="87" dur="500"/>
                                        <p:tgtEl>
                                          <p:spTgt spid="75"/>
                                        </p:tgtEl>
                                      </p:cBhvr>
                                    </p:animEffect>
                                  </p:childTnLst>
                                </p:cTn>
                              </p:par>
                            </p:childTnLst>
                          </p:cTn>
                        </p:par>
                        <p:par>
                          <p:cTn id="88" fill="hold">
                            <p:stCondLst>
                              <p:cond delay="8500"/>
                            </p:stCondLst>
                            <p:childTnLst>
                              <p:par>
                                <p:cTn id="89" presetID="10" presetClass="entr" presetSubtype="0" fill="hold" grpId="0" nodeType="afterEffect">
                                  <p:stCondLst>
                                    <p:cond delay="0"/>
                                  </p:stCondLst>
                                  <p:childTnLst>
                                    <p:set>
                                      <p:cBhvr>
                                        <p:cTn id="90" dur="1" fill="hold">
                                          <p:stCondLst>
                                            <p:cond delay="0"/>
                                          </p:stCondLst>
                                        </p:cTn>
                                        <p:tgtEl>
                                          <p:spTgt spid="76"/>
                                        </p:tgtEl>
                                        <p:attrNameLst>
                                          <p:attrName>style.visibility</p:attrName>
                                        </p:attrNameLst>
                                      </p:cBhvr>
                                      <p:to>
                                        <p:strVal val="visible"/>
                                      </p:to>
                                    </p:set>
                                    <p:animEffect transition="in" filter="fade">
                                      <p:cBhvr>
                                        <p:cTn id="91"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5" grpId="0"/>
      <p:bldP spid="46" grpId="0" animBg="1"/>
      <p:bldP spid="51" grpId="0" animBg="1"/>
      <p:bldP spid="73" grpId="0"/>
      <p:bldP spid="74" grpId="0"/>
      <p:bldP spid="75" grpId="0"/>
      <p:bldP spid="7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20388521">
            <a:off x="3985268" y="2112547"/>
            <a:ext cx="2847437" cy="2847437"/>
          </a:xfrm>
          <a:prstGeom prst="rect">
            <a:avLst/>
          </a:prstGeom>
          <a:solidFill>
            <a:schemeClr val="accent4"/>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noAutofit/>
          </a:bodyPr>
          <a:lstStyle/>
          <a:p>
            <a:pPr algn="ctr"/>
            <a:endParaRPr lang="zh-CN" altLang="en-US" sz="2530">
              <a:solidFill>
                <a:prstClr val="white"/>
              </a:solidFill>
            </a:endParaRPr>
          </a:p>
        </p:txBody>
      </p:sp>
      <p:sp>
        <p:nvSpPr>
          <p:cNvPr id="4" name="矩形 3"/>
          <p:cNvSpPr/>
          <p:nvPr/>
        </p:nvSpPr>
        <p:spPr>
          <a:xfrm rot="20388521">
            <a:off x="6141815" y="330567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noAutofit/>
          </a:bodyPr>
          <a:lstStyle/>
          <a:p>
            <a:pPr algn="ctr"/>
            <a:endParaRPr lang="zh-CN" altLang="en-US" sz="2530">
              <a:solidFill>
                <a:prstClr val="white"/>
              </a:solidFill>
            </a:endParaRPr>
          </a:p>
        </p:txBody>
      </p:sp>
      <p:sp>
        <p:nvSpPr>
          <p:cNvPr id="3" name="矩形 2"/>
          <p:cNvSpPr/>
          <p:nvPr/>
        </p:nvSpPr>
        <p:spPr>
          <a:xfrm rot="20388521">
            <a:off x="6232836" y="1103004"/>
            <a:ext cx="2716881" cy="2716881"/>
          </a:xfrm>
          <a:prstGeom prst="rect">
            <a:avLst/>
          </a:prstGeom>
          <a:solidFill>
            <a:schemeClr val="accent1"/>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noAutofit/>
          </a:bodyPr>
          <a:lstStyle/>
          <a:p>
            <a:pPr algn="ctr"/>
            <a:endParaRPr lang="zh-CN" altLang="en-US" sz="2530">
              <a:solidFill>
                <a:prstClr val="white"/>
              </a:solidFill>
            </a:endParaRPr>
          </a:p>
        </p:txBody>
      </p:sp>
      <p:sp>
        <p:nvSpPr>
          <p:cNvPr id="6" name="矩形 5"/>
          <p:cNvSpPr/>
          <p:nvPr/>
        </p:nvSpPr>
        <p:spPr>
          <a:xfrm rot="20388521">
            <a:off x="3994590" y="3829152"/>
            <a:ext cx="2515613" cy="2515613"/>
          </a:xfrm>
          <a:prstGeom prst="rect">
            <a:avLst/>
          </a:prstGeom>
          <a:solidFill>
            <a:schemeClr val="accent3"/>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noAutofit/>
          </a:bodyPr>
          <a:lstStyle/>
          <a:p>
            <a:pPr algn="ctr"/>
            <a:endParaRPr lang="zh-CN" altLang="en-US" sz="2530">
              <a:solidFill>
                <a:prstClr val="white"/>
              </a:solidFill>
            </a:endParaRPr>
          </a:p>
        </p:txBody>
      </p:sp>
      <p:sp>
        <p:nvSpPr>
          <p:cNvPr id="2" name="矩形 1"/>
          <p:cNvSpPr/>
          <p:nvPr/>
        </p:nvSpPr>
        <p:spPr>
          <a:xfrm rot="20388521">
            <a:off x="5088626" y="2863318"/>
            <a:ext cx="2429970" cy="2429970"/>
          </a:xfrm>
          <a:prstGeom prst="rect">
            <a:avLst/>
          </a:prstGeom>
          <a:solidFill>
            <a:schemeClr val="accent2"/>
          </a:solidFill>
          <a:ln w="12700">
            <a:noFill/>
          </a:ln>
          <a:effectLst>
            <a:outerShdw blurRad="76200" sx="106000" sy="106000" algn="ctr"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8572" tIns="64286" rIns="128572" bIns="64286" numCol="1" spcCol="0" rtlCol="0" fromWordArt="0" anchor="ctr" anchorCtr="0" forceAA="0" compatLnSpc="1">
            <a:noAutofit/>
          </a:bodyPr>
          <a:lstStyle/>
          <a:p>
            <a:pPr algn="ctr"/>
            <a:endParaRPr lang="zh-CN" altLang="en-US" sz="2530">
              <a:solidFill>
                <a:prstClr val="white"/>
              </a:solidFill>
            </a:endParaRPr>
          </a:p>
        </p:txBody>
      </p:sp>
      <p:sp>
        <p:nvSpPr>
          <p:cNvPr id="15" name="TextBox 41"/>
          <p:cNvSpPr txBox="1"/>
          <p:nvPr/>
        </p:nvSpPr>
        <p:spPr>
          <a:xfrm>
            <a:off x="1017058" y="2758625"/>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46152" y="2332029"/>
            <a:ext cx="5633551" cy="3942783"/>
            <a:chOff x="3645357" y="2332028"/>
            <a:chExt cx="5633551" cy="3942783"/>
          </a:xfrm>
        </p:grpSpPr>
        <p:sp>
          <p:nvSpPr>
            <p:cNvPr id="9" name="TextBox 8"/>
            <p:cNvSpPr txBox="1"/>
            <p:nvPr/>
          </p:nvSpPr>
          <p:spPr>
            <a:xfrm rot="20304192">
              <a:off x="7533359" y="3101100"/>
              <a:ext cx="1745549"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9"/>
            <p:cNvSpPr txBox="1"/>
            <p:nvPr/>
          </p:nvSpPr>
          <p:spPr>
            <a:xfrm rot="20429128">
              <a:off x="3645357" y="2332028"/>
              <a:ext cx="2392131"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rot="20487529">
              <a:off x="7044648" y="5361214"/>
              <a:ext cx="1891006"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rot="20441200">
              <a:off x="4419588" y="5923946"/>
              <a:ext cx="1885400" cy="350865"/>
            </a:xfrm>
            <a:prstGeom prst="rect">
              <a:avLst/>
            </a:prstGeom>
            <a:noFill/>
          </p:spPr>
          <p:txBody>
            <a:bodyPr wrap="square" rtlCol="0">
              <a:spAutoFit/>
            </a:bodyPr>
            <a:lstStyle/>
            <a:p>
              <a:pPr algn="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文本框 16"/>
            <p:cNvSpPr txBox="1"/>
            <p:nvPr/>
          </p:nvSpPr>
          <p:spPr>
            <a:xfrm rot="20427633">
              <a:off x="5285555" y="4160656"/>
              <a:ext cx="2995893" cy="892552"/>
            </a:xfrm>
            <a:prstGeom prst="rect">
              <a:avLst/>
            </a:prstGeom>
            <a:noFill/>
          </p:spPr>
          <p:txBody>
            <a:bodyPr wrap="square">
              <a:spAutoFit/>
            </a:bodyPr>
            <a:lstStyle/>
            <a:p>
              <a:r>
                <a:rPr lang="en-US" altLang="zh-CN" sz="2000" b="1" dirty="0">
                  <a:solidFill>
                    <a:schemeClr val="bg1"/>
                  </a:solidFill>
                  <a:ea typeface="微软雅黑" panose="020B0503020204020204" pitchFamily="34" charset="-122"/>
                </a:rPr>
                <a:t>ADD RELATED</a:t>
              </a:r>
            </a:p>
            <a:p>
              <a:r>
                <a:rPr lang="en-US" altLang="zh-CN" sz="3200" b="1" dirty="0">
                  <a:solidFill>
                    <a:schemeClr val="bg1"/>
                  </a:solidFill>
                  <a:ea typeface="微软雅黑" panose="020B0503020204020204" pitchFamily="34" charset="-122"/>
                </a:rPr>
                <a:t>TITLE WORDS</a:t>
              </a:r>
              <a:endParaRPr lang="zh-CN" altLang="en-US" sz="3200" b="1" dirty="0">
                <a:solidFill>
                  <a:schemeClr val="bg1"/>
                </a:solidFill>
                <a:ea typeface="微软雅黑" panose="020B0503020204020204" pitchFamily="34" charset="-122"/>
                <a:cs typeface="Arial" panose="020B0604020202020204" pitchFamily="34" charset="0"/>
              </a:endParaRPr>
            </a:p>
          </p:txBody>
        </p:sp>
      </p:grpSp>
      <p:sp>
        <p:nvSpPr>
          <p:cNvPr id="18" name="TextBox 41"/>
          <p:cNvSpPr txBox="1"/>
          <p:nvPr/>
        </p:nvSpPr>
        <p:spPr>
          <a:xfrm>
            <a:off x="1491817" y="5371688"/>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TextBox 41"/>
          <p:cNvSpPr txBox="1"/>
          <p:nvPr/>
        </p:nvSpPr>
        <p:spPr>
          <a:xfrm>
            <a:off x="8900500" y="338907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41"/>
          <p:cNvSpPr txBox="1"/>
          <p:nvPr/>
        </p:nvSpPr>
        <p:spPr>
          <a:xfrm>
            <a:off x="8451260" y="57270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Effect transition="in" filter="fade">
                                      <p:cBhvr>
                                        <p:cTn id="34" dur="500"/>
                                        <p:tgtEl>
                                          <p:spTgt spid="7"/>
                                        </p:tgtEl>
                                      </p:cBhvr>
                                    </p:animEffect>
                                  </p:childTnLst>
                                </p:cTn>
                              </p:par>
                              <p:par>
                                <p:cTn id="35" presetID="42"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anim calcmode="lin" valueType="num">
                                      <p:cBhvr>
                                        <p:cTn id="43" dur="500" fill="hold"/>
                                        <p:tgtEl>
                                          <p:spTgt spid="18"/>
                                        </p:tgtEl>
                                        <p:attrNameLst>
                                          <p:attrName>ppt_x</p:attrName>
                                        </p:attrNameLst>
                                      </p:cBhvr>
                                      <p:tavLst>
                                        <p:tav tm="0">
                                          <p:val>
                                            <p:strVal val="#ppt_x"/>
                                          </p:val>
                                        </p:tav>
                                        <p:tav tm="100000">
                                          <p:val>
                                            <p:strVal val="#ppt_x"/>
                                          </p:val>
                                        </p:tav>
                                      </p:tavLst>
                                    </p:anim>
                                    <p:anim calcmode="lin" valueType="num">
                                      <p:cBhvr>
                                        <p:cTn id="44" dur="5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anim calcmode="lin" valueType="num">
                                      <p:cBhvr>
                                        <p:cTn id="48" dur="500" fill="hold"/>
                                        <p:tgtEl>
                                          <p:spTgt spid="19"/>
                                        </p:tgtEl>
                                        <p:attrNameLst>
                                          <p:attrName>ppt_x</p:attrName>
                                        </p:attrNameLst>
                                      </p:cBhvr>
                                      <p:tavLst>
                                        <p:tav tm="0">
                                          <p:val>
                                            <p:strVal val="#ppt_x"/>
                                          </p:val>
                                        </p:tav>
                                        <p:tav tm="100000">
                                          <p:val>
                                            <p:strVal val="#ppt_x"/>
                                          </p:val>
                                        </p:tav>
                                      </p:tavLst>
                                    </p:anim>
                                    <p:anim calcmode="lin" valueType="num">
                                      <p:cBhvr>
                                        <p:cTn id="49" dur="500" fill="hold"/>
                                        <p:tgtEl>
                                          <p:spTgt spid="1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 grpId="0" animBg="1"/>
      <p:bldP spid="6" grpId="0" animBg="1"/>
      <p:bldP spid="2" grpId="0" animBg="1"/>
      <p:bldP spid="15" grpId="0"/>
      <p:bldP spid="18" grpId="0"/>
      <p:bldP spid="19"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4"/>
          <p:cNvGrpSpPr>
            <a:grpSpLocks noChangeAspect="1"/>
          </p:cNvGrpSpPr>
          <p:nvPr/>
        </p:nvGrpSpPr>
        <p:grpSpPr bwMode="auto">
          <a:xfrm>
            <a:off x="3174675" y="2769884"/>
            <a:ext cx="7533319" cy="1346651"/>
            <a:chOff x="806" y="677"/>
            <a:chExt cx="3783" cy="711"/>
          </a:xfrm>
        </p:grpSpPr>
        <p:sp>
          <p:nvSpPr>
            <p:cNvPr id="37" name="Freeform 5"/>
            <p:cNvSpPr/>
            <p:nvPr/>
          </p:nvSpPr>
          <p:spPr bwMode="auto">
            <a:xfrm>
              <a:off x="806" y="677"/>
              <a:ext cx="935" cy="711"/>
            </a:xfrm>
            <a:custGeom>
              <a:avLst/>
              <a:gdLst>
                <a:gd name="T0" fmla="*/ 304 w 395"/>
                <a:gd name="T1" fmla="*/ 283 h 298"/>
                <a:gd name="T2" fmla="*/ 274 w 395"/>
                <a:gd name="T3" fmla="*/ 298 h 298"/>
                <a:gd name="T4" fmla="*/ 13 w 395"/>
                <a:gd name="T5" fmla="*/ 298 h 298"/>
                <a:gd name="T6" fmla="*/ 6 w 395"/>
                <a:gd name="T7" fmla="*/ 283 h 298"/>
                <a:gd name="T8" fmla="*/ 92 w 395"/>
                <a:gd name="T9" fmla="*/ 164 h 298"/>
                <a:gd name="T10" fmla="*/ 92 w 395"/>
                <a:gd name="T11" fmla="*/ 134 h 298"/>
                <a:gd name="T12" fmla="*/ 6 w 395"/>
                <a:gd name="T13" fmla="*/ 15 h 298"/>
                <a:gd name="T14" fmla="*/ 13 w 395"/>
                <a:gd name="T15" fmla="*/ 0 h 298"/>
                <a:gd name="T16" fmla="*/ 274 w 395"/>
                <a:gd name="T17" fmla="*/ 0 h 298"/>
                <a:gd name="T18" fmla="*/ 304 w 395"/>
                <a:gd name="T19" fmla="*/ 15 h 298"/>
                <a:gd name="T20" fmla="*/ 390 w 395"/>
                <a:gd name="T21" fmla="*/ 134 h 298"/>
                <a:gd name="T22" fmla="*/ 390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5" y="298"/>
                    <a:pt x="274" y="298"/>
                  </a:cubicBezTo>
                  <a:cubicBezTo>
                    <a:pt x="13" y="298"/>
                    <a:pt x="13" y="298"/>
                    <a:pt x="13" y="298"/>
                  </a:cubicBezTo>
                  <a:cubicBezTo>
                    <a:pt x="3" y="298"/>
                    <a:pt x="0" y="291"/>
                    <a:pt x="6" y="283"/>
                  </a:cubicBezTo>
                  <a:cubicBezTo>
                    <a:pt x="92" y="164"/>
                    <a:pt x="92" y="164"/>
                    <a:pt x="92" y="164"/>
                  </a:cubicBezTo>
                  <a:cubicBezTo>
                    <a:pt x="97" y="156"/>
                    <a:pt x="97" y="142"/>
                    <a:pt x="92" y="134"/>
                  </a:cubicBezTo>
                  <a:cubicBezTo>
                    <a:pt x="6" y="15"/>
                    <a:pt x="6" y="15"/>
                    <a:pt x="6" y="15"/>
                  </a:cubicBezTo>
                  <a:cubicBezTo>
                    <a:pt x="0" y="7"/>
                    <a:pt x="3" y="0"/>
                    <a:pt x="13" y="0"/>
                  </a:cubicBezTo>
                  <a:cubicBezTo>
                    <a:pt x="274" y="0"/>
                    <a:pt x="274" y="0"/>
                    <a:pt x="274" y="0"/>
                  </a:cubicBezTo>
                  <a:cubicBezTo>
                    <a:pt x="285" y="0"/>
                    <a:pt x="298" y="7"/>
                    <a:pt x="304" y="15"/>
                  </a:cubicBezTo>
                  <a:cubicBezTo>
                    <a:pt x="390" y="134"/>
                    <a:pt x="390" y="134"/>
                    <a:pt x="390" y="134"/>
                  </a:cubicBezTo>
                  <a:cubicBezTo>
                    <a:pt x="395" y="142"/>
                    <a:pt x="395" y="156"/>
                    <a:pt x="390" y="164"/>
                  </a:cubicBezTo>
                  <a:lnTo>
                    <a:pt x="304" y="283"/>
                  </a:lnTo>
                  <a:close/>
                </a:path>
              </a:pathLst>
            </a:custGeom>
            <a:solidFill>
              <a:schemeClr val="accent1"/>
            </a:solidFill>
            <a:ln w="19050">
              <a:solidFill>
                <a:schemeClr val="bg1"/>
              </a:solidFill>
              <a:round/>
            </a:ln>
          </p:spPr>
          <p:txBody>
            <a:bodyPr vert="horz" wrap="square" lIns="83748" tIns="41874" rIns="83748" bIns="41874"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
            <p:cNvSpPr/>
            <p:nvPr/>
          </p:nvSpPr>
          <p:spPr bwMode="auto">
            <a:xfrm>
              <a:off x="1516" y="677"/>
              <a:ext cx="938"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2"/>
            </a:solidFill>
            <a:ln w="19050">
              <a:solidFill>
                <a:schemeClr val="bg1"/>
              </a:solidFill>
              <a:round/>
            </a:ln>
          </p:spPr>
          <p:txBody>
            <a:bodyPr vert="horz" wrap="square" lIns="83748" tIns="41874" rIns="83748" bIns="41874"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
            <p:cNvSpPr/>
            <p:nvPr/>
          </p:nvSpPr>
          <p:spPr bwMode="auto">
            <a:xfrm>
              <a:off x="2229"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3"/>
            </a:solidFill>
            <a:ln w="19050">
              <a:solidFill>
                <a:schemeClr val="bg1"/>
              </a:solidFill>
              <a:round/>
            </a:ln>
          </p:spPr>
          <p:txBody>
            <a:bodyPr vert="horz" wrap="square" lIns="83748" tIns="41874" rIns="83748" bIns="41874"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8"/>
            <p:cNvSpPr/>
            <p:nvPr/>
          </p:nvSpPr>
          <p:spPr bwMode="auto">
            <a:xfrm>
              <a:off x="2942" y="677"/>
              <a:ext cx="935" cy="711"/>
            </a:xfrm>
            <a:custGeom>
              <a:avLst/>
              <a:gdLst>
                <a:gd name="T0" fmla="*/ 304 w 395"/>
                <a:gd name="T1" fmla="*/ 283 h 298"/>
                <a:gd name="T2" fmla="*/ 274 w 395"/>
                <a:gd name="T3" fmla="*/ 298 h 298"/>
                <a:gd name="T4" fmla="*/ 13 w 395"/>
                <a:gd name="T5" fmla="*/ 298 h 298"/>
                <a:gd name="T6" fmla="*/ 6 w 395"/>
                <a:gd name="T7" fmla="*/ 283 h 298"/>
                <a:gd name="T8" fmla="*/ 91 w 395"/>
                <a:gd name="T9" fmla="*/ 164 h 298"/>
                <a:gd name="T10" fmla="*/ 91 w 395"/>
                <a:gd name="T11" fmla="*/ 134 h 298"/>
                <a:gd name="T12" fmla="*/ 6 w 395"/>
                <a:gd name="T13" fmla="*/ 15 h 298"/>
                <a:gd name="T14" fmla="*/ 13 w 395"/>
                <a:gd name="T15" fmla="*/ 0 h 298"/>
                <a:gd name="T16" fmla="*/ 274 w 395"/>
                <a:gd name="T17" fmla="*/ 0 h 298"/>
                <a:gd name="T18" fmla="*/ 304 w 395"/>
                <a:gd name="T19" fmla="*/ 15 h 298"/>
                <a:gd name="T20" fmla="*/ 389 w 395"/>
                <a:gd name="T21" fmla="*/ 134 h 298"/>
                <a:gd name="T22" fmla="*/ 389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4" y="298"/>
                    <a:pt x="274" y="298"/>
                  </a:cubicBezTo>
                  <a:cubicBezTo>
                    <a:pt x="13" y="298"/>
                    <a:pt x="13" y="298"/>
                    <a:pt x="13" y="298"/>
                  </a:cubicBezTo>
                  <a:cubicBezTo>
                    <a:pt x="3" y="298"/>
                    <a:pt x="0" y="291"/>
                    <a:pt x="6" y="283"/>
                  </a:cubicBezTo>
                  <a:cubicBezTo>
                    <a:pt x="91" y="164"/>
                    <a:pt x="91" y="164"/>
                    <a:pt x="91" y="164"/>
                  </a:cubicBezTo>
                  <a:cubicBezTo>
                    <a:pt x="97" y="156"/>
                    <a:pt x="97" y="142"/>
                    <a:pt x="91" y="134"/>
                  </a:cubicBezTo>
                  <a:cubicBezTo>
                    <a:pt x="6" y="15"/>
                    <a:pt x="6" y="15"/>
                    <a:pt x="6" y="15"/>
                  </a:cubicBezTo>
                  <a:cubicBezTo>
                    <a:pt x="0" y="7"/>
                    <a:pt x="3" y="0"/>
                    <a:pt x="13" y="0"/>
                  </a:cubicBezTo>
                  <a:cubicBezTo>
                    <a:pt x="274" y="0"/>
                    <a:pt x="274" y="0"/>
                    <a:pt x="274" y="0"/>
                  </a:cubicBezTo>
                  <a:cubicBezTo>
                    <a:pt x="284" y="0"/>
                    <a:pt x="298" y="7"/>
                    <a:pt x="304" y="15"/>
                  </a:cubicBezTo>
                  <a:cubicBezTo>
                    <a:pt x="389" y="134"/>
                    <a:pt x="389" y="134"/>
                    <a:pt x="389" y="134"/>
                  </a:cubicBezTo>
                  <a:cubicBezTo>
                    <a:pt x="395" y="142"/>
                    <a:pt x="395" y="156"/>
                    <a:pt x="389" y="164"/>
                  </a:cubicBezTo>
                  <a:lnTo>
                    <a:pt x="304" y="283"/>
                  </a:lnTo>
                  <a:close/>
                </a:path>
              </a:pathLst>
            </a:custGeom>
            <a:solidFill>
              <a:schemeClr val="accent4"/>
            </a:solidFill>
            <a:ln w="19050">
              <a:solidFill>
                <a:schemeClr val="bg1"/>
              </a:solidFill>
              <a:round/>
            </a:ln>
          </p:spPr>
          <p:txBody>
            <a:bodyPr vert="horz" wrap="square" lIns="83748" tIns="41874" rIns="83748" bIns="41874"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9"/>
            <p:cNvSpPr/>
            <p:nvPr/>
          </p:nvSpPr>
          <p:spPr bwMode="auto">
            <a:xfrm>
              <a:off x="3652"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5"/>
            </a:solidFill>
            <a:ln w="19050">
              <a:solidFill>
                <a:schemeClr val="bg1"/>
              </a:solidFill>
              <a:round/>
            </a:ln>
          </p:spPr>
          <p:txBody>
            <a:bodyPr vert="horz" wrap="square" lIns="83748" tIns="41874" rIns="83748" bIns="41874"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Freeform 16"/>
          <p:cNvSpPr>
            <a:spLocks noChangeAspect="1" noEditPoints="1"/>
          </p:cNvSpPr>
          <p:nvPr/>
        </p:nvSpPr>
        <p:spPr bwMode="auto">
          <a:xfrm>
            <a:off x="8229370" y="3149660"/>
            <a:ext cx="388495" cy="450161"/>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bg1"/>
          </a:solidFill>
          <a:ln>
            <a:noFill/>
          </a:ln>
        </p:spPr>
        <p:txBody>
          <a:bodyPr vert="horz" wrap="square" lIns="83748" tIns="41874" rIns="83748" bIns="41874" numCol="1" anchor="t" anchorCtr="0" compatLnSpc="1"/>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6"/>
          <p:cNvSpPr>
            <a:spLocks noChangeAspect="1" noEditPoints="1"/>
          </p:cNvSpPr>
          <p:nvPr/>
        </p:nvSpPr>
        <p:spPr bwMode="auto">
          <a:xfrm>
            <a:off x="5326768" y="3218126"/>
            <a:ext cx="469181" cy="412144"/>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solidFill>
          <a:ln>
            <a:noFill/>
          </a:ln>
        </p:spPr>
        <p:txBody>
          <a:bodyPr vert="horz" wrap="square" lIns="83748" tIns="41874" rIns="83748" bIns="41874" numCol="1" anchor="t" anchorCtr="0" compatLnSpc="1"/>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1"/>
          <p:cNvSpPr>
            <a:spLocks noChangeAspect="1" noEditPoints="1"/>
          </p:cNvSpPr>
          <p:nvPr/>
        </p:nvSpPr>
        <p:spPr bwMode="auto">
          <a:xfrm>
            <a:off x="3979435" y="3218127"/>
            <a:ext cx="429774" cy="428630"/>
          </a:xfrm>
          <a:custGeom>
            <a:avLst/>
            <a:gdLst>
              <a:gd name="T0" fmla="*/ 309 w 319"/>
              <a:gd name="T1" fmla="*/ 267 h 318"/>
              <a:gd name="T2" fmla="*/ 233 w 319"/>
              <a:gd name="T3" fmla="*/ 192 h 318"/>
              <a:gd name="T4" fmla="*/ 251 w 319"/>
              <a:gd name="T5" fmla="*/ 127 h 318"/>
              <a:gd name="T6" fmla="*/ 123 w 319"/>
              <a:gd name="T7" fmla="*/ 0 h 318"/>
              <a:gd name="T8" fmla="*/ 0 w 319"/>
              <a:gd name="T9" fmla="*/ 124 h 318"/>
              <a:gd name="T10" fmla="*/ 127 w 319"/>
              <a:gd name="T11" fmla="*/ 251 h 318"/>
              <a:gd name="T12" fmla="*/ 190 w 319"/>
              <a:gd name="T13" fmla="*/ 234 h 318"/>
              <a:gd name="T14" fmla="*/ 266 w 319"/>
              <a:gd name="T15" fmla="*/ 310 h 318"/>
              <a:gd name="T16" fmla="*/ 293 w 319"/>
              <a:gd name="T17" fmla="*/ 310 h 318"/>
              <a:gd name="T18" fmla="*/ 311 w 319"/>
              <a:gd name="T19" fmla="*/ 291 h 318"/>
              <a:gd name="T20" fmla="*/ 309 w 319"/>
              <a:gd name="T21" fmla="*/ 267 h 318"/>
              <a:gd name="T22" fmla="*/ 38 w 319"/>
              <a:gd name="T23" fmla="*/ 124 h 318"/>
              <a:gd name="T24" fmla="*/ 123 w 319"/>
              <a:gd name="T25" fmla="*/ 38 h 318"/>
              <a:gd name="T26" fmla="*/ 213 w 319"/>
              <a:gd name="T27" fmla="*/ 127 h 318"/>
              <a:gd name="T28" fmla="*/ 127 w 319"/>
              <a:gd name="T29" fmla="*/ 213 h 318"/>
              <a:gd name="T30" fmla="*/ 38 w 319"/>
              <a:gd name="T31" fmla="*/ 124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318">
                <a:moveTo>
                  <a:pt x="309" y="267"/>
                </a:moveTo>
                <a:cubicBezTo>
                  <a:pt x="233" y="192"/>
                  <a:pt x="233" y="192"/>
                  <a:pt x="233" y="192"/>
                </a:cubicBezTo>
                <a:cubicBezTo>
                  <a:pt x="244" y="173"/>
                  <a:pt x="251" y="151"/>
                  <a:pt x="251" y="127"/>
                </a:cubicBezTo>
                <a:cubicBezTo>
                  <a:pt x="251" y="59"/>
                  <a:pt x="192" y="0"/>
                  <a:pt x="123" y="0"/>
                </a:cubicBezTo>
                <a:cubicBezTo>
                  <a:pt x="55" y="0"/>
                  <a:pt x="0" y="55"/>
                  <a:pt x="0" y="124"/>
                </a:cubicBezTo>
                <a:cubicBezTo>
                  <a:pt x="0" y="192"/>
                  <a:pt x="59" y="251"/>
                  <a:pt x="127" y="251"/>
                </a:cubicBezTo>
                <a:cubicBezTo>
                  <a:pt x="150" y="251"/>
                  <a:pt x="171" y="245"/>
                  <a:pt x="190" y="234"/>
                </a:cubicBezTo>
                <a:cubicBezTo>
                  <a:pt x="266" y="310"/>
                  <a:pt x="266" y="310"/>
                  <a:pt x="266" y="310"/>
                </a:cubicBezTo>
                <a:cubicBezTo>
                  <a:pt x="273" y="318"/>
                  <a:pt x="285" y="318"/>
                  <a:pt x="293" y="310"/>
                </a:cubicBezTo>
                <a:cubicBezTo>
                  <a:pt x="311" y="291"/>
                  <a:pt x="311" y="291"/>
                  <a:pt x="311" y="291"/>
                </a:cubicBezTo>
                <a:cubicBezTo>
                  <a:pt x="319" y="284"/>
                  <a:pt x="316" y="275"/>
                  <a:pt x="309" y="267"/>
                </a:cubicBezTo>
                <a:close/>
                <a:moveTo>
                  <a:pt x="38" y="124"/>
                </a:moveTo>
                <a:cubicBezTo>
                  <a:pt x="38" y="76"/>
                  <a:pt x="76" y="38"/>
                  <a:pt x="123" y="38"/>
                </a:cubicBezTo>
                <a:cubicBezTo>
                  <a:pt x="171" y="38"/>
                  <a:pt x="213" y="80"/>
                  <a:pt x="213" y="127"/>
                </a:cubicBezTo>
                <a:cubicBezTo>
                  <a:pt x="213" y="175"/>
                  <a:pt x="175" y="213"/>
                  <a:pt x="127" y="213"/>
                </a:cubicBezTo>
                <a:cubicBezTo>
                  <a:pt x="80" y="213"/>
                  <a:pt x="38" y="171"/>
                  <a:pt x="38" y="124"/>
                </a:cubicBezTo>
                <a:close/>
              </a:path>
            </a:pathLst>
          </a:custGeom>
          <a:solidFill>
            <a:schemeClr val="bg1"/>
          </a:solidFill>
          <a:ln>
            <a:noFill/>
          </a:ln>
        </p:spPr>
        <p:txBody>
          <a:bodyPr vert="horz" wrap="square" lIns="83748" tIns="41874" rIns="83748" bIns="41874" numCol="1" anchor="t" anchorCtr="0" compatLnSpc="1"/>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21"/>
          <p:cNvSpPr>
            <a:spLocks noChangeAspect="1" noEditPoints="1"/>
          </p:cNvSpPr>
          <p:nvPr/>
        </p:nvSpPr>
        <p:spPr bwMode="auto">
          <a:xfrm rot="2728210">
            <a:off x="9593720" y="3196358"/>
            <a:ext cx="497981" cy="510183"/>
          </a:xfrm>
          <a:custGeom>
            <a:avLst/>
            <a:gdLst>
              <a:gd name="T0" fmla="*/ 222 w 363"/>
              <a:gd name="T1" fmla="*/ 242 h 372"/>
              <a:gd name="T2" fmla="*/ 348 w 363"/>
              <a:gd name="T3" fmla="*/ 23 h 372"/>
              <a:gd name="T4" fmla="*/ 345 w 363"/>
              <a:gd name="T5" fmla="*/ 18 h 372"/>
              <a:gd name="T6" fmla="*/ 340 w 363"/>
              <a:gd name="T7" fmla="*/ 16 h 372"/>
              <a:gd name="T8" fmla="*/ 127 w 363"/>
              <a:gd name="T9" fmla="*/ 144 h 372"/>
              <a:gd name="T10" fmla="*/ 7 w 363"/>
              <a:gd name="T11" fmla="*/ 246 h 372"/>
              <a:gd name="T12" fmla="*/ 25 w 363"/>
              <a:gd name="T13" fmla="*/ 265 h 372"/>
              <a:gd name="T14" fmla="*/ 68 w 363"/>
              <a:gd name="T15" fmla="*/ 249 h 372"/>
              <a:gd name="T16" fmla="*/ 120 w 363"/>
              <a:gd name="T17" fmla="*/ 302 h 372"/>
              <a:gd name="T18" fmla="*/ 104 w 363"/>
              <a:gd name="T19" fmla="*/ 346 h 372"/>
              <a:gd name="T20" fmla="*/ 123 w 363"/>
              <a:gd name="T21" fmla="*/ 364 h 372"/>
              <a:gd name="T22" fmla="*/ 222 w 363"/>
              <a:gd name="T23" fmla="*/ 242 h 372"/>
              <a:gd name="T24" fmla="*/ 242 w 363"/>
              <a:gd name="T25" fmla="*/ 124 h 372"/>
              <a:gd name="T26" fmla="*/ 242 w 363"/>
              <a:gd name="T27" fmla="*/ 79 h 372"/>
              <a:gd name="T28" fmla="*/ 286 w 363"/>
              <a:gd name="T29" fmla="*/ 79 h 372"/>
              <a:gd name="T30" fmla="*/ 286 w 363"/>
              <a:gd name="T31" fmla="*/ 124 h 372"/>
              <a:gd name="T32" fmla="*/ 242 w 363"/>
              <a:gd name="T33" fmla="*/ 124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3" h="372">
                <a:moveTo>
                  <a:pt x="222" y="242"/>
                </a:moveTo>
                <a:cubicBezTo>
                  <a:pt x="222" y="242"/>
                  <a:pt x="363" y="140"/>
                  <a:pt x="348" y="23"/>
                </a:cubicBezTo>
                <a:cubicBezTo>
                  <a:pt x="347" y="21"/>
                  <a:pt x="346" y="19"/>
                  <a:pt x="345" y="18"/>
                </a:cubicBezTo>
                <a:cubicBezTo>
                  <a:pt x="344" y="17"/>
                  <a:pt x="343" y="16"/>
                  <a:pt x="340" y="16"/>
                </a:cubicBezTo>
                <a:cubicBezTo>
                  <a:pt x="226" y="0"/>
                  <a:pt x="127" y="144"/>
                  <a:pt x="127" y="144"/>
                </a:cubicBezTo>
                <a:cubicBezTo>
                  <a:pt x="40" y="134"/>
                  <a:pt x="46" y="151"/>
                  <a:pt x="7" y="246"/>
                </a:cubicBezTo>
                <a:cubicBezTo>
                  <a:pt x="0" y="264"/>
                  <a:pt x="12" y="270"/>
                  <a:pt x="25" y="265"/>
                </a:cubicBezTo>
                <a:cubicBezTo>
                  <a:pt x="39" y="260"/>
                  <a:pt x="68" y="249"/>
                  <a:pt x="68" y="249"/>
                </a:cubicBezTo>
                <a:cubicBezTo>
                  <a:pt x="120" y="302"/>
                  <a:pt x="120" y="302"/>
                  <a:pt x="120" y="302"/>
                </a:cubicBezTo>
                <a:cubicBezTo>
                  <a:pt x="120" y="302"/>
                  <a:pt x="109" y="332"/>
                  <a:pt x="104" y="346"/>
                </a:cubicBezTo>
                <a:cubicBezTo>
                  <a:pt x="99" y="359"/>
                  <a:pt x="105" y="372"/>
                  <a:pt x="123" y="364"/>
                </a:cubicBezTo>
                <a:cubicBezTo>
                  <a:pt x="215" y="324"/>
                  <a:pt x="232" y="330"/>
                  <a:pt x="222" y="242"/>
                </a:cubicBezTo>
                <a:close/>
                <a:moveTo>
                  <a:pt x="242" y="124"/>
                </a:moveTo>
                <a:cubicBezTo>
                  <a:pt x="230" y="111"/>
                  <a:pt x="230" y="91"/>
                  <a:pt x="242" y="79"/>
                </a:cubicBezTo>
                <a:cubicBezTo>
                  <a:pt x="254" y="67"/>
                  <a:pt x="274" y="67"/>
                  <a:pt x="286" y="79"/>
                </a:cubicBezTo>
                <a:cubicBezTo>
                  <a:pt x="297" y="91"/>
                  <a:pt x="297" y="111"/>
                  <a:pt x="286" y="124"/>
                </a:cubicBezTo>
                <a:cubicBezTo>
                  <a:pt x="274" y="136"/>
                  <a:pt x="254" y="136"/>
                  <a:pt x="242" y="124"/>
                </a:cubicBezTo>
                <a:close/>
              </a:path>
            </a:pathLst>
          </a:custGeom>
          <a:solidFill>
            <a:schemeClr val="bg1"/>
          </a:solidFill>
          <a:ln>
            <a:noFill/>
          </a:ln>
        </p:spPr>
        <p:txBody>
          <a:bodyPr vert="horz" wrap="square" lIns="83748" tIns="41874" rIns="83748" bIns="41874" numCol="1" anchor="t" anchorCtr="0" compatLnSpc="1"/>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6"/>
          <p:cNvSpPr>
            <a:spLocks noChangeAspect="1" noEditPoints="1"/>
          </p:cNvSpPr>
          <p:nvPr/>
        </p:nvSpPr>
        <p:spPr bwMode="auto">
          <a:xfrm>
            <a:off x="6744528" y="3303076"/>
            <a:ext cx="529539" cy="296744"/>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83748" tIns="41874" rIns="83748" bIns="41874" numCol="1" anchor="t" anchorCtr="0" compatLnSpc="1"/>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7" name="Straight Connector 46"/>
          <p:cNvCxnSpPr/>
          <p:nvPr/>
        </p:nvCxnSpPr>
        <p:spPr>
          <a:xfrm>
            <a:off x="4121716" y="2382393"/>
            <a:ext cx="0" cy="32499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2887184" y="2382393"/>
            <a:ext cx="1234533"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4813661" y="4191534"/>
            <a:ext cx="0" cy="32499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2861291" y="4516530"/>
            <a:ext cx="1945319"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1" name="Content Placeholder 2"/>
          <p:cNvSpPr txBox="1"/>
          <p:nvPr/>
        </p:nvSpPr>
        <p:spPr>
          <a:xfrm>
            <a:off x="2234750" y="2104904"/>
            <a:ext cx="501154" cy="492443"/>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Content Placeholder 2"/>
          <p:cNvSpPr txBox="1"/>
          <p:nvPr/>
        </p:nvSpPr>
        <p:spPr>
          <a:xfrm>
            <a:off x="2234750" y="4237290"/>
            <a:ext cx="501154" cy="492443"/>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3" name="Straight Connector 52"/>
          <p:cNvCxnSpPr/>
          <p:nvPr/>
        </p:nvCxnSpPr>
        <p:spPr>
          <a:xfrm>
            <a:off x="6973815" y="2373915"/>
            <a:ext cx="0" cy="32499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5739282" y="2373915"/>
            <a:ext cx="1234533"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7692348" y="4183056"/>
            <a:ext cx="0" cy="32499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H="1">
            <a:off x="5726678" y="4508051"/>
            <a:ext cx="1978290"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7" name="Content Placeholder 2"/>
          <p:cNvSpPr txBox="1"/>
          <p:nvPr/>
        </p:nvSpPr>
        <p:spPr>
          <a:xfrm>
            <a:off x="5086847" y="2095632"/>
            <a:ext cx="501154" cy="492443"/>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Content Placeholder 2"/>
          <p:cNvSpPr txBox="1"/>
          <p:nvPr/>
        </p:nvSpPr>
        <p:spPr>
          <a:xfrm>
            <a:off x="5086850" y="4242104"/>
            <a:ext cx="501152" cy="492443"/>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p:nvPr/>
        </p:nvSpPr>
        <p:spPr>
          <a:xfrm>
            <a:off x="2176287" y="5112786"/>
            <a:ext cx="1293572"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p:nvPr/>
        </p:nvSpPr>
        <p:spPr>
          <a:xfrm>
            <a:off x="2176288" y="5340422"/>
            <a:ext cx="1599371" cy="57733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p:nvPr/>
        </p:nvSpPr>
        <p:spPr>
          <a:xfrm>
            <a:off x="4482329" y="5112786"/>
            <a:ext cx="1293572"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Content Placeholder 2"/>
          <p:cNvSpPr txBox="1"/>
          <p:nvPr/>
        </p:nvSpPr>
        <p:spPr>
          <a:xfrm>
            <a:off x="4482329" y="5340422"/>
            <a:ext cx="1599371" cy="57733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Content Placeholder 2"/>
          <p:cNvSpPr txBox="1"/>
          <p:nvPr/>
        </p:nvSpPr>
        <p:spPr>
          <a:xfrm>
            <a:off x="6788370" y="5112786"/>
            <a:ext cx="1293572"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Content Placeholder 2"/>
          <p:cNvSpPr txBox="1"/>
          <p:nvPr/>
        </p:nvSpPr>
        <p:spPr>
          <a:xfrm>
            <a:off x="6788371" y="5340422"/>
            <a:ext cx="1599371" cy="57733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Content Placeholder 2"/>
          <p:cNvSpPr txBox="1"/>
          <p:nvPr/>
        </p:nvSpPr>
        <p:spPr>
          <a:xfrm>
            <a:off x="9094412" y="5112786"/>
            <a:ext cx="1293572"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p:nvPr/>
        </p:nvSpPr>
        <p:spPr>
          <a:xfrm>
            <a:off x="9094411" y="5340422"/>
            <a:ext cx="1599371" cy="577338"/>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文本框 34"/>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500" fill="hold"/>
                                        <p:tgtEl>
                                          <p:spTgt spid="36"/>
                                        </p:tgtEl>
                                        <p:attrNameLst>
                                          <p:attrName>ppt_x</p:attrName>
                                        </p:attrNameLst>
                                      </p:cBhvr>
                                      <p:tavLst>
                                        <p:tav tm="0">
                                          <p:val>
                                            <p:strVal val="0-#ppt_w/2"/>
                                          </p:val>
                                        </p:tav>
                                        <p:tav tm="100000">
                                          <p:val>
                                            <p:strVal val="#ppt_x"/>
                                          </p:val>
                                        </p:tav>
                                      </p:tavLst>
                                    </p:anim>
                                    <p:anim calcmode="lin" valueType="num">
                                      <p:cBhvr additive="base">
                                        <p:cTn id="8" dur="1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750" fill="hold"/>
                                        <p:tgtEl>
                                          <p:spTgt spid="44"/>
                                        </p:tgtEl>
                                        <p:attrNameLst>
                                          <p:attrName>ppt_w</p:attrName>
                                        </p:attrNameLst>
                                      </p:cBhvr>
                                      <p:tavLst>
                                        <p:tav tm="0">
                                          <p:val>
                                            <p:fltVal val="0"/>
                                          </p:val>
                                        </p:tav>
                                        <p:tav tm="100000">
                                          <p:val>
                                            <p:strVal val="#ppt_w"/>
                                          </p:val>
                                        </p:tav>
                                      </p:tavLst>
                                    </p:anim>
                                    <p:anim calcmode="lin" valueType="num">
                                      <p:cBhvr>
                                        <p:cTn id="13" dur="750" fill="hold"/>
                                        <p:tgtEl>
                                          <p:spTgt spid="44"/>
                                        </p:tgtEl>
                                        <p:attrNameLst>
                                          <p:attrName>ppt_h</p:attrName>
                                        </p:attrNameLst>
                                      </p:cBhvr>
                                      <p:tavLst>
                                        <p:tav tm="0">
                                          <p:val>
                                            <p:fltVal val="0"/>
                                          </p:val>
                                        </p:tav>
                                        <p:tav tm="100000">
                                          <p:val>
                                            <p:strVal val="#ppt_h"/>
                                          </p:val>
                                        </p:tav>
                                      </p:tavLst>
                                    </p:anim>
                                    <p:animEffect transition="in" filter="fade">
                                      <p:cBhvr>
                                        <p:cTn id="14" dur="750"/>
                                        <p:tgtEl>
                                          <p:spTgt spid="44"/>
                                        </p:tgtEl>
                                      </p:cBhvr>
                                    </p:animEffect>
                                  </p:childTnLst>
                                </p:cTn>
                              </p:par>
                            </p:childTnLst>
                          </p:cTn>
                        </p:par>
                        <p:par>
                          <p:cTn id="15" fill="hold">
                            <p:stCondLst>
                              <p:cond delay="2500"/>
                            </p:stCondLst>
                            <p:childTnLst>
                              <p:par>
                                <p:cTn id="16" presetID="53" presetClass="entr" presetSubtype="16" fill="hold" grpId="0" nodeType="after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p:cTn id="18" dur="750" fill="hold"/>
                                        <p:tgtEl>
                                          <p:spTgt spid="43"/>
                                        </p:tgtEl>
                                        <p:attrNameLst>
                                          <p:attrName>ppt_w</p:attrName>
                                        </p:attrNameLst>
                                      </p:cBhvr>
                                      <p:tavLst>
                                        <p:tav tm="0">
                                          <p:val>
                                            <p:fltVal val="0"/>
                                          </p:val>
                                        </p:tav>
                                        <p:tav tm="100000">
                                          <p:val>
                                            <p:strVal val="#ppt_w"/>
                                          </p:val>
                                        </p:tav>
                                      </p:tavLst>
                                    </p:anim>
                                    <p:anim calcmode="lin" valueType="num">
                                      <p:cBhvr>
                                        <p:cTn id="19" dur="750" fill="hold"/>
                                        <p:tgtEl>
                                          <p:spTgt spid="43"/>
                                        </p:tgtEl>
                                        <p:attrNameLst>
                                          <p:attrName>ppt_h</p:attrName>
                                        </p:attrNameLst>
                                      </p:cBhvr>
                                      <p:tavLst>
                                        <p:tav tm="0">
                                          <p:val>
                                            <p:fltVal val="0"/>
                                          </p:val>
                                        </p:tav>
                                        <p:tav tm="100000">
                                          <p:val>
                                            <p:strVal val="#ppt_h"/>
                                          </p:val>
                                        </p:tav>
                                      </p:tavLst>
                                    </p:anim>
                                    <p:animEffect transition="in" filter="fade">
                                      <p:cBhvr>
                                        <p:cTn id="20" dur="750"/>
                                        <p:tgtEl>
                                          <p:spTgt spid="43"/>
                                        </p:tgtEl>
                                      </p:cBhvr>
                                    </p:animEffect>
                                  </p:childTnLst>
                                </p:cTn>
                              </p:par>
                            </p:childTnLst>
                          </p:cTn>
                        </p:par>
                        <p:par>
                          <p:cTn id="21" fill="hold">
                            <p:stCondLst>
                              <p:cond delay="3500"/>
                            </p:stCondLst>
                            <p:childTnLst>
                              <p:par>
                                <p:cTn id="22" presetID="53" presetClass="entr" presetSubtype="16" fill="hold" grpId="0" nodeType="after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p:cTn id="24" dur="750" fill="hold"/>
                                        <p:tgtEl>
                                          <p:spTgt spid="46"/>
                                        </p:tgtEl>
                                        <p:attrNameLst>
                                          <p:attrName>ppt_w</p:attrName>
                                        </p:attrNameLst>
                                      </p:cBhvr>
                                      <p:tavLst>
                                        <p:tav tm="0">
                                          <p:val>
                                            <p:fltVal val="0"/>
                                          </p:val>
                                        </p:tav>
                                        <p:tav tm="100000">
                                          <p:val>
                                            <p:strVal val="#ppt_w"/>
                                          </p:val>
                                        </p:tav>
                                      </p:tavLst>
                                    </p:anim>
                                    <p:anim calcmode="lin" valueType="num">
                                      <p:cBhvr>
                                        <p:cTn id="25" dur="750" fill="hold"/>
                                        <p:tgtEl>
                                          <p:spTgt spid="46"/>
                                        </p:tgtEl>
                                        <p:attrNameLst>
                                          <p:attrName>ppt_h</p:attrName>
                                        </p:attrNameLst>
                                      </p:cBhvr>
                                      <p:tavLst>
                                        <p:tav tm="0">
                                          <p:val>
                                            <p:fltVal val="0"/>
                                          </p:val>
                                        </p:tav>
                                        <p:tav tm="100000">
                                          <p:val>
                                            <p:strVal val="#ppt_h"/>
                                          </p:val>
                                        </p:tav>
                                      </p:tavLst>
                                    </p:anim>
                                    <p:animEffect transition="in" filter="fade">
                                      <p:cBhvr>
                                        <p:cTn id="26" dur="750"/>
                                        <p:tgtEl>
                                          <p:spTgt spid="46"/>
                                        </p:tgtEl>
                                      </p:cBhvr>
                                    </p:animEffect>
                                  </p:childTnLst>
                                </p:cTn>
                              </p:par>
                            </p:childTnLst>
                          </p:cTn>
                        </p:par>
                        <p:par>
                          <p:cTn id="27" fill="hold">
                            <p:stCondLst>
                              <p:cond delay="4500"/>
                            </p:stCondLst>
                            <p:childTnLst>
                              <p:par>
                                <p:cTn id="28" presetID="53" presetClass="entr" presetSubtype="16" fill="hold" grpId="0"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750" fill="hold"/>
                                        <p:tgtEl>
                                          <p:spTgt spid="42"/>
                                        </p:tgtEl>
                                        <p:attrNameLst>
                                          <p:attrName>ppt_w</p:attrName>
                                        </p:attrNameLst>
                                      </p:cBhvr>
                                      <p:tavLst>
                                        <p:tav tm="0">
                                          <p:val>
                                            <p:fltVal val="0"/>
                                          </p:val>
                                        </p:tav>
                                        <p:tav tm="100000">
                                          <p:val>
                                            <p:strVal val="#ppt_w"/>
                                          </p:val>
                                        </p:tav>
                                      </p:tavLst>
                                    </p:anim>
                                    <p:anim calcmode="lin" valueType="num">
                                      <p:cBhvr>
                                        <p:cTn id="31" dur="750" fill="hold"/>
                                        <p:tgtEl>
                                          <p:spTgt spid="42"/>
                                        </p:tgtEl>
                                        <p:attrNameLst>
                                          <p:attrName>ppt_h</p:attrName>
                                        </p:attrNameLst>
                                      </p:cBhvr>
                                      <p:tavLst>
                                        <p:tav tm="0">
                                          <p:val>
                                            <p:fltVal val="0"/>
                                          </p:val>
                                        </p:tav>
                                        <p:tav tm="100000">
                                          <p:val>
                                            <p:strVal val="#ppt_h"/>
                                          </p:val>
                                        </p:tav>
                                      </p:tavLst>
                                    </p:anim>
                                    <p:animEffect transition="in" filter="fade">
                                      <p:cBhvr>
                                        <p:cTn id="32" dur="750"/>
                                        <p:tgtEl>
                                          <p:spTgt spid="42"/>
                                        </p:tgtEl>
                                      </p:cBhvr>
                                    </p:animEffect>
                                  </p:childTnLst>
                                </p:cTn>
                              </p:par>
                            </p:childTnLst>
                          </p:cTn>
                        </p:par>
                        <p:par>
                          <p:cTn id="33" fill="hold">
                            <p:stCondLst>
                              <p:cond delay="5500"/>
                            </p:stCondLst>
                            <p:childTnLst>
                              <p:par>
                                <p:cTn id="34" presetID="53" presetClass="entr" presetSubtype="16"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 calcmode="lin" valueType="num">
                                      <p:cBhvr>
                                        <p:cTn id="36" dur="750" fill="hold"/>
                                        <p:tgtEl>
                                          <p:spTgt spid="45"/>
                                        </p:tgtEl>
                                        <p:attrNameLst>
                                          <p:attrName>ppt_w</p:attrName>
                                        </p:attrNameLst>
                                      </p:cBhvr>
                                      <p:tavLst>
                                        <p:tav tm="0">
                                          <p:val>
                                            <p:fltVal val="0"/>
                                          </p:val>
                                        </p:tav>
                                        <p:tav tm="100000">
                                          <p:val>
                                            <p:strVal val="#ppt_w"/>
                                          </p:val>
                                        </p:tav>
                                      </p:tavLst>
                                    </p:anim>
                                    <p:anim calcmode="lin" valueType="num">
                                      <p:cBhvr>
                                        <p:cTn id="37" dur="750" fill="hold"/>
                                        <p:tgtEl>
                                          <p:spTgt spid="45"/>
                                        </p:tgtEl>
                                        <p:attrNameLst>
                                          <p:attrName>ppt_h</p:attrName>
                                        </p:attrNameLst>
                                      </p:cBhvr>
                                      <p:tavLst>
                                        <p:tav tm="0">
                                          <p:val>
                                            <p:fltVal val="0"/>
                                          </p:val>
                                        </p:tav>
                                        <p:tav tm="100000">
                                          <p:val>
                                            <p:strVal val="#ppt_h"/>
                                          </p:val>
                                        </p:tav>
                                      </p:tavLst>
                                    </p:anim>
                                    <p:animEffect transition="in" filter="fade">
                                      <p:cBhvr>
                                        <p:cTn id="38" dur="750"/>
                                        <p:tgtEl>
                                          <p:spTgt spid="45"/>
                                        </p:tgtEl>
                                      </p:cBhvr>
                                    </p:animEffect>
                                  </p:childTnLst>
                                </p:cTn>
                              </p:par>
                            </p:childTnLst>
                          </p:cTn>
                        </p:par>
                        <p:par>
                          <p:cTn id="39" fill="hold">
                            <p:stCondLst>
                              <p:cond delay="6500"/>
                            </p:stCondLst>
                            <p:childTnLst>
                              <p:par>
                                <p:cTn id="40" presetID="22" presetClass="entr" presetSubtype="4"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down)">
                                      <p:cBhvr>
                                        <p:cTn id="42" dur="500"/>
                                        <p:tgtEl>
                                          <p:spTgt spid="47"/>
                                        </p:tgtEl>
                                      </p:cBhvr>
                                    </p:animEffect>
                                  </p:childTnLst>
                                </p:cTn>
                              </p:par>
                            </p:childTnLst>
                          </p:cTn>
                        </p:par>
                        <p:par>
                          <p:cTn id="43" fill="hold">
                            <p:stCondLst>
                              <p:cond delay="7000"/>
                            </p:stCondLst>
                            <p:childTnLst>
                              <p:par>
                                <p:cTn id="44" presetID="22" presetClass="entr" presetSubtype="2"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wipe(right)">
                                      <p:cBhvr>
                                        <p:cTn id="46" dur="500"/>
                                        <p:tgtEl>
                                          <p:spTgt spid="48"/>
                                        </p:tgtEl>
                                      </p:cBhvr>
                                    </p:animEffect>
                                  </p:childTnLst>
                                </p:cTn>
                              </p:par>
                            </p:childTnLst>
                          </p:cTn>
                        </p:par>
                        <p:par>
                          <p:cTn id="47" fill="hold">
                            <p:stCondLst>
                              <p:cond delay="7500"/>
                            </p:stCondLst>
                            <p:childTnLst>
                              <p:par>
                                <p:cTn id="48" presetID="22" presetClass="entr" presetSubtype="2" fill="hold" grpId="0" nodeType="after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wipe(right)">
                                      <p:cBhvr>
                                        <p:cTn id="50" dur="750"/>
                                        <p:tgtEl>
                                          <p:spTgt spid="51"/>
                                        </p:tgtEl>
                                      </p:cBhvr>
                                    </p:animEffect>
                                  </p:childTnLst>
                                </p:cTn>
                              </p:par>
                            </p:childTnLst>
                          </p:cTn>
                        </p:par>
                        <p:par>
                          <p:cTn id="51" fill="hold">
                            <p:stCondLst>
                              <p:cond delay="8500"/>
                            </p:stCondLst>
                            <p:childTnLst>
                              <p:par>
                                <p:cTn id="52" presetID="22" presetClass="entr" presetSubtype="1" fill="hold" nodeType="afterEffect">
                                  <p:stCondLst>
                                    <p:cond delay="0"/>
                                  </p:stCondLst>
                                  <p:childTnLst>
                                    <p:set>
                                      <p:cBhvr>
                                        <p:cTn id="53" dur="1" fill="hold">
                                          <p:stCondLst>
                                            <p:cond delay="0"/>
                                          </p:stCondLst>
                                        </p:cTn>
                                        <p:tgtEl>
                                          <p:spTgt spid="49"/>
                                        </p:tgtEl>
                                        <p:attrNameLst>
                                          <p:attrName>style.visibility</p:attrName>
                                        </p:attrNameLst>
                                      </p:cBhvr>
                                      <p:to>
                                        <p:strVal val="visible"/>
                                      </p:to>
                                    </p:set>
                                    <p:animEffect transition="in" filter="wipe(up)">
                                      <p:cBhvr>
                                        <p:cTn id="54" dur="500"/>
                                        <p:tgtEl>
                                          <p:spTgt spid="49"/>
                                        </p:tgtEl>
                                      </p:cBhvr>
                                    </p:animEffect>
                                  </p:childTnLst>
                                </p:cTn>
                              </p:par>
                            </p:childTnLst>
                          </p:cTn>
                        </p:par>
                        <p:par>
                          <p:cTn id="55" fill="hold">
                            <p:stCondLst>
                              <p:cond delay="9000"/>
                            </p:stCondLst>
                            <p:childTnLst>
                              <p:par>
                                <p:cTn id="56" presetID="22" presetClass="entr" presetSubtype="2"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wipe(right)">
                                      <p:cBhvr>
                                        <p:cTn id="58" dur="500"/>
                                        <p:tgtEl>
                                          <p:spTgt spid="50"/>
                                        </p:tgtEl>
                                      </p:cBhvr>
                                    </p:animEffect>
                                  </p:childTnLst>
                                </p:cTn>
                              </p:par>
                            </p:childTnLst>
                          </p:cTn>
                        </p:par>
                        <p:par>
                          <p:cTn id="59" fill="hold">
                            <p:stCondLst>
                              <p:cond delay="9500"/>
                            </p:stCondLst>
                            <p:childTnLst>
                              <p:par>
                                <p:cTn id="60" presetID="22" presetClass="entr" presetSubtype="2" fill="hold" grpId="0" nodeType="afterEffect">
                                  <p:stCondLst>
                                    <p:cond delay="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750"/>
                                        <p:tgtEl>
                                          <p:spTgt spid="52"/>
                                        </p:tgtEl>
                                      </p:cBhvr>
                                    </p:animEffect>
                                  </p:childTnLst>
                                </p:cTn>
                              </p:par>
                            </p:childTnLst>
                          </p:cTn>
                        </p:par>
                        <p:par>
                          <p:cTn id="63" fill="hold">
                            <p:stCondLst>
                              <p:cond delay="10500"/>
                            </p:stCondLst>
                            <p:childTnLst>
                              <p:par>
                                <p:cTn id="64" presetID="22" presetClass="entr" presetSubtype="4" fill="hold" nodeType="after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wipe(down)">
                                      <p:cBhvr>
                                        <p:cTn id="66" dur="500"/>
                                        <p:tgtEl>
                                          <p:spTgt spid="53"/>
                                        </p:tgtEl>
                                      </p:cBhvr>
                                    </p:animEffect>
                                  </p:childTnLst>
                                </p:cTn>
                              </p:par>
                            </p:childTnLst>
                          </p:cTn>
                        </p:par>
                        <p:par>
                          <p:cTn id="67" fill="hold">
                            <p:stCondLst>
                              <p:cond delay="11000"/>
                            </p:stCondLst>
                            <p:childTnLst>
                              <p:par>
                                <p:cTn id="68" presetID="22" presetClass="entr" presetSubtype="2" fill="hold" nodeType="afterEffect">
                                  <p:stCondLst>
                                    <p:cond delay="0"/>
                                  </p:stCondLst>
                                  <p:childTnLst>
                                    <p:set>
                                      <p:cBhvr>
                                        <p:cTn id="69" dur="1" fill="hold">
                                          <p:stCondLst>
                                            <p:cond delay="0"/>
                                          </p:stCondLst>
                                        </p:cTn>
                                        <p:tgtEl>
                                          <p:spTgt spid="54"/>
                                        </p:tgtEl>
                                        <p:attrNameLst>
                                          <p:attrName>style.visibility</p:attrName>
                                        </p:attrNameLst>
                                      </p:cBhvr>
                                      <p:to>
                                        <p:strVal val="visible"/>
                                      </p:to>
                                    </p:set>
                                    <p:animEffect transition="in" filter="wipe(right)">
                                      <p:cBhvr>
                                        <p:cTn id="70" dur="500"/>
                                        <p:tgtEl>
                                          <p:spTgt spid="54"/>
                                        </p:tgtEl>
                                      </p:cBhvr>
                                    </p:animEffect>
                                  </p:childTnLst>
                                </p:cTn>
                              </p:par>
                            </p:childTnLst>
                          </p:cTn>
                        </p:par>
                        <p:par>
                          <p:cTn id="71" fill="hold">
                            <p:stCondLst>
                              <p:cond delay="11500"/>
                            </p:stCondLst>
                            <p:childTnLst>
                              <p:par>
                                <p:cTn id="72" presetID="22" presetClass="entr" presetSubtype="2" fill="hold" grpId="0" nodeType="afterEffect">
                                  <p:stCondLst>
                                    <p:cond delay="0"/>
                                  </p:stCondLst>
                                  <p:childTnLst>
                                    <p:set>
                                      <p:cBhvr>
                                        <p:cTn id="73" dur="1" fill="hold">
                                          <p:stCondLst>
                                            <p:cond delay="0"/>
                                          </p:stCondLst>
                                        </p:cTn>
                                        <p:tgtEl>
                                          <p:spTgt spid="57"/>
                                        </p:tgtEl>
                                        <p:attrNameLst>
                                          <p:attrName>style.visibility</p:attrName>
                                        </p:attrNameLst>
                                      </p:cBhvr>
                                      <p:to>
                                        <p:strVal val="visible"/>
                                      </p:to>
                                    </p:set>
                                    <p:animEffect transition="in" filter="wipe(right)">
                                      <p:cBhvr>
                                        <p:cTn id="74" dur="750"/>
                                        <p:tgtEl>
                                          <p:spTgt spid="57"/>
                                        </p:tgtEl>
                                      </p:cBhvr>
                                    </p:animEffect>
                                  </p:childTnLst>
                                </p:cTn>
                              </p:par>
                            </p:childTnLst>
                          </p:cTn>
                        </p:par>
                        <p:par>
                          <p:cTn id="75" fill="hold">
                            <p:stCondLst>
                              <p:cond delay="12500"/>
                            </p:stCondLst>
                            <p:childTnLst>
                              <p:par>
                                <p:cTn id="76" presetID="22" presetClass="entr" presetSubtype="1" fill="hold" nodeType="afterEffect">
                                  <p:stCondLst>
                                    <p:cond delay="0"/>
                                  </p:stCondLst>
                                  <p:childTnLst>
                                    <p:set>
                                      <p:cBhvr>
                                        <p:cTn id="77" dur="1" fill="hold">
                                          <p:stCondLst>
                                            <p:cond delay="0"/>
                                          </p:stCondLst>
                                        </p:cTn>
                                        <p:tgtEl>
                                          <p:spTgt spid="55"/>
                                        </p:tgtEl>
                                        <p:attrNameLst>
                                          <p:attrName>style.visibility</p:attrName>
                                        </p:attrNameLst>
                                      </p:cBhvr>
                                      <p:to>
                                        <p:strVal val="visible"/>
                                      </p:to>
                                    </p:set>
                                    <p:animEffect transition="in" filter="wipe(up)">
                                      <p:cBhvr>
                                        <p:cTn id="78" dur="500"/>
                                        <p:tgtEl>
                                          <p:spTgt spid="55"/>
                                        </p:tgtEl>
                                      </p:cBhvr>
                                    </p:animEffect>
                                  </p:childTnLst>
                                </p:cTn>
                              </p:par>
                            </p:childTnLst>
                          </p:cTn>
                        </p:par>
                        <p:par>
                          <p:cTn id="79" fill="hold">
                            <p:stCondLst>
                              <p:cond delay="13000"/>
                            </p:stCondLst>
                            <p:childTnLst>
                              <p:par>
                                <p:cTn id="80" presetID="22" presetClass="entr" presetSubtype="2" fill="hold" nodeType="afterEffect">
                                  <p:stCondLst>
                                    <p:cond delay="0"/>
                                  </p:stCondLst>
                                  <p:childTnLst>
                                    <p:set>
                                      <p:cBhvr>
                                        <p:cTn id="81" dur="1" fill="hold">
                                          <p:stCondLst>
                                            <p:cond delay="0"/>
                                          </p:stCondLst>
                                        </p:cTn>
                                        <p:tgtEl>
                                          <p:spTgt spid="56"/>
                                        </p:tgtEl>
                                        <p:attrNameLst>
                                          <p:attrName>style.visibility</p:attrName>
                                        </p:attrNameLst>
                                      </p:cBhvr>
                                      <p:to>
                                        <p:strVal val="visible"/>
                                      </p:to>
                                    </p:set>
                                    <p:animEffect transition="in" filter="wipe(right)">
                                      <p:cBhvr>
                                        <p:cTn id="82" dur="500"/>
                                        <p:tgtEl>
                                          <p:spTgt spid="56"/>
                                        </p:tgtEl>
                                      </p:cBhvr>
                                    </p:animEffect>
                                  </p:childTnLst>
                                </p:cTn>
                              </p:par>
                            </p:childTnLst>
                          </p:cTn>
                        </p:par>
                        <p:par>
                          <p:cTn id="83" fill="hold">
                            <p:stCondLst>
                              <p:cond delay="13500"/>
                            </p:stCondLst>
                            <p:childTnLst>
                              <p:par>
                                <p:cTn id="84" presetID="22" presetClass="entr" presetSubtype="2"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Effect transition="in" filter="wipe(right)">
                                      <p:cBhvr>
                                        <p:cTn id="86" dur="750"/>
                                        <p:tgtEl>
                                          <p:spTgt spid="58"/>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left)">
                                      <p:cBhvr>
                                        <p:cTn id="91" dur="750"/>
                                        <p:tgtEl>
                                          <p:spTgt spid="27"/>
                                        </p:tgtEl>
                                      </p:cBhvr>
                                    </p:animEffect>
                                  </p:childTnLst>
                                </p:cTn>
                              </p:par>
                            </p:childTnLst>
                          </p:cTn>
                        </p:par>
                        <p:par>
                          <p:cTn id="92" fill="hold">
                            <p:stCondLst>
                              <p:cond delay="1000"/>
                            </p:stCondLst>
                            <p:childTnLst>
                              <p:par>
                                <p:cTn id="93" presetID="22" presetClass="entr" presetSubtype="8"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wipe(left)">
                                      <p:cBhvr>
                                        <p:cTn id="95" dur="750"/>
                                        <p:tgtEl>
                                          <p:spTgt spid="28"/>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wipe(left)">
                                      <p:cBhvr>
                                        <p:cTn id="100" dur="750"/>
                                        <p:tgtEl>
                                          <p:spTgt spid="29"/>
                                        </p:tgtEl>
                                      </p:cBhvr>
                                    </p:animEffect>
                                  </p:childTnLst>
                                </p:cTn>
                              </p:par>
                            </p:childTnLst>
                          </p:cTn>
                        </p:par>
                        <p:par>
                          <p:cTn id="101" fill="hold">
                            <p:stCondLst>
                              <p:cond delay="1000"/>
                            </p:stCondLst>
                            <p:childTnLst>
                              <p:par>
                                <p:cTn id="102" presetID="22" presetClass="entr" presetSubtype="8" fill="hold" grpId="0" nodeType="after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left)">
                                      <p:cBhvr>
                                        <p:cTn id="104" dur="750"/>
                                        <p:tgtEl>
                                          <p:spTgt spid="30"/>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wipe(left)">
                                      <p:cBhvr>
                                        <p:cTn id="109" dur="750"/>
                                        <p:tgtEl>
                                          <p:spTgt spid="31"/>
                                        </p:tgtEl>
                                      </p:cBhvr>
                                    </p:animEffect>
                                  </p:childTnLst>
                                </p:cTn>
                              </p:par>
                            </p:childTnLst>
                          </p:cTn>
                        </p:par>
                        <p:par>
                          <p:cTn id="110" fill="hold">
                            <p:stCondLst>
                              <p:cond delay="1000"/>
                            </p:stCondLst>
                            <p:childTnLst>
                              <p:par>
                                <p:cTn id="111" presetID="22" presetClass="entr" presetSubtype="8" fill="hold" grpId="0" nodeType="after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wipe(left)">
                                      <p:cBhvr>
                                        <p:cTn id="113" dur="750"/>
                                        <p:tgtEl>
                                          <p:spTgt spid="32"/>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grpId="0" nodeType="clickEffect">
                                  <p:stCondLst>
                                    <p:cond delay="0"/>
                                  </p:stCondLst>
                                  <p:childTnLst>
                                    <p:set>
                                      <p:cBhvr>
                                        <p:cTn id="117" dur="1" fill="hold">
                                          <p:stCondLst>
                                            <p:cond delay="0"/>
                                          </p:stCondLst>
                                        </p:cTn>
                                        <p:tgtEl>
                                          <p:spTgt spid="33"/>
                                        </p:tgtEl>
                                        <p:attrNameLst>
                                          <p:attrName>style.visibility</p:attrName>
                                        </p:attrNameLst>
                                      </p:cBhvr>
                                      <p:to>
                                        <p:strVal val="visible"/>
                                      </p:to>
                                    </p:set>
                                    <p:animEffect transition="in" filter="wipe(left)">
                                      <p:cBhvr>
                                        <p:cTn id="118" dur="750"/>
                                        <p:tgtEl>
                                          <p:spTgt spid="33"/>
                                        </p:tgtEl>
                                      </p:cBhvr>
                                    </p:animEffect>
                                  </p:childTnLst>
                                </p:cTn>
                              </p:par>
                            </p:childTnLst>
                          </p:cTn>
                        </p:par>
                        <p:par>
                          <p:cTn id="119" fill="hold">
                            <p:stCondLst>
                              <p:cond delay="1000"/>
                            </p:stCondLst>
                            <p:childTnLst>
                              <p:par>
                                <p:cTn id="120" presetID="22" presetClass="entr" presetSubtype="8"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wipe(left)">
                                      <p:cBhvr>
                                        <p:cTn id="12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51" grpId="0"/>
      <p:bldP spid="52" grpId="0"/>
      <p:bldP spid="57" grpId="0"/>
      <p:bldP spid="58" grpId="0"/>
      <p:bldP spid="27" grpId="0"/>
      <p:bldP spid="28" grpId="0"/>
      <p:bldP spid="29" grpId="0"/>
      <p:bldP spid="30" grpId="0"/>
      <p:bldP spid="31" grpId="0"/>
      <p:bldP spid="32" grpId="0"/>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1148" y="448"/>
            <a:ext cx="12856457" cy="7231757"/>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nvGrpSpPr>
          <p:cNvPr id="31" name="组合 30"/>
          <p:cNvGrpSpPr/>
          <p:nvPr/>
        </p:nvGrpSpPr>
        <p:grpSpPr>
          <a:xfrm>
            <a:off x="872253" y="938460"/>
            <a:ext cx="5422486" cy="5263548"/>
            <a:chOff x="155004" y="667150"/>
            <a:chExt cx="3856678" cy="3743635"/>
          </a:xfrm>
        </p:grpSpPr>
        <p:sp>
          <p:nvSpPr>
            <p:cNvPr id="10" name="Freeform 12"/>
            <p:cNvSpPr/>
            <p:nvPr/>
          </p:nvSpPr>
          <p:spPr bwMode="auto">
            <a:xfrm>
              <a:off x="444538" y="922010"/>
              <a:ext cx="3407382" cy="3233916"/>
            </a:xfrm>
            <a:custGeom>
              <a:avLst/>
              <a:gdLst>
                <a:gd name="T0" fmla="*/ 782 w 1778"/>
                <a:gd name="T1" fmla="*/ 124 h 1079"/>
                <a:gd name="T2" fmla="*/ 810 w 1778"/>
                <a:gd name="T3" fmla="*/ 170 h 1079"/>
                <a:gd name="T4" fmla="*/ 802 w 1778"/>
                <a:gd name="T5" fmla="*/ 215 h 1079"/>
                <a:gd name="T6" fmla="*/ 881 w 1778"/>
                <a:gd name="T7" fmla="*/ 197 h 1079"/>
                <a:gd name="T8" fmla="*/ 790 w 1778"/>
                <a:gd name="T9" fmla="*/ 290 h 1079"/>
                <a:gd name="T10" fmla="*/ 1009 w 1778"/>
                <a:gd name="T11" fmla="*/ 184 h 1079"/>
                <a:gd name="T12" fmla="*/ 1232 w 1778"/>
                <a:gd name="T13" fmla="*/ 7 h 1079"/>
                <a:gd name="T14" fmla="*/ 1030 w 1778"/>
                <a:gd name="T15" fmla="*/ 205 h 1079"/>
                <a:gd name="T16" fmla="*/ 1042 w 1778"/>
                <a:gd name="T17" fmla="*/ 209 h 1079"/>
                <a:gd name="T18" fmla="*/ 1177 w 1778"/>
                <a:gd name="T19" fmla="*/ 92 h 1079"/>
                <a:gd name="T20" fmla="*/ 1130 w 1778"/>
                <a:gd name="T21" fmla="*/ 176 h 1079"/>
                <a:gd name="T22" fmla="*/ 1260 w 1778"/>
                <a:gd name="T23" fmla="*/ 97 h 1079"/>
                <a:gd name="T24" fmla="*/ 1120 w 1778"/>
                <a:gd name="T25" fmla="*/ 207 h 1079"/>
                <a:gd name="T26" fmla="*/ 1163 w 1778"/>
                <a:gd name="T27" fmla="*/ 219 h 1079"/>
                <a:gd name="T28" fmla="*/ 1280 w 1778"/>
                <a:gd name="T29" fmla="*/ 136 h 1079"/>
                <a:gd name="T30" fmla="*/ 1368 w 1778"/>
                <a:gd name="T31" fmla="*/ 185 h 1079"/>
                <a:gd name="T32" fmla="*/ 1336 w 1778"/>
                <a:gd name="T33" fmla="*/ 231 h 1079"/>
                <a:gd name="T34" fmla="*/ 1470 w 1778"/>
                <a:gd name="T35" fmla="*/ 275 h 1079"/>
                <a:gd name="T36" fmla="*/ 1610 w 1778"/>
                <a:gd name="T37" fmla="*/ 326 h 1079"/>
                <a:gd name="T38" fmla="*/ 1651 w 1778"/>
                <a:gd name="T39" fmla="*/ 431 h 1079"/>
                <a:gd name="T40" fmla="*/ 1656 w 1778"/>
                <a:gd name="T41" fmla="*/ 473 h 1079"/>
                <a:gd name="T42" fmla="*/ 1408 w 1778"/>
                <a:gd name="T43" fmla="*/ 580 h 1079"/>
                <a:gd name="T44" fmla="*/ 1556 w 1778"/>
                <a:gd name="T45" fmla="*/ 529 h 1079"/>
                <a:gd name="T46" fmla="*/ 1657 w 1778"/>
                <a:gd name="T47" fmla="*/ 511 h 1079"/>
                <a:gd name="T48" fmla="*/ 1682 w 1778"/>
                <a:gd name="T49" fmla="*/ 579 h 1079"/>
                <a:gd name="T50" fmla="*/ 1679 w 1778"/>
                <a:gd name="T51" fmla="*/ 645 h 1079"/>
                <a:gd name="T52" fmla="*/ 1613 w 1778"/>
                <a:gd name="T53" fmla="*/ 699 h 1079"/>
                <a:gd name="T54" fmla="*/ 1702 w 1778"/>
                <a:gd name="T55" fmla="*/ 701 h 1079"/>
                <a:gd name="T56" fmla="*/ 1377 w 1778"/>
                <a:gd name="T57" fmla="*/ 890 h 1079"/>
                <a:gd name="T58" fmla="*/ 1081 w 1778"/>
                <a:gd name="T59" fmla="*/ 1051 h 1079"/>
                <a:gd name="T60" fmla="*/ 970 w 1778"/>
                <a:gd name="T61" fmla="*/ 1036 h 1079"/>
                <a:gd name="T62" fmla="*/ 1066 w 1778"/>
                <a:gd name="T63" fmla="*/ 890 h 1079"/>
                <a:gd name="T64" fmla="*/ 1071 w 1778"/>
                <a:gd name="T65" fmla="*/ 844 h 1079"/>
                <a:gd name="T66" fmla="*/ 579 w 1778"/>
                <a:gd name="T67" fmla="*/ 923 h 1079"/>
                <a:gd name="T68" fmla="*/ 570 w 1778"/>
                <a:gd name="T69" fmla="*/ 903 h 1079"/>
                <a:gd name="T70" fmla="*/ 515 w 1778"/>
                <a:gd name="T71" fmla="*/ 912 h 1079"/>
                <a:gd name="T72" fmla="*/ 355 w 1778"/>
                <a:gd name="T73" fmla="*/ 934 h 1079"/>
                <a:gd name="T74" fmla="*/ 356 w 1778"/>
                <a:gd name="T75" fmla="*/ 977 h 1079"/>
                <a:gd name="T76" fmla="*/ 598 w 1778"/>
                <a:gd name="T77" fmla="*/ 951 h 1079"/>
                <a:gd name="T78" fmla="*/ 858 w 1778"/>
                <a:gd name="T79" fmla="*/ 915 h 1079"/>
                <a:gd name="T80" fmla="*/ 720 w 1778"/>
                <a:gd name="T81" fmla="*/ 940 h 1079"/>
                <a:gd name="T82" fmla="*/ 484 w 1778"/>
                <a:gd name="T83" fmla="*/ 976 h 1079"/>
                <a:gd name="T84" fmla="*/ 287 w 1778"/>
                <a:gd name="T85" fmla="*/ 954 h 1079"/>
                <a:gd name="T86" fmla="*/ 299 w 1778"/>
                <a:gd name="T87" fmla="*/ 868 h 1079"/>
                <a:gd name="T88" fmla="*/ 324 w 1778"/>
                <a:gd name="T89" fmla="*/ 827 h 1079"/>
                <a:gd name="T90" fmla="*/ 309 w 1778"/>
                <a:gd name="T91" fmla="*/ 739 h 1079"/>
                <a:gd name="T92" fmla="*/ 170 w 1778"/>
                <a:gd name="T93" fmla="*/ 754 h 1079"/>
                <a:gd name="T94" fmla="*/ 53 w 1778"/>
                <a:gd name="T95" fmla="*/ 722 h 1079"/>
                <a:gd name="T96" fmla="*/ 27 w 1778"/>
                <a:gd name="T97" fmla="*/ 628 h 1079"/>
                <a:gd name="T98" fmla="*/ 89 w 1778"/>
                <a:gd name="T99" fmla="*/ 508 h 1079"/>
                <a:gd name="T100" fmla="*/ 74 w 1778"/>
                <a:gd name="T101" fmla="*/ 466 h 1079"/>
                <a:gd name="T102" fmla="*/ 45 w 1778"/>
                <a:gd name="T103" fmla="*/ 455 h 1079"/>
                <a:gd name="T104" fmla="*/ 72 w 1778"/>
                <a:gd name="T105" fmla="*/ 400 h 1079"/>
                <a:gd name="T106" fmla="*/ 151 w 1778"/>
                <a:gd name="T107" fmla="*/ 323 h 1079"/>
                <a:gd name="T108" fmla="*/ 179 w 1778"/>
                <a:gd name="T109" fmla="*/ 258 h 1079"/>
                <a:gd name="T110" fmla="*/ 152 w 1778"/>
                <a:gd name="T111" fmla="*/ 188 h 1079"/>
                <a:gd name="T112" fmla="*/ 207 w 1778"/>
                <a:gd name="T113" fmla="*/ 134 h 1079"/>
                <a:gd name="T114" fmla="*/ 114 w 1778"/>
                <a:gd name="T115" fmla="*/ 108 h 1079"/>
                <a:gd name="T116" fmla="*/ 215 w 1778"/>
                <a:gd name="T117" fmla="*/ 80 h 1079"/>
                <a:gd name="T118" fmla="*/ 372 w 1778"/>
                <a:gd name="T119" fmla="*/ 75 h 1079"/>
                <a:gd name="T120" fmla="*/ 570 w 1778"/>
                <a:gd name="T121" fmla="*/ 57 h 1079"/>
                <a:gd name="T122" fmla="*/ 715 w 1778"/>
                <a:gd name="T123" fmla="*/ 21 h 1079"/>
                <a:gd name="T124" fmla="*/ 769 w 1778"/>
                <a:gd name="T125" fmla="*/ 59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78" h="1079">
                  <a:moveTo>
                    <a:pt x="876" y="9"/>
                  </a:moveTo>
                  <a:cubicBezTo>
                    <a:pt x="872" y="10"/>
                    <a:pt x="872" y="10"/>
                    <a:pt x="872" y="10"/>
                  </a:cubicBezTo>
                  <a:cubicBezTo>
                    <a:pt x="871" y="11"/>
                    <a:pt x="871" y="11"/>
                    <a:pt x="871" y="11"/>
                  </a:cubicBezTo>
                  <a:cubicBezTo>
                    <a:pt x="869" y="10"/>
                    <a:pt x="869" y="10"/>
                    <a:pt x="869" y="10"/>
                  </a:cubicBezTo>
                  <a:cubicBezTo>
                    <a:pt x="865" y="14"/>
                    <a:pt x="865" y="14"/>
                    <a:pt x="865" y="14"/>
                  </a:cubicBezTo>
                  <a:cubicBezTo>
                    <a:pt x="864" y="16"/>
                    <a:pt x="871" y="13"/>
                    <a:pt x="862" y="15"/>
                  </a:cubicBezTo>
                  <a:cubicBezTo>
                    <a:pt x="867" y="17"/>
                    <a:pt x="867" y="17"/>
                    <a:pt x="867" y="17"/>
                  </a:cubicBezTo>
                  <a:cubicBezTo>
                    <a:pt x="859" y="21"/>
                    <a:pt x="859" y="21"/>
                    <a:pt x="859" y="21"/>
                  </a:cubicBezTo>
                  <a:cubicBezTo>
                    <a:pt x="861" y="18"/>
                    <a:pt x="861" y="18"/>
                    <a:pt x="861" y="18"/>
                  </a:cubicBezTo>
                  <a:cubicBezTo>
                    <a:pt x="861" y="16"/>
                    <a:pt x="869" y="22"/>
                    <a:pt x="858" y="16"/>
                  </a:cubicBezTo>
                  <a:cubicBezTo>
                    <a:pt x="856" y="19"/>
                    <a:pt x="856" y="19"/>
                    <a:pt x="856" y="19"/>
                  </a:cubicBezTo>
                  <a:cubicBezTo>
                    <a:pt x="855" y="19"/>
                    <a:pt x="856" y="23"/>
                    <a:pt x="854" y="18"/>
                  </a:cubicBezTo>
                  <a:cubicBezTo>
                    <a:pt x="853" y="19"/>
                    <a:pt x="853" y="19"/>
                    <a:pt x="853" y="19"/>
                  </a:cubicBezTo>
                  <a:cubicBezTo>
                    <a:pt x="856" y="22"/>
                    <a:pt x="856" y="22"/>
                    <a:pt x="856" y="22"/>
                  </a:cubicBezTo>
                  <a:cubicBezTo>
                    <a:pt x="852" y="26"/>
                    <a:pt x="852" y="26"/>
                    <a:pt x="852" y="26"/>
                  </a:cubicBezTo>
                  <a:cubicBezTo>
                    <a:pt x="859" y="28"/>
                    <a:pt x="859" y="28"/>
                    <a:pt x="859" y="28"/>
                  </a:cubicBezTo>
                  <a:cubicBezTo>
                    <a:pt x="861" y="28"/>
                    <a:pt x="861" y="28"/>
                    <a:pt x="861" y="28"/>
                  </a:cubicBezTo>
                  <a:cubicBezTo>
                    <a:pt x="862" y="29"/>
                    <a:pt x="856" y="33"/>
                    <a:pt x="863" y="30"/>
                  </a:cubicBezTo>
                  <a:cubicBezTo>
                    <a:pt x="862" y="30"/>
                    <a:pt x="860" y="31"/>
                    <a:pt x="863" y="34"/>
                  </a:cubicBezTo>
                  <a:cubicBezTo>
                    <a:pt x="862" y="34"/>
                    <a:pt x="859" y="35"/>
                    <a:pt x="863" y="38"/>
                  </a:cubicBezTo>
                  <a:cubicBezTo>
                    <a:pt x="863" y="39"/>
                    <a:pt x="863" y="39"/>
                    <a:pt x="863" y="39"/>
                  </a:cubicBezTo>
                  <a:cubicBezTo>
                    <a:pt x="862" y="40"/>
                    <a:pt x="862" y="40"/>
                    <a:pt x="862" y="40"/>
                  </a:cubicBezTo>
                  <a:cubicBezTo>
                    <a:pt x="861" y="37"/>
                    <a:pt x="861" y="37"/>
                    <a:pt x="861" y="37"/>
                  </a:cubicBezTo>
                  <a:cubicBezTo>
                    <a:pt x="856" y="36"/>
                    <a:pt x="856" y="36"/>
                    <a:pt x="856" y="36"/>
                  </a:cubicBezTo>
                  <a:cubicBezTo>
                    <a:pt x="850" y="40"/>
                    <a:pt x="850" y="40"/>
                    <a:pt x="850" y="40"/>
                  </a:cubicBezTo>
                  <a:cubicBezTo>
                    <a:pt x="849" y="40"/>
                    <a:pt x="847" y="40"/>
                    <a:pt x="848" y="43"/>
                  </a:cubicBezTo>
                  <a:cubicBezTo>
                    <a:pt x="852" y="35"/>
                    <a:pt x="852" y="35"/>
                    <a:pt x="852" y="35"/>
                  </a:cubicBezTo>
                  <a:cubicBezTo>
                    <a:pt x="845" y="37"/>
                    <a:pt x="845" y="37"/>
                    <a:pt x="845" y="37"/>
                  </a:cubicBezTo>
                  <a:cubicBezTo>
                    <a:pt x="843" y="40"/>
                    <a:pt x="843" y="40"/>
                    <a:pt x="843" y="40"/>
                  </a:cubicBezTo>
                  <a:cubicBezTo>
                    <a:pt x="842" y="40"/>
                    <a:pt x="841" y="43"/>
                    <a:pt x="840" y="41"/>
                  </a:cubicBezTo>
                  <a:cubicBezTo>
                    <a:pt x="839" y="46"/>
                    <a:pt x="839" y="46"/>
                    <a:pt x="839" y="46"/>
                  </a:cubicBezTo>
                  <a:cubicBezTo>
                    <a:pt x="828" y="49"/>
                    <a:pt x="828" y="49"/>
                    <a:pt x="828" y="49"/>
                  </a:cubicBezTo>
                  <a:cubicBezTo>
                    <a:pt x="825" y="55"/>
                    <a:pt x="825" y="55"/>
                    <a:pt x="825" y="55"/>
                  </a:cubicBezTo>
                  <a:cubicBezTo>
                    <a:pt x="816" y="58"/>
                    <a:pt x="816" y="58"/>
                    <a:pt x="816" y="58"/>
                  </a:cubicBezTo>
                  <a:cubicBezTo>
                    <a:pt x="814" y="63"/>
                    <a:pt x="814" y="63"/>
                    <a:pt x="814" y="63"/>
                  </a:cubicBezTo>
                  <a:cubicBezTo>
                    <a:pt x="809" y="66"/>
                    <a:pt x="809" y="66"/>
                    <a:pt x="809" y="66"/>
                  </a:cubicBezTo>
                  <a:cubicBezTo>
                    <a:pt x="807" y="65"/>
                    <a:pt x="807" y="65"/>
                    <a:pt x="807" y="65"/>
                  </a:cubicBezTo>
                  <a:cubicBezTo>
                    <a:pt x="806" y="66"/>
                    <a:pt x="806" y="66"/>
                    <a:pt x="806" y="66"/>
                  </a:cubicBezTo>
                  <a:cubicBezTo>
                    <a:pt x="805" y="71"/>
                    <a:pt x="805" y="71"/>
                    <a:pt x="805" y="71"/>
                  </a:cubicBezTo>
                  <a:cubicBezTo>
                    <a:pt x="802" y="73"/>
                    <a:pt x="802" y="73"/>
                    <a:pt x="802" y="73"/>
                  </a:cubicBezTo>
                  <a:cubicBezTo>
                    <a:pt x="797" y="73"/>
                    <a:pt x="797" y="73"/>
                    <a:pt x="797" y="73"/>
                  </a:cubicBezTo>
                  <a:cubicBezTo>
                    <a:pt x="795" y="74"/>
                    <a:pt x="796" y="76"/>
                    <a:pt x="793" y="77"/>
                  </a:cubicBezTo>
                  <a:cubicBezTo>
                    <a:pt x="794" y="81"/>
                    <a:pt x="794" y="81"/>
                    <a:pt x="794" y="81"/>
                  </a:cubicBezTo>
                  <a:cubicBezTo>
                    <a:pt x="790" y="83"/>
                    <a:pt x="790" y="83"/>
                    <a:pt x="790" y="83"/>
                  </a:cubicBezTo>
                  <a:cubicBezTo>
                    <a:pt x="783" y="91"/>
                    <a:pt x="783" y="91"/>
                    <a:pt x="783" y="91"/>
                  </a:cubicBezTo>
                  <a:cubicBezTo>
                    <a:pt x="780" y="92"/>
                    <a:pt x="780" y="92"/>
                    <a:pt x="780" y="92"/>
                  </a:cubicBezTo>
                  <a:cubicBezTo>
                    <a:pt x="779" y="95"/>
                    <a:pt x="779" y="95"/>
                    <a:pt x="779" y="95"/>
                  </a:cubicBezTo>
                  <a:cubicBezTo>
                    <a:pt x="780" y="96"/>
                    <a:pt x="780" y="92"/>
                    <a:pt x="781" y="96"/>
                  </a:cubicBezTo>
                  <a:cubicBezTo>
                    <a:pt x="782" y="97"/>
                    <a:pt x="783" y="94"/>
                    <a:pt x="784" y="97"/>
                  </a:cubicBezTo>
                  <a:cubicBezTo>
                    <a:pt x="781" y="99"/>
                    <a:pt x="781" y="99"/>
                    <a:pt x="781" y="99"/>
                  </a:cubicBezTo>
                  <a:cubicBezTo>
                    <a:pt x="779" y="100"/>
                    <a:pt x="790" y="94"/>
                    <a:pt x="779" y="102"/>
                  </a:cubicBezTo>
                  <a:cubicBezTo>
                    <a:pt x="777" y="105"/>
                    <a:pt x="777" y="105"/>
                    <a:pt x="777" y="105"/>
                  </a:cubicBezTo>
                  <a:cubicBezTo>
                    <a:pt x="772" y="105"/>
                    <a:pt x="787" y="95"/>
                    <a:pt x="771" y="109"/>
                  </a:cubicBezTo>
                  <a:cubicBezTo>
                    <a:pt x="768" y="108"/>
                    <a:pt x="768" y="108"/>
                    <a:pt x="768" y="108"/>
                  </a:cubicBezTo>
                  <a:cubicBezTo>
                    <a:pt x="767" y="107"/>
                    <a:pt x="772" y="108"/>
                    <a:pt x="766" y="107"/>
                  </a:cubicBezTo>
                  <a:cubicBezTo>
                    <a:pt x="765" y="112"/>
                    <a:pt x="765" y="112"/>
                    <a:pt x="765" y="112"/>
                  </a:cubicBezTo>
                  <a:cubicBezTo>
                    <a:pt x="769" y="110"/>
                    <a:pt x="769" y="110"/>
                    <a:pt x="769" y="110"/>
                  </a:cubicBezTo>
                  <a:cubicBezTo>
                    <a:pt x="769" y="112"/>
                    <a:pt x="769" y="112"/>
                    <a:pt x="769" y="112"/>
                  </a:cubicBezTo>
                  <a:cubicBezTo>
                    <a:pt x="770" y="113"/>
                    <a:pt x="770" y="113"/>
                    <a:pt x="770" y="113"/>
                  </a:cubicBezTo>
                  <a:cubicBezTo>
                    <a:pt x="768" y="114"/>
                    <a:pt x="768" y="114"/>
                    <a:pt x="768" y="114"/>
                  </a:cubicBezTo>
                  <a:cubicBezTo>
                    <a:pt x="770" y="116"/>
                    <a:pt x="770" y="116"/>
                    <a:pt x="770" y="116"/>
                  </a:cubicBezTo>
                  <a:cubicBezTo>
                    <a:pt x="769" y="117"/>
                    <a:pt x="769" y="117"/>
                    <a:pt x="769" y="117"/>
                  </a:cubicBezTo>
                  <a:cubicBezTo>
                    <a:pt x="773" y="116"/>
                    <a:pt x="773" y="116"/>
                    <a:pt x="773" y="116"/>
                  </a:cubicBezTo>
                  <a:cubicBezTo>
                    <a:pt x="774" y="115"/>
                    <a:pt x="774" y="115"/>
                    <a:pt x="774" y="115"/>
                  </a:cubicBezTo>
                  <a:cubicBezTo>
                    <a:pt x="775" y="116"/>
                    <a:pt x="775" y="116"/>
                    <a:pt x="775" y="116"/>
                  </a:cubicBezTo>
                  <a:cubicBezTo>
                    <a:pt x="772" y="118"/>
                    <a:pt x="772" y="118"/>
                    <a:pt x="772" y="118"/>
                  </a:cubicBezTo>
                  <a:cubicBezTo>
                    <a:pt x="774" y="119"/>
                    <a:pt x="774" y="119"/>
                    <a:pt x="774" y="119"/>
                  </a:cubicBezTo>
                  <a:cubicBezTo>
                    <a:pt x="771" y="121"/>
                    <a:pt x="771" y="121"/>
                    <a:pt x="771" y="121"/>
                  </a:cubicBezTo>
                  <a:cubicBezTo>
                    <a:pt x="771" y="121"/>
                    <a:pt x="772" y="119"/>
                    <a:pt x="771" y="122"/>
                  </a:cubicBezTo>
                  <a:cubicBezTo>
                    <a:pt x="769" y="120"/>
                    <a:pt x="769" y="120"/>
                    <a:pt x="769" y="120"/>
                  </a:cubicBezTo>
                  <a:cubicBezTo>
                    <a:pt x="769" y="124"/>
                    <a:pt x="769" y="124"/>
                    <a:pt x="769" y="124"/>
                  </a:cubicBezTo>
                  <a:cubicBezTo>
                    <a:pt x="764" y="126"/>
                    <a:pt x="764" y="126"/>
                    <a:pt x="764" y="126"/>
                  </a:cubicBezTo>
                  <a:cubicBezTo>
                    <a:pt x="761" y="126"/>
                    <a:pt x="761" y="126"/>
                    <a:pt x="761" y="126"/>
                  </a:cubicBezTo>
                  <a:cubicBezTo>
                    <a:pt x="756" y="130"/>
                    <a:pt x="756" y="130"/>
                    <a:pt x="756" y="130"/>
                  </a:cubicBezTo>
                  <a:cubicBezTo>
                    <a:pt x="756" y="132"/>
                    <a:pt x="756" y="132"/>
                    <a:pt x="756" y="132"/>
                  </a:cubicBezTo>
                  <a:cubicBezTo>
                    <a:pt x="750" y="133"/>
                    <a:pt x="750" y="133"/>
                    <a:pt x="750" y="133"/>
                  </a:cubicBezTo>
                  <a:cubicBezTo>
                    <a:pt x="748" y="136"/>
                    <a:pt x="748" y="136"/>
                    <a:pt x="748" y="136"/>
                  </a:cubicBezTo>
                  <a:cubicBezTo>
                    <a:pt x="750" y="137"/>
                    <a:pt x="750" y="137"/>
                    <a:pt x="750" y="137"/>
                  </a:cubicBezTo>
                  <a:cubicBezTo>
                    <a:pt x="742" y="142"/>
                    <a:pt x="742" y="142"/>
                    <a:pt x="742" y="142"/>
                  </a:cubicBezTo>
                  <a:cubicBezTo>
                    <a:pt x="738" y="139"/>
                    <a:pt x="738" y="139"/>
                    <a:pt x="738" y="139"/>
                  </a:cubicBezTo>
                  <a:cubicBezTo>
                    <a:pt x="733" y="144"/>
                    <a:pt x="733" y="144"/>
                    <a:pt x="733" y="144"/>
                  </a:cubicBezTo>
                  <a:cubicBezTo>
                    <a:pt x="736" y="147"/>
                    <a:pt x="736" y="147"/>
                    <a:pt x="736" y="147"/>
                  </a:cubicBezTo>
                  <a:cubicBezTo>
                    <a:pt x="734" y="148"/>
                    <a:pt x="734" y="148"/>
                    <a:pt x="734" y="148"/>
                  </a:cubicBezTo>
                  <a:cubicBezTo>
                    <a:pt x="731" y="146"/>
                    <a:pt x="741" y="144"/>
                    <a:pt x="732" y="147"/>
                  </a:cubicBezTo>
                  <a:cubicBezTo>
                    <a:pt x="732" y="147"/>
                    <a:pt x="732" y="146"/>
                    <a:pt x="733" y="146"/>
                  </a:cubicBezTo>
                  <a:cubicBezTo>
                    <a:pt x="732" y="145"/>
                    <a:pt x="732" y="145"/>
                    <a:pt x="732" y="145"/>
                  </a:cubicBezTo>
                  <a:cubicBezTo>
                    <a:pt x="729" y="147"/>
                    <a:pt x="729" y="147"/>
                    <a:pt x="729" y="147"/>
                  </a:cubicBezTo>
                  <a:cubicBezTo>
                    <a:pt x="729" y="148"/>
                    <a:pt x="729" y="148"/>
                    <a:pt x="729" y="148"/>
                  </a:cubicBezTo>
                  <a:cubicBezTo>
                    <a:pt x="732" y="149"/>
                    <a:pt x="732" y="149"/>
                    <a:pt x="732" y="149"/>
                  </a:cubicBezTo>
                  <a:cubicBezTo>
                    <a:pt x="729" y="149"/>
                    <a:pt x="729" y="149"/>
                    <a:pt x="729" y="149"/>
                  </a:cubicBezTo>
                  <a:cubicBezTo>
                    <a:pt x="730" y="151"/>
                    <a:pt x="730" y="151"/>
                    <a:pt x="730" y="151"/>
                  </a:cubicBezTo>
                  <a:cubicBezTo>
                    <a:pt x="727" y="152"/>
                    <a:pt x="727" y="152"/>
                    <a:pt x="727" y="152"/>
                  </a:cubicBezTo>
                  <a:cubicBezTo>
                    <a:pt x="727" y="153"/>
                    <a:pt x="727" y="153"/>
                    <a:pt x="727" y="153"/>
                  </a:cubicBezTo>
                  <a:cubicBezTo>
                    <a:pt x="731" y="153"/>
                    <a:pt x="731" y="153"/>
                    <a:pt x="731" y="153"/>
                  </a:cubicBezTo>
                  <a:cubicBezTo>
                    <a:pt x="737" y="148"/>
                    <a:pt x="737" y="148"/>
                    <a:pt x="737" y="148"/>
                  </a:cubicBezTo>
                  <a:cubicBezTo>
                    <a:pt x="742" y="148"/>
                    <a:pt x="742" y="148"/>
                    <a:pt x="742" y="148"/>
                  </a:cubicBezTo>
                  <a:cubicBezTo>
                    <a:pt x="751" y="142"/>
                    <a:pt x="751" y="142"/>
                    <a:pt x="751" y="142"/>
                  </a:cubicBezTo>
                  <a:cubicBezTo>
                    <a:pt x="754" y="144"/>
                    <a:pt x="754" y="144"/>
                    <a:pt x="754" y="144"/>
                  </a:cubicBezTo>
                  <a:cubicBezTo>
                    <a:pt x="759" y="140"/>
                    <a:pt x="759" y="140"/>
                    <a:pt x="759" y="140"/>
                  </a:cubicBezTo>
                  <a:cubicBezTo>
                    <a:pt x="765" y="141"/>
                    <a:pt x="765" y="141"/>
                    <a:pt x="765" y="141"/>
                  </a:cubicBezTo>
                  <a:cubicBezTo>
                    <a:pt x="766" y="141"/>
                    <a:pt x="769" y="140"/>
                    <a:pt x="765" y="138"/>
                  </a:cubicBezTo>
                  <a:cubicBezTo>
                    <a:pt x="765" y="137"/>
                    <a:pt x="765" y="137"/>
                    <a:pt x="765" y="137"/>
                  </a:cubicBezTo>
                  <a:cubicBezTo>
                    <a:pt x="776" y="130"/>
                    <a:pt x="776" y="130"/>
                    <a:pt x="776" y="130"/>
                  </a:cubicBezTo>
                  <a:cubicBezTo>
                    <a:pt x="780" y="130"/>
                    <a:pt x="774" y="125"/>
                    <a:pt x="782" y="126"/>
                  </a:cubicBezTo>
                  <a:cubicBezTo>
                    <a:pt x="784" y="125"/>
                    <a:pt x="784" y="125"/>
                    <a:pt x="784" y="125"/>
                  </a:cubicBezTo>
                  <a:cubicBezTo>
                    <a:pt x="782" y="124"/>
                    <a:pt x="782" y="124"/>
                    <a:pt x="782" y="124"/>
                  </a:cubicBezTo>
                  <a:cubicBezTo>
                    <a:pt x="785" y="121"/>
                    <a:pt x="785" y="121"/>
                    <a:pt x="785" y="121"/>
                  </a:cubicBezTo>
                  <a:cubicBezTo>
                    <a:pt x="789" y="121"/>
                    <a:pt x="789" y="121"/>
                    <a:pt x="789" y="121"/>
                  </a:cubicBezTo>
                  <a:cubicBezTo>
                    <a:pt x="792" y="117"/>
                    <a:pt x="792" y="117"/>
                    <a:pt x="792" y="117"/>
                  </a:cubicBezTo>
                  <a:cubicBezTo>
                    <a:pt x="803" y="108"/>
                    <a:pt x="803" y="108"/>
                    <a:pt x="803" y="108"/>
                  </a:cubicBezTo>
                  <a:cubicBezTo>
                    <a:pt x="805" y="107"/>
                    <a:pt x="805" y="107"/>
                    <a:pt x="805" y="107"/>
                  </a:cubicBezTo>
                  <a:cubicBezTo>
                    <a:pt x="810" y="100"/>
                    <a:pt x="810" y="100"/>
                    <a:pt x="810" y="100"/>
                  </a:cubicBezTo>
                  <a:cubicBezTo>
                    <a:pt x="813" y="99"/>
                    <a:pt x="813" y="99"/>
                    <a:pt x="813" y="99"/>
                  </a:cubicBezTo>
                  <a:cubicBezTo>
                    <a:pt x="815" y="97"/>
                    <a:pt x="815" y="97"/>
                    <a:pt x="815" y="97"/>
                  </a:cubicBezTo>
                  <a:cubicBezTo>
                    <a:pt x="812" y="95"/>
                    <a:pt x="812" y="95"/>
                    <a:pt x="812" y="95"/>
                  </a:cubicBezTo>
                  <a:cubicBezTo>
                    <a:pt x="813" y="92"/>
                    <a:pt x="813" y="96"/>
                    <a:pt x="816" y="94"/>
                  </a:cubicBezTo>
                  <a:cubicBezTo>
                    <a:pt x="815" y="91"/>
                    <a:pt x="815" y="91"/>
                    <a:pt x="815" y="91"/>
                  </a:cubicBezTo>
                  <a:cubicBezTo>
                    <a:pt x="817" y="88"/>
                    <a:pt x="817" y="88"/>
                    <a:pt x="817" y="88"/>
                  </a:cubicBezTo>
                  <a:cubicBezTo>
                    <a:pt x="825" y="88"/>
                    <a:pt x="825" y="88"/>
                    <a:pt x="825" y="88"/>
                  </a:cubicBezTo>
                  <a:cubicBezTo>
                    <a:pt x="826" y="87"/>
                    <a:pt x="826" y="87"/>
                    <a:pt x="826" y="87"/>
                  </a:cubicBezTo>
                  <a:cubicBezTo>
                    <a:pt x="825" y="86"/>
                    <a:pt x="825" y="86"/>
                    <a:pt x="825" y="86"/>
                  </a:cubicBezTo>
                  <a:cubicBezTo>
                    <a:pt x="829" y="87"/>
                    <a:pt x="829" y="87"/>
                    <a:pt x="829" y="87"/>
                  </a:cubicBezTo>
                  <a:cubicBezTo>
                    <a:pt x="831" y="86"/>
                    <a:pt x="831" y="86"/>
                    <a:pt x="831" y="86"/>
                  </a:cubicBezTo>
                  <a:cubicBezTo>
                    <a:pt x="832" y="88"/>
                    <a:pt x="827" y="84"/>
                    <a:pt x="834" y="87"/>
                  </a:cubicBezTo>
                  <a:cubicBezTo>
                    <a:pt x="833" y="81"/>
                    <a:pt x="833" y="81"/>
                    <a:pt x="833" y="81"/>
                  </a:cubicBezTo>
                  <a:cubicBezTo>
                    <a:pt x="832" y="81"/>
                    <a:pt x="837" y="79"/>
                    <a:pt x="831" y="81"/>
                  </a:cubicBezTo>
                  <a:cubicBezTo>
                    <a:pt x="837" y="76"/>
                    <a:pt x="837" y="76"/>
                    <a:pt x="837" y="76"/>
                  </a:cubicBezTo>
                  <a:cubicBezTo>
                    <a:pt x="850" y="69"/>
                    <a:pt x="850" y="69"/>
                    <a:pt x="850" y="69"/>
                  </a:cubicBezTo>
                  <a:cubicBezTo>
                    <a:pt x="853" y="71"/>
                    <a:pt x="853" y="71"/>
                    <a:pt x="853" y="71"/>
                  </a:cubicBezTo>
                  <a:cubicBezTo>
                    <a:pt x="857" y="76"/>
                    <a:pt x="857" y="76"/>
                    <a:pt x="857" y="76"/>
                  </a:cubicBezTo>
                  <a:cubicBezTo>
                    <a:pt x="858" y="76"/>
                    <a:pt x="858" y="76"/>
                    <a:pt x="858" y="76"/>
                  </a:cubicBezTo>
                  <a:cubicBezTo>
                    <a:pt x="858" y="71"/>
                    <a:pt x="862" y="75"/>
                    <a:pt x="866" y="70"/>
                  </a:cubicBezTo>
                  <a:cubicBezTo>
                    <a:pt x="868" y="71"/>
                    <a:pt x="868" y="71"/>
                    <a:pt x="868" y="71"/>
                  </a:cubicBezTo>
                  <a:cubicBezTo>
                    <a:pt x="866" y="74"/>
                    <a:pt x="866" y="74"/>
                    <a:pt x="866" y="74"/>
                  </a:cubicBezTo>
                  <a:cubicBezTo>
                    <a:pt x="873" y="72"/>
                    <a:pt x="873" y="72"/>
                    <a:pt x="873" y="72"/>
                  </a:cubicBezTo>
                  <a:cubicBezTo>
                    <a:pt x="873" y="71"/>
                    <a:pt x="873" y="71"/>
                    <a:pt x="873" y="71"/>
                  </a:cubicBezTo>
                  <a:cubicBezTo>
                    <a:pt x="880" y="67"/>
                    <a:pt x="880" y="67"/>
                    <a:pt x="880" y="67"/>
                  </a:cubicBezTo>
                  <a:cubicBezTo>
                    <a:pt x="889" y="59"/>
                    <a:pt x="889" y="59"/>
                    <a:pt x="889" y="59"/>
                  </a:cubicBezTo>
                  <a:cubicBezTo>
                    <a:pt x="898" y="57"/>
                    <a:pt x="898" y="57"/>
                    <a:pt x="898" y="57"/>
                  </a:cubicBezTo>
                  <a:cubicBezTo>
                    <a:pt x="907" y="57"/>
                    <a:pt x="907" y="57"/>
                    <a:pt x="907" y="57"/>
                  </a:cubicBezTo>
                  <a:cubicBezTo>
                    <a:pt x="908" y="58"/>
                    <a:pt x="908" y="58"/>
                    <a:pt x="908" y="58"/>
                  </a:cubicBezTo>
                  <a:cubicBezTo>
                    <a:pt x="900" y="63"/>
                    <a:pt x="900" y="63"/>
                    <a:pt x="900" y="63"/>
                  </a:cubicBezTo>
                  <a:cubicBezTo>
                    <a:pt x="906" y="63"/>
                    <a:pt x="906" y="63"/>
                    <a:pt x="906" y="63"/>
                  </a:cubicBezTo>
                  <a:cubicBezTo>
                    <a:pt x="904" y="64"/>
                    <a:pt x="904" y="64"/>
                    <a:pt x="904" y="64"/>
                  </a:cubicBezTo>
                  <a:cubicBezTo>
                    <a:pt x="910" y="66"/>
                    <a:pt x="910" y="66"/>
                    <a:pt x="910" y="66"/>
                  </a:cubicBezTo>
                  <a:cubicBezTo>
                    <a:pt x="910" y="69"/>
                    <a:pt x="910" y="69"/>
                    <a:pt x="910" y="69"/>
                  </a:cubicBezTo>
                  <a:cubicBezTo>
                    <a:pt x="904" y="71"/>
                    <a:pt x="904" y="71"/>
                    <a:pt x="904" y="71"/>
                  </a:cubicBezTo>
                  <a:cubicBezTo>
                    <a:pt x="901" y="75"/>
                    <a:pt x="901" y="75"/>
                    <a:pt x="901" y="75"/>
                  </a:cubicBezTo>
                  <a:cubicBezTo>
                    <a:pt x="900" y="73"/>
                    <a:pt x="900" y="73"/>
                    <a:pt x="900" y="73"/>
                  </a:cubicBezTo>
                  <a:cubicBezTo>
                    <a:pt x="894" y="76"/>
                    <a:pt x="894" y="76"/>
                    <a:pt x="894" y="76"/>
                  </a:cubicBezTo>
                  <a:cubicBezTo>
                    <a:pt x="894" y="77"/>
                    <a:pt x="895" y="77"/>
                    <a:pt x="894" y="78"/>
                  </a:cubicBezTo>
                  <a:cubicBezTo>
                    <a:pt x="887" y="79"/>
                    <a:pt x="887" y="79"/>
                    <a:pt x="887" y="79"/>
                  </a:cubicBezTo>
                  <a:cubicBezTo>
                    <a:pt x="887" y="78"/>
                    <a:pt x="885" y="78"/>
                    <a:pt x="886" y="81"/>
                  </a:cubicBezTo>
                  <a:cubicBezTo>
                    <a:pt x="889" y="81"/>
                    <a:pt x="889" y="81"/>
                    <a:pt x="889" y="81"/>
                  </a:cubicBezTo>
                  <a:cubicBezTo>
                    <a:pt x="887" y="82"/>
                    <a:pt x="887" y="82"/>
                    <a:pt x="887" y="82"/>
                  </a:cubicBezTo>
                  <a:cubicBezTo>
                    <a:pt x="884" y="82"/>
                    <a:pt x="884" y="82"/>
                    <a:pt x="884" y="82"/>
                  </a:cubicBezTo>
                  <a:cubicBezTo>
                    <a:pt x="875" y="88"/>
                    <a:pt x="875" y="88"/>
                    <a:pt x="875" y="88"/>
                  </a:cubicBezTo>
                  <a:cubicBezTo>
                    <a:pt x="863" y="97"/>
                    <a:pt x="863" y="97"/>
                    <a:pt x="863" y="97"/>
                  </a:cubicBezTo>
                  <a:cubicBezTo>
                    <a:pt x="866" y="98"/>
                    <a:pt x="866" y="98"/>
                    <a:pt x="866" y="98"/>
                  </a:cubicBezTo>
                  <a:cubicBezTo>
                    <a:pt x="867" y="97"/>
                    <a:pt x="867" y="97"/>
                    <a:pt x="867" y="97"/>
                  </a:cubicBezTo>
                  <a:cubicBezTo>
                    <a:pt x="862" y="103"/>
                    <a:pt x="862" y="103"/>
                    <a:pt x="862" y="103"/>
                  </a:cubicBezTo>
                  <a:cubicBezTo>
                    <a:pt x="862" y="104"/>
                    <a:pt x="862" y="104"/>
                    <a:pt x="862" y="104"/>
                  </a:cubicBezTo>
                  <a:cubicBezTo>
                    <a:pt x="858" y="100"/>
                    <a:pt x="858" y="100"/>
                    <a:pt x="858" y="100"/>
                  </a:cubicBezTo>
                  <a:cubicBezTo>
                    <a:pt x="855" y="103"/>
                    <a:pt x="855" y="103"/>
                    <a:pt x="855" y="103"/>
                  </a:cubicBezTo>
                  <a:cubicBezTo>
                    <a:pt x="858" y="105"/>
                    <a:pt x="858" y="105"/>
                    <a:pt x="858" y="105"/>
                  </a:cubicBezTo>
                  <a:cubicBezTo>
                    <a:pt x="858" y="105"/>
                    <a:pt x="857" y="105"/>
                    <a:pt x="857" y="107"/>
                  </a:cubicBezTo>
                  <a:cubicBezTo>
                    <a:pt x="860" y="110"/>
                    <a:pt x="860" y="110"/>
                    <a:pt x="860" y="110"/>
                  </a:cubicBezTo>
                  <a:cubicBezTo>
                    <a:pt x="856" y="115"/>
                    <a:pt x="850" y="118"/>
                    <a:pt x="845" y="121"/>
                  </a:cubicBezTo>
                  <a:cubicBezTo>
                    <a:pt x="834" y="129"/>
                    <a:pt x="834" y="129"/>
                    <a:pt x="834" y="129"/>
                  </a:cubicBezTo>
                  <a:cubicBezTo>
                    <a:pt x="843" y="121"/>
                    <a:pt x="843" y="121"/>
                    <a:pt x="843" y="121"/>
                  </a:cubicBezTo>
                  <a:cubicBezTo>
                    <a:pt x="844" y="119"/>
                    <a:pt x="850" y="122"/>
                    <a:pt x="845" y="117"/>
                  </a:cubicBezTo>
                  <a:cubicBezTo>
                    <a:pt x="836" y="123"/>
                    <a:pt x="836" y="123"/>
                    <a:pt x="836" y="123"/>
                  </a:cubicBezTo>
                  <a:cubicBezTo>
                    <a:pt x="830" y="132"/>
                    <a:pt x="830" y="132"/>
                    <a:pt x="830" y="132"/>
                  </a:cubicBezTo>
                  <a:cubicBezTo>
                    <a:pt x="832" y="132"/>
                    <a:pt x="832" y="132"/>
                    <a:pt x="832" y="132"/>
                  </a:cubicBezTo>
                  <a:cubicBezTo>
                    <a:pt x="830" y="132"/>
                    <a:pt x="847" y="125"/>
                    <a:pt x="829" y="135"/>
                  </a:cubicBezTo>
                  <a:cubicBezTo>
                    <a:pt x="828" y="132"/>
                    <a:pt x="828" y="132"/>
                    <a:pt x="828" y="132"/>
                  </a:cubicBezTo>
                  <a:cubicBezTo>
                    <a:pt x="825" y="136"/>
                    <a:pt x="825" y="136"/>
                    <a:pt x="825" y="136"/>
                  </a:cubicBezTo>
                  <a:cubicBezTo>
                    <a:pt x="826" y="137"/>
                    <a:pt x="826" y="137"/>
                    <a:pt x="826" y="137"/>
                  </a:cubicBezTo>
                  <a:cubicBezTo>
                    <a:pt x="827" y="136"/>
                    <a:pt x="827" y="136"/>
                    <a:pt x="827" y="136"/>
                  </a:cubicBezTo>
                  <a:cubicBezTo>
                    <a:pt x="825" y="140"/>
                    <a:pt x="825" y="140"/>
                    <a:pt x="825" y="140"/>
                  </a:cubicBezTo>
                  <a:cubicBezTo>
                    <a:pt x="825" y="139"/>
                    <a:pt x="827" y="139"/>
                    <a:pt x="825" y="137"/>
                  </a:cubicBezTo>
                  <a:cubicBezTo>
                    <a:pt x="823" y="137"/>
                    <a:pt x="823" y="137"/>
                    <a:pt x="823" y="137"/>
                  </a:cubicBezTo>
                  <a:cubicBezTo>
                    <a:pt x="823" y="140"/>
                    <a:pt x="823" y="140"/>
                    <a:pt x="823" y="140"/>
                  </a:cubicBezTo>
                  <a:cubicBezTo>
                    <a:pt x="809" y="155"/>
                    <a:pt x="809" y="155"/>
                    <a:pt x="809" y="155"/>
                  </a:cubicBezTo>
                  <a:cubicBezTo>
                    <a:pt x="805" y="157"/>
                    <a:pt x="805" y="157"/>
                    <a:pt x="805" y="157"/>
                  </a:cubicBezTo>
                  <a:cubicBezTo>
                    <a:pt x="805" y="159"/>
                    <a:pt x="805" y="159"/>
                    <a:pt x="805" y="159"/>
                  </a:cubicBezTo>
                  <a:cubicBezTo>
                    <a:pt x="801" y="162"/>
                    <a:pt x="801" y="162"/>
                    <a:pt x="801" y="162"/>
                  </a:cubicBezTo>
                  <a:cubicBezTo>
                    <a:pt x="800" y="161"/>
                    <a:pt x="806" y="161"/>
                    <a:pt x="799" y="161"/>
                  </a:cubicBezTo>
                  <a:cubicBezTo>
                    <a:pt x="799" y="164"/>
                    <a:pt x="799" y="164"/>
                    <a:pt x="799" y="164"/>
                  </a:cubicBezTo>
                  <a:cubicBezTo>
                    <a:pt x="804" y="170"/>
                    <a:pt x="804" y="152"/>
                    <a:pt x="799" y="170"/>
                  </a:cubicBezTo>
                  <a:cubicBezTo>
                    <a:pt x="791" y="170"/>
                    <a:pt x="791" y="170"/>
                    <a:pt x="791" y="170"/>
                  </a:cubicBezTo>
                  <a:cubicBezTo>
                    <a:pt x="788" y="170"/>
                    <a:pt x="788" y="170"/>
                    <a:pt x="788" y="170"/>
                  </a:cubicBezTo>
                  <a:cubicBezTo>
                    <a:pt x="787" y="173"/>
                    <a:pt x="787" y="173"/>
                    <a:pt x="787" y="173"/>
                  </a:cubicBezTo>
                  <a:cubicBezTo>
                    <a:pt x="785" y="172"/>
                    <a:pt x="785" y="172"/>
                    <a:pt x="785" y="172"/>
                  </a:cubicBezTo>
                  <a:cubicBezTo>
                    <a:pt x="783" y="175"/>
                    <a:pt x="783" y="175"/>
                    <a:pt x="783" y="175"/>
                  </a:cubicBezTo>
                  <a:cubicBezTo>
                    <a:pt x="788" y="180"/>
                    <a:pt x="788" y="180"/>
                    <a:pt x="788" y="180"/>
                  </a:cubicBezTo>
                  <a:cubicBezTo>
                    <a:pt x="792" y="177"/>
                    <a:pt x="792" y="177"/>
                    <a:pt x="792" y="177"/>
                  </a:cubicBezTo>
                  <a:cubicBezTo>
                    <a:pt x="792" y="181"/>
                    <a:pt x="792" y="181"/>
                    <a:pt x="792" y="181"/>
                  </a:cubicBezTo>
                  <a:cubicBezTo>
                    <a:pt x="789" y="183"/>
                    <a:pt x="789" y="183"/>
                    <a:pt x="789" y="183"/>
                  </a:cubicBezTo>
                  <a:cubicBezTo>
                    <a:pt x="791" y="185"/>
                    <a:pt x="791" y="185"/>
                    <a:pt x="791" y="185"/>
                  </a:cubicBezTo>
                  <a:cubicBezTo>
                    <a:pt x="791" y="184"/>
                    <a:pt x="793" y="184"/>
                    <a:pt x="794" y="180"/>
                  </a:cubicBezTo>
                  <a:cubicBezTo>
                    <a:pt x="795" y="181"/>
                    <a:pt x="795" y="181"/>
                    <a:pt x="795" y="181"/>
                  </a:cubicBezTo>
                  <a:cubicBezTo>
                    <a:pt x="797" y="181"/>
                    <a:pt x="797" y="181"/>
                    <a:pt x="797" y="181"/>
                  </a:cubicBezTo>
                  <a:cubicBezTo>
                    <a:pt x="797" y="178"/>
                    <a:pt x="797" y="178"/>
                    <a:pt x="797" y="178"/>
                  </a:cubicBezTo>
                  <a:cubicBezTo>
                    <a:pt x="795" y="176"/>
                    <a:pt x="795" y="176"/>
                    <a:pt x="795" y="176"/>
                  </a:cubicBezTo>
                  <a:cubicBezTo>
                    <a:pt x="796" y="172"/>
                    <a:pt x="796" y="172"/>
                    <a:pt x="796" y="172"/>
                  </a:cubicBezTo>
                  <a:cubicBezTo>
                    <a:pt x="801" y="173"/>
                    <a:pt x="801" y="173"/>
                    <a:pt x="801" y="173"/>
                  </a:cubicBezTo>
                  <a:cubicBezTo>
                    <a:pt x="798" y="178"/>
                    <a:pt x="798" y="178"/>
                    <a:pt x="798" y="178"/>
                  </a:cubicBezTo>
                  <a:cubicBezTo>
                    <a:pt x="801" y="177"/>
                    <a:pt x="801" y="177"/>
                    <a:pt x="801" y="177"/>
                  </a:cubicBezTo>
                  <a:cubicBezTo>
                    <a:pt x="801" y="176"/>
                    <a:pt x="807" y="174"/>
                    <a:pt x="802" y="172"/>
                  </a:cubicBezTo>
                  <a:cubicBezTo>
                    <a:pt x="809" y="169"/>
                    <a:pt x="809" y="169"/>
                    <a:pt x="809" y="169"/>
                  </a:cubicBezTo>
                  <a:cubicBezTo>
                    <a:pt x="810" y="169"/>
                    <a:pt x="806" y="170"/>
                    <a:pt x="810" y="170"/>
                  </a:cubicBezTo>
                  <a:cubicBezTo>
                    <a:pt x="811" y="169"/>
                    <a:pt x="811" y="169"/>
                    <a:pt x="811" y="169"/>
                  </a:cubicBezTo>
                  <a:cubicBezTo>
                    <a:pt x="808" y="166"/>
                    <a:pt x="808" y="166"/>
                    <a:pt x="808" y="166"/>
                  </a:cubicBezTo>
                  <a:cubicBezTo>
                    <a:pt x="807" y="168"/>
                    <a:pt x="807" y="168"/>
                    <a:pt x="807" y="168"/>
                  </a:cubicBezTo>
                  <a:cubicBezTo>
                    <a:pt x="806" y="165"/>
                    <a:pt x="806" y="165"/>
                    <a:pt x="806" y="165"/>
                  </a:cubicBezTo>
                  <a:cubicBezTo>
                    <a:pt x="811" y="165"/>
                    <a:pt x="811" y="165"/>
                    <a:pt x="811" y="165"/>
                  </a:cubicBezTo>
                  <a:cubicBezTo>
                    <a:pt x="812" y="165"/>
                    <a:pt x="812" y="165"/>
                    <a:pt x="812" y="165"/>
                  </a:cubicBezTo>
                  <a:cubicBezTo>
                    <a:pt x="813" y="164"/>
                    <a:pt x="801" y="172"/>
                    <a:pt x="818" y="165"/>
                  </a:cubicBezTo>
                  <a:cubicBezTo>
                    <a:pt x="819" y="161"/>
                    <a:pt x="819" y="161"/>
                    <a:pt x="819" y="161"/>
                  </a:cubicBezTo>
                  <a:cubicBezTo>
                    <a:pt x="821" y="160"/>
                    <a:pt x="821" y="160"/>
                    <a:pt x="821" y="160"/>
                  </a:cubicBezTo>
                  <a:cubicBezTo>
                    <a:pt x="824" y="159"/>
                    <a:pt x="824" y="159"/>
                    <a:pt x="824" y="159"/>
                  </a:cubicBezTo>
                  <a:cubicBezTo>
                    <a:pt x="825" y="156"/>
                    <a:pt x="825" y="156"/>
                    <a:pt x="825" y="156"/>
                  </a:cubicBezTo>
                  <a:cubicBezTo>
                    <a:pt x="830" y="155"/>
                    <a:pt x="830" y="155"/>
                    <a:pt x="830" y="155"/>
                  </a:cubicBezTo>
                  <a:cubicBezTo>
                    <a:pt x="832" y="151"/>
                    <a:pt x="832" y="151"/>
                    <a:pt x="832" y="151"/>
                  </a:cubicBezTo>
                  <a:cubicBezTo>
                    <a:pt x="834" y="150"/>
                    <a:pt x="834" y="150"/>
                    <a:pt x="834" y="150"/>
                  </a:cubicBezTo>
                  <a:cubicBezTo>
                    <a:pt x="835" y="147"/>
                    <a:pt x="835" y="147"/>
                    <a:pt x="835" y="147"/>
                  </a:cubicBezTo>
                  <a:cubicBezTo>
                    <a:pt x="836" y="148"/>
                    <a:pt x="836" y="148"/>
                    <a:pt x="836" y="148"/>
                  </a:cubicBezTo>
                  <a:cubicBezTo>
                    <a:pt x="841" y="144"/>
                    <a:pt x="841" y="144"/>
                    <a:pt x="841" y="144"/>
                  </a:cubicBezTo>
                  <a:cubicBezTo>
                    <a:pt x="841" y="143"/>
                    <a:pt x="839" y="148"/>
                    <a:pt x="842" y="142"/>
                  </a:cubicBezTo>
                  <a:cubicBezTo>
                    <a:pt x="844" y="143"/>
                    <a:pt x="844" y="143"/>
                    <a:pt x="844" y="143"/>
                  </a:cubicBezTo>
                  <a:cubicBezTo>
                    <a:pt x="845" y="138"/>
                    <a:pt x="845" y="138"/>
                    <a:pt x="845" y="138"/>
                  </a:cubicBezTo>
                  <a:cubicBezTo>
                    <a:pt x="848" y="137"/>
                    <a:pt x="848" y="137"/>
                    <a:pt x="848" y="137"/>
                  </a:cubicBezTo>
                  <a:cubicBezTo>
                    <a:pt x="850" y="134"/>
                    <a:pt x="850" y="134"/>
                    <a:pt x="850" y="134"/>
                  </a:cubicBezTo>
                  <a:cubicBezTo>
                    <a:pt x="854" y="133"/>
                    <a:pt x="854" y="133"/>
                    <a:pt x="854" y="133"/>
                  </a:cubicBezTo>
                  <a:cubicBezTo>
                    <a:pt x="855" y="130"/>
                    <a:pt x="855" y="130"/>
                    <a:pt x="855" y="130"/>
                  </a:cubicBezTo>
                  <a:cubicBezTo>
                    <a:pt x="859" y="130"/>
                    <a:pt x="859" y="130"/>
                    <a:pt x="859" y="130"/>
                  </a:cubicBezTo>
                  <a:cubicBezTo>
                    <a:pt x="862" y="127"/>
                    <a:pt x="862" y="127"/>
                    <a:pt x="862" y="127"/>
                  </a:cubicBezTo>
                  <a:cubicBezTo>
                    <a:pt x="864" y="127"/>
                    <a:pt x="853" y="131"/>
                    <a:pt x="866" y="126"/>
                  </a:cubicBezTo>
                  <a:cubicBezTo>
                    <a:pt x="866" y="126"/>
                    <a:pt x="868" y="126"/>
                    <a:pt x="865" y="125"/>
                  </a:cubicBezTo>
                  <a:cubicBezTo>
                    <a:pt x="867" y="121"/>
                    <a:pt x="867" y="121"/>
                    <a:pt x="867" y="121"/>
                  </a:cubicBezTo>
                  <a:cubicBezTo>
                    <a:pt x="871" y="120"/>
                    <a:pt x="871" y="120"/>
                    <a:pt x="871" y="120"/>
                  </a:cubicBezTo>
                  <a:cubicBezTo>
                    <a:pt x="875" y="116"/>
                    <a:pt x="875" y="116"/>
                    <a:pt x="875" y="116"/>
                  </a:cubicBezTo>
                  <a:cubicBezTo>
                    <a:pt x="876" y="114"/>
                    <a:pt x="876" y="114"/>
                    <a:pt x="876" y="114"/>
                  </a:cubicBezTo>
                  <a:cubicBezTo>
                    <a:pt x="882" y="111"/>
                    <a:pt x="882" y="111"/>
                    <a:pt x="882" y="111"/>
                  </a:cubicBezTo>
                  <a:cubicBezTo>
                    <a:pt x="884" y="107"/>
                    <a:pt x="884" y="107"/>
                    <a:pt x="884" y="107"/>
                  </a:cubicBezTo>
                  <a:cubicBezTo>
                    <a:pt x="891" y="103"/>
                    <a:pt x="891" y="103"/>
                    <a:pt x="891" y="103"/>
                  </a:cubicBezTo>
                  <a:cubicBezTo>
                    <a:pt x="891" y="100"/>
                    <a:pt x="891" y="100"/>
                    <a:pt x="891" y="100"/>
                  </a:cubicBezTo>
                  <a:cubicBezTo>
                    <a:pt x="894" y="100"/>
                    <a:pt x="894" y="100"/>
                    <a:pt x="894" y="100"/>
                  </a:cubicBezTo>
                  <a:cubicBezTo>
                    <a:pt x="898" y="96"/>
                    <a:pt x="898" y="96"/>
                    <a:pt x="898" y="96"/>
                  </a:cubicBezTo>
                  <a:cubicBezTo>
                    <a:pt x="901" y="96"/>
                    <a:pt x="901" y="96"/>
                    <a:pt x="901" y="96"/>
                  </a:cubicBezTo>
                  <a:cubicBezTo>
                    <a:pt x="900" y="96"/>
                    <a:pt x="900" y="96"/>
                    <a:pt x="900" y="96"/>
                  </a:cubicBezTo>
                  <a:cubicBezTo>
                    <a:pt x="900" y="94"/>
                    <a:pt x="900" y="94"/>
                    <a:pt x="900" y="94"/>
                  </a:cubicBezTo>
                  <a:cubicBezTo>
                    <a:pt x="901" y="94"/>
                    <a:pt x="901" y="94"/>
                    <a:pt x="901" y="94"/>
                  </a:cubicBezTo>
                  <a:cubicBezTo>
                    <a:pt x="901" y="95"/>
                    <a:pt x="902" y="93"/>
                    <a:pt x="901" y="95"/>
                  </a:cubicBezTo>
                  <a:cubicBezTo>
                    <a:pt x="903" y="94"/>
                    <a:pt x="903" y="94"/>
                    <a:pt x="903" y="94"/>
                  </a:cubicBezTo>
                  <a:cubicBezTo>
                    <a:pt x="901" y="93"/>
                    <a:pt x="901" y="93"/>
                    <a:pt x="901" y="93"/>
                  </a:cubicBezTo>
                  <a:cubicBezTo>
                    <a:pt x="908" y="90"/>
                    <a:pt x="908" y="90"/>
                    <a:pt x="908" y="90"/>
                  </a:cubicBezTo>
                  <a:cubicBezTo>
                    <a:pt x="910" y="90"/>
                    <a:pt x="910" y="90"/>
                    <a:pt x="910" y="90"/>
                  </a:cubicBezTo>
                  <a:cubicBezTo>
                    <a:pt x="910" y="94"/>
                    <a:pt x="914" y="86"/>
                    <a:pt x="910" y="94"/>
                  </a:cubicBezTo>
                  <a:cubicBezTo>
                    <a:pt x="913" y="98"/>
                    <a:pt x="913" y="98"/>
                    <a:pt x="913" y="98"/>
                  </a:cubicBezTo>
                  <a:cubicBezTo>
                    <a:pt x="912" y="98"/>
                    <a:pt x="912" y="98"/>
                    <a:pt x="912" y="98"/>
                  </a:cubicBezTo>
                  <a:cubicBezTo>
                    <a:pt x="912" y="100"/>
                    <a:pt x="912" y="100"/>
                    <a:pt x="912" y="100"/>
                  </a:cubicBezTo>
                  <a:cubicBezTo>
                    <a:pt x="908" y="99"/>
                    <a:pt x="908" y="99"/>
                    <a:pt x="908" y="99"/>
                  </a:cubicBezTo>
                  <a:cubicBezTo>
                    <a:pt x="902" y="104"/>
                    <a:pt x="902" y="104"/>
                    <a:pt x="902" y="104"/>
                  </a:cubicBezTo>
                  <a:cubicBezTo>
                    <a:pt x="899" y="102"/>
                    <a:pt x="899" y="102"/>
                    <a:pt x="899" y="102"/>
                  </a:cubicBezTo>
                  <a:cubicBezTo>
                    <a:pt x="899" y="102"/>
                    <a:pt x="899" y="102"/>
                    <a:pt x="899" y="102"/>
                  </a:cubicBezTo>
                  <a:cubicBezTo>
                    <a:pt x="899" y="105"/>
                    <a:pt x="899" y="105"/>
                    <a:pt x="899" y="105"/>
                  </a:cubicBezTo>
                  <a:cubicBezTo>
                    <a:pt x="898" y="105"/>
                    <a:pt x="896" y="104"/>
                    <a:pt x="895" y="105"/>
                  </a:cubicBezTo>
                  <a:cubicBezTo>
                    <a:pt x="899" y="108"/>
                    <a:pt x="899" y="108"/>
                    <a:pt x="899" y="108"/>
                  </a:cubicBezTo>
                  <a:cubicBezTo>
                    <a:pt x="903" y="105"/>
                    <a:pt x="903" y="105"/>
                    <a:pt x="903" y="105"/>
                  </a:cubicBezTo>
                  <a:cubicBezTo>
                    <a:pt x="909" y="109"/>
                    <a:pt x="890" y="102"/>
                    <a:pt x="911" y="109"/>
                  </a:cubicBezTo>
                  <a:cubicBezTo>
                    <a:pt x="913" y="104"/>
                    <a:pt x="913" y="104"/>
                    <a:pt x="913" y="104"/>
                  </a:cubicBezTo>
                  <a:cubicBezTo>
                    <a:pt x="915" y="109"/>
                    <a:pt x="915" y="109"/>
                    <a:pt x="915" y="109"/>
                  </a:cubicBezTo>
                  <a:cubicBezTo>
                    <a:pt x="913" y="114"/>
                    <a:pt x="913" y="108"/>
                    <a:pt x="903" y="112"/>
                  </a:cubicBezTo>
                  <a:cubicBezTo>
                    <a:pt x="892" y="121"/>
                    <a:pt x="892" y="121"/>
                    <a:pt x="892" y="121"/>
                  </a:cubicBezTo>
                  <a:cubicBezTo>
                    <a:pt x="890" y="123"/>
                    <a:pt x="890" y="123"/>
                    <a:pt x="890" y="123"/>
                  </a:cubicBezTo>
                  <a:cubicBezTo>
                    <a:pt x="886" y="126"/>
                    <a:pt x="886" y="126"/>
                    <a:pt x="886" y="126"/>
                  </a:cubicBezTo>
                  <a:cubicBezTo>
                    <a:pt x="885" y="129"/>
                    <a:pt x="885" y="129"/>
                    <a:pt x="885" y="129"/>
                  </a:cubicBezTo>
                  <a:cubicBezTo>
                    <a:pt x="879" y="132"/>
                    <a:pt x="879" y="132"/>
                    <a:pt x="879" y="132"/>
                  </a:cubicBezTo>
                  <a:cubicBezTo>
                    <a:pt x="877" y="137"/>
                    <a:pt x="877" y="137"/>
                    <a:pt x="877" y="137"/>
                  </a:cubicBezTo>
                  <a:cubicBezTo>
                    <a:pt x="869" y="141"/>
                    <a:pt x="869" y="141"/>
                    <a:pt x="869" y="141"/>
                  </a:cubicBezTo>
                  <a:cubicBezTo>
                    <a:pt x="868" y="144"/>
                    <a:pt x="868" y="144"/>
                    <a:pt x="868" y="144"/>
                  </a:cubicBezTo>
                  <a:cubicBezTo>
                    <a:pt x="867" y="143"/>
                    <a:pt x="867" y="143"/>
                    <a:pt x="867" y="143"/>
                  </a:cubicBezTo>
                  <a:cubicBezTo>
                    <a:pt x="857" y="151"/>
                    <a:pt x="857" y="151"/>
                    <a:pt x="857" y="151"/>
                  </a:cubicBezTo>
                  <a:cubicBezTo>
                    <a:pt x="855" y="151"/>
                    <a:pt x="855" y="151"/>
                    <a:pt x="855" y="151"/>
                  </a:cubicBezTo>
                  <a:cubicBezTo>
                    <a:pt x="855" y="153"/>
                    <a:pt x="855" y="153"/>
                    <a:pt x="855" y="153"/>
                  </a:cubicBezTo>
                  <a:cubicBezTo>
                    <a:pt x="854" y="154"/>
                    <a:pt x="849" y="156"/>
                    <a:pt x="851" y="157"/>
                  </a:cubicBezTo>
                  <a:cubicBezTo>
                    <a:pt x="843" y="162"/>
                    <a:pt x="843" y="162"/>
                    <a:pt x="843" y="162"/>
                  </a:cubicBezTo>
                  <a:cubicBezTo>
                    <a:pt x="840" y="165"/>
                    <a:pt x="839" y="165"/>
                    <a:pt x="836" y="170"/>
                  </a:cubicBezTo>
                  <a:cubicBezTo>
                    <a:pt x="841" y="170"/>
                    <a:pt x="841" y="170"/>
                    <a:pt x="841" y="170"/>
                  </a:cubicBezTo>
                  <a:cubicBezTo>
                    <a:pt x="849" y="165"/>
                    <a:pt x="849" y="165"/>
                    <a:pt x="849" y="165"/>
                  </a:cubicBezTo>
                  <a:cubicBezTo>
                    <a:pt x="852" y="164"/>
                    <a:pt x="849" y="175"/>
                    <a:pt x="851" y="161"/>
                  </a:cubicBezTo>
                  <a:cubicBezTo>
                    <a:pt x="853" y="163"/>
                    <a:pt x="853" y="163"/>
                    <a:pt x="853" y="163"/>
                  </a:cubicBezTo>
                  <a:cubicBezTo>
                    <a:pt x="849" y="169"/>
                    <a:pt x="849" y="169"/>
                    <a:pt x="849" y="169"/>
                  </a:cubicBezTo>
                  <a:cubicBezTo>
                    <a:pt x="845" y="170"/>
                    <a:pt x="845" y="170"/>
                    <a:pt x="845" y="170"/>
                  </a:cubicBezTo>
                  <a:cubicBezTo>
                    <a:pt x="844" y="177"/>
                    <a:pt x="844" y="177"/>
                    <a:pt x="844" y="177"/>
                  </a:cubicBezTo>
                  <a:cubicBezTo>
                    <a:pt x="840" y="178"/>
                    <a:pt x="840" y="178"/>
                    <a:pt x="840" y="178"/>
                  </a:cubicBezTo>
                  <a:cubicBezTo>
                    <a:pt x="819" y="198"/>
                    <a:pt x="819" y="198"/>
                    <a:pt x="819" y="198"/>
                  </a:cubicBezTo>
                  <a:cubicBezTo>
                    <a:pt x="817" y="199"/>
                    <a:pt x="817" y="199"/>
                    <a:pt x="817" y="199"/>
                  </a:cubicBezTo>
                  <a:cubicBezTo>
                    <a:pt x="817" y="200"/>
                    <a:pt x="817" y="200"/>
                    <a:pt x="817" y="200"/>
                  </a:cubicBezTo>
                  <a:cubicBezTo>
                    <a:pt x="818" y="201"/>
                    <a:pt x="818" y="201"/>
                    <a:pt x="818" y="201"/>
                  </a:cubicBezTo>
                  <a:cubicBezTo>
                    <a:pt x="826" y="197"/>
                    <a:pt x="826" y="197"/>
                    <a:pt x="826" y="197"/>
                  </a:cubicBezTo>
                  <a:cubicBezTo>
                    <a:pt x="828" y="193"/>
                    <a:pt x="828" y="193"/>
                    <a:pt x="828" y="193"/>
                  </a:cubicBezTo>
                  <a:cubicBezTo>
                    <a:pt x="834" y="189"/>
                    <a:pt x="834" y="189"/>
                    <a:pt x="834" y="189"/>
                  </a:cubicBezTo>
                  <a:cubicBezTo>
                    <a:pt x="837" y="185"/>
                    <a:pt x="837" y="185"/>
                    <a:pt x="837" y="185"/>
                  </a:cubicBezTo>
                  <a:cubicBezTo>
                    <a:pt x="838" y="185"/>
                    <a:pt x="840" y="184"/>
                    <a:pt x="841" y="185"/>
                  </a:cubicBezTo>
                  <a:cubicBezTo>
                    <a:pt x="837" y="189"/>
                    <a:pt x="837" y="189"/>
                    <a:pt x="837" y="189"/>
                  </a:cubicBezTo>
                  <a:cubicBezTo>
                    <a:pt x="837" y="189"/>
                    <a:pt x="833" y="187"/>
                    <a:pt x="835" y="191"/>
                  </a:cubicBezTo>
                  <a:cubicBezTo>
                    <a:pt x="831" y="193"/>
                    <a:pt x="831" y="193"/>
                    <a:pt x="831" y="193"/>
                  </a:cubicBezTo>
                  <a:cubicBezTo>
                    <a:pt x="821" y="202"/>
                    <a:pt x="821" y="202"/>
                    <a:pt x="821" y="202"/>
                  </a:cubicBezTo>
                  <a:cubicBezTo>
                    <a:pt x="820" y="203"/>
                    <a:pt x="828" y="195"/>
                    <a:pt x="820" y="206"/>
                  </a:cubicBezTo>
                  <a:cubicBezTo>
                    <a:pt x="817" y="204"/>
                    <a:pt x="817" y="204"/>
                    <a:pt x="817" y="204"/>
                  </a:cubicBezTo>
                  <a:cubicBezTo>
                    <a:pt x="813" y="206"/>
                    <a:pt x="813" y="206"/>
                    <a:pt x="813" y="206"/>
                  </a:cubicBezTo>
                  <a:cubicBezTo>
                    <a:pt x="814" y="208"/>
                    <a:pt x="814" y="208"/>
                    <a:pt x="814" y="208"/>
                  </a:cubicBezTo>
                  <a:cubicBezTo>
                    <a:pt x="808" y="211"/>
                    <a:pt x="808" y="211"/>
                    <a:pt x="808" y="211"/>
                  </a:cubicBezTo>
                  <a:cubicBezTo>
                    <a:pt x="811" y="213"/>
                    <a:pt x="815" y="204"/>
                    <a:pt x="803" y="211"/>
                  </a:cubicBezTo>
                  <a:cubicBezTo>
                    <a:pt x="802" y="215"/>
                    <a:pt x="802" y="215"/>
                    <a:pt x="802" y="215"/>
                  </a:cubicBezTo>
                  <a:cubicBezTo>
                    <a:pt x="795" y="219"/>
                    <a:pt x="795" y="219"/>
                    <a:pt x="795" y="219"/>
                  </a:cubicBezTo>
                  <a:cubicBezTo>
                    <a:pt x="769" y="238"/>
                    <a:pt x="769" y="238"/>
                    <a:pt x="769" y="238"/>
                  </a:cubicBezTo>
                  <a:cubicBezTo>
                    <a:pt x="760" y="245"/>
                    <a:pt x="760" y="245"/>
                    <a:pt x="760" y="245"/>
                  </a:cubicBezTo>
                  <a:cubicBezTo>
                    <a:pt x="742" y="258"/>
                    <a:pt x="742" y="258"/>
                    <a:pt x="742" y="258"/>
                  </a:cubicBezTo>
                  <a:cubicBezTo>
                    <a:pt x="737" y="260"/>
                    <a:pt x="737" y="260"/>
                    <a:pt x="737" y="260"/>
                  </a:cubicBezTo>
                  <a:cubicBezTo>
                    <a:pt x="729" y="265"/>
                    <a:pt x="729" y="265"/>
                    <a:pt x="729" y="265"/>
                  </a:cubicBezTo>
                  <a:cubicBezTo>
                    <a:pt x="729" y="263"/>
                    <a:pt x="739" y="261"/>
                    <a:pt x="725" y="267"/>
                  </a:cubicBezTo>
                  <a:cubicBezTo>
                    <a:pt x="722" y="270"/>
                    <a:pt x="722" y="270"/>
                    <a:pt x="722" y="270"/>
                  </a:cubicBezTo>
                  <a:cubicBezTo>
                    <a:pt x="725" y="271"/>
                    <a:pt x="725" y="271"/>
                    <a:pt x="725" y="271"/>
                  </a:cubicBezTo>
                  <a:cubicBezTo>
                    <a:pt x="723" y="269"/>
                    <a:pt x="724" y="272"/>
                    <a:pt x="721" y="273"/>
                  </a:cubicBezTo>
                  <a:cubicBezTo>
                    <a:pt x="720" y="272"/>
                    <a:pt x="720" y="272"/>
                    <a:pt x="720" y="272"/>
                  </a:cubicBezTo>
                  <a:cubicBezTo>
                    <a:pt x="714" y="277"/>
                    <a:pt x="714" y="277"/>
                    <a:pt x="714" y="277"/>
                  </a:cubicBezTo>
                  <a:cubicBezTo>
                    <a:pt x="712" y="278"/>
                    <a:pt x="713" y="273"/>
                    <a:pt x="709" y="281"/>
                  </a:cubicBezTo>
                  <a:cubicBezTo>
                    <a:pt x="710" y="283"/>
                    <a:pt x="710" y="283"/>
                    <a:pt x="710" y="283"/>
                  </a:cubicBezTo>
                  <a:cubicBezTo>
                    <a:pt x="706" y="286"/>
                    <a:pt x="706" y="286"/>
                    <a:pt x="706" y="286"/>
                  </a:cubicBezTo>
                  <a:cubicBezTo>
                    <a:pt x="707" y="281"/>
                    <a:pt x="707" y="281"/>
                    <a:pt x="707" y="281"/>
                  </a:cubicBezTo>
                  <a:cubicBezTo>
                    <a:pt x="705" y="282"/>
                    <a:pt x="705" y="282"/>
                    <a:pt x="705" y="282"/>
                  </a:cubicBezTo>
                  <a:cubicBezTo>
                    <a:pt x="702" y="286"/>
                    <a:pt x="702" y="286"/>
                    <a:pt x="702" y="286"/>
                  </a:cubicBezTo>
                  <a:cubicBezTo>
                    <a:pt x="704" y="289"/>
                    <a:pt x="704" y="289"/>
                    <a:pt x="704" y="289"/>
                  </a:cubicBezTo>
                  <a:cubicBezTo>
                    <a:pt x="700" y="291"/>
                    <a:pt x="700" y="291"/>
                    <a:pt x="700" y="291"/>
                  </a:cubicBezTo>
                  <a:cubicBezTo>
                    <a:pt x="697" y="292"/>
                    <a:pt x="697" y="292"/>
                    <a:pt x="697" y="292"/>
                  </a:cubicBezTo>
                  <a:cubicBezTo>
                    <a:pt x="682" y="302"/>
                    <a:pt x="682" y="302"/>
                    <a:pt x="682" y="302"/>
                  </a:cubicBezTo>
                  <a:cubicBezTo>
                    <a:pt x="680" y="304"/>
                    <a:pt x="680" y="304"/>
                    <a:pt x="680" y="304"/>
                  </a:cubicBezTo>
                  <a:cubicBezTo>
                    <a:pt x="685" y="303"/>
                    <a:pt x="685" y="303"/>
                    <a:pt x="685" y="303"/>
                  </a:cubicBezTo>
                  <a:cubicBezTo>
                    <a:pt x="696" y="297"/>
                    <a:pt x="696" y="297"/>
                    <a:pt x="696" y="297"/>
                  </a:cubicBezTo>
                  <a:cubicBezTo>
                    <a:pt x="697" y="295"/>
                    <a:pt x="697" y="295"/>
                    <a:pt x="697" y="295"/>
                  </a:cubicBezTo>
                  <a:cubicBezTo>
                    <a:pt x="703" y="292"/>
                    <a:pt x="703" y="292"/>
                    <a:pt x="703" y="292"/>
                  </a:cubicBezTo>
                  <a:cubicBezTo>
                    <a:pt x="708" y="292"/>
                    <a:pt x="708" y="292"/>
                    <a:pt x="708" y="292"/>
                  </a:cubicBezTo>
                  <a:cubicBezTo>
                    <a:pt x="715" y="287"/>
                    <a:pt x="715" y="287"/>
                    <a:pt x="715" y="287"/>
                  </a:cubicBezTo>
                  <a:cubicBezTo>
                    <a:pt x="719" y="287"/>
                    <a:pt x="719" y="287"/>
                    <a:pt x="719" y="287"/>
                  </a:cubicBezTo>
                  <a:cubicBezTo>
                    <a:pt x="720" y="283"/>
                    <a:pt x="720" y="283"/>
                    <a:pt x="720" y="283"/>
                  </a:cubicBezTo>
                  <a:cubicBezTo>
                    <a:pt x="728" y="280"/>
                    <a:pt x="728" y="280"/>
                    <a:pt x="728" y="280"/>
                  </a:cubicBezTo>
                  <a:cubicBezTo>
                    <a:pt x="732" y="277"/>
                    <a:pt x="732" y="277"/>
                    <a:pt x="732" y="277"/>
                  </a:cubicBezTo>
                  <a:cubicBezTo>
                    <a:pt x="732" y="276"/>
                    <a:pt x="726" y="281"/>
                    <a:pt x="733" y="275"/>
                  </a:cubicBezTo>
                  <a:cubicBezTo>
                    <a:pt x="736" y="277"/>
                    <a:pt x="736" y="277"/>
                    <a:pt x="736" y="277"/>
                  </a:cubicBezTo>
                  <a:cubicBezTo>
                    <a:pt x="738" y="275"/>
                    <a:pt x="738" y="275"/>
                    <a:pt x="738" y="275"/>
                  </a:cubicBezTo>
                  <a:cubicBezTo>
                    <a:pt x="735" y="274"/>
                    <a:pt x="735" y="274"/>
                    <a:pt x="735" y="274"/>
                  </a:cubicBezTo>
                  <a:cubicBezTo>
                    <a:pt x="737" y="272"/>
                    <a:pt x="737" y="272"/>
                    <a:pt x="737" y="272"/>
                  </a:cubicBezTo>
                  <a:cubicBezTo>
                    <a:pt x="738" y="274"/>
                    <a:pt x="738" y="274"/>
                    <a:pt x="738" y="274"/>
                  </a:cubicBezTo>
                  <a:cubicBezTo>
                    <a:pt x="743" y="272"/>
                    <a:pt x="743" y="272"/>
                    <a:pt x="743" y="272"/>
                  </a:cubicBezTo>
                  <a:cubicBezTo>
                    <a:pt x="746" y="268"/>
                    <a:pt x="746" y="268"/>
                    <a:pt x="746" y="268"/>
                  </a:cubicBezTo>
                  <a:cubicBezTo>
                    <a:pt x="749" y="268"/>
                    <a:pt x="749" y="268"/>
                    <a:pt x="749" y="268"/>
                  </a:cubicBezTo>
                  <a:cubicBezTo>
                    <a:pt x="751" y="264"/>
                    <a:pt x="751" y="264"/>
                    <a:pt x="751" y="264"/>
                  </a:cubicBezTo>
                  <a:cubicBezTo>
                    <a:pt x="756" y="263"/>
                    <a:pt x="756" y="263"/>
                    <a:pt x="756" y="263"/>
                  </a:cubicBezTo>
                  <a:cubicBezTo>
                    <a:pt x="757" y="260"/>
                    <a:pt x="757" y="260"/>
                    <a:pt x="757" y="260"/>
                  </a:cubicBezTo>
                  <a:cubicBezTo>
                    <a:pt x="765" y="257"/>
                    <a:pt x="765" y="257"/>
                    <a:pt x="765" y="257"/>
                  </a:cubicBezTo>
                  <a:cubicBezTo>
                    <a:pt x="771" y="252"/>
                    <a:pt x="771" y="252"/>
                    <a:pt x="771" y="252"/>
                  </a:cubicBezTo>
                  <a:cubicBezTo>
                    <a:pt x="771" y="251"/>
                    <a:pt x="762" y="260"/>
                    <a:pt x="775" y="250"/>
                  </a:cubicBezTo>
                  <a:cubicBezTo>
                    <a:pt x="774" y="253"/>
                    <a:pt x="774" y="253"/>
                    <a:pt x="774" y="253"/>
                  </a:cubicBezTo>
                  <a:cubicBezTo>
                    <a:pt x="775" y="254"/>
                    <a:pt x="775" y="254"/>
                    <a:pt x="775" y="254"/>
                  </a:cubicBezTo>
                  <a:cubicBezTo>
                    <a:pt x="776" y="252"/>
                    <a:pt x="776" y="252"/>
                    <a:pt x="776" y="252"/>
                  </a:cubicBezTo>
                  <a:cubicBezTo>
                    <a:pt x="781" y="254"/>
                    <a:pt x="781" y="254"/>
                    <a:pt x="781" y="254"/>
                  </a:cubicBezTo>
                  <a:cubicBezTo>
                    <a:pt x="781" y="250"/>
                    <a:pt x="781" y="250"/>
                    <a:pt x="781" y="250"/>
                  </a:cubicBezTo>
                  <a:cubicBezTo>
                    <a:pt x="779" y="248"/>
                    <a:pt x="779" y="248"/>
                    <a:pt x="779" y="248"/>
                  </a:cubicBezTo>
                  <a:cubicBezTo>
                    <a:pt x="779" y="247"/>
                    <a:pt x="771" y="254"/>
                    <a:pt x="781" y="246"/>
                  </a:cubicBezTo>
                  <a:cubicBezTo>
                    <a:pt x="791" y="238"/>
                    <a:pt x="791" y="238"/>
                    <a:pt x="791" y="238"/>
                  </a:cubicBezTo>
                  <a:cubicBezTo>
                    <a:pt x="795" y="237"/>
                    <a:pt x="795" y="237"/>
                    <a:pt x="795" y="237"/>
                  </a:cubicBezTo>
                  <a:cubicBezTo>
                    <a:pt x="798" y="233"/>
                    <a:pt x="798" y="233"/>
                    <a:pt x="798" y="233"/>
                  </a:cubicBezTo>
                  <a:cubicBezTo>
                    <a:pt x="801" y="233"/>
                    <a:pt x="801" y="233"/>
                    <a:pt x="801" y="233"/>
                  </a:cubicBezTo>
                  <a:cubicBezTo>
                    <a:pt x="801" y="231"/>
                    <a:pt x="801" y="231"/>
                    <a:pt x="801" y="231"/>
                  </a:cubicBezTo>
                  <a:cubicBezTo>
                    <a:pt x="802" y="226"/>
                    <a:pt x="808" y="235"/>
                    <a:pt x="808" y="227"/>
                  </a:cubicBezTo>
                  <a:cubicBezTo>
                    <a:pt x="809" y="224"/>
                    <a:pt x="809" y="224"/>
                    <a:pt x="809" y="224"/>
                  </a:cubicBezTo>
                  <a:cubicBezTo>
                    <a:pt x="812" y="224"/>
                    <a:pt x="812" y="224"/>
                    <a:pt x="812" y="224"/>
                  </a:cubicBezTo>
                  <a:cubicBezTo>
                    <a:pt x="811" y="225"/>
                    <a:pt x="811" y="225"/>
                    <a:pt x="811" y="225"/>
                  </a:cubicBezTo>
                  <a:cubicBezTo>
                    <a:pt x="812" y="225"/>
                    <a:pt x="810" y="222"/>
                    <a:pt x="812" y="226"/>
                  </a:cubicBezTo>
                  <a:cubicBezTo>
                    <a:pt x="814" y="224"/>
                    <a:pt x="814" y="224"/>
                    <a:pt x="814" y="224"/>
                  </a:cubicBezTo>
                  <a:cubicBezTo>
                    <a:pt x="813" y="223"/>
                    <a:pt x="813" y="223"/>
                    <a:pt x="813" y="223"/>
                  </a:cubicBezTo>
                  <a:cubicBezTo>
                    <a:pt x="821" y="216"/>
                    <a:pt x="821" y="216"/>
                    <a:pt x="821" y="216"/>
                  </a:cubicBezTo>
                  <a:cubicBezTo>
                    <a:pt x="824" y="215"/>
                    <a:pt x="824" y="215"/>
                    <a:pt x="824" y="215"/>
                  </a:cubicBezTo>
                  <a:cubicBezTo>
                    <a:pt x="826" y="212"/>
                    <a:pt x="826" y="212"/>
                    <a:pt x="826" y="212"/>
                  </a:cubicBezTo>
                  <a:cubicBezTo>
                    <a:pt x="828" y="213"/>
                    <a:pt x="831" y="208"/>
                    <a:pt x="833" y="212"/>
                  </a:cubicBezTo>
                  <a:cubicBezTo>
                    <a:pt x="833" y="206"/>
                    <a:pt x="833" y="206"/>
                    <a:pt x="833" y="206"/>
                  </a:cubicBezTo>
                  <a:cubicBezTo>
                    <a:pt x="834" y="203"/>
                    <a:pt x="835" y="211"/>
                    <a:pt x="839" y="203"/>
                  </a:cubicBezTo>
                  <a:cubicBezTo>
                    <a:pt x="841" y="203"/>
                    <a:pt x="841" y="203"/>
                    <a:pt x="841" y="203"/>
                  </a:cubicBezTo>
                  <a:cubicBezTo>
                    <a:pt x="841" y="204"/>
                    <a:pt x="841" y="204"/>
                    <a:pt x="841" y="204"/>
                  </a:cubicBezTo>
                  <a:cubicBezTo>
                    <a:pt x="843" y="203"/>
                    <a:pt x="843" y="203"/>
                    <a:pt x="843" y="203"/>
                  </a:cubicBezTo>
                  <a:cubicBezTo>
                    <a:pt x="841" y="201"/>
                    <a:pt x="841" y="201"/>
                    <a:pt x="841" y="201"/>
                  </a:cubicBezTo>
                  <a:cubicBezTo>
                    <a:pt x="841" y="199"/>
                    <a:pt x="841" y="199"/>
                    <a:pt x="841" y="199"/>
                  </a:cubicBezTo>
                  <a:cubicBezTo>
                    <a:pt x="846" y="198"/>
                    <a:pt x="846" y="198"/>
                    <a:pt x="846" y="198"/>
                  </a:cubicBezTo>
                  <a:cubicBezTo>
                    <a:pt x="846" y="196"/>
                    <a:pt x="846" y="196"/>
                    <a:pt x="846" y="196"/>
                  </a:cubicBezTo>
                  <a:cubicBezTo>
                    <a:pt x="851" y="198"/>
                    <a:pt x="851" y="198"/>
                    <a:pt x="851" y="198"/>
                  </a:cubicBezTo>
                  <a:cubicBezTo>
                    <a:pt x="852" y="197"/>
                    <a:pt x="848" y="201"/>
                    <a:pt x="853" y="197"/>
                  </a:cubicBezTo>
                  <a:cubicBezTo>
                    <a:pt x="850" y="194"/>
                    <a:pt x="850" y="194"/>
                    <a:pt x="850" y="194"/>
                  </a:cubicBezTo>
                  <a:cubicBezTo>
                    <a:pt x="859" y="189"/>
                    <a:pt x="859" y="189"/>
                    <a:pt x="859" y="189"/>
                  </a:cubicBezTo>
                  <a:cubicBezTo>
                    <a:pt x="859" y="185"/>
                    <a:pt x="859" y="185"/>
                    <a:pt x="859" y="185"/>
                  </a:cubicBezTo>
                  <a:cubicBezTo>
                    <a:pt x="865" y="183"/>
                    <a:pt x="865" y="183"/>
                    <a:pt x="865" y="183"/>
                  </a:cubicBezTo>
                  <a:cubicBezTo>
                    <a:pt x="866" y="180"/>
                    <a:pt x="866" y="180"/>
                    <a:pt x="866" y="180"/>
                  </a:cubicBezTo>
                  <a:cubicBezTo>
                    <a:pt x="872" y="177"/>
                    <a:pt x="872" y="177"/>
                    <a:pt x="872" y="177"/>
                  </a:cubicBezTo>
                  <a:cubicBezTo>
                    <a:pt x="879" y="178"/>
                    <a:pt x="879" y="178"/>
                    <a:pt x="879" y="178"/>
                  </a:cubicBezTo>
                  <a:cubicBezTo>
                    <a:pt x="880" y="178"/>
                    <a:pt x="880" y="178"/>
                    <a:pt x="880" y="178"/>
                  </a:cubicBezTo>
                  <a:cubicBezTo>
                    <a:pt x="879" y="181"/>
                    <a:pt x="879" y="181"/>
                    <a:pt x="879" y="181"/>
                  </a:cubicBezTo>
                  <a:cubicBezTo>
                    <a:pt x="875" y="180"/>
                    <a:pt x="875" y="180"/>
                    <a:pt x="875" y="180"/>
                  </a:cubicBezTo>
                  <a:cubicBezTo>
                    <a:pt x="872" y="182"/>
                    <a:pt x="872" y="182"/>
                    <a:pt x="872" y="182"/>
                  </a:cubicBezTo>
                  <a:cubicBezTo>
                    <a:pt x="874" y="188"/>
                    <a:pt x="871" y="180"/>
                    <a:pt x="879" y="183"/>
                  </a:cubicBezTo>
                  <a:cubicBezTo>
                    <a:pt x="879" y="184"/>
                    <a:pt x="879" y="184"/>
                    <a:pt x="879" y="184"/>
                  </a:cubicBezTo>
                  <a:cubicBezTo>
                    <a:pt x="880" y="185"/>
                    <a:pt x="880" y="185"/>
                    <a:pt x="880" y="185"/>
                  </a:cubicBezTo>
                  <a:cubicBezTo>
                    <a:pt x="881" y="185"/>
                    <a:pt x="887" y="190"/>
                    <a:pt x="882" y="182"/>
                  </a:cubicBezTo>
                  <a:cubicBezTo>
                    <a:pt x="887" y="182"/>
                    <a:pt x="887" y="182"/>
                    <a:pt x="887" y="182"/>
                  </a:cubicBezTo>
                  <a:cubicBezTo>
                    <a:pt x="885" y="183"/>
                    <a:pt x="885" y="183"/>
                    <a:pt x="885" y="183"/>
                  </a:cubicBezTo>
                  <a:cubicBezTo>
                    <a:pt x="884" y="187"/>
                    <a:pt x="884" y="187"/>
                    <a:pt x="884" y="187"/>
                  </a:cubicBezTo>
                  <a:cubicBezTo>
                    <a:pt x="883" y="187"/>
                    <a:pt x="886" y="188"/>
                    <a:pt x="882" y="187"/>
                  </a:cubicBezTo>
                  <a:cubicBezTo>
                    <a:pt x="881" y="188"/>
                    <a:pt x="881" y="188"/>
                    <a:pt x="881" y="188"/>
                  </a:cubicBezTo>
                  <a:cubicBezTo>
                    <a:pt x="882" y="191"/>
                    <a:pt x="882" y="191"/>
                    <a:pt x="882" y="191"/>
                  </a:cubicBezTo>
                  <a:cubicBezTo>
                    <a:pt x="882" y="194"/>
                    <a:pt x="882" y="194"/>
                    <a:pt x="882" y="194"/>
                  </a:cubicBezTo>
                  <a:cubicBezTo>
                    <a:pt x="881" y="194"/>
                    <a:pt x="881" y="194"/>
                    <a:pt x="881" y="194"/>
                  </a:cubicBezTo>
                  <a:cubicBezTo>
                    <a:pt x="881" y="197"/>
                    <a:pt x="881" y="197"/>
                    <a:pt x="881" y="197"/>
                  </a:cubicBezTo>
                  <a:cubicBezTo>
                    <a:pt x="883" y="199"/>
                    <a:pt x="883" y="199"/>
                    <a:pt x="883" y="199"/>
                  </a:cubicBezTo>
                  <a:cubicBezTo>
                    <a:pt x="886" y="193"/>
                    <a:pt x="886" y="193"/>
                    <a:pt x="886" y="193"/>
                  </a:cubicBezTo>
                  <a:cubicBezTo>
                    <a:pt x="891" y="195"/>
                    <a:pt x="891" y="195"/>
                    <a:pt x="891" y="195"/>
                  </a:cubicBezTo>
                  <a:cubicBezTo>
                    <a:pt x="889" y="198"/>
                    <a:pt x="889" y="198"/>
                    <a:pt x="889" y="198"/>
                  </a:cubicBezTo>
                  <a:cubicBezTo>
                    <a:pt x="884" y="198"/>
                    <a:pt x="884" y="198"/>
                    <a:pt x="884" y="198"/>
                  </a:cubicBezTo>
                  <a:cubicBezTo>
                    <a:pt x="884" y="199"/>
                    <a:pt x="887" y="195"/>
                    <a:pt x="884" y="200"/>
                  </a:cubicBezTo>
                  <a:cubicBezTo>
                    <a:pt x="882" y="198"/>
                    <a:pt x="882" y="198"/>
                    <a:pt x="882" y="198"/>
                  </a:cubicBezTo>
                  <a:cubicBezTo>
                    <a:pt x="876" y="201"/>
                    <a:pt x="876" y="201"/>
                    <a:pt x="876" y="201"/>
                  </a:cubicBezTo>
                  <a:cubicBezTo>
                    <a:pt x="873" y="201"/>
                    <a:pt x="873" y="201"/>
                    <a:pt x="873" y="201"/>
                  </a:cubicBezTo>
                  <a:cubicBezTo>
                    <a:pt x="873" y="205"/>
                    <a:pt x="873" y="205"/>
                    <a:pt x="873" y="205"/>
                  </a:cubicBezTo>
                  <a:cubicBezTo>
                    <a:pt x="869" y="206"/>
                    <a:pt x="869" y="206"/>
                    <a:pt x="869" y="206"/>
                  </a:cubicBezTo>
                  <a:cubicBezTo>
                    <a:pt x="867" y="208"/>
                    <a:pt x="867" y="208"/>
                    <a:pt x="867" y="208"/>
                  </a:cubicBezTo>
                  <a:cubicBezTo>
                    <a:pt x="861" y="209"/>
                    <a:pt x="861" y="209"/>
                    <a:pt x="861" y="209"/>
                  </a:cubicBezTo>
                  <a:cubicBezTo>
                    <a:pt x="861" y="211"/>
                    <a:pt x="861" y="211"/>
                    <a:pt x="861" y="211"/>
                  </a:cubicBezTo>
                  <a:cubicBezTo>
                    <a:pt x="852" y="216"/>
                    <a:pt x="852" y="216"/>
                    <a:pt x="852" y="216"/>
                  </a:cubicBezTo>
                  <a:cubicBezTo>
                    <a:pt x="854" y="212"/>
                    <a:pt x="854" y="212"/>
                    <a:pt x="854" y="212"/>
                  </a:cubicBezTo>
                  <a:cubicBezTo>
                    <a:pt x="855" y="212"/>
                    <a:pt x="854" y="215"/>
                    <a:pt x="851" y="213"/>
                  </a:cubicBezTo>
                  <a:cubicBezTo>
                    <a:pt x="851" y="212"/>
                    <a:pt x="858" y="218"/>
                    <a:pt x="851" y="210"/>
                  </a:cubicBezTo>
                  <a:cubicBezTo>
                    <a:pt x="846" y="212"/>
                    <a:pt x="846" y="212"/>
                    <a:pt x="846" y="212"/>
                  </a:cubicBezTo>
                  <a:cubicBezTo>
                    <a:pt x="845" y="213"/>
                    <a:pt x="845" y="213"/>
                    <a:pt x="845" y="213"/>
                  </a:cubicBezTo>
                  <a:cubicBezTo>
                    <a:pt x="851" y="214"/>
                    <a:pt x="851" y="214"/>
                    <a:pt x="851" y="214"/>
                  </a:cubicBezTo>
                  <a:cubicBezTo>
                    <a:pt x="847" y="219"/>
                    <a:pt x="847" y="219"/>
                    <a:pt x="847" y="219"/>
                  </a:cubicBezTo>
                  <a:cubicBezTo>
                    <a:pt x="847" y="221"/>
                    <a:pt x="847" y="221"/>
                    <a:pt x="847" y="221"/>
                  </a:cubicBezTo>
                  <a:cubicBezTo>
                    <a:pt x="851" y="220"/>
                    <a:pt x="851" y="220"/>
                    <a:pt x="851" y="220"/>
                  </a:cubicBezTo>
                  <a:cubicBezTo>
                    <a:pt x="848" y="223"/>
                    <a:pt x="848" y="223"/>
                    <a:pt x="848" y="223"/>
                  </a:cubicBezTo>
                  <a:cubicBezTo>
                    <a:pt x="844" y="224"/>
                    <a:pt x="844" y="224"/>
                    <a:pt x="844" y="224"/>
                  </a:cubicBezTo>
                  <a:cubicBezTo>
                    <a:pt x="839" y="222"/>
                    <a:pt x="839" y="222"/>
                    <a:pt x="839" y="222"/>
                  </a:cubicBezTo>
                  <a:cubicBezTo>
                    <a:pt x="841" y="220"/>
                    <a:pt x="841" y="220"/>
                    <a:pt x="841" y="220"/>
                  </a:cubicBezTo>
                  <a:cubicBezTo>
                    <a:pt x="843" y="218"/>
                    <a:pt x="843" y="218"/>
                    <a:pt x="843" y="218"/>
                  </a:cubicBezTo>
                  <a:cubicBezTo>
                    <a:pt x="841" y="218"/>
                    <a:pt x="841" y="218"/>
                    <a:pt x="841" y="218"/>
                  </a:cubicBezTo>
                  <a:cubicBezTo>
                    <a:pt x="831" y="225"/>
                    <a:pt x="831" y="225"/>
                    <a:pt x="831" y="225"/>
                  </a:cubicBezTo>
                  <a:cubicBezTo>
                    <a:pt x="829" y="225"/>
                    <a:pt x="842" y="223"/>
                    <a:pt x="827" y="227"/>
                  </a:cubicBezTo>
                  <a:cubicBezTo>
                    <a:pt x="821" y="234"/>
                    <a:pt x="821" y="234"/>
                    <a:pt x="821" y="234"/>
                  </a:cubicBezTo>
                  <a:cubicBezTo>
                    <a:pt x="808" y="242"/>
                    <a:pt x="808" y="242"/>
                    <a:pt x="808" y="242"/>
                  </a:cubicBezTo>
                  <a:cubicBezTo>
                    <a:pt x="807" y="243"/>
                    <a:pt x="807" y="243"/>
                    <a:pt x="807" y="243"/>
                  </a:cubicBezTo>
                  <a:cubicBezTo>
                    <a:pt x="808" y="242"/>
                    <a:pt x="808" y="244"/>
                    <a:pt x="809" y="243"/>
                  </a:cubicBezTo>
                  <a:cubicBezTo>
                    <a:pt x="793" y="254"/>
                    <a:pt x="793" y="254"/>
                    <a:pt x="793" y="254"/>
                  </a:cubicBezTo>
                  <a:cubicBezTo>
                    <a:pt x="791" y="255"/>
                    <a:pt x="791" y="255"/>
                    <a:pt x="791" y="255"/>
                  </a:cubicBezTo>
                  <a:cubicBezTo>
                    <a:pt x="792" y="259"/>
                    <a:pt x="792" y="259"/>
                    <a:pt x="792" y="259"/>
                  </a:cubicBezTo>
                  <a:cubicBezTo>
                    <a:pt x="793" y="259"/>
                    <a:pt x="787" y="261"/>
                    <a:pt x="793" y="258"/>
                  </a:cubicBezTo>
                  <a:cubicBezTo>
                    <a:pt x="793" y="256"/>
                    <a:pt x="793" y="256"/>
                    <a:pt x="793" y="256"/>
                  </a:cubicBezTo>
                  <a:cubicBezTo>
                    <a:pt x="793" y="255"/>
                    <a:pt x="786" y="262"/>
                    <a:pt x="797" y="256"/>
                  </a:cubicBezTo>
                  <a:cubicBezTo>
                    <a:pt x="797" y="254"/>
                    <a:pt x="797" y="254"/>
                    <a:pt x="797" y="254"/>
                  </a:cubicBezTo>
                  <a:cubicBezTo>
                    <a:pt x="806" y="250"/>
                    <a:pt x="806" y="250"/>
                    <a:pt x="806" y="250"/>
                  </a:cubicBezTo>
                  <a:cubicBezTo>
                    <a:pt x="812" y="242"/>
                    <a:pt x="812" y="242"/>
                    <a:pt x="812" y="242"/>
                  </a:cubicBezTo>
                  <a:cubicBezTo>
                    <a:pt x="824" y="234"/>
                    <a:pt x="824" y="234"/>
                    <a:pt x="824" y="234"/>
                  </a:cubicBezTo>
                  <a:cubicBezTo>
                    <a:pt x="823" y="234"/>
                    <a:pt x="823" y="234"/>
                    <a:pt x="823" y="234"/>
                  </a:cubicBezTo>
                  <a:cubicBezTo>
                    <a:pt x="829" y="231"/>
                    <a:pt x="829" y="231"/>
                    <a:pt x="829" y="231"/>
                  </a:cubicBezTo>
                  <a:cubicBezTo>
                    <a:pt x="831" y="227"/>
                    <a:pt x="831" y="227"/>
                    <a:pt x="831" y="227"/>
                  </a:cubicBezTo>
                  <a:cubicBezTo>
                    <a:pt x="837" y="224"/>
                    <a:pt x="837" y="224"/>
                    <a:pt x="837" y="224"/>
                  </a:cubicBezTo>
                  <a:cubicBezTo>
                    <a:pt x="838" y="227"/>
                    <a:pt x="846" y="216"/>
                    <a:pt x="837" y="229"/>
                  </a:cubicBezTo>
                  <a:cubicBezTo>
                    <a:pt x="838" y="229"/>
                    <a:pt x="838" y="229"/>
                    <a:pt x="838" y="229"/>
                  </a:cubicBezTo>
                  <a:cubicBezTo>
                    <a:pt x="837" y="231"/>
                    <a:pt x="837" y="231"/>
                    <a:pt x="837" y="231"/>
                  </a:cubicBezTo>
                  <a:cubicBezTo>
                    <a:pt x="834" y="232"/>
                    <a:pt x="834" y="232"/>
                    <a:pt x="834" y="232"/>
                  </a:cubicBezTo>
                  <a:cubicBezTo>
                    <a:pt x="829" y="231"/>
                    <a:pt x="829" y="231"/>
                    <a:pt x="829" y="231"/>
                  </a:cubicBezTo>
                  <a:cubicBezTo>
                    <a:pt x="827" y="233"/>
                    <a:pt x="827" y="233"/>
                    <a:pt x="827" y="233"/>
                  </a:cubicBezTo>
                  <a:cubicBezTo>
                    <a:pt x="830" y="235"/>
                    <a:pt x="830" y="235"/>
                    <a:pt x="830" y="235"/>
                  </a:cubicBezTo>
                  <a:cubicBezTo>
                    <a:pt x="833" y="235"/>
                    <a:pt x="833" y="235"/>
                    <a:pt x="833" y="235"/>
                  </a:cubicBezTo>
                  <a:cubicBezTo>
                    <a:pt x="823" y="238"/>
                    <a:pt x="823" y="238"/>
                    <a:pt x="823" y="238"/>
                  </a:cubicBezTo>
                  <a:cubicBezTo>
                    <a:pt x="823" y="240"/>
                    <a:pt x="823" y="240"/>
                    <a:pt x="823" y="240"/>
                  </a:cubicBezTo>
                  <a:cubicBezTo>
                    <a:pt x="822" y="241"/>
                    <a:pt x="830" y="241"/>
                    <a:pt x="821" y="240"/>
                  </a:cubicBezTo>
                  <a:cubicBezTo>
                    <a:pt x="814" y="242"/>
                    <a:pt x="814" y="242"/>
                    <a:pt x="814" y="242"/>
                  </a:cubicBezTo>
                  <a:cubicBezTo>
                    <a:pt x="818" y="243"/>
                    <a:pt x="818" y="243"/>
                    <a:pt x="818" y="243"/>
                  </a:cubicBezTo>
                  <a:cubicBezTo>
                    <a:pt x="818" y="244"/>
                    <a:pt x="818" y="245"/>
                    <a:pt x="816" y="244"/>
                  </a:cubicBezTo>
                  <a:cubicBezTo>
                    <a:pt x="817" y="244"/>
                    <a:pt x="820" y="241"/>
                    <a:pt x="817" y="247"/>
                  </a:cubicBezTo>
                  <a:cubicBezTo>
                    <a:pt x="818" y="246"/>
                    <a:pt x="822" y="242"/>
                    <a:pt x="813" y="246"/>
                  </a:cubicBezTo>
                  <a:cubicBezTo>
                    <a:pt x="812" y="246"/>
                    <a:pt x="812" y="246"/>
                    <a:pt x="812" y="246"/>
                  </a:cubicBezTo>
                  <a:cubicBezTo>
                    <a:pt x="815" y="248"/>
                    <a:pt x="815" y="248"/>
                    <a:pt x="815" y="248"/>
                  </a:cubicBezTo>
                  <a:cubicBezTo>
                    <a:pt x="810" y="248"/>
                    <a:pt x="810" y="248"/>
                    <a:pt x="810" y="248"/>
                  </a:cubicBezTo>
                  <a:cubicBezTo>
                    <a:pt x="803" y="254"/>
                    <a:pt x="803" y="254"/>
                    <a:pt x="803" y="254"/>
                  </a:cubicBezTo>
                  <a:cubicBezTo>
                    <a:pt x="803" y="255"/>
                    <a:pt x="803" y="255"/>
                    <a:pt x="803" y="255"/>
                  </a:cubicBezTo>
                  <a:cubicBezTo>
                    <a:pt x="802" y="255"/>
                    <a:pt x="802" y="255"/>
                    <a:pt x="802" y="255"/>
                  </a:cubicBezTo>
                  <a:cubicBezTo>
                    <a:pt x="800" y="256"/>
                    <a:pt x="795" y="255"/>
                    <a:pt x="798" y="259"/>
                  </a:cubicBezTo>
                  <a:cubicBezTo>
                    <a:pt x="795" y="261"/>
                    <a:pt x="795" y="261"/>
                    <a:pt x="795" y="261"/>
                  </a:cubicBezTo>
                  <a:cubicBezTo>
                    <a:pt x="795" y="263"/>
                    <a:pt x="795" y="263"/>
                    <a:pt x="795" y="263"/>
                  </a:cubicBezTo>
                  <a:cubicBezTo>
                    <a:pt x="792" y="263"/>
                    <a:pt x="792" y="263"/>
                    <a:pt x="792" y="263"/>
                  </a:cubicBezTo>
                  <a:cubicBezTo>
                    <a:pt x="792" y="264"/>
                    <a:pt x="792" y="264"/>
                    <a:pt x="792" y="264"/>
                  </a:cubicBezTo>
                  <a:cubicBezTo>
                    <a:pt x="785" y="269"/>
                    <a:pt x="785" y="269"/>
                    <a:pt x="785" y="269"/>
                  </a:cubicBezTo>
                  <a:cubicBezTo>
                    <a:pt x="784" y="272"/>
                    <a:pt x="784" y="272"/>
                    <a:pt x="784" y="272"/>
                  </a:cubicBezTo>
                  <a:cubicBezTo>
                    <a:pt x="776" y="276"/>
                    <a:pt x="776" y="276"/>
                    <a:pt x="776" y="276"/>
                  </a:cubicBezTo>
                  <a:cubicBezTo>
                    <a:pt x="775" y="277"/>
                    <a:pt x="775" y="277"/>
                    <a:pt x="775" y="277"/>
                  </a:cubicBezTo>
                  <a:cubicBezTo>
                    <a:pt x="777" y="278"/>
                    <a:pt x="777" y="278"/>
                    <a:pt x="777" y="278"/>
                  </a:cubicBezTo>
                  <a:cubicBezTo>
                    <a:pt x="775" y="278"/>
                    <a:pt x="775" y="278"/>
                    <a:pt x="775" y="278"/>
                  </a:cubicBezTo>
                  <a:cubicBezTo>
                    <a:pt x="758" y="290"/>
                    <a:pt x="758" y="290"/>
                    <a:pt x="758" y="290"/>
                  </a:cubicBezTo>
                  <a:cubicBezTo>
                    <a:pt x="754" y="294"/>
                    <a:pt x="754" y="294"/>
                    <a:pt x="754" y="294"/>
                  </a:cubicBezTo>
                  <a:cubicBezTo>
                    <a:pt x="747" y="298"/>
                    <a:pt x="747" y="298"/>
                    <a:pt x="747" y="298"/>
                  </a:cubicBezTo>
                  <a:cubicBezTo>
                    <a:pt x="745" y="300"/>
                    <a:pt x="745" y="300"/>
                    <a:pt x="745" y="300"/>
                  </a:cubicBezTo>
                  <a:cubicBezTo>
                    <a:pt x="746" y="301"/>
                    <a:pt x="746" y="301"/>
                    <a:pt x="746" y="301"/>
                  </a:cubicBezTo>
                  <a:cubicBezTo>
                    <a:pt x="747" y="300"/>
                    <a:pt x="747" y="300"/>
                    <a:pt x="747" y="300"/>
                  </a:cubicBezTo>
                  <a:cubicBezTo>
                    <a:pt x="748" y="301"/>
                    <a:pt x="748" y="301"/>
                    <a:pt x="748" y="301"/>
                  </a:cubicBezTo>
                  <a:cubicBezTo>
                    <a:pt x="763" y="293"/>
                    <a:pt x="763" y="293"/>
                    <a:pt x="763" y="293"/>
                  </a:cubicBezTo>
                  <a:cubicBezTo>
                    <a:pt x="766" y="293"/>
                    <a:pt x="766" y="293"/>
                    <a:pt x="766" y="293"/>
                  </a:cubicBezTo>
                  <a:cubicBezTo>
                    <a:pt x="784" y="281"/>
                    <a:pt x="784" y="281"/>
                    <a:pt x="784" y="281"/>
                  </a:cubicBezTo>
                  <a:cubicBezTo>
                    <a:pt x="784" y="278"/>
                    <a:pt x="787" y="284"/>
                    <a:pt x="787" y="280"/>
                  </a:cubicBezTo>
                  <a:cubicBezTo>
                    <a:pt x="802" y="271"/>
                    <a:pt x="802" y="271"/>
                    <a:pt x="802" y="271"/>
                  </a:cubicBezTo>
                  <a:cubicBezTo>
                    <a:pt x="793" y="280"/>
                    <a:pt x="793" y="280"/>
                    <a:pt x="793" y="280"/>
                  </a:cubicBezTo>
                  <a:cubicBezTo>
                    <a:pt x="790" y="283"/>
                    <a:pt x="790" y="283"/>
                    <a:pt x="790" y="283"/>
                  </a:cubicBezTo>
                  <a:cubicBezTo>
                    <a:pt x="799" y="282"/>
                    <a:pt x="799" y="282"/>
                    <a:pt x="799" y="282"/>
                  </a:cubicBezTo>
                  <a:cubicBezTo>
                    <a:pt x="800" y="281"/>
                    <a:pt x="801" y="287"/>
                    <a:pt x="802" y="279"/>
                  </a:cubicBezTo>
                  <a:cubicBezTo>
                    <a:pt x="805" y="281"/>
                    <a:pt x="805" y="281"/>
                    <a:pt x="805" y="281"/>
                  </a:cubicBezTo>
                  <a:cubicBezTo>
                    <a:pt x="797" y="286"/>
                    <a:pt x="797" y="286"/>
                    <a:pt x="797" y="286"/>
                  </a:cubicBezTo>
                  <a:cubicBezTo>
                    <a:pt x="797" y="287"/>
                    <a:pt x="797" y="287"/>
                    <a:pt x="797" y="287"/>
                  </a:cubicBezTo>
                  <a:cubicBezTo>
                    <a:pt x="793" y="290"/>
                    <a:pt x="793" y="290"/>
                    <a:pt x="793" y="290"/>
                  </a:cubicBezTo>
                  <a:cubicBezTo>
                    <a:pt x="793" y="291"/>
                    <a:pt x="793" y="291"/>
                    <a:pt x="793" y="291"/>
                  </a:cubicBezTo>
                  <a:cubicBezTo>
                    <a:pt x="792" y="290"/>
                    <a:pt x="792" y="290"/>
                    <a:pt x="792" y="290"/>
                  </a:cubicBezTo>
                  <a:cubicBezTo>
                    <a:pt x="790" y="290"/>
                    <a:pt x="790" y="290"/>
                    <a:pt x="790" y="290"/>
                  </a:cubicBezTo>
                  <a:cubicBezTo>
                    <a:pt x="789" y="292"/>
                    <a:pt x="789" y="292"/>
                    <a:pt x="789" y="292"/>
                  </a:cubicBezTo>
                  <a:cubicBezTo>
                    <a:pt x="790" y="292"/>
                    <a:pt x="790" y="292"/>
                    <a:pt x="790" y="292"/>
                  </a:cubicBezTo>
                  <a:cubicBezTo>
                    <a:pt x="790" y="294"/>
                    <a:pt x="790" y="294"/>
                    <a:pt x="790" y="294"/>
                  </a:cubicBezTo>
                  <a:cubicBezTo>
                    <a:pt x="785" y="296"/>
                    <a:pt x="798" y="298"/>
                    <a:pt x="785" y="295"/>
                  </a:cubicBezTo>
                  <a:cubicBezTo>
                    <a:pt x="783" y="299"/>
                    <a:pt x="783" y="299"/>
                    <a:pt x="783" y="299"/>
                  </a:cubicBezTo>
                  <a:cubicBezTo>
                    <a:pt x="784" y="301"/>
                    <a:pt x="784" y="301"/>
                    <a:pt x="784" y="301"/>
                  </a:cubicBezTo>
                  <a:cubicBezTo>
                    <a:pt x="785" y="301"/>
                    <a:pt x="788" y="302"/>
                    <a:pt x="787" y="298"/>
                  </a:cubicBezTo>
                  <a:cubicBezTo>
                    <a:pt x="788" y="299"/>
                    <a:pt x="790" y="298"/>
                    <a:pt x="791" y="298"/>
                  </a:cubicBezTo>
                  <a:cubicBezTo>
                    <a:pt x="790" y="297"/>
                    <a:pt x="790" y="297"/>
                    <a:pt x="790" y="297"/>
                  </a:cubicBezTo>
                  <a:cubicBezTo>
                    <a:pt x="789" y="298"/>
                    <a:pt x="789" y="298"/>
                    <a:pt x="789" y="298"/>
                  </a:cubicBezTo>
                  <a:cubicBezTo>
                    <a:pt x="790" y="295"/>
                    <a:pt x="780" y="302"/>
                    <a:pt x="793" y="296"/>
                  </a:cubicBezTo>
                  <a:cubicBezTo>
                    <a:pt x="791" y="301"/>
                    <a:pt x="791" y="301"/>
                    <a:pt x="791" y="301"/>
                  </a:cubicBezTo>
                  <a:cubicBezTo>
                    <a:pt x="798" y="302"/>
                    <a:pt x="798" y="302"/>
                    <a:pt x="798" y="302"/>
                  </a:cubicBezTo>
                  <a:cubicBezTo>
                    <a:pt x="794" y="301"/>
                    <a:pt x="800" y="308"/>
                    <a:pt x="798" y="299"/>
                  </a:cubicBezTo>
                  <a:cubicBezTo>
                    <a:pt x="795" y="299"/>
                    <a:pt x="795" y="299"/>
                    <a:pt x="795" y="299"/>
                  </a:cubicBezTo>
                  <a:cubicBezTo>
                    <a:pt x="796" y="297"/>
                    <a:pt x="800" y="296"/>
                    <a:pt x="801" y="300"/>
                  </a:cubicBezTo>
                  <a:cubicBezTo>
                    <a:pt x="809" y="298"/>
                    <a:pt x="809" y="298"/>
                    <a:pt x="809" y="298"/>
                  </a:cubicBezTo>
                  <a:cubicBezTo>
                    <a:pt x="810" y="294"/>
                    <a:pt x="810" y="294"/>
                    <a:pt x="810" y="294"/>
                  </a:cubicBezTo>
                  <a:cubicBezTo>
                    <a:pt x="810" y="296"/>
                    <a:pt x="810" y="296"/>
                    <a:pt x="810" y="296"/>
                  </a:cubicBezTo>
                  <a:cubicBezTo>
                    <a:pt x="819" y="297"/>
                    <a:pt x="819" y="297"/>
                    <a:pt x="819" y="297"/>
                  </a:cubicBezTo>
                  <a:cubicBezTo>
                    <a:pt x="820" y="295"/>
                    <a:pt x="820" y="295"/>
                    <a:pt x="820" y="295"/>
                  </a:cubicBezTo>
                  <a:cubicBezTo>
                    <a:pt x="824" y="295"/>
                    <a:pt x="824" y="295"/>
                    <a:pt x="824" y="295"/>
                  </a:cubicBezTo>
                  <a:cubicBezTo>
                    <a:pt x="824" y="292"/>
                    <a:pt x="824" y="292"/>
                    <a:pt x="824" y="292"/>
                  </a:cubicBezTo>
                  <a:cubicBezTo>
                    <a:pt x="827" y="289"/>
                    <a:pt x="825" y="295"/>
                    <a:pt x="827" y="295"/>
                  </a:cubicBezTo>
                  <a:cubicBezTo>
                    <a:pt x="829" y="294"/>
                    <a:pt x="829" y="294"/>
                    <a:pt x="829" y="294"/>
                  </a:cubicBezTo>
                  <a:cubicBezTo>
                    <a:pt x="831" y="295"/>
                    <a:pt x="831" y="295"/>
                    <a:pt x="831" y="295"/>
                  </a:cubicBezTo>
                  <a:cubicBezTo>
                    <a:pt x="833" y="292"/>
                    <a:pt x="833" y="292"/>
                    <a:pt x="833" y="292"/>
                  </a:cubicBezTo>
                  <a:cubicBezTo>
                    <a:pt x="844" y="291"/>
                    <a:pt x="844" y="291"/>
                    <a:pt x="844" y="291"/>
                  </a:cubicBezTo>
                  <a:cubicBezTo>
                    <a:pt x="844" y="290"/>
                    <a:pt x="844" y="290"/>
                    <a:pt x="844" y="290"/>
                  </a:cubicBezTo>
                  <a:cubicBezTo>
                    <a:pt x="847" y="291"/>
                    <a:pt x="847" y="291"/>
                    <a:pt x="847" y="291"/>
                  </a:cubicBezTo>
                  <a:cubicBezTo>
                    <a:pt x="851" y="289"/>
                    <a:pt x="851" y="289"/>
                    <a:pt x="851" y="289"/>
                  </a:cubicBezTo>
                  <a:cubicBezTo>
                    <a:pt x="860" y="288"/>
                    <a:pt x="860" y="288"/>
                    <a:pt x="860" y="288"/>
                  </a:cubicBezTo>
                  <a:cubicBezTo>
                    <a:pt x="862" y="286"/>
                    <a:pt x="862" y="286"/>
                    <a:pt x="862" y="286"/>
                  </a:cubicBezTo>
                  <a:cubicBezTo>
                    <a:pt x="861" y="286"/>
                    <a:pt x="859" y="289"/>
                    <a:pt x="865" y="287"/>
                  </a:cubicBezTo>
                  <a:cubicBezTo>
                    <a:pt x="866" y="286"/>
                    <a:pt x="866" y="286"/>
                    <a:pt x="866" y="286"/>
                  </a:cubicBezTo>
                  <a:cubicBezTo>
                    <a:pt x="867" y="287"/>
                    <a:pt x="867" y="287"/>
                    <a:pt x="867" y="287"/>
                  </a:cubicBezTo>
                  <a:cubicBezTo>
                    <a:pt x="863" y="289"/>
                    <a:pt x="863" y="289"/>
                    <a:pt x="863" y="289"/>
                  </a:cubicBezTo>
                  <a:cubicBezTo>
                    <a:pt x="863" y="291"/>
                    <a:pt x="863" y="291"/>
                    <a:pt x="863" y="291"/>
                  </a:cubicBezTo>
                  <a:cubicBezTo>
                    <a:pt x="868" y="291"/>
                    <a:pt x="868" y="291"/>
                    <a:pt x="868" y="291"/>
                  </a:cubicBezTo>
                  <a:cubicBezTo>
                    <a:pt x="871" y="287"/>
                    <a:pt x="871" y="287"/>
                    <a:pt x="871" y="287"/>
                  </a:cubicBezTo>
                  <a:cubicBezTo>
                    <a:pt x="869" y="286"/>
                    <a:pt x="869" y="286"/>
                    <a:pt x="869" y="286"/>
                  </a:cubicBezTo>
                  <a:cubicBezTo>
                    <a:pt x="880" y="283"/>
                    <a:pt x="880" y="283"/>
                    <a:pt x="880" y="283"/>
                  </a:cubicBezTo>
                  <a:cubicBezTo>
                    <a:pt x="880" y="283"/>
                    <a:pt x="880" y="283"/>
                    <a:pt x="880" y="283"/>
                  </a:cubicBezTo>
                  <a:cubicBezTo>
                    <a:pt x="882" y="281"/>
                    <a:pt x="882" y="281"/>
                    <a:pt x="882" y="281"/>
                  </a:cubicBezTo>
                  <a:cubicBezTo>
                    <a:pt x="884" y="282"/>
                    <a:pt x="884" y="282"/>
                    <a:pt x="884" y="282"/>
                  </a:cubicBezTo>
                  <a:cubicBezTo>
                    <a:pt x="886" y="284"/>
                    <a:pt x="888" y="281"/>
                    <a:pt x="890" y="282"/>
                  </a:cubicBezTo>
                  <a:cubicBezTo>
                    <a:pt x="890" y="283"/>
                    <a:pt x="892" y="281"/>
                    <a:pt x="890" y="283"/>
                  </a:cubicBezTo>
                  <a:cubicBezTo>
                    <a:pt x="890" y="283"/>
                    <a:pt x="891" y="283"/>
                    <a:pt x="891" y="283"/>
                  </a:cubicBezTo>
                  <a:cubicBezTo>
                    <a:pt x="892" y="280"/>
                    <a:pt x="892" y="280"/>
                    <a:pt x="892" y="280"/>
                  </a:cubicBezTo>
                  <a:cubicBezTo>
                    <a:pt x="899" y="279"/>
                    <a:pt x="899" y="279"/>
                    <a:pt x="899" y="279"/>
                  </a:cubicBezTo>
                  <a:cubicBezTo>
                    <a:pt x="899" y="275"/>
                    <a:pt x="899" y="275"/>
                    <a:pt x="899" y="275"/>
                  </a:cubicBezTo>
                  <a:cubicBezTo>
                    <a:pt x="904" y="278"/>
                    <a:pt x="904" y="278"/>
                    <a:pt x="904" y="278"/>
                  </a:cubicBezTo>
                  <a:cubicBezTo>
                    <a:pt x="909" y="277"/>
                    <a:pt x="909" y="277"/>
                    <a:pt x="909" y="277"/>
                  </a:cubicBezTo>
                  <a:cubicBezTo>
                    <a:pt x="908" y="275"/>
                    <a:pt x="908" y="275"/>
                    <a:pt x="908" y="275"/>
                  </a:cubicBezTo>
                  <a:cubicBezTo>
                    <a:pt x="911" y="271"/>
                    <a:pt x="911" y="271"/>
                    <a:pt x="911" y="271"/>
                  </a:cubicBezTo>
                  <a:cubicBezTo>
                    <a:pt x="913" y="271"/>
                    <a:pt x="913" y="271"/>
                    <a:pt x="913" y="271"/>
                  </a:cubicBezTo>
                  <a:cubicBezTo>
                    <a:pt x="916" y="271"/>
                    <a:pt x="916" y="271"/>
                    <a:pt x="916" y="271"/>
                  </a:cubicBezTo>
                  <a:cubicBezTo>
                    <a:pt x="920" y="268"/>
                    <a:pt x="920" y="268"/>
                    <a:pt x="920" y="268"/>
                  </a:cubicBezTo>
                  <a:cubicBezTo>
                    <a:pt x="921" y="271"/>
                    <a:pt x="921" y="271"/>
                    <a:pt x="921" y="271"/>
                  </a:cubicBezTo>
                  <a:cubicBezTo>
                    <a:pt x="925" y="271"/>
                    <a:pt x="925" y="271"/>
                    <a:pt x="925" y="271"/>
                  </a:cubicBezTo>
                  <a:cubicBezTo>
                    <a:pt x="926" y="272"/>
                    <a:pt x="919" y="273"/>
                    <a:pt x="926" y="268"/>
                  </a:cubicBezTo>
                  <a:cubicBezTo>
                    <a:pt x="923" y="267"/>
                    <a:pt x="923" y="267"/>
                    <a:pt x="923" y="267"/>
                  </a:cubicBezTo>
                  <a:cubicBezTo>
                    <a:pt x="923" y="267"/>
                    <a:pt x="920" y="268"/>
                    <a:pt x="924" y="266"/>
                  </a:cubicBezTo>
                  <a:cubicBezTo>
                    <a:pt x="920" y="266"/>
                    <a:pt x="920" y="266"/>
                    <a:pt x="920" y="266"/>
                  </a:cubicBezTo>
                  <a:cubicBezTo>
                    <a:pt x="920" y="262"/>
                    <a:pt x="920" y="262"/>
                    <a:pt x="920" y="262"/>
                  </a:cubicBezTo>
                  <a:cubicBezTo>
                    <a:pt x="922" y="260"/>
                    <a:pt x="922" y="260"/>
                    <a:pt x="922" y="260"/>
                  </a:cubicBezTo>
                  <a:cubicBezTo>
                    <a:pt x="928" y="261"/>
                    <a:pt x="928" y="261"/>
                    <a:pt x="928" y="261"/>
                  </a:cubicBezTo>
                  <a:cubicBezTo>
                    <a:pt x="934" y="257"/>
                    <a:pt x="934" y="257"/>
                    <a:pt x="934" y="257"/>
                  </a:cubicBezTo>
                  <a:cubicBezTo>
                    <a:pt x="935" y="258"/>
                    <a:pt x="937" y="256"/>
                    <a:pt x="939" y="255"/>
                  </a:cubicBezTo>
                  <a:cubicBezTo>
                    <a:pt x="940" y="256"/>
                    <a:pt x="940" y="256"/>
                    <a:pt x="940" y="256"/>
                  </a:cubicBezTo>
                  <a:cubicBezTo>
                    <a:pt x="944" y="252"/>
                    <a:pt x="944" y="252"/>
                    <a:pt x="944" y="252"/>
                  </a:cubicBezTo>
                  <a:cubicBezTo>
                    <a:pt x="945" y="250"/>
                    <a:pt x="945" y="250"/>
                    <a:pt x="945" y="250"/>
                  </a:cubicBezTo>
                  <a:cubicBezTo>
                    <a:pt x="947" y="248"/>
                    <a:pt x="947" y="248"/>
                    <a:pt x="947" y="248"/>
                  </a:cubicBezTo>
                  <a:cubicBezTo>
                    <a:pt x="955" y="246"/>
                    <a:pt x="955" y="246"/>
                    <a:pt x="955" y="246"/>
                  </a:cubicBezTo>
                  <a:cubicBezTo>
                    <a:pt x="954" y="245"/>
                    <a:pt x="957" y="242"/>
                    <a:pt x="952" y="243"/>
                  </a:cubicBezTo>
                  <a:cubicBezTo>
                    <a:pt x="957" y="241"/>
                    <a:pt x="957" y="241"/>
                    <a:pt x="957" y="241"/>
                  </a:cubicBezTo>
                  <a:cubicBezTo>
                    <a:pt x="956" y="240"/>
                    <a:pt x="956" y="240"/>
                    <a:pt x="956" y="240"/>
                  </a:cubicBezTo>
                  <a:cubicBezTo>
                    <a:pt x="959" y="239"/>
                    <a:pt x="959" y="239"/>
                    <a:pt x="959" y="239"/>
                  </a:cubicBezTo>
                  <a:cubicBezTo>
                    <a:pt x="968" y="230"/>
                    <a:pt x="968" y="230"/>
                    <a:pt x="968" y="230"/>
                  </a:cubicBezTo>
                  <a:cubicBezTo>
                    <a:pt x="968" y="229"/>
                    <a:pt x="965" y="231"/>
                    <a:pt x="968" y="227"/>
                  </a:cubicBezTo>
                  <a:cubicBezTo>
                    <a:pt x="973" y="229"/>
                    <a:pt x="973" y="229"/>
                    <a:pt x="973" y="229"/>
                  </a:cubicBezTo>
                  <a:cubicBezTo>
                    <a:pt x="977" y="223"/>
                    <a:pt x="977" y="223"/>
                    <a:pt x="977" y="223"/>
                  </a:cubicBezTo>
                  <a:cubicBezTo>
                    <a:pt x="973" y="222"/>
                    <a:pt x="973" y="222"/>
                    <a:pt x="973" y="222"/>
                  </a:cubicBezTo>
                  <a:cubicBezTo>
                    <a:pt x="973" y="222"/>
                    <a:pt x="977" y="222"/>
                    <a:pt x="972" y="220"/>
                  </a:cubicBezTo>
                  <a:cubicBezTo>
                    <a:pt x="981" y="212"/>
                    <a:pt x="981" y="212"/>
                    <a:pt x="981" y="212"/>
                  </a:cubicBezTo>
                  <a:cubicBezTo>
                    <a:pt x="981" y="215"/>
                    <a:pt x="981" y="215"/>
                    <a:pt x="981" y="215"/>
                  </a:cubicBezTo>
                  <a:cubicBezTo>
                    <a:pt x="988" y="214"/>
                    <a:pt x="988" y="214"/>
                    <a:pt x="988" y="214"/>
                  </a:cubicBezTo>
                  <a:cubicBezTo>
                    <a:pt x="989" y="215"/>
                    <a:pt x="982" y="217"/>
                    <a:pt x="991" y="215"/>
                  </a:cubicBezTo>
                  <a:cubicBezTo>
                    <a:pt x="989" y="210"/>
                    <a:pt x="989" y="210"/>
                    <a:pt x="989" y="210"/>
                  </a:cubicBezTo>
                  <a:cubicBezTo>
                    <a:pt x="987" y="211"/>
                    <a:pt x="987" y="211"/>
                    <a:pt x="987" y="211"/>
                  </a:cubicBezTo>
                  <a:cubicBezTo>
                    <a:pt x="986" y="211"/>
                    <a:pt x="986" y="211"/>
                    <a:pt x="986" y="211"/>
                  </a:cubicBezTo>
                  <a:cubicBezTo>
                    <a:pt x="989" y="207"/>
                    <a:pt x="989" y="207"/>
                    <a:pt x="989" y="207"/>
                  </a:cubicBezTo>
                  <a:cubicBezTo>
                    <a:pt x="992" y="208"/>
                    <a:pt x="992" y="208"/>
                    <a:pt x="992" y="208"/>
                  </a:cubicBezTo>
                  <a:cubicBezTo>
                    <a:pt x="997" y="210"/>
                    <a:pt x="997" y="210"/>
                    <a:pt x="997" y="210"/>
                  </a:cubicBezTo>
                  <a:cubicBezTo>
                    <a:pt x="998" y="209"/>
                    <a:pt x="998" y="209"/>
                    <a:pt x="998" y="209"/>
                  </a:cubicBezTo>
                  <a:cubicBezTo>
                    <a:pt x="994" y="206"/>
                    <a:pt x="994" y="206"/>
                    <a:pt x="994" y="206"/>
                  </a:cubicBezTo>
                  <a:cubicBezTo>
                    <a:pt x="1002" y="200"/>
                    <a:pt x="1002" y="200"/>
                    <a:pt x="1002" y="200"/>
                  </a:cubicBezTo>
                  <a:cubicBezTo>
                    <a:pt x="1001" y="198"/>
                    <a:pt x="1001" y="198"/>
                    <a:pt x="1001" y="198"/>
                  </a:cubicBezTo>
                  <a:cubicBezTo>
                    <a:pt x="998" y="198"/>
                    <a:pt x="998" y="198"/>
                    <a:pt x="998" y="198"/>
                  </a:cubicBezTo>
                  <a:cubicBezTo>
                    <a:pt x="997" y="198"/>
                    <a:pt x="997" y="198"/>
                    <a:pt x="997" y="198"/>
                  </a:cubicBezTo>
                  <a:cubicBezTo>
                    <a:pt x="1002" y="194"/>
                    <a:pt x="1002" y="194"/>
                    <a:pt x="1002" y="194"/>
                  </a:cubicBezTo>
                  <a:cubicBezTo>
                    <a:pt x="1004" y="196"/>
                    <a:pt x="997" y="195"/>
                    <a:pt x="1004" y="197"/>
                  </a:cubicBezTo>
                  <a:cubicBezTo>
                    <a:pt x="1010" y="194"/>
                    <a:pt x="1010" y="194"/>
                    <a:pt x="1010" y="194"/>
                  </a:cubicBezTo>
                  <a:cubicBezTo>
                    <a:pt x="1008" y="190"/>
                    <a:pt x="1008" y="190"/>
                    <a:pt x="1008" y="190"/>
                  </a:cubicBezTo>
                  <a:cubicBezTo>
                    <a:pt x="1011" y="187"/>
                    <a:pt x="1011" y="187"/>
                    <a:pt x="1011" y="187"/>
                  </a:cubicBezTo>
                  <a:cubicBezTo>
                    <a:pt x="1009" y="184"/>
                    <a:pt x="1009" y="184"/>
                    <a:pt x="1009" y="184"/>
                  </a:cubicBezTo>
                  <a:cubicBezTo>
                    <a:pt x="1009" y="182"/>
                    <a:pt x="1009" y="182"/>
                    <a:pt x="1009" y="182"/>
                  </a:cubicBezTo>
                  <a:cubicBezTo>
                    <a:pt x="1010" y="184"/>
                    <a:pt x="1010" y="184"/>
                    <a:pt x="1010" y="184"/>
                  </a:cubicBezTo>
                  <a:cubicBezTo>
                    <a:pt x="1013" y="178"/>
                    <a:pt x="1014" y="188"/>
                    <a:pt x="1022" y="181"/>
                  </a:cubicBezTo>
                  <a:cubicBezTo>
                    <a:pt x="1023" y="180"/>
                    <a:pt x="1023" y="180"/>
                    <a:pt x="1023" y="180"/>
                  </a:cubicBezTo>
                  <a:cubicBezTo>
                    <a:pt x="1020" y="177"/>
                    <a:pt x="1020" y="177"/>
                    <a:pt x="1020" y="177"/>
                  </a:cubicBezTo>
                  <a:cubicBezTo>
                    <a:pt x="1018" y="180"/>
                    <a:pt x="1018" y="180"/>
                    <a:pt x="1018" y="180"/>
                  </a:cubicBezTo>
                  <a:cubicBezTo>
                    <a:pt x="1018" y="177"/>
                    <a:pt x="1018" y="177"/>
                    <a:pt x="1018" y="177"/>
                  </a:cubicBezTo>
                  <a:cubicBezTo>
                    <a:pt x="1024" y="174"/>
                    <a:pt x="1024" y="174"/>
                    <a:pt x="1024" y="174"/>
                  </a:cubicBezTo>
                  <a:cubicBezTo>
                    <a:pt x="1025" y="175"/>
                    <a:pt x="1025" y="175"/>
                    <a:pt x="1025" y="175"/>
                  </a:cubicBezTo>
                  <a:cubicBezTo>
                    <a:pt x="1025" y="172"/>
                    <a:pt x="1025" y="172"/>
                    <a:pt x="1025" y="172"/>
                  </a:cubicBezTo>
                  <a:cubicBezTo>
                    <a:pt x="1031" y="173"/>
                    <a:pt x="1031" y="173"/>
                    <a:pt x="1031" y="173"/>
                  </a:cubicBezTo>
                  <a:cubicBezTo>
                    <a:pt x="1035" y="166"/>
                    <a:pt x="1032" y="178"/>
                    <a:pt x="1037" y="164"/>
                  </a:cubicBezTo>
                  <a:cubicBezTo>
                    <a:pt x="1037" y="163"/>
                    <a:pt x="1037" y="163"/>
                    <a:pt x="1037" y="163"/>
                  </a:cubicBezTo>
                  <a:cubicBezTo>
                    <a:pt x="1041" y="164"/>
                    <a:pt x="1041" y="164"/>
                    <a:pt x="1041" y="164"/>
                  </a:cubicBezTo>
                  <a:cubicBezTo>
                    <a:pt x="1041" y="165"/>
                    <a:pt x="1041" y="165"/>
                    <a:pt x="1041" y="165"/>
                  </a:cubicBezTo>
                  <a:cubicBezTo>
                    <a:pt x="1042" y="166"/>
                    <a:pt x="1042" y="166"/>
                    <a:pt x="1042" y="166"/>
                  </a:cubicBezTo>
                  <a:cubicBezTo>
                    <a:pt x="1043" y="166"/>
                    <a:pt x="1043" y="166"/>
                    <a:pt x="1043" y="166"/>
                  </a:cubicBezTo>
                  <a:cubicBezTo>
                    <a:pt x="1043" y="159"/>
                    <a:pt x="1043" y="159"/>
                    <a:pt x="1043" y="159"/>
                  </a:cubicBezTo>
                  <a:cubicBezTo>
                    <a:pt x="1039" y="159"/>
                    <a:pt x="1039" y="159"/>
                    <a:pt x="1039" y="159"/>
                  </a:cubicBezTo>
                  <a:cubicBezTo>
                    <a:pt x="1038" y="156"/>
                    <a:pt x="1038" y="156"/>
                    <a:pt x="1038" y="156"/>
                  </a:cubicBezTo>
                  <a:cubicBezTo>
                    <a:pt x="1042" y="154"/>
                    <a:pt x="1042" y="154"/>
                    <a:pt x="1042" y="154"/>
                  </a:cubicBezTo>
                  <a:cubicBezTo>
                    <a:pt x="1044" y="154"/>
                    <a:pt x="1041" y="157"/>
                    <a:pt x="1045" y="156"/>
                  </a:cubicBezTo>
                  <a:cubicBezTo>
                    <a:pt x="1047" y="155"/>
                    <a:pt x="1036" y="152"/>
                    <a:pt x="1050" y="155"/>
                  </a:cubicBezTo>
                  <a:cubicBezTo>
                    <a:pt x="1052" y="152"/>
                    <a:pt x="1052" y="152"/>
                    <a:pt x="1052" y="152"/>
                  </a:cubicBezTo>
                  <a:cubicBezTo>
                    <a:pt x="1048" y="152"/>
                    <a:pt x="1048" y="152"/>
                    <a:pt x="1048" y="152"/>
                  </a:cubicBezTo>
                  <a:cubicBezTo>
                    <a:pt x="1048" y="150"/>
                    <a:pt x="1048" y="150"/>
                    <a:pt x="1048" y="150"/>
                  </a:cubicBezTo>
                  <a:cubicBezTo>
                    <a:pt x="1052" y="148"/>
                    <a:pt x="1043" y="161"/>
                    <a:pt x="1052" y="146"/>
                  </a:cubicBezTo>
                  <a:cubicBezTo>
                    <a:pt x="1055" y="145"/>
                    <a:pt x="1055" y="145"/>
                    <a:pt x="1055" y="145"/>
                  </a:cubicBezTo>
                  <a:cubicBezTo>
                    <a:pt x="1059" y="148"/>
                    <a:pt x="1044" y="146"/>
                    <a:pt x="1061" y="141"/>
                  </a:cubicBezTo>
                  <a:cubicBezTo>
                    <a:pt x="1060" y="138"/>
                    <a:pt x="1054" y="145"/>
                    <a:pt x="1066" y="140"/>
                  </a:cubicBezTo>
                  <a:cubicBezTo>
                    <a:pt x="1064" y="137"/>
                    <a:pt x="1064" y="137"/>
                    <a:pt x="1064" y="137"/>
                  </a:cubicBezTo>
                  <a:cubicBezTo>
                    <a:pt x="1062" y="136"/>
                    <a:pt x="1062" y="136"/>
                    <a:pt x="1062" y="136"/>
                  </a:cubicBezTo>
                  <a:cubicBezTo>
                    <a:pt x="1063" y="132"/>
                    <a:pt x="1063" y="132"/>
                    <a:pt x="1063" y="132"/>
                  </a:cubicBezTo>
                  <a:cubicBezTo>
                    <a:pt x="1071" y="130"/>
                    <a:pt x="1071" y="130"/>
                    <a:pt x="1071" y="130"/>
                  </a:cubicBezTo>
                  <a:cubicBezTo>
                    <a:pt x="1073" y="128"/>
                    <a:pt x="1073" y="128"/>
                    <a:pt x="1073" y="128"/>
                  </a:cubicBezTo>
                  <a:cubicBezTo>
                    <a:pt x="1071" y="127"/>
                    <a:pt x="1071" y="127"/>
                    <a:pt x="1071" y="127"/>
                  </a:cubicBezTo>
                  <a:cubicBezTo>
                    <a:pt x="1074" y="126"/>
                    <a:pt x="1074" y="129"/>
                    <a:pt x="1075" y="123"/>
                  </a:cubicBezTo>
                  <a:cubicBezTo>
                    <a:pt x="1078" y="123"/>
                    <a:pt x="1078" y="123"/>
                    <a:pt x="1078" y="123"/>
                  </a:cubicBezTo>
                  <a:cubicBezTo>
                    <a:pt x="1083" y="124"/>
                    <a:pt x="1071" y="125"/>
                    <a:pt x="1082" y="123"/>
                  </a:cubicBezTo>
                  <a:cubicBezTo>
                    <a:pt x="1080" y="120"/>
                    <a:pt x="1080" y="120"/>
                    <a:pt x="1080" y="120"/>
                  </a:cubicBezTo>
                  <a:cubicBezTo>
                    <a:pt x="1081" y="120"/>
                    <a:pt x="1072" y="125"/>
                    <a:pt x="1084" y="120"/>
                  </a:cubicBezTo>
                  <a:cubicBezTo>
                    <a:pt x="1084" y="118"/>
                    <a:pt x="1084" y="118"/>
                    <a:pt x="1084" y="118"/>
                  </a:cubicBezTo>
                  <a:cubicBezTo>
                    <a:pt x="1089" y="117"/>
                    <a:pt x="1089" y="117"/>
                    <a:pt x="1089" y="117"/>
                  </a:cubicBezTo>
                  <a:cubicBezTo>
                    <a:pt x="1086" y="115"/>
                    <a:pt x="1086" y="115"/>
                    <a:pt x="1086" y="115"/>
                  </a:cubicBezTo>
                  <a:cubicBezTo>
                    <a:pt x="1087" y="111"/>
                    <a:pt x="1087" y="111"/>
                    <a:pt x="1087" y="111"/>
                  </a:cubicBezTo>
                  <a:cubicBezTo>
                    <a:pt x="1090" y="110"/>
                    <a:pt x="1094" y="114"/>
                    <a:pt x="1095" y="112"/>
                  </a:cubicBezTo>
                  <a:cubicBezTo>
                    <a:pt x="1097" y="108"/>
                    <a:pt x="1097" y="108"/>
                    <a:pt x="1097" y="108"/>
                  </a:cubicBezTo>
                  <a:cubicBezTo>
                    <a:pt x="1096" y="107"/>
                    <a:pt x="1096" y="107"/>
                    <a:pt x="1096" y="107"/>
                  </a:cubicBezTo>
                  <a:cubicBezTo>
                    <a:pt x="1102" y="103"/>
                    <a:pt x="1102" y="103"/>
                    <a:pt x="1102" y="103"/>
                  </a:cubicBezTo>
                  <a:cubicBezTo>
                    <a:pt x="1101" y="101"/>
                    <a:pt x="1101" y="101"/>
                    <a:pt x="1101" y="101"/>
                  </a:cubicBezTo>
                  <a:cubicBezTo>
                    <a:pt x="1101" y="98"/>
                    <a:pt x="1101" y="98"/>
                    <a:pt x="1101" y="98"/>
                  </a:cubicBezTo>
                  <a:cubicBezTo>
                    <a:pt x="1106" y="97"/>
                    <a:pt x="1106" y="97"/>
                    <a:pt x="1106" y="97"/>
                  </a:cubicBezTo>
                  <a:cubicBezTo>
                    <a:pt x="1106" y="98"/>
                    <a:pt x="1105" y="95"/>
                    <a:pt x="1106" y="98"/>
                  </a:cubicBezTo>
                  <a:cubicBezTo>
                    <a:pt x="1107" y="99"/>
                    <a:pt x="1107" y="99"/>
                    <a:pt x="1107" y="99"/>
                  </a:cubicBezTo>
                  <a:cubicBezTo>
                    <a:pt x="1109" y="97"/>
                    <a:pt x="1109" y="97"/>
                    <a:pt x="1109" y="97"/>
                  </a:cubicBezTo>
                  <a:cubicBezTo>
                    <a:pt x="1112" y="92"/>
                    <a:pt x="1112" y="92"/>
                    <a:pt x="1112" y="92"/>
                  </a:cubicBezTo>
                  <a:cubicBezTo>
                    <a:pt x="1113" y="92"/>
                    <a:pt x="1114" y="94"/>
                    <a:pt x="1115" y="92"/>
                  </a:cubicBezTo>
                  <a:cubicBezTo>
                    <a:pt x="1113" y="90"/>
                    <a:pt x="1113" y="90"/>
                    <a:pt x="1113" y="90"/>
                  </a:cubicBezTo>
                  <a:cubicBezTo>
                    <a:pt x="1110" y="91"/>
                    <a:pt x="1110" y="91"/>
                    <a:pt x="1110" y="91"/>
                  </a:cubicBezTo>
                  <a:cubicBezTo>
                    <a:pt x="1109" y="88"/>
                    <a:pt x="1109" y="88"/>
                    <a:pt x="1109" y="88"/>
                  </a:cubicBezTo>
                  <a:cubicBezTo>
                    <a:pt x="1107" y="88"/>
                    <a:pt x="1107" y="88"/>
                    <a:pt x="1107" y="88"/>
                  </a:cubicBezTo>
                  <a:cubicBezTo>
                    <a:pt x="1116" y="85"/>
                    <a:pt x="1116" y="85"/>
                    <a:pt x="1116" y="85"/>
                  </a:cubicBezTo>
                  <a:cubicBezTo>
                    <a:pt x="1119" y="86"/>
                    <a:pt x="1119" y="86"/>
                    <a:pt x="1119" y="86"/>
                  </a:cubicBezTo>
                  <a:cubicBezTo>
                    <a:pt x="1121" y="84"/>
                    <a:pt x="1121" y="84"/>
                    <a:pt x="1121" y="84"/>
                  </a:cubicBezTo>
                  <a:cubicBezTo>
                    <a:pt x="1119" y="83"/>
                    <a:pt x="1119" y="83"/>
                    <a:pt x="1119" y="83"/>
                  </a:cubicBezTo>
                  <a:cubicBezTo>
                    <a:pt x="1116" y="80"/>
                    <a:pt x="1116" y="91"/>
                    <a:pt x="1119" y="80"/>
                  </a:cubicBezTo>
                  <a:cubicBezTo>
                    <a:pt x="1123" y="80"/>
                    <a:pt x="1123" y="80"/>
                    <a:pt x="1123" y="80"/>
                  </a:cubicBezTo>
                  <a:cubicBezTo>
                    <a:pt x="1131" y="73"/>
                    <a:pt x="1131" y="73"/>
                    <a:pt x="1131" y="73"/>
                  </a:cubicBezTo>
                  <a:cubicBezTo>
                    <a:pt x="1133" y="73"/>
                    <a:pt x="1119" y="78"/>
                    <a:pt x="1135" y="71"/>
                  </a:cubicBezTo>
                  <a:cubicBezTo>
                    <a:pt x="1135" y="70"/>
                    <a:pt x="1134" y="74"/>
                    <a:pt x="1134" y="69"/>
                  </a:cubicBezTo>
                  <a:cubicBezTo>
                    <a:pt x="1137" y="68"/>
                    <a:pt x="1137" y="68"/>
                    <a:pt x="1137" y="68"/>
                  </a:cubicBezTo>
                  <a:cubicBezTo>
                    <a:pt x="1142" y="70"/>
                    <a:pt x="1142" y="70"/>
                    <a:pt x="1142" y="70"/>
                  </a:cubicBezTo>
                  <a:cubicBezTo>
                    <a:pt x="1143" y="69"/>
                    <a:pt x="1143" y="69"/>
                    <a:pt x="1143" y="69"/>
                  </a:cubicBezTo>
                  <a:cubicBezTo>
                    <a:pt x="1141" y="63"/>
                    <a:pt x="1141" y="63"/>
                    <a:pt x="1141" y="63"/>
                  </a:cubicBezTo>
                  <a:cubicBezTo>
                    <a:pt x="1152" y="56"/>
                    <a:pt x="1152" y="56"/>
                    <a:pt x="1152" y="56"/>
                  </a:cubicBezTo>
                  <a:cubicBezTo>
                    <a:pt x="1153" y="53"/>
                    <a:pt x="1153" y="53"/>
                    <a:pt x="1153" y="53"/>
                  </a:cubicBezTo>
                  <a:cubicBezTo>
                    <a:pt x="1157" y="53"/>
                    <a:pt x="1157" y="53"/>
                    <a:pt x="1157" y="53"/>
                  </a:cubicBezTo>
                  <a:cubicBezTo>
                    <a:pt x="1156" y="50"/>
                    <a:pt x="1156" y="50"/>
                    <a:pt x="1156" y="50"/>
                  </a:cubicBezTo>
                  <a:cubicBezTo>
                    <a:pt x="1158" y="52"/>
                    <a:pt x="1158" y="52"/>
                    <a:pt x="1158" y="52"/>
                  </a:cubicBezTo>
                  <a:cubicBezTo>
                    <a:pt x="1165" y="50"/>
                    <a:pt x="1165" y="50"/>
                    <a:pt x="1165" y="50"/>
                  </a:cubicBezTo>
                  <a:cubicBezTo>
                    <a:pt x="1163" y="47"/>
                    <a:pt x="1163" y="47"/>
                    <a:pt x="1163" y="47"/>
                  </a:cubicBezTo>
                  <a:cubicBezTo>
                    <a:pt x="1164" y="47"/>
                    <a:pt x="1164" y="46"/>
                    <a:pt x="1165" y="47"/>
                  </a:cubicBezTo>
                  <a:cubicBezTo>
                    <a:pt x="1161" y="44"/>
                    <a:pt x="1161" y="44"/>
                    <a:pt x="1161" y="44"/>
                  </a:cubicBezTo>
                  <a:cubicBezTo>
                    <a:pt x="1161" y="43"/>
                    <a:pt x="1161" y="43"/>
                    <a:pt x="1161" y="43"/>
                  </a:cubicBezTo>
                  <a:cubicBezTo>
                    <a:pt x="1168" y="43"/>
                    <a:pt x="1168" y="43"/>
                    <a:pt x="1168" y="43"/>
                  </a:cubicBezTo>
                  <a:cubicBezTo>
                    <a:pt x="1175" y="40"/>
                    <a:pt x="1175" y="40"/>
                    <a:pt x="1175" y="40"/>
                  </a:cubicBezTo>
                  <a:cubicBezTo>
                    <a:pt x="1175" y="38"/>
                    <a:pt x="1175" y="38"/>
                    <a:pt x="1175" y="38"/>
                  </a:cubicBezTo>
                  <a:cubicBezTo>
                    <a:pt x="1182" y="33"/>
                    <a:pt x="1182" y="33"/>
                    <a:pt x="1182" y="33"/>
                  </a:cubicBezTo>
                  <a:cubicBezTo>
                    <a:pt x="1181" y="31"/>
                    <a:pt x="1187" y="36"/>
                    <a:pt x="1186" y="29"/>
                  </a:cubicBezTo>
                  <a:cubicBezTo>
                    <a:pt x="1188" y="30"/>
                    <a:pt x="1188" y="30"/>
                    <a:pt x="1188" y="30"/>
                  </a:cubicBezTo>
                  <a:cubicBezTo>
                    <a:pt x="1192" y="25"/>
                    <a:pt x="1192" y="25"/>
                    <a:pt x="1192" y="25"/>
                  </a:cubicBezTo>
                  <a:cubicBezTo>
                    <a:pt x="1193" y="25"/>
                    <a:pt x="1193" y="25"/>
                    <a:pt x="1193" y="25"/>
                  </a:cubicBezTo>
                  <a:cubicBezTo>
                    <a:pt x="1193" y="22"/>
                    <a:pt x="1193" y="22"/>
                    <a:pt x="1193" y="22"/>
                  </a:cubicBezTo>
                  <a:cubicBezTo>
                    <a:pt x="1195" y="23"/>
                    <a:pt x="1197" y="20"/>
                    <a:pt x="1198" y="19"/>
                  </a:cubicBezTo>
                  <a:cubicBezTo>
                    <a:pt x="1199" y="17"/>
                    <a:pt x="1204" y="18"/>
                    <a:pt x="1200" y="15"/>
                  </a:cubicBezTo>
                  <a:cubicBezTo>
                    <a:pt x="1203" y="16"/>
                    <a:pt x="1204" y="10"/>
                    <a:pt x="1207" y="15"/>
                  </a:cubicBezTo>
                  <a:cubicBezTo>
                    <a:pt x="1210" y="14"/>
                    <a:pt x="1210" y="14"/>
                    <a:pt x="1210" y="14"/>
                  </a:cubicBezTo>
                  <a:cubicBezTo>
                    <a:pt x="1209" y="9"/>
                    <a:pt x="1209" y="9"/>
                    <a:pt x="1209" y="9"/>
                  </a:cubicBezTo>
                  <a:cubicBezTo>
                    <a:pt x="1210" y="9"/>
                    <a:pt x="1212" y="9"/>
                    <a:pt x="1211" y="6"/>
                  </a:cubicBezTo>
                  <a:cubicBezTo>
                    <a:pt x="1214" y="9"/>
                    <a:pt x="1214" y="9"/>
                    <a:pt x="1214" y="9"/>
                  </a:cubicBezTo>
                  <a:cubicBezTo>
                    <a:pt x="1215" y="7"/>
                    <a:pt x="1215" y="7"/>
                    <a:pt x="1215" y="7"/>
                  </a:cubicBezTo>
                  <a:cubicBezTo>
                    <a:pt x="1219" y="8"/>
                    <a:pt x="1219" y="8"/>
                    <a:pt x="1219" y="8"/>
                  </a:cubicBezTo>
                  <a:cubicBezTo>
                    <a:pt x="1218" y="11"/>
                    <a:pt x="1218" y="11"/>
                    <a:pt x="1218" y="11"/>
                  </a:cubicBezTo>
                  <a:cubicBezTo>
                    <a:pt x="1224" y="7"/>
                    <a:pt x="1224" y="7"/>
                    <a:pt x="1224" y="7"/>
                  </a:cubicBezTo>
                  <a:cubicBezTo>
                    <a:pt x="1224" y="6"/>
                    <a:pt x="1227" y="6"/>
                    <a:pt x="1227" y="8"/>
                  </a:cubicBezTo>
                  <a:cubicBezTo>
                    <a:pt x="1228" y="7"/>
                    <a:pt x="1230" y="6"/>
                    <a:pt x="1232" y="7"/>
                  </a:cubicBezTo>
                  <a:cubicBezTo>
                    <a:pt x="1229" y="10"/>
                    <a:pt x="1238" y="7"/>
                    <a:pt x="1231" y="11"/>
                  </a:cubicBezTo>
                  <a:cubicBezTo>
                    <a:pt x="1230" y="10"/>
                    <a:pt x="1230" y="10"/>
                    <a:pt x="1230" y="10"/>
                  </a:cubicBezTo>
                  <a:cubicBezTo>
                    <a:pt x="1223" y="11"/>
                    <a:pt x="1223" y="11"/>
                    <a:pt x="1223" y="11"/>
                  </a:cubicBezTo>
                  <a:cubicBezTo>
                    <a:pt x="1222" y="12"/>
                    <a:pt x="1232" y="4"/>
                    <a:pt x="1223" y="17"/>
                  </a:cubicBezTo>
                  <a:cubicBezTo>
                    <a:pt x="1224" y="18"/>
                    <a:pt x="1224" y="18"/>
                    <a:pt x="1224" y="18"/>
                  </a:cubicBezTo>
                  <a:cubicBezTo>
                    <a:pt x="1225" y="18"/>
                    <a:pt x="1225" y="18"/>
                    <a:pt x="1225" y="18"/>
                  </a:cubicBezTo>
                  <a:cubicBezTo>
                    <a:pt x="1226" y="17"/>
                    <a:pt x="1226" y="17"/>
                    <a:pt x="1226" y="17"/>
                  </a:cubicBezTo>
                  <a:cubicBezTo>
                    <a:pt x="1224" y="17"/>
                    <a:pt x="1226" y="17"/>
                    <a:pt x="1225" y="14"/>
                  </a:cubicBezTo>
                  <a:cubicBezTo>
                    <a:pt x="1226" y="14"/>
                    <a:pt x="1227" y="14"/>
                    <a:pt x="1228" y="14"/>
                  </a:cubicBezTo>
                  <a:cubicBezTo>
                    <a:pt x="1227" y="17"/>
                    <a:pt x="1227" y="17"/>
                    <a:pt x="1227" y="17"/>
                  </a:cubicBezTo>
                  <a:cubicBezTo>
                    <a:pt x="1225" y="18"/>
                    <a:pt x="1225" y="18"/>
                    <a:pt x="1225" y="18"/>
                  </a:cubicBezTo>
                  <a:cubicBezTo>
                    <a:pt x="1229" y="21"/>
                    <a:pt x="1229" y="21"/>
                    <a:pt x="1229" y="21"/>
                  </a:cubicBezTo>
                  <a:cubicBezTo>
                    <a:pt x="1232" y="18"/>
                    <a:pt x="1232" y="18"/>
                    <a:pt x="1232" y="18"/>
                  </a:cubicBezTo>
                  <a:cubicBezTo>
                    <a:pt x="1232" y="19"/>
                    <a:pt x="1232" y="19"/>
                    <a:pt x="1232" y="19"/>
                  </a:cubicBezTo>
                  <a:cubicBezTo>
                    <a:pt x="1237" y="16"/>
                    <a:pt x="1214" y="26"/>
                    <a:pt x="1241" y="14"/>
                  </a:cubicBezTo>
                  <a:cubicBezTo>
                    <a:pt x="1242" y="15"/>
                    <a:pt x="1242" y="15"/>
                    <a:pt x="1242" y="15"/>
                  </a:cubicBezTo>
                  <a:cubicBezTo>
                    <a:pt x="1238" y="17"/>
                    <a:pt x="1238" y="17"/>
                    <a:pt x="1238" y="17"/>
                  </a:cubicBezTo>
                  <a:cubicBezTo>
                    <a:pt x="1234" y="21"/>
                    <a:pt x="1234" y="21"/>
                    <a:pt x="1234" y="21"/>
                  </a:cubicBezTo>
                  <a:cubicBezTo>
                    <a:pt x="1232" y="21"/>
                    <a:pt x="1232" y="21"/>
                    <a:pt x="1232" y="21"/>
                  </a:cubicBezTo>
                  <a:cubicBezTo>
                    <a:pt x="1232" y="22"/>
                    <a:pt x="1227" y="21"/>
                    <a:pt x="1232" y="23"/>
                  </a:cubicBezTo>
                  <a:cubicBezTo>
                    <a:pt x="1231" y="25"/>
                    <a:pt x="1231" y="25"/>
                    <a:pt x="1231" y="25"/>
                  </a:cubicBezTo>
                  <a:cubicBezTo>
                    <a:pt x="1224" y="26"/>
                    <a:pt x="1224" y="26"/>
                    <a:pt x="1224" y="26"/>
                  </a:cubicBezTo>
                  <a:cubicBezTo>
                    <a:pt x="1217" y="31"/>
                    <a:pt x="1217" y="31"/>
                    <a:pt x="1217" y="31"/>
                  </a:cubicBezTo>
                  <a:cubicBezTo>
                    <a:pt x="1215" y="29"/>
                    <a:pt x="1214" y="37"/>
                    <a:pt x="1212" y="30"/>
                  </a:cubicBezTo>
                  <a:cubicBezTo>
                    <a:pt x="1210" y="32"/>
                    <a:pt x="1210" y="32"/>
                    <a:pt x="1210" y="32"/>
                  </a:cubicBezTo>
                  <a:cubicBezTo>
                    <a:pt x="1210" y="33"/>
                    <a:pt x="1210" y="33"/>
                    <a:pt x="1210" y="33"/>
                  </a:cubicBezTo>
                  <a:cubicBezTo>
                    <a:pt x="1210" y="34"/>
                    <a:pt x="1210" y="34"/>
                    <a:pt x="1210" y="34"/>
                  </a:cubicBezTo>
                  <a:cubicBezTo>
                    <a:pt x="1212" y="32"/>
                    <a:pt x="1212" y="32"/>
                    <a:pt x="1212" y="32"/>
                  </a:cubicBezTo>
                  <a:cubicBezTo>
                    <a:pt x="1207" y="39"/>
                    <a:pt x="1207" y="39"/>
                    <a:pt x="1207" y="39"/>
                  </a:cubicBezTo>
                  <a:cubicBezTo>
                    <a:pt x="1206" y="39"/>
                    <a:pt x="1206" y="39"/>
                    <a:pt x="1206" y="39"/>
                  </a:cubicBezTo>
                  <a:cubicBezTo>
                    <a:pt x="1204" y="38"/>
                    <a:pt x="1204" y="38"/>
                    <a:pt x="1204" y="38"/>
                  </a:cubicBezTo>
                  <a:cubicBezTo>
                    <a:pt x="1202" y="43"/>
                    <a:pt x="1202" y="43"/>
                    <a:pt x="1202" y="43"/>
                  </a:cubicBezTo>
                  <a:cubicBezTo>
                    <a:pt x="1197" y="47"/>
                    <a:pt x="1197" y="47"/>
                    <a:pt x="1197" y="47"/>
                  </a:cubicBezTo>
                  <a:cubicBezTo>
                    <a:pt x="1193" y="53"/>
                    <a:pt x="1193" y="53"/>
                    <a:pt x="1193" y="53"/>
                  </a:cubicBezTo>
                  <a:cubicBezTo>
                    <a:pt x="1191" y="48"/>
                    <a:pt x="1191" y="48"/>
                    <a:pt x="1191" y="48"/>
                  </a:cubicBezTo>
                  <a:cubicBezTo>
                    <a:pt x="1188" y="49"/>
                    <a:pt x="1188" y="49"/>
                    <a:pt x="1188" y="49"/>
                  </a:cubicBezTo>
                  <a:cubicBezTo>
                    <a:pt x="1187" y="52"/>
                    <a:pt x="1187" y="52"/>
                    <a:pt x="1187" y="52"/>
                  </a:cubicBezTo>
                  <a:cubicBezTo>
                    <a:pt x="1189" y="55"/>
                    <a:pt x="1189" y="55"/>
                    <a:pt x="1189" y="55"/>
                  </a:cubicBezTo>
                  <a:cubicBezTo>
                    <a:pt x="1186" y="59"/>
                    <a:pt x="1186" y="59"/>
                    <a:pt x="1186" y="59"/>
                  </a:cubicBezTo>
                  <a:cubicBezTo>
                    <a:pt x="1184" y="60"/>
                    <a:pt x="1184" y="60"/>
                    <a:pt x="1184" y="60"/>
                  </a:cubicBezTo>
                  <a:cubicBezTo>
                    <a:pt x="1181" y="64"/>
                    <a:pt x="1181" y="64"/>
                    <a:pt x="1181" y="64"/>
                  </a:cubicBezTo>
                  <a:cubicBezTo>
                    <a:pt x="1179" y="66"/>
                    <a:pt x="1179" y="60"/>
                    <a:pt x="1177" y="66"/>
                  </a:cubicBezTo>
                  <a:cubicBezTo>
                    <a:pt x="1174" y="65"/>
                    <a:pt x="1184" y="62"/>
                    <a:pt x="1173" y="67"/>
                  </a:cubicBezTo>
                  <a:cubicBezTo>
                    <a:pt x="1174" y="68"/>
                    <a:pt x="1174" y="68"/>
                    <a:pt x="1174" y="68"/>
                  </a:cubicBezTo>
                  <a:cubicBezTo>
                    <a:pt x="1172" y="71"/>
                    <a:pt x="1172" y="71"/>
                    <a:pt x="1172" y="71"/>
                  </a:cubicBezTo>
                  <a:cubicBezTo>
                    <a:pt x="1168" y="72"/>
                    <a:pt x="1168" y="72"/>
                    <a:pt x="1168" y="72"/>
                  </a:cubicBezTo>
                  <a:cubicBezTo>
                    <a:pt x="1167" y="76"/>
                    <a:pt x="1167" y="76"/>
                    <a:pt x="1167" y="76"/>
                  </a:cubicBezTo>
                  <a:cubicBezTo>
                    <a:pt x="1159" y="85"/>
                    <a:pt x="1159" y="85"/>
                    <a:pt x="1159" y="85"/>
                  </a:cubicBezTo>
                  <a:cubicBezTo>
                    <a:pt x="1157" y="87"/>
                    <a:pt x="1157" y="87"/>
                    <a:pt x="1157" y="87"/>
                  </a:cubicBezTo>
                  <a:cubicBezTo>
                    <a:pt x="1157" y="88"/>
                    <a:pt x="1157" y="88"/>
                    <a:pt x="1157" y="88"/>
                  </a:cubicBezTo>
                  <a:cubicBezTo>
                    <a:pt x="1155" y="90"/>
                    <a:pt x="1155" y="90"/>
                    <a:pt x="1155" y="90"/>
                  </a:cubicBezTo>
                  <a:cubicBezTo>
                    <a:pt x="1153" y="91"/>
                    <a:pt x="1151" y="90"/>
                    <a:pt x="1150" y="93"/>
                  </a:cubicBezTo>
                  <a:cubicBezTo>
                    <a:pt x="1146" y="92"/>
                    <a:pt x="1146" y="92"/>
                    <a:pt x="1146" y="92"/>
                  </a:cubicBezTo>
                  <a:cubicBezTo>
                    <a:pt x="1144" y="97"/>
                    <a:pt x="1144" y="97"/>
                    <a:pt x="1144" y="97"/>
                  </a:cubicBezTo>
                  <a:cubicBezTo>
                    <a:pt x="1144" y="97"/>
                    <a:pt x="1144" y="97"/>
                    <a:pt x="1144" y="97"/>
                  </a:cubicBezTo>
                  <a:cubicBezTo>
                    <a:pt x="1147" y="97"/>
                    <a:pt x="1147" y="97"/>
                    <a:pt x="1147" y="97"/>
                  </a:cubicBezTo>
                  <a:cubicBezTo>
                    <a:pt x="1145" y="99"/>
                    <a:pt x="1145" y="99"/>
                    <a:pt x="1145" y="99"/>
                  </a:cubicBezTo>
                  <a:cubicBezTo>
                    <a:pt x="1142" y="100"/>
                    <a:pt x="1142" y="100"/>
                    <a:pt x="1142" y="100"/>
                  </a:cubicBezTo>
                  <a:cubicBezTo>
                    <a:pt x="1139" y="105"/>
                    <a:pt x="1139" y="105"/>
                    <a:pt x="1139" y="105"/>
                  </a:cubicBezTo>
                  <a:cubicBezTo>
                    <a:pt x="1138" y="105"/>
                    <a:pt x="1138" y="105"/>
                    <a:pt x="1138" y="105"/>
                  </a:cubicBezTo>
                  <a:cubicBezTo>
                    <a:pt x="1137" y="108"/>
                    <a:pt x="1137" y="108"/>
                    <a:pt x="1137" y="108"/>
                  </a:cubicBezTo>
                  <a:cubicBezTo>
                    <a:pt x="1136" y="111"/>
                    <a:pt x="1134" y="105"/>
                    <a:pt x="1133" y="109"/>
                  </a:cubicBezTo>
                  <a:cubicBezTo>
                    <a:pt x="1130" y="115"/>
                    <a:pt x="1130" y="115"/>
                    <a:pt x="1130" y="115"/>
                  </a:cubicBezTo>
                  <a:cubicBezTo>
                    <a:pt x="1127" y="114"/>
                    <a:pt x="1123" y="117"/>
                    <a:pt x="1125" y="119"/>
                  </a:cubicBezTo>
                  <a:cubicBezTo>
                    <a:pt x="1124" y="119"/>
                    <a:pt x="1130" y="118"/>
                    <a:pt x="1123" y="118"/>
                  </a:cubicBezTo>
                  <a:cubicBezTo>
                    <a:pt x="1121" y="120"/>
                    <a:pt x="1121" y="120"/>
                    <a:pt x="1121" y="120"/>
                  </a:cubicBezTo>
                  <a:cubicBezTo>
                    <a:pt x="1123" y="121"/>
                    <a:pt x="1123" y="121"/>
                    <a:pt x="1123" y="121"/>
                  </a:cubicBezTo>
                  <a:cubicBezTo>
                    <a:pt x="1118" y="122"/>
                    <a:pt x="1118" y="122"/>
                    <a:pt x="1118" y="122"/>
                  </a:cubicBezTo>
                  <a:cubicBezTo>
                    <a:pt x="1117" y="121"/>
                    <a:pt x="1117" y="121"/>
                    <a:pt x="1117" y="121"/>
                  </a:cubicBezTo>
                  <a:cubicBezTo>
                    <a:pt x="1115" y="123"/>
                    <a:pt x="1115" y="123"/>
                    <a:pt x="1115" y="123"/>
                  </a:cubicBezTo>
                  <a:cubicBezTo>
                    <a:pt x="1119" y="124"/>
                    <a:pt x="1119" y="124"/>
                    <a:pt x="1119" y="124"/>
                  </a:cubicBezTo>
                  <a:cubicBezTo>
                    <a:pt x="1117" y="127"/>
                    <a:pt x="1117" y="127"/>
                    <a:pt x="1117" y="127"/>
                  </a:cubicBezTo>
                  <a:cubicBezTo>
                    <a:pt x="1113" y="132"/>
                    <a:pt x="1113" y="132"/>
                    <a:pt x="1113" y="132"/>
                  </a:cubicBezTo>
                  <a:cubicBezTo>
                    <a:pt x="1111" y="132"/>
                    <a:pt x="1108" y="135"/>
                    <a:pt x="1106" y="135"/>
                  </a:cubicBezTo>
                  <a:cubicBezTo>
                    <a:pt x="1103" y="141"/>
                    <a:pt x="1103" y="141"/>
                    <a:pt x="1103" y="141"/>
                  </a:cubicBezTo>
                  <a:cubicBezTo>
                    <a:pt x="1095" y="148"/>
                    <a:pt x="1095" y="148"/>
                    <a:pt x="1095" y="148"/>
                  </a:cubicBezTo>
                  <a:cubicBezTo>
                    <a:pt x="1089" y="147"/>
                    <a:pt x="1089" y="147"/>
                    <a:pt x="1089" y="147"/>
                  </a:cubicBezTo>
                  <a:cubicBezTo>
                    <a:pt x="1087" y="149"/>
                    <a:pt x="1087" y="149"/>
                    <a:pt x="1087" y="149"/>
                  </a:cubicBezTo>
                  <a:cubicBezTo>
                    <a:pt x="1087" y="152"/>
                    <a:pt x="1087" y="152"/>
                    <a:pt x="1087" y="152"/>
                  </a:cubicBezTo>
                  <a:cubicBezTo>
                    <a:pt x="1079" y="156"/>
                    <a:pt x="1079" y="156"/>
                    <a:pt x="1079" y="156"/>
                  </a:cubicBezTo>
                  <a:cubicBezTo>
                    <a:pt x="1079" y="159"/>
                    <a:pt x="1079" y="159"/>
                    <a:pt x="1079" y="159"/>
                  </a:cubicBezTo>
                  <a:cubicBezTo>
                    <a:pt x="1075" y="161"/>
                    <a:pt x="1075" y="161"/>
                    <a:pt x="1075" y="161"/>
                  </a:cubicBezTo>
                  <a:cubicBezTo>
                    <a:pt x="1071" y="165"/>
                    <a:pt x="1071" y="165"/>
                    <a:pt x="1071" y="165"/>
                  </a:cubicBezTo>
                  <a:cubicBezTo>
                    <a:pt x="1069" y="166"/>
                    <a:pt x="1069" y="166"/>
                    <a:pt x="1069" y="166"/>
                  </a:cubicBezTo>
                  <a:cubicBezTo>
                    <a:pt x="1067" y="169"/>
                    <a:pt x="1067" y="169"/>
                    <a:pt x="1067" y="169"/>
                  </a:cubicBezTo>
                  <a:cubicBezTo>
                    <a:pt x="1066" y="166"/>
                    <a:pt x="1062" y="177"/>
                    <a:pt x="1066" y="165"/>
                  </a:cubicBezTo>
                  <a:cubicBezTo>
                    <a:pt x="1065" y="164"/>
                    <a:pt x="1064" y="166"/>
                    <a:pt x="1064" y="165"/>
                  </a:cubicBezTo>
                  <a:cubicBezTo>
                    <a:pt x="1062" y="166"/>
                    <a:pt x="1062" y="166"/>
                    <a:pt x="1062" y="166"/>
                  </a:cubicBezTo>
                  <a:cubicBezTo>
                    <a:pt x="1063" y="167"/>
                    <a:pt x="1063" y="167"/>
                    <a:pt x="1063" y="167"/>
                  </a:cubicBezTo>
                  <a:cubicBezTo>
                    <a:pt x="1061" y="166"/>
                    <a:pt x="1061" y="166"/>
                    <a:pt x="1061" y="166"/>
                  </a:cubicBezTo>
                  <a:cubicBezTo>
                    <a:pt x="1061" y="168"/>
                    <a:pt x="1061" y="168"/>
                    <a:pt x="1061" y="168"/>
                  </a:cubicBezTo>
                  <a:cubicBezTo>
                    <a:pt x="1064" y="170"/>
                    <a:pt x="1064" y="170"/>
                    <a:pt x="1064" y="170"/>
                  </a:cubicBezTo>
                  <a:cubicBezTo>
                    <a:pt x="1063" y="172"/>
                    <a:pt x="1063" y="172"/>
                    <a:pt x="1063" y="172"/>
                  </a:cubicBezTo>
                  <a:cubicBezTo>
                    <a:pt x="1064" y="173"/>
                    <a:pt x="1064" y="173"/>
                    <a:pt x="1064" y="173"/>
                  </a:cubicBezTo>
                  <a:cubicBezTo>
                    <a:pt x="1062" y="172"/>
                    <a:pt x="1059" y="174"/>
                    <a:pt x="1060" y="176"/>
                  </a:cubicBezTo>
                  <a:cubicBezTo>
                    <a:pt x="1059" y="175"/>
                    <a:pt x="1059" y="175"/>
                    <a:pt x="1059" y="175"/>
                  </a:cubicBezTo>
                  <a:cubicBezTo>
                    <a:pt x="1057" y="179"/>
                    <a:pt x="1057" y="179"/>
                    <a:pt x="1057" y="179"/>
                  </a:cubicBezTo>
                  <a:cubicBezTo>
                    <a:pt x="1053" y="180"/>
                    <a:pt x="1053" y="180"/>
                    <a:pt x="1053" y="180"/>
                  </a:cubicBezTo>
                  <a:cubicBezTo>
                    <a:pt x="1054" y="180"/>
                    <a:pt x="1049" y="180"/>
                    <a:pt x="1055" y="180"/>
                  </a:cubicBezTo>
                  <a:cubicBezTo>
                    <a:pt x="1052" y="186"/>
                    <a:pt x="1054" y="176"/>
                    <a:pt x="1047" y="187"/>
                  </a:cubicBezTo>
                  <a:cubicBezTo>
                    <a:pt x="1044" y="188"/>
                    <a:pt x="1038" y="189"/>
                    <a:pt x="1039" y="193"/>
                  </a:cubicBezTo>
                  <a:cubicBezTo>
                    <a:pt x="1037" y="194"/>
                    <a:pt x="1037" y="194"/>
                    <a:pt x="1037" y="194"/>
                  </a:cubicBezTo>
                  <a:cubicBezTo>
                    <a:pt x="1038" y="197"/>
                    <a:pt x="1038" y="197"/>
                    <a:pt x="1038" y="197"/>
                  </a:cubicBezTo>
                  <a:cubicBezTo>
                    <a:pt x="1035" y="197"/>
                    <a:pt x="1035" y="197"/>
                    <a:pt x="1035" y="197"/>
                  </a:cubicBezTo>
                  <a:cubicBezTo>
                    <a:pt x="1034" y="201"/>
                    <a:pt x="1034" y="201"/>
                    <a:pt x="1034" y="201"/>
                  </a:cubicBezTo>
                  <a:cubicBezTo>
                    <a:pt x="1034" y="204"/>
                    <a:pt x="1028" y="200"/>
                    <a:pt x="1030" y="205"/>
                  </a:cubicBezTo>
                  <a:cubicBezTo>
                    <a:pt x="1027" y="206"/>
                    <a:pt x="1027" y="206"/>
                    <a:pt x="1027" y="206"/>
                  </a:cubicBezTo>
                  <a:cubicBezTo>
                    <a:pt x="1024" y="208"/>
                    <a:pt x="1024" y="208"/>
                    <a:pt x="1024" y="208"/>
                  </a:cubicBezTo>
                  <a:cubicBezTo>
                    <a:pt x="1020" y="210"/>
                    <a:pt x="1016" y="212"/>
                    <a:pt x="1015" y="215"/>
                  </a:cubicBezTo>
                  <a:cubicBezTo>
                    <a:pt x="1010" y="220"/>
                    <a:pt x="1010" y="220"/>
                    <a:pt x="1010" y="220"/>
                  </a:cubicBezTo>
                  <a:cubicBezTo>
                    <a:pt x="1011" y="223"/>
                    <a:pt x="1011" y="223"/>
                    <a:pt x="1011" y="223"/>
                  </a:cubicBezTo>
                  <a:cubicBezTo>
                    <a:pt x="1009" y="226"/>
                    <a:pt x="1009" y="226"/>
                    <a:pt x="1009" y="226"/>
                  </a:cubicBezTo>
                  <a:cubicBezTo>
                    <a:pt x="1006" y="224"/>
                    <a:pt x="1006" y="224"/>
                    <a:pt x="1006" y="224"/>
                  </a:cubicBezTo>
                  <a:cubicBezTo>
                    <a:pt x="1002" y="226"/>
                    <a:pt x="1002" y="226"/>
                    <a:pt x="1002" y="226"/>
                  </a:cubicBezTo>
                  <a:cubicBezTo>
                    <a:pt x="999" y="231"/>
                    <a:pt x="999" y="231"/>
                    <a:pt x="999" y="231"/>
                  </a:cubicBezTo>
                  <a:cubicBezTo>
                    <a:pt x="995" y="234"/>
                    <a:pt x="989" y="234"/>
                    <a:pt x="990" y="239"/>
                  </a:cubicBezTo>
                  <a:cubicBezTo>
                    <a:pt x="987" y="240"/>
                    <a:pt x="987" y="240"/>
                    <a:pt x="987" y="240"/>
                  </a:cubicBezTo>
                  <a:cubicBezTo>
                    <a:pt x="987" y="244"/>
                    <a:pt x="987" y="244"/>
                    <a:pt x="987" y="244"/>
                  </a:cubicBezTo>
                  <a:cubicBezTo>
                    <a:pt x="991" y="244"/>
                    <a:pt x="991" y="244"/>
                    <a:pt x="991" y="244"/>
                  </a:cubicBezTo>
                  <a:cubicBezTo>
                    <a:pt x="996" y="240"/>
                    <a:pt x="996" y="240"/>
                    <a:pt x="996" y="240"/>
                  </a:cubicBezTo>
                  <a:cubicBezTo>
                    <a:pt x="996" y="237"/>
                    <a:pt x="996" y="237"/>
                    <a:pt x="996" y="237"/>
                  </a:cubicBezTo>
                  <a:cubicBezTo>
                    <a:pt x="999" y="238"/>
                    <a:pt x="999" y="238"/>
                    <a:pt x="999" y="238"/>
                  </a:cubicBezTo>
                  <a:cubicBezTo>
                    <a:pt x="1004" y="234"/>
                    <a:pt x="1004" y="234"/>
                    <a:pt x="1004" y="234"/>
                  </a:cubicBezTo>
                  <a:cubicBezTo>
                    <a:pt x="1004" y="231"/>
                    <a:pt x="1004" y="231"/>
                    <a:pt x="1004" y="231"/>
                  </a:cubicBezTo>
                  <a:cubicBezTo>
                    <a:pt x="1005" y="232"/>
                    <a:pt x="1005" y="232"/>
                    <a:pt x="1005" y="232"/>
                  </a:cubicBezTo>
                  <a:cubicBezTo>
                    <a:pt x="1006" y="234"/>
                    <a:pt x="1006" y="234"/>
                    <a:pt x="1006" y="234"/>
                  </a:cubicBezTo>
                  <a:cubicBezTo>
                    <a:pt x="1004" y="238"/>
                    <a:pt x="1004" y="238"/>
                    <a:pt x="1004" y="238"/>
                  </a:cubicBezTo>
                  <a:cubicBezTo>
                    <a:pt x="1003" y="238"/>
                    <a:pt x="1001" y="231"/>
                    <a:pt x="1000" y="242"/>
                  </a:cubicBezTo>
                  <a:cubicBezTo>
                    <a:pt x="998" y="241"/>
                    <a:pt x="997" y="239"/>
                    <a:pt x="996" y="245"/>
                  </a:cubicBezTo>
                  <a:cubicBezTo>
                    <a:pt x="995" y="245"/>
                    <a:pt x="995" y="247"/>
                    <a:pt x="994" y="245"/>
                  </a:cubicBezTo>
                  <a:cubicBezTo>
                    <a:pt x="993" y="249"/>
                    <a:pt x="993" y="249"/>
                    <a:pt x="993" y="249"/>
                  </a:cubicBezTo>
                  <a:cubicBezTo>
                    <a:pt x="991" y="250"/>
                    <a:pt x="991" y="250"/>
                    <a:pt x="991" y="250"/>
                  </a:cubicBezTo>
                  <a:cubicBezTo>
                    <a:pt x="994" y="252"/>
                    <a:pt x="994" y="252"/>
                    <a:pt x="994" y="252"/>
                  </a:cubicBezTo>
                  <a:cubicBezTo>
                    <a:pt x="991" y="254"/>
                    <a:pt x="991" y="254"/>
                    <a:pt x="991" y="254"/>
                  </a:cubicBezTo>
                  <a:cubicBezTo>
                    <a:pt x="991" y="252"/>
                    <a:pt x="991" y="252"/>
                    <a:pt x="991" y="252"/>
                  </a:cubicBezTo>
                  <a:cubicBezTo>
                    <a:pt x="988" y="257"/>
                    <a:pt x="991" y="247"/>
                    <a:pt x="986" y="255"/>
                  </a:cubicBezTo>
                  <a:cubicBezTo>
                    <a:pt x="987" y="258"/>
                    <a:pt x="987" y="258"/>
                    <a:pt x="987" y="258"/>
                  </a:cubicBezTo>
                  <a:cubicBezTo>
                    <a:pt x="986" y="260"/>
                    <a:pt x="986" y="260"/>
                    <a:pt x="986" y="260"/>
                  </a:cubicBezTo>
                  <a:cubicBezTo>
                    <a:pt x="980" y="262"/>
                    <a:pt x="980" y="262"/>
                    <a:pt x="980" y="262"/>
                  </a:cubicBezTo>
                  <a:cubicBezTo>
                    <a:pt x="974" y="266"/>
                    <a:pt x="974" y="266"/>
                    <a:pt x="974" y="266"/>
                  </a:cubicBezTo>
                  <a:cubicBezTo>
                    <a:pt x="975" y="268"/>
                    <a:pt x="975" y="268"/>
                    <a:pt x="975" y="268"/>
                  </a:cubicBezTo>
                  <a:cubicBezTo>
                    <a:pt x="982" y="267"/>
                    <a:pt x="982" y="267"/>
                    <a:pt x="982" y="267"/>
                  </a:cubicBezTo>
                  <a:cubicBezTo>
                    <a:pt x="984" y="265"/>
                    <a:pt x="984" y="265"/>
                    <a:pt x="984" y="265"/>
                  </a:cubicBezTo>
                  <a:cubicBezTo>
                    <a:pt x="986" y="265"/>
                    <a:pt x="986" y="265"/>
                    <a:pt x="986" y="265"/>
                  </a:cubicBezTo>
                  <a:cubicBezTo>
                    <a:pt x="986" y="265"/>
                    <a:pt x="984" y="263"/>
                    <a:pt x="986" y="266"/>
                  </a:cubicBezTo>
                  <a:cubicBezTo>
                    <a:pt x="988" y="266"/>
                    <a:pt x="988" y="266"/>
                    <a:pt x="988" y="266"/>
                  </a:cubicBezTo>
                  <a:cubicBezTo>
                    <a:pt x="990" y="260"/>
                    <a:pt x="990" y="260"/>
                    <a:pt x="990" y="260"/>
                  </a:cubicBezTo>
                  <a:cubicBezTo>
                    <a:pt x="995" y="258"/>
                    <a:pt x="995" y="258"/>
                    <a:pt x="995" y="258"/>
                  </a:cubicBezTo>
                  <a:cubicBezTo>
                    <a:pt x="998" y="254"/>
                    <a:pt x="998" y="254"/>
                    <a:pt x="998" y="254"/>
                  </a:cubicBezTo>
                  <a:cubicBezTo>
                    <a:pt x="999" y="254"/>
                    <a:pt x="992" y="255"/>
                    <a:pt x="1000" y="254"/>
                  </a:cubicBezTo>
                  <a:cubicBezTo>
                    <a:pt x="999" y="252"/>
                    <a:pt x="999" y="252"/>
                    <a:pt x="999" y="252"/>
                  </a:cubicBezTo>
                  <a:cubicBezTo>
                    <a:pt x="1000" y="252"/>
                    <a:pt x="1000" y="252"/>
                    <a:pt x="1000" y="252"/>
                  </a:cubicBezTo>
                  <a:cubicBezTo>
                    <a:pt x="1000" y="250"/>
                    <a:pt x="1000" y="250"/>
                    <a:pt x="1000" y="250"/>
                  </a:cubicBezTo>
                  <a:cubicBezTo>
                    <a:pt x="998" y="249"/>
                    <a:pt x="998" y="249"/>
                    <a:pt x="998" y="249"/>
                  </a:cubicBezTo>
                  <a:cubicBezTo>
                    <a:pt x="999" y="251"/>
                    <a:pt x="1000" y="248"/>
                    <a:pt x="996" y="251"/>
                  </a:cubicBezTo>
                  <a:cubicBezTo>
                    <a:pt x="996" y="249"/>
                    <a:pt x="985" y="263"/>
                    <a:pt x="997" y="246"/>
                  </a:cubicBezTo>
                  <a:cubicBezTo>
                    <a:pt x="1001" y="245"/>
                    <a:pt x="1001" y="245"/>
                    <a:pt x="1001" y="245"/>
                  </a:cubicBezTo>
                  <a:cubicBezTo>
                    <a:pt x="1005" y="249"/>
                    <a:pt x="1005" y="249"/>
                    <a:pt x="1005" y="249"/>
                  </a:cubicBezTo>
                  <a:cubicBezTo>
                    <a:pt x="1008" y="246"/>
                    <a:pt x="1008" y="246"/>
                    <a:pt x="1008" y="246"/>
                  </a:cubicBezTo>
                  <a:cubicBezTo>
                    <a:pt x="1010" y="247"/>
                    <a:pt x="1009" y="245"/>
                    <a:pt x="1011" y="244"/>
                  </a:cubicBezTo>
                  <a:cubicBezTo>
                    <a:pt x="1010" y="242"/>
                    <a:pt x="1010" y="242"/>
                    <a:pt x="1010" y="242"/>
                  </a:cubicBezTo>
                  <a:cubicBezTo>
                    <a:pt x="1012" y="242"/>
                    <a:pt x="1015" y="239"/>
                    <a:pt x="1017" y="238"/>
                  </a:cubicBezTo>
                  <a:cubicBezTo>
                    <a:pt x="1020" y="237"/>
                    <a:pt x="1015" y="237"/>
                    <a:pt x="1018" y="235"/>
                  </a:cubicBezTo>
                  <a:cubicBezTo>
                    <a:pt x="1014" y="233"/>
                    <a:pt x="1014" y="233"/>
                    <a:pt x="1014" y="233"/>
                  </a:cubicBezTo>
                  <a:cubicBezTo>
                    <a:pt x="1014" y="231"/>
                    <a:pt x="1014" y="231"/>
                    <a:pt x="1014" y="231"/>
                  </a:cubicBezTo>
                  <a:cubicBezTo>
                    <a:pt x="1014" y="231"/>
                    <a:pt x="1013" y="238"/>
                    <a:pt x="1019" y="230"/>
                  </a:cubicBezTo>
                  <a:cubicBezTo>
                    <a:pt x="1016" y="227"/>
                    <a:pt x="1016" y="227"/>
                    <a:pt x="1016" y="227"/>
                  </a:cubicBezTo>
                  <a:cubicBezTo>
                    <a:pt x="1021" y="227"/>
                    <a:pt x="1021" y="227"/>
                    <a:pt x="1021" y="227"/>
                  </a:cubicBezTo>
                  <a:cubicBezTo>
                    <a:pt x="1019" y="229"/>
                    <a:pt x="1019" y="229"/>
                    <a:pt x="1019" y="229"/>
                  </a:cubicBezTo>
                  <a:cubicBezTo>
                    <a:pt x="1021" y="227"/>
                    <a:pt x="1009" y="225"/>
                    <a:pt x="1022" y="233"/>
                  </a:cubicBezTo>
                  <a:cubicBezTo>
                    <a:pt x="1023" y="227"/>
                    <a:pt x="1023" y="227"/>
                    <a:pt x="1023" y="227"/>
                  </a:cubicBezTo>
                  <a:cubicBezTo>
                    <a:pt x="1023" y="227"/>
                    <a:pt x="1025" y="226"/>
                    <a:pt x="1023" y="225"/>
                  </a:cubicBezTo>
                  <a:cubicBezTo>
                    <a:pt x="1025" y="226"/>
                    <a:pt x="1025" y="226"/>
                    <a:pt x="1025" y="226"/>
                  </a:cubicBezTo>
                  <a:cubicBezTo>
                    <a:pt x="1025" y="229"/>
                    <a:pt x="1025" y="229"/>
                    <a:pt x="1025" y="229"/>
                  </a:cubicBezTo>
                  <a:cubicBezTo>
                    <a:pt x="1028" y="226"/>
                    <a:pt x="1028" y="226"/>
                    <a:pt x="1028" y="226"/>
                  </a:cubicBezTo>
                  <a:cubicBezTo>
                    <a:pt x="1029" y="226"/>
                    <a:pt x="1029" y="226"/>
                    <a:pt x="1029" y="226"/>
                  </a:cubicBezTo>
                  <a:cubicBezTo>
                    <a:pt x="1024" y="222"/>
                    <a:pt x="1024" y="222"/>
                    <a:pt x="1024" y="222"/>
                  </a:cubicBezTo>
                  <a:cubicBezTo>
                    <a:pt x="1019" y="222"/>
                    <a:pt x="1019" y="222"/>
                    <a:pt x="1019" y="222"/>
                  </a:cubicBezTo>
                  <a:cubicBezTo>
                    <a:pt x="1018" y="224"/>
                    <a:pt x="1018" y="224"/>
                    <a:pt x="1018" y="224"/>
                  </a:cubicBezTo>
                  <a:cubicBezTo>
                    <a:pt x="1015" y="225"/>
                    <a:pt x="1015" y="225"/>
                    <a:pt x="1015" y="225"/>
                  </a:cubicBezTo>
                  <a:cubicBezTo>
                    <a:pt x="1014" y="230"/>
                    <a:pt x="1014" y="230"/>
                    <a:pt x="1014" y="230"/>
                  </a:cubicBezTo>
                  <a:cubicBezTo>
                    <a:pt x="1012" y="227"/>
                    <a:pt x="1012" y="227"/>
                    <a:pt x="1012" y="227"/>
                  </a:cubicBezTo>
                  <a:cubicBezTo>
                    <a:pt x="1014" y="223"/>
                    <a:pt x="1014" y="223"/>
                    <a:pt x="1014" y="223"/>
                  </a:cubicBezTo>
                  <a:cubicBezTo>
                    <a:pt x="1020" y="218"/>
                    <a:pt x="1020" y="218"/>
                    <a:pt x="1020" y="218"/>
                  </a:cubicBezTo>
                  <a:cubicBezTo>
                    <a:pt x="1017" y="215"/>
                    <a:pt x="1026" y="219"/>
                    <a:pt x="1022" y="212"/>
                  </a:cubicBezTo>
                  <a:cubicBezTo>
                    <a:pt x="1027" y="209"/>
                    <a:pt x="1018" y="219"/>
                    <a:pt x="1028" y="212"/>
                  </a:cubicBezTo>
                  <a:cubicBezTo>
                    <a:pt x="1024" y="215"/>
                    <a:pt x="1024" y="215"/>
                    <a:pt x="1024" y="215"/>
                  </a:cubicBezTo>
                  <a:cubicBezTo>
                    <a:pt x="1024" y="215"/>
                    <a:pt x="1027" y="214"/>
                    <a:pt x="1023" y="214"/>
                  </a:cubicBezTo>
                  <a:cubicBezTo>
                    <a:pt x="1024" y="216"/>
                    <a:pt x="1024" y="216"/>
                    <a:pt x="1024" y="216"/>
                  </a:cubicBezTo>
                  <a:cubicBezTo>
                    <a:pt x="1026" y="216"/>
                    <a:pt x="1026" y="216"/>
                    <a:pt x="1026" y="216"/>
                  </a:cubicBezTo>
                  <a:cubicBezTo>
                    <a:pt x="1028" y="216"/>
                    <a:pt x="1028" y="216"/>
                    <a:pt x="1028" y="216"/>
                  </a:cubicBezTo>
                  <a:cubicBezTo>
                    <a:pt x="1027" y="218"/>
                    <a:pt x="1027" y="218"/>
                    <a:pt x="1027" y="218"/>
                  </a:cubicBezTo>
                  <a:cubicBezTo>
                    <a:pt x="1027" y="217"/>
                    <a:pt x="1029" y="218"/>
                    <a:pt x="1029" y="219"/>
                  </a:cubicBezTo>
                  <a:cubicBezTo>
                    <a:pt x="1029" y="220"/>
                    <a:pt x="1029" y="220"/>
                    <a:pt x="1029" y="220"/>
                  </a:cubicBezTo>
                  <a:cubicBezTo>
                    <a:pt x="1025" y="220"/>
                    <a:pt x="1025" y="220"/>
                    <a:pt x="1025" y="220"/>
                  </a:cubicBezTo>
                  <a:cubicBezTo>
                    <a:pt x="1025" y="220"/>
                    <a:pt x="1029" y="218"/>
                    <a:pt x="1024" y="221"/>
                  </a:cubicBezTo>
                  <a:cubicBezTo>
                    <a:pt x="1027" y="221"/>
                    <a:pt x="1027" y="221"/>
                    <a:pt x="1027" y="221"/>
                  </a:cubicBezTo>
                  <a:cubicBezTo>
                    <a:pt x="1026" y="223"/>
                    <a:pt x="1026" y="223"/>
                    <a:pt x="1026" y="223"/>
                  </a:cubicBezTo>
                  <a:cubicBezTo>
                    <a:pt x="1032" y="225"/>
                    <a:pt x="1032" y="225"/>
                    <a:pt x="1032" y="225"/>
                  </a:cubicBezTo>
                  <a:cubicBezTo>
                    <a:pt x="1033" y="224"/>
                    <a:pt x="1033" y="224"/>
                    <a:pt x="1033" y="224"/>
                  </a:cubicBezTo>
                  <a:cubicBezTo>
                    <a:pt x="1032" y="224"/>
                    <a:pt x="1035" y="228"/>
                    <a:pt x="1032" y="222"/>
                  </a:cubicBezTo>
                  <a:cubicBezTo>
                    <a:pt x="1036" y="221"/>
                    <a:pt x="1036" y="221"/>
                    <a:pt x="1036" y="221"/>
                  </a:cubicBezTo>
                  <a:cubicBezTo>
                    <a:pt x="1035" y="220"/>
                    <a:pt x="1035" y="220"/>
                    <a:pt x="1035" y="220"/>
                  </a:cubicBezTo>
                  <a:cubicBezTo>
                    <a:pt x="1038" y="219"/>
                    <a:pt x="1038" y="219"/>
                    <a:pt x="1038" y="219"/>
                  </a:cubicBezTo>
                  <a:cubicBezTo>
                    <a:pt x="1038" y="216"/>
                    <a:pt x="1038" y="216"/>
                    <a:pt x="1038" y="216"/>
                  </a:cubicBezTo>
                  <a:cubicBezTo>
                    <a:pt x="1039" y="215"/>
                    <a:pt x="1039" y="215"/>
                    <a:pt x="1039" y="215"/>
                  </a:cubicBezTo>
                  <a:cubicBezTo>
                    <a:pt x="1039" y="215"/>
                    <a:pt x="1044" y="214"/>
                    <a:pt x="1038" y="214"/>
                  </a:cubicBezTo>
                  <a:cubicBezTo>
                    <a:pt x="1039" y="213"/>
                    <a:pt x="1039" y="213"/>
                    <a:pt x="1039" y="213"/>
                  </a:cubicBezTo>
                  <a:cubicBezTo>
                    <a:pt x="1044" y="215"/>
                    <a:pt x="1044" y="215"/>
                    <a:pt x="1044" y="215"/>
                  </a:cubicBezTo>
                  <a:cubicBezTo>
                    <a:pt x="1046" y="209"/>
                    <a:pt x="1046" y="209"/>
                    <a:pt x="1046" y="209"/>
                  </a:cubicBezTo>
                  <a:cubicBezTo>
                    <a:pt x="1045" y="208"/>
                    <a:pt x="1045" y="208"/>
                    <a:pt x="1045" y="208"/>
                  </a:cubicBezTo>
                  <a:cubicBezTo>
                    <a:pt x="1042" y="209"/>
                    <a:pt x="1042" y="209"/>
                    <a:pt x="1042" y="209"/>
                  </a:cubicBezTo>
                  <a:cubicBezTo>
                    <a:pt x="1041" y="208"/>
                    <a:pt x="1045" y="204"/>
                    <a:pt x="1037" y="207"/>
                  </a:cubicBezTo>
                  <a:cubicBezTo>
                    <a:pt x="1038" y="207"/>
                    <a:pt x="1038" y="207"/>
                    <a:pt x="1038" y="207"/>
                  </a:cubicBezTo>
                  <a:cubicBezTo>
                    <a:pt x="1037" y="206"/>
                    <a:pt x="1046" y="208"/>
                    <a:pt x="1034" y="206"/>
                  </a:cubicBezTo>
                  <a:cubicBezTo>
                    <a:pt x="1034" y="205"/>
                    <a:pt x="1034" y="205"/>
                    <a:pt x="1034" y="205"/>
                  </a:cubicBezTo>
                  <a:cubicBezTo>
                    <a:pt x="1050" y="207"/>
                    <a:pt x="1050" y="207"/>
                    <a:pt x="1050" y="207"/>
                  </a:cubicBezTo>
                  <a:cubicBezTo>
                    <a:pt x="1048" y="202"/>
                    <a:pt x="1055" y="209"/>
                    <a:pt x="1054" y="201"/>
                  </a:cubicBezTo>
                  <a:cubicBezTo>
                    <a:pt x="1057" y="199"/>
                    <a:pt x="1057" y="199"/>
                    <a:pt x="1057" y="199"/>
                  </a:cubicBezTo>
                  <a:cubicBezTo>
                    <a:pt x="1054" y="198"/>
                    <a:pt x="1054" y="198"/>
                    <a:pt x="1054" y="198"/>
                  </a:cubicBezTo>
                  <a:cubicBezTo>
                    <a:pt x="1051" y="200"/>
                    <a:pt x="1051" y="200"/>
                    <a:pt x="1051" y="200"/>
                  </a:cubicBezTo>
                  <a:cubicBezTo>
                    <a:pt x="1051" y="200"/>
                    <a:pt x="1048" y="199"/>
                    <a:pt x="1052" y="200"/>
                  </a:cubicBezTo>
                  <a:cubicBezTo>
                    <a:pt x="1052" y="199"/>
                    <a:pt x="1052" y="199"/>
                    <a:pt x="1051" y="198"/>
                  </a:cubicBezTo>
                  <a:cubicBezTo>
                    <a:pt x="1052" y="197"/>
                    <a:pt x="1057" y="197"/>
                    <a:pt x="1047" y="200"/>
                  </a:cubicBezTo>
                  <a:cubicBezTo>
                    <a:pt x="1045" y="202"/>
                    <a:pt x="1045" y="202"/>
                    <a:pt x="1045" y="202"/>
                  </a:cubicBezTo>
                  <a:cubicBezTo>
                    <a:pt x="1044" y="200"/>
                    <a:pt x="1052" y="201"/>
                    <a:pt x="1042" y="199"/>
                  </a:cubicBezTo>
                  <a:cubicBezTo>
                    <a:pt x="1045" y="198"/>
                    <a:pt x="1045" y="198"/>
                    <a:pt x="1045" y="198"/>
                  </a:cubicBezTo>
                  <a:cubicBezTo>
                    <a:pt x="1045" y="195"/>
                    <a:pt x="1051" y="200"/>
                    <a:pt x="1047" y="193"/>
                  </a:cubicBezTo>
                  <a:cubicBezTo>
                    <a:pt x="1048" y="194"/>
                    <a:pt x="1048" y="194"/>
                    <a:pt x="1049" y="195"/>
                  </a:cubicBezTo>
                  <a:cubicBezTo>
                    <a:pt x="1052" y="193"/>
                    <a:pt x="1051" y="202"/>
                    <a:pt x="1054" y="193"/>
                  </a:cubicBezTo>
                  <a:cubicBezTo>
                    <a:pt x="1052" y="196"/>
                    <a:pt x="1052" y="196"/>
                    <a:pt x="1052" y="196"/>
                  </a:cubicBezTo>
                  <a:cubicBezTo>
                    <a:pt x="1057" y="194"/>
                    <a:pt x="1057" y="194"/>
                    <a:pt x="1057" y="194"/>
                  </a:cubicBezTo>
                  <a:cubicBezTo>
                    <a:pt x="1060" y="198"/>
                    <a:pt x="1060" y="198"/>
                    <a:pt x="1060" y="198"/>
                  </a:cubicBezTo>
                  <a:cubicBezTo>
                    <a:pt x="1062" y="198"/>
                    <a:pt x="1061" y="196"/>
                    <a:pt x="1064" y="196"/>
                  </a:cubicBezTo>
                  <a:cubicBezTo>
                    <a:pt x="1063" y="195"/>
                    <a:pt x="1063" y="195"/>
                    <a:pt x="1063" y="195"/>
                  </a:cubicBezTo>
                  <a:cubicBezTo>
                    <a:pt x="1064" y="193"/>
                    <a:pt x="1064" y="193"/>
                    <a:pt x="1064" y="193"/>
                  </a:cubicBezTo>
                  <a:cubicBezTo>
                    <a:pt x="1064" y="192"/>
                    <a:pt x="1069" y="193"/>
                    <a:pt x="1074" y="188"/>
                  </a:cubicBezTo>
                  <a:cubicBezTo>
                    <a:pt x="1072" y="185"/>
                    <a:pt x="1072" y="185"/>
                    <a:pt x="1072" y="185"/>
                  </a:cubicBezTo>
                  <a:cubicBezTo>
                    <a:pt x="1072" y="184"/>
                    <a:pt x="1072" y="184"/>
                    <a:pt x="1072" y="184"/>
                  </a:cubicBezTo>
                  <a:cubicBezTo>
                    <a:pt x="1075" y="185"/>
                    <a:pt x="1075" y="185"/>
                    <a:pt x="1075" y="185"/>
                  </a:cubicBezTo>
                  <a:cubicBezTo>
                    <a:pt x="1075" y="185"/>
                    <a:pt x="1075" y="185"/>
                    <a:pt x="1075" y="185"/>
                  </a:cubicBezTo>
                  <a:cubicBezTo>
                    <a:pt x="1075" y="182"/>
                    <a:pt x="1075" y="182"/>
                    <a:pt x="1075" y="182"/>
                  </a:cubicBezTo>
                  <a:cubicBezTo>
                    <a:pt x="1070" y="180"/>
                    <a:pt x="1070" y="180"/>
                    <a:pt x="1070" y="180"/>
                  </a:cubicBezTo>
                  <a:cubicBezTo>
                    <a:pt x="1067" y="184"/>
                    <a:pt x="1067" y="184"/>
                    <a:pt x="1067" y="184"/>
                  </a:cubicBezTo>
                  <a:cubicBezTo>
                    <a:pt x="1068" y="184"/>
                    <a:pt x="1068" y="184"/>
                    <a:pt x="1068" y="184"/>
                  </a:cubicBezTo>
                  <a:cubicBezTo>
                    <a:pt x="1063" y="184"/>
                    <a:pt x="1063" y="184"/>
                    <a:pt x="1063" y="184"/>
                  </a:cubicBezTo>
                  <a:cubicBezTo>
                    <a:pt x="1063" y="183"/>
                    <a:pt x="1063" y="183"/>
                    <a:pt x="1063" y="183"/>
                  </a:cubicBezTo>
                  <a:cubicBezTo>
                    <a:pt x="1063" y="183"/>
                    <a:pt x="1063" y="183"/>
                    <a:pt x="1063" y="183"/>
                  </a:cubicBezTo>
                  <a:cubicBezTo>
                    <a:pt x="1063" y="183"/>
                    <a:pt x="1063" y="183"/>
                    <a:pt x="1064" y="184"/>
                  </a:cubicBezTo>
                  <a:cubicBezTo>
                    <a:pt x="1065" y="179"/>
                    <a:pt x="1065" y="179"/>
                    <a:pt x="1065" y="179"/>
                  </a:cubicBezTo>
                  <a:cubicBezTo>
                    <a:pt x="1065" y="178"/>
                    <a:pt x="1063" y="178"/>
                    <a:pt x="1064" y="177"/>
                  </a:cubicBezTo>
                  <a:cubicBezTo>
                    <a:pt x="1070" y="177"/>
                    <a:pt x="1070" y="177"/>
                    <a:pt x="1070" y="177"/>
                  </a:cubicBezTo>
                  <a:cubicBezTo>
                    <a:pt x="1075" y="173"/>
                    <a:pt x="1075" y="173"/>
                    <a:pt x="1075" y="173"/>
                  </a:cubicBezTo>
                  <a:cubicBezTo>
                    <a:pt x="1076" y="173"/>
                    <a:pt x="1076" y="173"/>
                    <a:pt x="1076" y="173"/>
                  </a:cubicBezTo>
                  <a:cubicBezTo>
                    <a:pt x="1075" y="170"/>
                    <a:pt x="1075" y="170"/>
                    <a:pt x="1075" y="170"/>
                  </a:cubicBezTo>
                  <a:cubicBezTo>
                    <a:pt x="1081" y="166"/>
                    <a:pt x="1081" y="166"/>
                    <a:pt x="1081" y="166"/>
                  </a:cubicBezTo>
                  <a:cubicBezTo>
                    <a:pt x="1083" y="162"/>
                    <a:pt x="1083" y="162"/>
                    <a:pt x="1083" y="162"/>
                  </a:cubicBezTo>
                  <a:cubicBezTo>
                    <a:pt x="1087" y="162"/>
                    <a:pt x="1087" y="162"/>
                    <a:pt x="1087" y="162"/>
                  </a:cubicBezTo>
                  <a:cubicBezTo>
                    <a:pt x="1088" y="161"/>
                    <a:pt x="1088" y="161"/>
                    <a:pt x="1088" y="161"/>
                  </a:cubicBezTo>
                  <a:cubicBezTo>
                    <a:pt x="1086" y="159"/>
                    <a:pt x="1086" y="159"/>
                    <a:pt x="1086" y="159"/>
                  </a:cubicBezTo>
                  <a:cubicBezTo>
                    <a:pt x="1099" y="150"/>
                    <a:pt x="1099" y="150"/>
                    <a:pt x="1099" y="150"/>
                  </a:cubicBezTo>
                  <a:cubicBezTo>
                    <a:pt x="1102" y="152"/>
                    <a:pt x="1090" y="151"/>
                    <a:pt x="1103" y="151"/>
                  </a:cubicBezTo>
                  <a:cubicBezTo>
                    <a:pt x="1103" y="148"/>
                    <a:pt x="1103" y="148"/>
                    <a:pt x="1103" y="148"/>
                  </a:cubicBezTo>
                  <a:cubicBezTo>
                    <a:pt x="1104" y="148"/>
                    <a:pt x="1104" y="148"/>
                    <a:pt x="1104" y="148"/>
                  </a:cubicBezTo>
                  <a:cubicBezTo>
                    <a:pt x="1103" y="146"/>
                    <a:pt x="1103" y="146"/>
                    <a:pt x="1103" y="146"/>
                  </a:cubicBezTo>
                  <a:cubicBezTo>
                    <a:pt x="1106" y="146"/>
                    <a:pt x="1106" y="146"/>
                    <a:pt x="1106" y="146"/>
                  </a:cubicBezTo>
                  <a:cubicBezTo>
                    <a:pt x="1107" y="147"/>
                    <a:pt x="1107" y="147"/>
                    <a:pt x="1107" y="147"/>
                  </a:cubicBezTo>
                  <a:cubicBezTo>
                    <a:pt x="1109" y="148"/>
                    <a:pt x="1109" y="151"/>
                    <a:pt x="1111" y="145"/>
                  </a:cubicBezTo>
                  <a:cubicBezTo>
                    <a:pt x="1111" y="146"/>
                    <a:pt x="1111" y="146"/>
                    <a:pt x="1111" y="146"/>
                  </a:cubicBezTo>
                  <a:cubicBezTo>
                    <a:pt x="1108" y="147"/>
                    <a:pt x="1108" y="147"/>
                    <a:pt x="1108" y="147"/>
                  </a:cubicBezTo>
                  <a:cubicBezTo>
                    <a:pt x="1108" y="149"/>
                    <a:pt x="1108" y="149"/>
                    <a:pt x="1108" y="149"/>
                  </a:cubicBezTo>
                  <a:cubicBezTo>
                    <a:pt x="1107" y="148"/>
                    <a:pt x="1114" y="152"/>
                    <a:pt x="1116" y="144"/>
                  </a:cubicBezTo>
                  <a:cubicBezTo>
                    <a:pt x="1110" y="141"/>
                    <a:pt x="1110" y="141"/>
                    <a:pt x="1110" y="141"/>
                  </a:cubicBezTo>
                  <a:cubicBezTo>
                    <a:pt x="1109" y="142"/>
                    <a:pt x="1109" y="142"/>
                    <a:pt x="1109" y="142"/>
                  </a:cubicBezTo>
                  <a:cubicBezTo>
                    <a:pt x="1109" y="141"/>
                    <a:pt x="1109" y="141"/>
                    <a:pt x="1109" y="141"/>
                  </a:cubicBezTo>
                  <a:cubicBezTo>
                    <a:pt x="1106" y="141"/>
                    <a:pt x="1106" y="141"/>
                    <a:pt x="1106" y="141"/>
                  </a:cubicBezTo>
                  <a:cubicBezTo>
                    <a:pt x="1105" y="138"/>
                    <a:pt x="1108" y="137"/>
                    <a:pt x="1112" y="138"/>
                  </a:cubicBezTo>
                  <a:cubicBezTo>
                    <a:pt x="1109" y="137"/>
                    <a:pt x="1109" y="137"/>
                    <a:pt x="1109" y="137"/>
                  </a:cubicBezTo>
                  <a:cubicBezTo>
                    <a:pt x="1112" y="134"/>
                    <a:pt x="1112" y="134"/>
                    <a:pt x="1112" y="134"/>
                  </a:cubicBezTo>
                  <a:cubicBezTo>
                    <a:pt x="1118" y="132"/>
                    <a:pt x="1109" y="138"/>
                    <a:pt x="1117" y="133"/>
                  </a:cubicBezTo>
                  <a:cubicBezTo>
                    <a:pt x="1121" y="136"/>
                    <a:pt x="1121" y="136"/>
                    <a:pt x="1121" y="136"/>
                  </a:cubicBezTo>
                  <a:cubicBezTo>
                    <a:pt x="1120" y="136"/>
                    <a:pt x="1123" y="132"/>
                    <a:pt x="1121" y="137"/>
                  </a:cubicBezTo>
                  <a:cubicBezTo>
                    <a:pt x="1126" y="137"/>
                    <a:pt x="1126" y="137"/>
                    <a:pt x="1126" y="137"/>
                  </a:cubicBezTo>
                  <a:cubicBezTo>
                    <a:pt x="1131" y="138"/>
                    <a:pt x="1131" y="138"/>
                    <a:pt x="1131" y="138"/>
                  </a:cubicBezTo>
                  <a:cubicBezTo>
                    <a:pt x="1133" y="137"/>
                    <a:pt x="1133" y="137"/>
                    <a:pt x="1133" y="137"/>
                  </a:cubicBezTo>
                  <a:cubicBezTo>
                    <a:pt x="1134" y="137"/>
                    <a:pt x="1132" y="142"/>
                    <a:pt x="1134" y="136"/>
                  </a:cubicBezTo>
                  <a:cubicBezTo>
                    <a:pt x="1133" y="134"/>
                    <a:pt x="1133" y="134"/>
                    <a:pt x="1133" y="134"/>
                  </a:cubicBezTo>
                  <a:cubicBezTo>
                    <a:pt x="1133" y="135"/>
                    <a:pt x="1133" y="134"/>
                    <a:pt x="1134" y="133"/>
                  </a:cubicBezTo>
                  <a:cubicBezTo>
                    <a:pt x="1129" y="132"/>
                    <a:pt x="1129" y="132"/>
                    <a:pt x="1129" y="132"/>
                  </a:cubicBezTo>
                  <a:cubicBezTo>
                    <a:pt x="1129" y="130"/>
                    <a:pt x="1129" y="130"/>
                    <a:pt x="1129" y="130"/>
                  </a:cubicBezTo>
                  <a:cubicBezTo>
                    <a:pt x="1127" y="130"/>
                    <a:pt x="1127" y="130"/>
                    <a:pt x="1127" y="130"/>
                  </a:cubicBezTo>
                  <a:cubicBezTo>
                    <a:pt x="1125" y="128"/>
                    <a:pt x="1136" y="130"/>
                    <a:pt x="1125" y="125"/>
                  </a:cubicBezTo>
                  <a:cubicBezTo>
                    <a:pt x="1130" y="126"/>
                    <a:pt x="1126" y="120"/>
                    <a:pt x="1132" y="123"/>
                  </a:cubicBezTo>
                  <a:cubicBezTo>
                    <a:pt x="1127" y="125"/>
                    <a:pt x="1127" y="125"/>
                    <a:pt x="1127" y="125"/>
                  </a:cubicBezTo>
                  <a:cubicBezTo>
                    <a:pt x="1127" y="127"/>
                    <a:pt x="1127" y="127"/>
                    <a:pt x="1127" y="127"/>
                  </a:cubicBezTo>
                  <a:cubicBezTo>
                    <a:pt x="1134" y="125"/>
                    <a:pt x="1134" y="125"/>
                    <a:pt x="1134" y="125"/>
                  </a:cubicBezTo>
                  <a:cubicBezTo>
                    <a:pt x="1135" y="123"/>
                    <a:pt x="1135" y="123"/>
                    <a:pt x="1135" y="123"/>
                  </a:cubicBezTo>
                  <a:cubicBezTo>
                    <a:pt x="1138" y="123"/>
                    <a:pt x="1138" y="123"/>
                    <a:pt x="1138" y="123"/>
                  </a:cubicBezTo>
                  <a:cubicBezTo>
                    <a:pt x="1138" y="121"/>
                    <a:pt x="1138" y="121"/>
                    <a:pt x="1138" y="121"/>
                  </a:cubicBezTo>
                  <a:cubicBezTo>
                    <a:pt x="1140" y="121"/>
                    <a:pt x="1140" y="121"/>
                    <a:pt x="1140" y="121"/>
                  </a:cubicBezTo>
                  <a:cubicBezTo>
                    <a:pt x="1142" y="118"/>
                    <a:pt x="1124" y="136"/>
                    <a:pt x="1147" y="114"/>
                  </a:cubicBezTo>
                  <a:cubicBezTo>
                    <a:pt x="1148" y="112"/>
                    <a:pt x="1148" y="112"/>
                    <a:pt x="1148" y="112"/>
                  </a:cubicBezTo>
                  <a:cubicBezTo>
                    <a:pt x="1145" y="111"/>
                    <a:pt x="1145" y="111"/>
                    <a:pt x="1145" y="111"/>
                  </a:cubicBezTo>
                  <a:cubicBezTo>
                    <a:pt x="1144" y="111"/>
                    <a:pt x="1142" y="115"/>
                    <a:pt x="1140" y="111"/>
                  </a:cubicBezTo>
                  <a:cubicBezTo>
                    <a:pt x="1144" y="110"/>
                    <a:pt x="1144" y="110"/>
                    <a:pt x="1144" y="110"/>
                  </a:cubicBezTo>
                  <a:cubicBezTo>
                    <a:pt x="1145" y="109"/>
                    <a:pt x="1135" y="115"/>
                    <a:pt x="1147" y="107"/>
                  </a:cubicBezTo>
                  <a:cubicBezTo>
                    <a:pt x="1149" y="111"/>
                    <a:pt x="1149" y="111"/>
                    <a:pt x="1149" y="111"/>
                  </a:cubicBezTo>
                  <a:cubicBezTo>
                    <a:pt x="1156" y="105"/>
                    <a:pt x="1156" y="105"/>
                    <a:pt x="1156" y="105"/>
                  </a:cubicBezTo>
                  <a:cubicBezTo>
                    <a:pt x="1160" y="104"/>
                    <a:pt x="1160" y="104"/>
                    <a:pt x="1160" y="104"/>
                  </a:cubicBezTo>
                  <a:cubicBezTo>
                    <a:pt x="1167" y="95"/>
                    <a:pt x="1167" y="95"/>
                    <a:pt x="1167" y="95"/>
                  </a:cubicBezTo>
                  <a:cubicBezTo>
                    <a:pt x="1174" y="92"/>
                    <a:pt x="1174" y="92"/>
                    <a:pt x="1174" y="92"/>
                  </a:cubicBezTo>
                  <a:cubicBezTo>
                    <a:pt x="1173" y="90"/>
                    <a:pt x="1173" y="90"/>
                    <a:pt x="1173" y="90"/>
                  </a:cubicBezTo>
                  <a:cubicBezTo>
                    <a:pt x="1177" y="87"/>
                    <a:pt x="1177" y="87"/>
                    <a:pt x="1177" y="87"/>
                  </a:cubicBezTo>
                  <a:cubicBezTo>
                    <a:pt x="1179" y="86"/>
                    <a:pt x="1182" y="86"/>
                    <a:pt x="1182" y="85"/>
                  </a:cubicBezTo>
                  <a:cubicBezTo>
                    <a:pt x="1184" y="86"/>
                    <a:pt x="1184" y="86"/>
                    <a:pt x="1184" y="86"/>
                  </a:cubicBezTo>
                  <a:cubicBezTo>
                    <a:pt x="1177" y="89"/>
                    <a:pt x="1177" y="89"/>
                    <a:pt x="1177" y="89"/>
                  </a:cubicBezTo>
                  <a:cubicBezTo>
                    <a:pt x="1179" y="90"/>
                    <a:pt x="1179" y="90"/>
                    <a:pt x="1179" y="90"/>
                  </a:cubicBezTo>
                  <a:cubicBezTo>
                    <a:pt x="1177" y="92"/>
                    <a:pt x="1177" y="92"/>
                    <a:pt x="1177" y="92"/>
                  </a:cubicBezTo>
                  <a:cubicBezTo>
                    <a:pt x="1176" y="94"/>
                    <a:pt x="1176" y="94"/>
                    <a:pt x="1176" y="94"/>
                  </a:cubicBezTo>
                  <a:cubicBezTo>
                    <a:pt x="1176" y="96"/>
                    <a:pt x="1176" y="96"/>
                    <a:pt x="1176" y="96"/>
                  </a:cubicBezTo>
                  <a:cubicBezTo>
                    <a:pt x="1177" y="97"/>
                    <a:pt x="1177" y="97"/>
                    <a:pt x="1177" y="97"/>
                  </a:cubicBezTo>
                  <a:cubicBezTo>
                    <a:pt x="1179" y="95"/>
                    <a:pt x="1179" y="95"/>
                    <a:pt x="1179" y="95"/>
                  </a:cubicBezTo>
                  <a:cubicBezTo>
                    <a:pt x="1182" y="92"/>
                    <a:pt x="1182" y="92"/>
                    <a:pt x="1182" y="92"/>
                  </a:cubicBezTo>
                  <a:cubicBezTo>
                    <a:pt x="1185" y="91"/>
                    <a:pt x="1187" y="95"/>
                    <a:pt x="1188" y="91"/>
                  </a:cubicBezTo>
                  <a:cubicBezTo>
                    <a:pt x="1187" y="88"/>
                    <a:pt x="1187" y="88"/>
                    <a:pt x="1187" y="88"/>
                  </a:cubicBezTo>
                  <a:cubicBezTo>
                    <a:pt x="1190" y="86"/>
                    <a:pt x="1190" y="86"/>
                    <a:pt x="1190" y="86"/>
                  </a:cubicBezTo>
                  <a:cubicBezTo>
                    <a:pt x="1196" y="86"/>
                    <a:pt x="1196" y="86"/>
                    <a:pt x="1196" y="86"/>
                  </a:cubicBezTo>
                  <a:cubicBezTo>
                    <a:pt x="1189" y="88"/>
                    <a:pt x="1204" y="88"/>
                    <a:pt x="1192" y="89"/>
                  </a:cubicBezTo>
                  <a:cubicBezTo>
                    <a:pt x="1189" y="94"/>
                    <a:pt x="1189" y="94"/>
                    <a:pt x="1189" y="94"/>
                  </a:cubicBezTo>
                  <a:cubicBezTo>
                    <a:pt x="1184" y="98"/>
                    <a:pt x="1184" y="98"/>
                    <a:pt x="1184" y="98"/>
                  </a:cubicBezTo>
                  <a:cubicBezTo>
                    <a:pt x="1182" y="101"/>
                    <a:pt x="1182" y="101"/>
                    <a:pt x="1182" y="101"/>
                  </a:cubicBezTo>
                  <a:cubicBezTo>
                    <a:pt x="1177" y="101"/>
                    <a:pt x="1177" y="101"/>
                    <a:pt x="1177" y="101"/>
                  </a:cubicBezTo>
                  <a:cubicBezTo>
                    <a:pt x="1180" y="104"/>
                    <a:pt x="1180" y="104"/>
                    <a:pt x="1180" y="104"/>
                  </a:cubicBezTo>
                  <a:cubicBezTo>
                    <a:pt x="1177" y="108"/>
                    <a:pt x="1177" y="108"/>
                    <a:pt x="1177" y="108"/>
                  </a:cubicBezTo>
                  <a:cubicBezTo>
                    <a:pt x="1171" y="111"/>
                    <a:pt x="1171" y="111"/>
                    <a:pt x="1171" y="111"/>
                  </a:cubicBezTo>
                  <a:cubicBezTo>
                    <a:pt x="1172" y="110"/>
                    <a:pt x="1172" y="110"/>
                    <a:pt x="1172" y="110"/>
                  </a:cubicBezTo>
                  <a:cubicBezTo>
                    <a:pt x="1168" y="108"/>
                    <a:pt x="1168" y="108"/>
                    <a:pt x="1168" y="108"/>
                  </a:cubicBezTo>
                  <a:cubicBezTo>
                    <a:pt x="1165" y="110"/>
                    <a:pt x="1165" y="110"/>
                    <a:pt x="1165" y="110"/>
                  </a:cubicBezTo>
                  <a:cubicBezTo>
                    <a:pt x="1169" y="114"/>
                    <a:pt x="1169" y="114"/>
                    <a:pt x="1169" y="114"/>
                  </a:cubicBezTo>
                  <a:cubicBezTo>
                    <a:pt x="1166" y="117"/>
                    <a:pt x="1166" y="117"/>
                    <a:pt x="1166" y="117"/>
                  </a:cubicBezTo>
                  <a:cubicBezTo>
                    <a:pt x="1166" y="119"/>
                    <a:pt x="1175" y="110"/>
                    <a:pt x="1161" y="120"/>
                  </a:cubicBezTo>
                  <a:cubicBezTo>
                    <a:pt x="1161" y="122"/>
                    <a:pt x="1161" y="122"/>
                    <a:pt x="1161" y="122"/>
                  </a:cubicBezTo>
                  <a:cubicBezTo>
                    <a:pt x="1158" y="119"/>
                    <a:pt x="1158" y="119"/>
                    <a:pt x="1158" y="119"/>
                  </a:cubicBezTo>
                  <a:cubicBezTo>
                    <a:pt x="1154" y="123"/>
                    <a:pt x="1154" y="123"/>
                    <a:pt x="1154" y="123"/>
                  </a:cubicBezTo>
                  <a:cubicBezTo>
                    <a:pt x="1155" y="125"/>
                    <a:pt x="1155" y="125"/>
                    <a:pt x="1155" y="125"/>
                  </a:cubicBezTo>
                  <a:cubicBezTo>
                    <a:pt x="1157" y="125"/>
                    <a:pt x="1157" y="125"/>
                    <a:pt x="1157" y="125"/>
                  </a:cubicBezTo>
                  <a:cubicBezTo>
                    <a:pt x="1155" y="127"/>
                    <a:pt x="1155" y="127"/>
                    <a:pt x="1155" y="127"/>
                  </a:cubicBezTo>
                  <a:cubicBezTo>
                    <a:pt x="1151" y="126"/>
                    <a:pt x="1151" y="126"/>
                    <a:pt x="1151" y="126"/>
                  </a:cubicBezTo>
                  <a:cubicBezTo>
                    <a:pt x="1146" y="129"/>
                    <a:pt x="1146" y="129"/>
                    <a:pt x="1146" y="129"/>
                  </a:cubicBezTo>
                  <a:cubicBezTo>
                    <a:pt x="1147" y="127"/>
                    <a:pt x="1145" y="126"/>
                    <a:pt x="1150" y="132"/>
                  </a:cubicBezTo>
                  <a:cubicBezTo>
                    <a:pt x="1148" y="134"/>
                    <a:pt x="1148" y="134"/>
                    <a:pt x="1148" y="134"/>
                  </a:cubicBezTo>
                  <a:cubicBezTo>
                    <a:pt x="1142" y="134"/>
                    <a:pt x="1142" y="134"/>
                    <a:pt x="1142" y="134"/>
                  </a:cubicBezTo>
                  <a:cubicBezTo>
                    <a:pt x="1140" y="136"/>
                    <a:pt x="1140" y="136"/>
                    <a:pt x="1140" y="136"/>
                  </a:cubicBezTo>
                  <a:cubicBezTo>
                    <a:pt x="1141" y="137"/>
                    <a:pt x="1141" y="137"/>
                    <a:pt x="1141" y="137"/>
                  </a:cubicBezTo>
                  <a:cubicBezTo>
                    <a:pt x="1141" y="140"/>
                    <a:pt x="1137" y="136"/>
                    <a:pt x="1138" y="140"/>
                  </a:cubicBezTo>
                  <a:cubicBezTo>
                    <a:pt x="1136" y="141"/>
                    <a:pt x="1135" y="138"/>
                    <a:pt x="1135" y="143"/>
                  </a:cubicBezTo>
                  <a:cubicBezTo>
                    <a:pt x="1131" y="144"/>
                    <a:pt x="1131" y="144"/>
                    <a:pt x="1131" y="144"/>
                  </a:cubicBezTo>
                  <a:cubicBezTo>
                    <a:pt x="1130" y="146"/>
                    <a:pt x="1140" y="143"/>
                    <a:pt x="1128" y="147"/>
                  </a:cubicBezTo>
                  <a:cubicBezTo>
                    <a:pt x="1126" y="152"/>
                    <a:pt x="1126" y="152"/>
                    <a:pt x="1126" y="152"/>
                  </a:cubicBezTo>
                  <a:cubicBezTo>
                    <a:pt x="1121" y="154"/>
                    <a:pt x="1121" y="154"/>
                    <a:pt x="1121" y="154"/>
                  </a:cubicBezTo>
                  <a:cubicBezTo>
                    <a:pt x="1119" y="159"/>
                    <a:pt x="1119" y="159"/>
                    <a:pt x="1119" y="159"/>
                  </a:cubicBezTo>
                  <a:cubicBezTo>
                    <a:pt x="1112" y="161"/>
                    <a:pt x="1112" y="161"/>
                    <a:pt x="1112" y="161"/>
                  </a:cubicBezTo>
                  <a:cubicBezTo>
                    <a:pt x="1114" y="162"/>
                    <a:pt x="1114" y="162"/>
                    <a:pt x="1114" y="162"/>
                  </a:cubicBezTo>
                  <a:cubicBezTo>
                    <a:pt x="1109" y="165"/>
                    <a:pt x="1109" y="165"/>
                    <a:pt x="1109" y="165"/>
                  </a:cubicBezTo>
                  <a:cubicBezTo>
                    <a:pt x="1103" y="173"/>
                    <a:pt x="1103" y="173"/>
                    <a:pt x="1103" y="173"/>
                  </a:cubicBezTo>
                  <a:cubicBezTo>
                    <a:pt x="1095" y="179"/>
                    <a:pt x="1095" y="179"/>
                    <a:pt x="1095" y="179"/>
                  </a:cubicBezTo>
                  <a:cubicBezTo>
                    <a:pt x="1091" y="185"/>
                    <a:pt x="1091" y="185"/>
                    <a:pt x="1091" y="185"/>
                  </a:cubicBezTo>
                  <a:cubicBezTo>
                    <a:pt x="1060" y="213"/>
                    <a:pt x="1060" y="213"/>
                    <a:pt x="1060" y="213"/>
                  </a:cubicBezTo>
                  <a:cubicBezTo>
                    <a:pt x="1053" y="220"/>
                    <a:pt x="1053" y="220"/>
                    <a:pt x="1053" y="220"/>
                  </a:cubicBezTo>
                  <a:cubicBezTo>
                    <a:pt x="1048" y="221"/>
                    <a:pt x="1048" y="221"/>
                    <a:pt x="1048" y="221"/>
                  </a:cubicBezTo>
                  <a:cubicBezTo>
                    <a:pt x="1049" y="223"/>
                    <a:pt x="1049" y="223"/>
                    <a:pt x="1049" y="223"/>
                  </a:cubicBezTo>
                  <a:cubicBezTo>
                    <a:pt x="1032" y="239"/>
                    <a:pt x="1032" y="239"/>
                    <a:pt x="1032" y="239"/>
                  </a:cubicBezTo>
                  <a:cubicBezTo>
                    <a:pt x="1024" y="244"/>
                    <a:pt x="1024" y="244"/>
                    <a:pt x="1024" y="244"/>
                  </a:cubicBezTo>
                  <a:cubicBezTo>
                    <a:pt x="1021" y="249"/>
                    <a:pt x="1021" y="249"/>
                    <a:pt x="1021" y="249"/>
                  </a:cubicBezTo>
                  <a:cubicBezTo>
                    <a:pt x="1020" y="249"/>
                    <a:pt x="1020" y="249"/>
                    <a:pt x="1020" y="249"/>
                  </a:cubicBezTo>
                  <a:cubicBezTo>
                    <a:pt x="1019" y="252"/>
                    <a:pt x="1019" y="252"/>
                    <a:pt x="1019" y="252"/>
                  </a:cubicBezTo>
                  <a:cubicBezTo>
                    <a:pt x="1014" y="255"/>
                    <a:pt x="1014" y="255"/>
                    <a:pt x="1014" y="255"/>
                  </a:cubicBezTo>
                  <a:cubicBezTo>
                    <a:pt x="1012" y="256"/>
                    <a:pt x="1012" y="256"/>
                    <a:pt x="1012" y="256"/>
                  </a:cubicBezTo>
                  <a:cubicBezTo>
                    <a:pt x="1018" y="258"/>
                    <a:pt x="1018" y="258"/>
                    <a:pt x="1018" y="258"/>
                  </a:cubicBezTo>
                  <a:cubicBezTo>
                    <a:pt x="1020" y="256"/>
                    <a:pt x="1020" y="256"/>
                    <a:pt x="1020" y="256"/>
                  </a:cubicBezTo>
                  <a:cubicBezTo>
                    <a:pt x="1021" y="256"/>
                    <a:pt x="1022" y="255"/>
                    <a:pt x="1022" y="258"/>
                  </a:cubicBezTo>
                  <a:cubicBezTo>
                    <a:pt x="1025" y="255"/>
                    <a:pt x="1025" y="255"/>
                    <a:pt x="1025" y="255"/>
                  </a:cubicBezTo>
                  <a:cubicBezTo>
                    <a:pt x="1025" y="256"/>
                    <a:pt x="1027" y="255"/>
                    <a:pt x="1024" y="256"/>
                  </a:cubicBezTo>
                  <a:cubicBezTo>
                    <a:pt x="1026" y="255"/>
                    <a:pt x="1030" y="258"/>
                    <a:pt x="1029" y="254"/>
                  </a:cubicBezTo>
                  <a:cubicBezTo>
                    <a:pt x="1036" y="252"/>
                    <a:pt x="1036" y="252"/>
                    <a:pt x="1036" y="252"/>
                  </a:cubicBezTo>
                  <a:cubicBezTo>
                    <a:pt x="1044" y="248"/>
                    <a:pt x="1044" y="248"/>
                    <a:pt x="1044" y="248"/>
                  </a:cubicBezTo>
                  <a:cubicBezTo>
                    <a:pt x="1047" y="244"/>
                    <a:pt x="1047" y="244"/>
                    <a:pt x="1047" y="244"/>
                  </a:cubicBezTo>
                  <a:cubicBezTo>
                    <a:pt x="1049" y="243"/>
                    <a:pt x="1053" y="244"/>
                    <a:pt x="1053" y="241"/>
                  </a:cubicBezTo>
                  <a:cubicBezTo>
                    <a:pt x="1055" y="242"/>
                    <a:pt x="1055" y="242"/>
                    <a:pt x="1055" y="242"/>
                  </a:cubicBezTo>
                  <a:cubicBezTo>
                    <a:pt x="1059" y="240"/>
                    <a:pt x="1059" y="240"/>
                    <a:pt x="1059" y="240"/>
                  </a:cubicBezTo>
                  <a:cubicBezTo>
                    <a:pt x="1060" y="237"/>
                    <a:pt x="1060" y="237"/>
                    <a:pt x="1060" y="237"/>
                  </a:cubicBezTo>
                  <a:cubicBezTo>
                    <a:pt x="1063" y="232"/>
                    <a:pt x="1062" y="244"/>
                    <a:pt x="1064" y="233"/>
                  </a:cubicBezTo>
                  <a:cubicBezTo>
                    <a:pt x="1066" y="234"/>
                    <a:pt x="1066" y="234"/>
                    <a:pt x="1066" y="234"/>
                  </a:cubicBezTo>
                  <a:cubicBezTo>
                    <a:pt x="1070" y="229"/>
                    <a:pt x="1070" y="229"/>
                    <a:pt x="1070" y="229"/>
                  </a:cubicBezTo>
                  <a:cubicBezTo>
                    <a:pt x="1074" y="229"/>
                    <a:pt x="1074" y="229"/>
                    <a:pt x="1074" y="229"/>
                  </a:cubicBezTo>
                  <a:cubicBezTo>
                    <a:pt x="1074" y="226"/>
                    <a:pt x="1074" y="226"/>
                    <a:pt x="1074" y="226"/>
                  </a:cubicBezTo>
                  <a:cubicBezTo>
                    <a:pt x="1077" y="222"/>
                    <a:pt x="1077" y="222"/>
                    <a:pt x="1077" y="222"/>
                  </a:cubicBezTo>
                  <a:cubicBezTo>
                    <a:pt x="1077" y="221"/>
                    <a:pt x="1077" y="221"/>
                    <a:pt x="1077" y="221"/>
                  </a:cubicBezTo>
                  <a:cubicBezTo>
                    <a:pt x="1077" y="220"/>
                    <a:pt x="1077" y="220"/>
                    <a:pt x="1077" y="220"/>
                  </a:cubicBezTo>
                  <a:cubicBezTo>
                    <a:pt x="1082" y="220"/>
                    <a:pt x="1082" y="220"/>
                    <a:pt x="1082" y="220"/>
                  </a:cubicBezTo>
                  <a:cubicBezTo>
                    <a:pt x="1083" y="217"/>
                    <a:pt x="1083" y="217"/>
                    <a:pt x="1083" y="217"/>
                  </a:cubicBezTo>
                  <a:cubicBezTo>
                    <a:pt x="1086" y="215"/>
                    <a:pt x="1086" y="215"/>
                    <a:pt x="1086" y="215"/>
                  </a:cubicBezTo>
                  <a:cubicBezTo>
                    <a:pt x="1089" y="215"/>
                    <a:pt x="1089" y="215"/>
                    <a:pt x="1089" y="215"/>
                  </a:cubicBezTo>
                  <a:cubicBezTo>
                    <a:pt x="1092" y="210"/>
                    <a:pt x="1092" y="210"/>
                    <a:pt x="1092" y="210"/>
                  </a:cubicBezTo>
                  <a:cubicBezTo>
                    <a:pt x="1092" y="209"/>
                    <a:pt x="1092" y="209"/>
                    <a:pt x="1092" y="209"/>
                  </a:cubicBezTo>
                  <a:cubicBezTo>
                    <a:pt x="1090" y="209"/>
                    <a:pt x="1090" y="209"/>
                    <a:pt x="1090" y="209"/>
                  </a:cubicBezTo>
                  <a:cubicBezTo>
                    <a:pt x="1088" y="207"/>
                    <a:pt x="1088" y="207"/>
                    <a:pt x="1088" y="207"/>
                  </a:cubicBezTo>
                  <a:cubicBezTo>
                    <a:pt x="1091" y="205"/>
                    <a:pt x="1091" y="205"/>
                    <a:pt x="1091" y="205"/>
                  </a:cubicBezTo>
                  <a:cubicBezTo>
                    <a:pt x="1093" y="207"/>
                    <a:pt x="1093" y="207"/>
                    <a:pt x="1093" y="207"/>
                  </a:cubicBezTo>
                  <a:cubicBezTo>
                    <a:pt x="1101" y="206"/>
                    <a:pt x="1101" y="206"/>
                    <a:pt x="1101" y="206"/>
                  </a:cubicBezTo>
                  <a:cubicBezTo>
                    <a:pt x="1105" y="199"/>
                    <a:pt x="1105" y="199"/>
                    <a:pt x="1105" y="199"/>
                  </a:cubicBezTo>
                  <a:cubicBezTo>
                    <a:pt x="1109" y="198"/>
                    <a:pt x="1109" y="198"/>
                    <a:pt x="1109" y="198"/>
                  </a:cubicBezTo>
                  <a:cubicBezTo>
                    <a:pt x="1109" y="197"/>
                    <a:pt x="1100" y="200"/>
                    <a:pt x="1111" y="194"/>
                  </a:cubicBezTo>
                  <a:cubicBezTo>
                    <a:pt x="1112" y="195"/>
                    <a:pt x="1112" y="195"/>
                    <a:pt x="1112" y="195"/>
                  </a:cubicBezTo>
                  <a:cubicBezTo>
                    <a:pt x="1115" y="193"/>
                    <a:pt x="1115" y="193"/>
                    <a:pt x="1115" y="193"/>
                  </a:cubicBezTo>
                  <a:cubicBezTo>
                    <a:pt x="1114" y="192"/>
                    <a:pt x="1114" y="192"/>
                    <a:pt x="1114" y="192"/>
                  </a:cubicBezTo>
                  <a:cubicBezTo>
                    <a:pt x="1119" y="187"/>
                    <a:pt x="1119" y="187"/>
                    <a:pt x="1119" y="187"/>
                  </a:cubicBezTo>
                  <a:cubicBezTo>
                    <a:pt x="1120" y="187"/>
                    <a:pt x="1120" y="187"/>
                    <a:pt x="1120" y="187"/>
                  </a:cubicBezTo>
                  <a:cubicBezTo>
                    <a:pt x="1121" y="183"/>
                    <a:pt x="1121" y="183"/>
                    <a:pt x="1121" y="183"/>
                  </a:cubicBezTo>
                  <a:cubicBezTo>
                    <a:pt x="1120" y="183"/>
                    <a:pt x="1120" y="180"/>
                    <a:pt x="1118" y="183"/>
                  </a:cubicBezTo>
                  <a:cubicBezTo>
                    <a:pt x="1123" y="181"/>
                    <a:pt x="1123" y="181"/>
                    <a:pt x="1123" y="181"/>
                  </a:cubicBezTo>
                  <a:cubicBezTo>
                    <a:pt x="1126" y="180"/>
                    <a:pt x="1126" y="180"/>
                    <a:pt x="1126" y="180"/>
                  </a:cubicBezTo>
                  <a:cubicBezTo>
                    <a:pt x="1126" y="178"/>
                    <a:pt x="1126" y="178"/>
                    <a:pt x="1126" y="178"/>
                  </a:cubicBezTo>
                  <a:cubicBezTo>
                    <a:pt x="1130" y="176"/>
                    <a:pt x="1130" y="176"/>
                    <a:pt x="1130" y="176"/>
                  </a:cubicBezTo>
                  <a:cubicBezTo>
                    <a:pt x="1139" y="169"/>
                    <a:pt x="1139" y="169"/>
                    <a:pt x="1139" y="169"/>
                  </a:cubicBezTo>
                  <a:cubicBezTo>
                    <a:pt x="1140" y="165"/>
                    <a:pt x="1140" y="165"/>
                    <a:pt x="1140" y="165"/>
                  </a:cubicBezTo>
                  <a:cubicBezTo>
                    <a:pt x="1144" y="165"/>
                    <a:pt x="1144" y="165"/>
                    <a:pt x="1144" y="165"/>
                  </a:cubicBezTo>
                  <a:cubicBezTo>
                    <a:pt x="1146" y="165"/>
                    <a:pt x="1129" y="172"/>
                    <a:pt x="1148" y="158"/>
                  </a:cubicBezTo>
                  <a:cubicBezTo>
                    <a:pt x="1149" y="157"/>
                    <a:pt x="1149" y="157"/>
                    <a:pt x="1149" y="157"/>
                  </a:cubicBezTo>
                  <a:cubicBezTo>
                    <a:pt x="1148" y="157"/>
                    <a:pt x="1148" y="160"/>
                    <a:pt x="1147" y="156"/>
                  </a:cubicBezTo>
                  <a:cubicBezTo>
                    <a:pt x="1153" y="156"/>
                    <a:pt x="1153" y="156"/>
                    <a:pt x="1153" y="156"/>
                  </a:cubicBezTo>
                  <a:cubicBezTo>
                    <a:pt x="1152" y="154"/>
                    <a:pt x="1149" y="160"/>
                    <a:pt x="1152" y="154"/>
                  </a:cubicBezTo>
                  <a:cubicBezTo>
                    <a:pt x="1156" y="153"/>
                    <a:pt x="1156" y="153"/>
                    <a:pt x="1156" y="153"/>
                  </a:cubicBezTo>
                  <a:cubicBezTo>
                    <a:pt x="1156" y="151"/>
                    <a:pt x="1156" y="151"/>
                    <a:pt x="1156" y="151"/>
                  </a:cubicBezTo>
                  <a:cubicBezTo>
                    <a:pt x="1157" y="149"/>
                    <a:pt x="1157" y="149"/>
                    <a:pt x="1157" y="149"/>
                  </a:cubicBezTo>
                  <a:cubicBezTo>
                    <a:pt x="1159" y="149"/>
                    <a:pt x="1159" y="149"/>
                    <a:pt x="1159" y="149"/>
                  </a:cubicBezTo>
                  <a:cubicBezTo>
                    <a:pt x="1165" y="142"/>
                    <a:pt x="1165" y="142"/>
                    <a:pt x="1165" y="142"/>
                  </a:cubicBezTo>
                  <a:cubicBezTo>
                    <a:pt x="1168" y="141"/>
                    <a:pt x="1168" y="141"/>
                    <a:pt x="1168" y="141"/>
                  </a:cubicBezTo>
                  <a:cubicBezTo>
                    <a:pt x="1170" y="135"/>
                    <a:pt x="1170" y="135"/>
                    <a:pt x="1170" y="135"/>
                  </a:cubicBezTo>
                  <a:cubicBezTo>
                    <a:pt x="1176" y="137"/>
                    <a:pt x="1176" y="137"/>
                    <a:pt x="1176" y="137"/>
                  </a:cubicBezTo>
                  <a:cubicBezTo>
                    <a:pt x="1180" y="134"/>
                    <a:pt x="1180" y="134"/>
                    <a:pt x="1180" y="134"/>
                  </a:cubicBezTo>
                  <a:cubicBezTo>
                    <a:pt x="1179" y="131"/>
                    <a:pt x="1179" y="131"/>
                    <a:pt x="1179" y="131"/>
                  </a:cubicBezTo>
                  <a:cubicBezTo>
                    <a:pt x="1180" y="129"/>
                    <a:pt x="1180" y="129"/>
                    <a:pt x="1180" y="129"/>
                  </a:cubicBezTo>
                  <a:cubicBezTo>
                    <a:pt x="1177" y="126"/>
                    <a:pt x="1177" y="126"/>
                    <a:pt x="1177" y="126"/>
                  </a:cubicBezTo>
                  <a:cubicBezTo>
                    <a:pt x="1177" y="127"/>
                    <a:pt x="1178" y="127"/>
                    <a:pt x="1178" y="125"/>
                  </a:cubicBezTo>
                  <a:cubicBezTo>
                    <a:pt x="1178" y="126"/>
                    <a:pt x="1178" y="126"/>
                    <a:pt x="1178" y="126"/>
                  </a:cubicBezTo>
                  <a:cubicBezTo>
                    <a:pt x="1180" y="127"/>
                    <a:pt x="1180" y="127"/>
                    <a:pt x="1180" y="127"/>
                  </a:cubicBezTo>
                  <a:cubicBezTo>
                    <a:pt x="1181" y="127"/>
                    <a:pt x="1182" y="128"/>
                    <a:pt x="1183" y="126"/>
                  </a:cubicBezTo>
                  <a:cubicBezTo>
                    <a:pt x="1177" y="123"/>
                    <a:pt x="1177" y="123"/>
                    <a:pt x="1177" y="123"/>
                  </a:cubicBezTo>
                  <a:cubicBezTo>
                    <a:pt x="1179" y="120"/>
                    <a:pt x="1179" y="120"/>
                    <a:pt x="1179" y="120"/>
                  </a:cubicBezTo>
                  <a:cubicBezTo>
                    <a:pt x="1183" y="125"/>
                    <a:pt x="1183" y="125"/>
                    <a:pt x="1183" y="125"/>
                  </a:cubicBezTo>
                  <a:cubicBezTo>
                    <a:pt x="1194" y="119"/>
                    <a:pt x="1194" y="119"/>
                    <a:pt x="1194" y="119"/>
                  </a:cubicBezTo>
                  <a:cubicBezTo>
                    <a:pt x="1193" y="117"/>
                    <a:pt x="1193" y="117"/>
                    <a:pt x="1193" y="117"/>
                  </a:cubicBezTo>
                  <a:cubicBezTo>
                    <a:pt x="1208" y="103"/>
                    <a:pt x="1208" y="103"/>
                    <a:pt x="1208" y="103"/>
                  </a:cubicBezTo>
                  <a:cubicBezTo>
                    <a:pt x="1211" y="103"/>
                    <a:pt x="1211" y="103"/>
                    <a:pt x="1211" y="103"/>
                  </a:cubicBezTo>
                  <a:cubicBezTo>
                    <a:pt x="1212" y="102"/>
                    <a:pt x="1212" y="102"/>
                    <a:pt x="1212" y="102"/>
                  </a:cubicBezTo>
                  <a:cubicBezTo>
                    <a:pt x="1208" y="100"/>
                    <a:pt x="1208" y="100"/>
                    <a:pt x="1208" y="100"/>
                  </a:cubicBezTo>
                  <a:cubicBezTo>
                    <a:pt x="1207" y="100"/>
                    <a:pt x="1206" y="105"/>
                    <a:pt x="1203" y="101"/>
                  </a:cubicBezTo>
                  <a:cubicBezTo>
                    <a:pt x="1205" y="101"/>
                    <a:pt x="1205" y="101"/>
                    <a:pt x="1205" y="101"/>
                  </a:cubicBezTo>
                  <a:cubicBezTo>
                    <a:pt x="1207" y="97"/>
                    <a:pt x="1207" y="97"/>
                    <a:pt x="1207" y="97"/>
                  </a:cubicBezTo>
                  <a:cubicBezTo>
                    <a:pt x="1211" y="95"/>
                    <a:pt x="1211" y="95"/>
                    <a:pt x="1211" y="95"/>
                  </a:cubicBezTo>
                  <a:cubicBezTo>
                    <a:pt x="1212" y="91"/>
                    <a:pt x="1212" y="91"/>
                    <a:pt x="1212" y="91"/>
                  </a:cubicBezTo>
                  <a:cubicBezTo>
                    <a:pt x="1214" y="92"/>
                    <a:pt x="1214" y="92"/>
                    <a:pt x="1214" y="92"/>
                  </a:cubicBezTo>
                  <a:cubicBezTo>
                    <a:pt x="1216" y="88"/>
                    <a:pt x="1216" y="88"/>
                    <a:pt x="1216" y="88"/>
                  </a:cubicBezTo>
                  <a:cubicBezTo>
                    <a:pt x="1216" y="88"/>
                    <a:pt x="1216" y="88"/>
                    <a:pt x="1216" y="88"/>
                  </a:cubicBezTo>
                  <a:cubicBezTo>
                    <a:pt x="1218" y="88"/>
                    <a:pt x="1218" y="88"/>
                    <a:pt x="1218" y="88"/>
                  </a:cubicBezTo>
                  <a:cubicBezTo>
                    <a:pt x="1221" y="84"/>
                    <a:pt x="1221" y="84"/>
                    <a:pt x="1221" y="84"/>
                  </a:cubicBezTo>
                  <a:cubicBezTo>
                    <a:pt x="1219" y="83"/>
                    <a:pt x="1219" y="83"/>
                    <a:pt x="1219" y="83"/>
                  </a:cubicBezTo>
                  <a:cubicBezTo>
                    <a:pt x="1221" y="84"/>
                    <a:pt x="1221" y="84"/>
                    <a:pt x="1221" y="84"/>
                  </a:cubicBezTo>
                  <a:cubicBezTo>
                    <a:pt x="1224" y="83"/>
                    <a:pt x="1224" y="83"/>
                    <a:pt x="1224" y="83"/>
                  </a:cubicBezTo>
                  <a:cubicBezTo>
                    <a:pt x="1225" y="80"/>
                    <a:pt x="1225" y="80"/>
                    <a:pt x="1225" y="80"/>
                  </a:cubicBezTo>
                  <a:cubicBezTo>
                    <a:pt x="1235" y="71"/>
                    <a:pt x="1235" y="71"/>
                    <a:pt x="1235" y="71"/>
                  </a:cubicBezTo>
                  <a:cubicBezTo>
                    <a:pt x="1235" y="71"/>
                    <a:pt x="1234" y="72"/>
                    <a:pt x="1236" y="72"/>
                  </a:cubicBezTo>
                  <a:cubicBezTo>
                    <a:pt x="1236" y="72"/>
                    <a:pt x="1237" y="73"/>
                    <a:pt x="1238" y="71"/>
                  </a:cubicBezTo>
                  <a:cubicBezTo>
                    <a:pt x="1236" y="69"/>
                    <a:pt x="1236" y="69"/>
                    <a:pt x="1236" y="69"/>
                  </a:cubicBezTo>
                  <a:cubicBezTo>
                    <a:pt x="1236" y="67"/>
                    <a:pt x="1236" y="67"/>
                    <a:pt x="1236" y="67"/>
                  </a:cubicBezTo>
                  <a:cubicBezTo>
                    <a:pt x="1240" y="66"/>
                    <a:pt x="1240" y="66"/>
                    <a:pt x="1240" y="66"/>
                  </a:cubicBezTo>
                  <a:cubicBezTo>
                    <a:pt x="1253" y="53"/>
                    <a:pt x="1253" y="53"/>
                    <a:pt x="1253" y="53"/>
                  </a:cubicBezTo>
                  <a:cubicBezTo>
                    <a:pt x="1257" y="51"/>
                    <a:pt x="1257" y="51"/>
                    <a:pt x="1257" y="51"/>
                  </a:cubicBezTo>
                  <a:cubicBezTo>
                    <a:pt x="1259" y="46"/>
                    <a:pt x="1251" y="54"/>
                    <a:pt x="1259" y="47"/>
                  </a:cubicBezTo>
                  <a:cubicBezTo>
                    <a:pt x="1261" y="48"/>
                    <a:pt x="1261" y="48"/>
                    <a:pt x="1261" y="48"/>
                  </a:cubicBezTo>
                  <a:cubicBezTo>
                    <a:pt x="1255" y="54"/>
                    <a:pt x="1255" y="54"/>
                    <a:pt x="1255" y="54"/>
                  </a:cubicBezTo>
                  <a:cubicBezTo>
                    <a:pt x="1259" y="55"/>
                    <a:pt x="1259" y="55"/>
                    <a:pt x="1259" y="55"/>
                  </a:cubicBezTo>
                  <a:cubicBezTo>
                    <a:pt x="1259" y="56"/>
                    <a:pt x="1259" y="56"/>
                    <a:pt x="1259" y="56"/>
                  </a:cubicBezTo>
                  <a:cubicBezTo>
                    <a:pt x="1256" y="56"/>
                    <a:pt x="1253" y="61"/>
                    <a:pt x="1252" y="59"/>
                  </a:cubicBezTo>
                  <a:cubicBezTo>
                    <a:pt x="1241" y="69"/>
                    <a:pt x="1241" y="69"/>
                    <a:pt x="1241" y="69"/>
                  </a:cubicBezTo>
                  <a:cubicBezTo>
                    <a:pt x="1241" y="72"/>
                    <a:pt x="1241" y="72"/>
                    <a:pt x="1241" y="72"/>
                  </a:cubicBezTo>
                  <a:cubicBezTo>
                    <a:pt x="1247" y="71"/>
                    <a:pt x="1247" y="71"/>
                    <a:pt x="1247" y="71"/>
                  </a:cubicBezTo>
                  <a:cubicBezTo>
                    <a:pt x="1249" y="66"/>
                    <a:pt x="1249" y="66"/>
                    <a:pt x="1249" y="66"/>
                  </a:cubicBezTo>
                  <a:cubicBezTo>
                    <a:pt x="1256" y="64"/>
                    <a:pt x="1256" y="64"/>
                    <a:pt x="1256" y="64"/>
                  </a:cubicBezTo>
                  <a:cubicBezTo>
                    <a:pt x="1266" y="52"/>
                    <a:pt x="1266" y="52"/>
                    <a:pt x="1266" y="52"/>
                  </a:cubicBezTo>
                  <a:cubicBezTo>
                    <a:pt x="1263" y="52"/>
                    <a:pt x="1263" y="52"/>
                    <a:pt x="1263" y="52"/>
                  </a:cubicBezTo>
                  <a:cubicBezTo>
                    <a:pt x="1270" y="46"/>
                    <a:pt x="1270" y="46"/>
                    <a:pt x="1270" y="46"/>
                  </a:cubicBezTo>
                  <a:cubicBezTo>
                    <a:pt x="1272" y="47"/>
                    <a:pt x="1272" y="47"/>
                    <a:pt x="1272" y="47"/>
                  </a:cubicBezTo>
                  <a:cubicBezTo>
                    <a:pt x="1278" y="44"/>
                    <a:pt x="1278" y="44"/>
                    <a:pt x="1278" y="44"/>
                  </a:cubicBezTo>
                  <a:cubicBezTo>
                    <a:pt x="1276" y="46"/>
                    <a:pt x="1270" y="40"/>
                    <a:pt x="1265" y="55"/>
                  </a:cubicBezTo>
                  <a:cubicBezTo>
                    <a:pt x="1268" y="56"/>
                    <a:pt x="1268" y="56"/>
                    <a:pt x="1268" y="56"/>
                  </a:cubicBezTo>
                  <a:cubicBezTo>
                    <a:pt x="1267" y="58"/>
                    <a:pt x="1267" y="58"/>
                    <a:pt x="1267" y="58"/>
                  </a:cubicBezTo>
                  <a:cubicBezTo>
                    <a:pt x="1268" y="61"/>
                    <a:pt x="1269" y="56"/>
                    <a:pt x="1272" y="60"/>
                  </a:cubicBezTo>
                  <a:cubicBezTo>
                    <a:pt x="1268" y="63"/>
                    <a:pt x="1268" y="63"/>
                    <a:pt x="1268" y="63"/>
                  </a:cubicBezTo>
                  <a:cubicBezTo>
                    <a:pt x="1263" y="67"/>
                    <a:pt x="1263" y="67"/>
                    <a:pt x="1263" y="67"/>
                  </a:cubicBezTo>
                  <a:cubicBezTo>
                    <a:pt x="1263" y="67"/>
                    <a:pt x="1263" y="67"/>
                    <a:pt x="1263" y="67"/>
                  </a:cubicBezTo>
                  <a:cubicBezTo>
                    <a:pt x="1262" y="68"/>
                    <a:pt x="1271" y="64"/>
                    <a:pt x="1262" y="71"/>
                  </a:cubicBezTo>
                  <a:cubicBezTo>
                    <a:pt x="1261" y="70"/>
                    <a:pt x="1267" y="71"/>
                    <a:pt x="1260" y="69"/>
                  </a:cubicBezTo>
                  <a:cubicBezTo>
                    <a:pt x="1258" y="73"/>
                    <a:pt x="1258" y="73"/>
                    <a:pt x="1258" y="73"/>
                  </a:cubicBezTo>
                  <a:cubicBezTo>
                    <a:pt x="1260" y="74"/>
                    <a:pt x="1259" y="74"/>
                    <a:pt x="1254" y="76"/>
                  </a:cubicBezTo>
                  <a:cubicBezTo>
                    <a:pt x="1257" y="80"/>
                    <a:pt x="1257" y="80"/>
                    <a:pt x="1257" y="80"/>
                  </a:cubicBezTo>
                  <a:cubicBezTo>
                    <a:pt x="1262" y="78"/>
                    <a:pt x="1262" y="78"/>
                    <a:pt x="1262" y="78"/>
                  </a:cubicBezTo>
                  <a:cubicBezTo>
                    <a:pt x="1264" y="76"/>
                    <a:pt x="1264" y="76"/>
                    <a:pt x="1264" y="76"/>
                  </a:cubicBezTo>
                  <a:cubicBezTo>
                    <a:pt x="1263" y="74"/>
                    <a:pt x="1263" y="74"/>
                    <a:pt x="1263" y="74"/>
                  </a:cubicBezTo>
                  <a:cubicBezTo>
                    <a:pt x="1266" y="77"/>
                    <a:pt x="1266" y="77"/>
                    <a:pt x="1266" y="77"/>
                  </a:cubicBezTo>
                  <a:cubicBezTo>
                    <a:pt x="1276" y="75"/>
                    <a:pt x="1276" y="75"/>
                    <a:pt x="1276" y="75"/>
                  </a:cubicBezTo>
                  <a:cubicBezTo>
                    <a:pt x="1278" y="72"/>
                    <a:pt x="1278" y="72"/>
                    <a:pt x="1278" y="72"/>
                  </a:cubicBezTo>
                  <a:cubicBezTo>
                    <a:pt x="1275" y="70"/>
                    <a:pt x="1275" y="70"/>
                    <a:pt x="1275" y="70"/>
                  </a:cubicBezTo>
                  <a:cubicBezTo>
                    <a:pt x="1274" y="70"/>
                    <a:pt x="1287" y="67"/>
                    <a:pt x="1270" y="71"/>
                  </a:cubicBezTo>
                  <a:cubicBezTo>
                    <a:pt x="1272" y="68"/>
                    <a:pt x="1272" y="68"/>
                    <a:pt x="1272" y="68"/>
                  </a:cubicBezTo>
                  <a:cubicBezTo>
                    <a:pt x="1270" y="66"/>
                    <a:pt x="1270" y="66"/>
                    <a:pt x="1270" y="66"/>
                  </a:cubicBezTo>
                  <a:cubicBezTo>
                    <a:pt x="1273" y="66"/>
                    <a:pt x="1273" y="66"/>
                    <a:pt x="1273" y="66"/>
                  </a:cubicBezTo>
                  <a:cubicBezTo>
                    <a:pt x="1277" y="63"/>
                    <a:pt x="1277" y="63"/>
                    <a:pt x="1277" y="63"/>
                  </a:cubicBezTo>
                  <a:cubicBezTo>
                    <a:pt x="1278" y="63"/>
                    <a:pt x="1278" y="63"/>
                    <a:pt x="1278" y="63"/>
                  </a:cubicBezTo>
                  <a:cubicBezTo>
                    <a:pt x="1277" y="68"/>
                    <a:pt x="1277" y="68"/>
                    <a:pt x="1277" y="68"/>
                  </a:cubicBezTo>
                  <a:cubicBezTo>
                    <a:pt x="1281" y="70"/>
                    <a:pt x="1281" y="70"/>
                    <a:pt x="1281" y="70"/>
                  </a:cubicBezTo>
                  <a:cubicBezTo>
                    <a:pt x="1287" y="69"/>
                    <a:pt x="1287" y="69"/>
                    <a:pt x="1287" y="69"/>
                  </a:cubicBezTo>
                  <a:cubicBezTo>
                    <a:pt x="1285" y="70"/>
                    <a:pt x="1285" y="70"/>
                    <a:pt x="1285" y="70"/>
                  </a:cubicBezTo>
                  <a:cubicBezTo>
                    <a:pt x="1285" y="71"/>
                    <a:pt x="1285" y="71"/>
                    <a:pt x="1285" y="71"/>
                  </a:cubicBezTo>
                  <a:cubicBezTo>
                    <a:pt x="1262" y="94"/>
                    <a:pt x="1262" y="94"/>
                    <a:pt x="1262" y="94"/>
                  </a:cubicBezTo>
                  <a:cubicBezTo>
                    <a:pt x="1262" y="95"/>
                    <a:pt x="1262" y="95"/>
                    <a:pt x="1262" y="95"/>
                  </a:cubicBezTo>
                  <a:cubicBezTo>
                    <a:pt x="1258" y="95"/>
                    <a:pt x="1258" y="95"/>
                    <a:pt x="1258" y="95"/>
                  </a:cubicBezTo>
                  <a:cubicBezTo>
                    <a:pt x="1258" y="96"/>
                    <a:pt x="1258" y="96"/>
                    <a:pt x="1258" y="96"/>
                  </a:cubicBezTo>
                  <a:cubicBezTo>
                    <a:pt x="1259" y="97"/>
                    <a:pt x="1260" y="96"/>
                    <a:pt x="1260" y="97"/>
                  </a:cubicBezTo>
                  <a:cubicBezTo>
                    <a:pt x="1258" y="98"/>
                    <a:pt x="1258" y="98"/>
                    <a:pt x="1258" y="98"/>
                  </a:cubicBezTo>
                  <a:cubicBezTo>
                    <a:pt x="1259" y="98"/>
                    <a:pt x="1259" y="98"/>
                    <a:pt x="1259" y="98"/>
                  </a:cubicBezTo>
                  <a:cubicBezTo>
                    <a:pt x="1255" y="101"/>
                    <a:pt x="1255" y="101"/>
                    <a:pt x="1255" y="101"/>
                  </a:cubicBezTo>
                  <a:cubicBezTo>
                    <a:pt x="1259" y="104"/>
                    <a:pt x="1259" y="104"/>
                    <a:pt x="1259" y="104"/>
                  </a:cubicBezTo>
                  <a:cubicBezTo>
                    <a:pt x="1261" y="103"/>
                    <a:pt x="1262" y="105"/>
                    <a:pt x="1264" y="105"/>
                  </a:cubicBezTo>
                  <a:cubicBezTo>
                    <a:pt x="1262" y="110"/>
                    <a:pt x="1262" y="110"/>
                    <a:pt x="1262" y="110"/>
                  </a:cubicBezTo>
                  <a:cubicBezTo>
                    <a:pt x="1263" y="113"/>
                    <a:pt x="1263" y="113"/>
                    <a:pt x="1263" y="113"/>
                  </a:cubicBezTo>
                  <a:cubicBezTo>
                    <a:pt x="1262" y="112"/>
                    <a:pt x="1264" y="110"/>
                    <a:pt x="1268" y="113"/>
                  </a:cubicBezTo>
                  <a:cubicBezTo>
                    <a:pt x="1269" y="112"/>
                    <a:pt x="1269" y="112"/>
                    <a:pt x="1269" y="112"/>
                  </a:cubicBezTo>
                  <a:cubicBezTo>
                    <a:pt x="1271" y="116"/>
                    <a:pt x="1271" y="116"/>
                    <a:pt x="1271" y="116"/>
                  </a:cubicBezTo>
                  <a:cubicBezTo>
                    <a:pt x="1273" y="116"/>
                    <a:pt x="1273" y="116"/>
                    <a:pt x="1273" y="116"/>
                  </a:cubicBezTo>
                  <a:cubicBezTo>
                    <a:pt x="1269" y="120"/>
                    <a:pt x="1269" y="120"/>
                    <a:pt x="1269" y="120"/>
                  </a:cubicBezTo>
                  <a:cubicBezTo>
                    <a:pt x="1267" y="120"/>
                    <a:pt x="1267" y="120"/>
                    <a:pt x="1267" y="120"/>
                  </a:cubicBezTo>
                  <a:cubicBezTo>
                    <a:pt x="1267" y="121"/>
                    <a:pt x="1267" y="121"/>
                    <a:pt x="1267" y="121"/>
                  </a:cubicBezTo>
                  <a:cubicBezTo>
                    <a:pt x="1266" y="120"/>
                    <a:pt x="1266" y="120"/>
                    <a:pt x="1266" y="120"/>
                  </a:cubicBezTo>
                  <a:cubicBezTo>
                    <a:pt x="1265" y="121"/>
                    <a:pt x="1274" y="114"/>
                    <a:pt x="1263" y="124"/>
                  </a:cubicBezTo>
                  <a:cubicBezTo>
                    <a:pt x="1260" y="122"/>
                    <a:pt x="1260" y="122"/>
                    <a:pt x="1260" y="122"/>
                  </a:cubicBezTo>
                  <a:cubicBezTo>
                    <a:pt x="1257" y="123"/>
                    <a:pt x="1261" y="127"/>
                    <a:pt x="1257" y="125"/>
                  </a:cubicBezTo>
                  <a:cubicBezTo>
                    <a:pt x="1257" y="126"/>
                    <a:pt x="1257" y="126"/>
                    <a:pt x="1257" y="126"/>
                  </a:cubicBezTo>
                  <a:cubicBezTo>
                    <a:pt x="1258" y="126"/>
                    <a:pt x="1255" y="129"/>
                    <a:pt x="1259" y="127"/>
                  </a:cubicBezTo>
                  <a:cubicBezTo>
                    <a:pt x="1256" y="132"/>
                    <a:pt x="1256" y="132"/>
                    <a:pt x="1256" y="132"/>
                  </a:cubicBezTo>
                  <a:cubicBezTo>
                    <a:pt x="1248" y="137"/>
                    <a:pt x="1248" y="137"/>
                    <a:pt x="1248" y="137"/>
                  </a:cubicBezTo>
                  <a:cubicBezTo>
                    <a:pt x="1255" y="130"/>
                    <a:pt x="1255" y="130"/>
                    <a:pt x="1255" y="130"/>
                  </a:cubicBezTo>
                  <a:cubicBezTo>
                    <a:pt x="1250" y="131"/>
                    <a:pt x="1250" y="131"/>
                    <a:pt x="1250" y="131"/>
                  </a:cubicBezTo>
                  <a:cubicBezTo>
                    <a:pt x="1247" y="136"/>
                    <a:pt x="1247" y="136"/>
                    <a:pt x="1247" y="136"/>
                  </a:cubicBezTo>
                  <a:cubicBezTo>
                    <a:pt x="1242" y="137"/>
                    <a:pt x="1242" y="137"/>
                    <a:pt x="1242" y="137"/>
                  </a:cubicBezTo>
                  <a:cubicBezTo>
                    <a:pt x="1240" y="134"/>
                    <a:pt x="1240" y="134"/>
                    <a:pt x="1240" y="134"/>
                  </a:cubicBezTo>
                  <a:cubicBezTo>
                    <a:pt x="1246" y="132"/>
                    <a:pt x="1246" y="132"/>
                    <a:pt x="1246" y="132"/>
                  </a:cubicBezTo>
                  <a:cubicBezTo>
                    <a:pt x="1251" y="127"/>
                    <a:pt x="1251" y="127"/>
                    <a:pt x="1251" y="127"/>
                  </a:cubicBezTo>
                  <a:cubicBezTo>
                    <a:pt x="1254" y="125"/>
                    <a:pt x="1254" y="125"/>
                    <a:pt x="1254" y="125"/>
                  </a:cubicBezTo>
                  <a:cubicBezTo>
                    <a:pt x="1255" y="126"/>
                    <a:pt x="1255" y="126"/>
                    <a:pt x="1255" y="126"/>
                  </a:cubicBezTo>
                  <a:cubicBezTo>
                    <a:pt x="1257" y="124"/>
                    <a:pt x="1240" y="132"/>
                    <a:pt x="1260" y="121"/>
                  </a:cubicBezTo>
                  <a:cubicBezTo>
                    <a:pt x="1257" y="117"/>
                    <a:pt x="1257" y="117"/>
                    <a:pt x="1257" y="117"/>
                  </a:cubicBezTo>
                  <a:cubicBezTo>
                    <a:pt x="1256" y="116"/>
                    <a:pt x="1256" y="116"/>
                    <a:pt x="1256" y="116"/>
                  </a:cubicBezTo>
                  <a:cubicBezTo>
                    <a:pt x="1252" y="117"/>
                    <a:pt x="1252" y="117"/>
                    <a:pt x="1252" y="117"/>
                  </a:cubicBezTo>
                  <a:cubicBezTo>
                    <a:pt x="1254" y="120"/>
                    <a:pt x="1254" y="120"/>
                    <a:pt x="1254" y="120"/>
                  </a:cubicBezTo>
                  <a:cubicBezTo>
                    <a:pt x="1252" y="122"/>
                    <a:pt x="1248" y="123"/>
                    <a:pt x="1248" y="122"/>
                  </a:cubicBezTo>
                  <a:cubicBezTo>
                    <a:pt x="1246" y="124"/>
                    <a:pt x="1246" y="124"/>
                    <a:pt x="1246" y="124"/>
                  </a:cubicBezTo>
                  <a:cubicBezTo>
                    <a:pt x="1247" y="125"/>
                    <a:pt x="1246" y="120"/>
                    <a:pt x="1246" y="125"/>
                  </a:cubicBezTo>
                  <a:cubicBezTo>
                    <a:pt x="1245" y="124"/>
                    <a:pt x="1245" y="124"/>
                    <a:pt x="1245" y="124"/>
                  </a:cubicBezTo>
                  <a:cubicBezTo>
                    <a:pt x="1238" y="132"/>
                    <a:pt x="1238" y="132"/>
                    <a:pt x="1238" y="132"/>
                  </a:cubicBezTo>
                  <a:cubicBezTo>
                    <a:pt x="1237" y="132"/>
                    <a:pt x="1238" y="134"/>
                    <a:pt x="1237" y="132"/>
                  </a:cubicBezTo>
                  <a:cubicBezTo>
                    <a:pt x="1237" y="134"/>
                    <a:pt x="1237" y="134"/>
                    <a:pt x="1237" y="134"/>
                  </a:cubicBezTo>
                  <a:cubicBezTo>
                    <a:pt x="1234" y="134"/>
                    <a:pt x="1234" y="134"/>
                    <a:pt x="1234" y="134"/>
                  </a:cubicBezTo>
                  <a:cubicBezTo>
                    <a:pt x="1230" y="138"/>
                    <a:pt x="1230" y="138"/>
                    <a:pt x="1230" y="138"/>
                  </a:cubicBezTo>
                  <a:cubicBezTo>
                    <a:pt x="1225" y="142"/>
                    <a:pt x="1225" y="142"/>
                    <a:pt x="1225" y="142"/>
                  </a:cubicBezTo>
                  <a:cubicBezTo>
                    <a:pt x="1219" y="143"/>
                    <a:pt x="1219" y="143"/>
                    <a:pt x="1219" y="143"/>
                  </a:cubicBezTo>
                  <a:cubicBezTo>
                    <a:pt x="1218" y="144"/>
                    <a:pt x="1218" y="144"/>
                    <a:pt x="1218" y="144"/>
                  </a:cubicBezTo>
                  <a:cubicBezTo>
                    <a:pt x="1214" y="138"/>
                    <a:pt x="1214" y="138"/>
                    <a:pt x="1214" y="138"/>
                  </a:cubicBezTo>
                  <a:cubicBezTo>
                    <a:pt x="1210" y="141"/>
                    <a:pt x="1210" y="141"/>
                    <a:pt x="1210" y="141"/>
                  </a:cubicBezTo>
                  <a:cubicBezTo>
                    <a:pt x="1207" y="139"/>
                    <a:pt x="1207" y="139"/>
                    <a:pt x="1207" y="139"/>
                  </a:cubicBezTo>
                  <a:cubicBezTo>
                    <a:pt x="1217" y="132"/>
                    <a:pt x="1201" y="155"/>
                    <a:pt x="1215" y="132"/>
                  </a:cubicBezTo>
                  <a:cubicBezTo>
                    <a:pt x="1222" y="127"/>
                    <a:pt x="1222" y="127"/>
                    <a:pt x="1222" y="127"/>
                  </a:cubicBezTo>
                  <a:cubicBezTo>
                    <a:pt x="1229" y="128"/>
                    <a:pt x="1229" y="128"/>
                    <a:pt x="1229" y="128"/>
                  </a:cubicBezTo>
                  <a:cubicBezTo>
                    <a:pt x="1234" y="126"/>
                    <a:pt x="1234" y="126"/>
                    <a:pt x="1234" y="126"/>
                  </a:cubicBezTo>
                  <a:cubicBezTo>
                    <a:pt x="1234" y="122"/>
                    <a:pt x="1234" y="122"/>
                    <a:pt x="1234" y="122"/>
                  </a:cubicBezTo>
                  <a:cubicBezTo>
                    <a:pt x="1237" y="121"/>
                    <a:pt x="1237" y="121"/>
                    <a:pt x="1237" y="121"/>
                  </a:cubicBezTo>
                  <a:cubicBezTo>
                    <a:pt x="1236" y="118"/>
                    <a:pt x="1236" y="118"/>
                    <a:pt x="1236" y="118"/>
                  </a:cubicBezTo>
                  <a:cubicBezTo>
                    <a:pt x="1236" y="117"/>
                    <a:pt x="1236" y="117"/>
                    <a:pt x="1236" y="117"/>
                  </a:cubicBezTo>
                  <a:cubicBezTo>
                    <a:pt x="1236" y="116"/>
                    <a:pt x="1236" y="116"/>
                    <a:pt x="1236" y="116"/>
                  </a:cubicBezTo>
                  <a:cubicBezTo>
                    <a:pt x="1238" y="117"/>
                    <a:pt x="1238" y="117"/>
                    <a:pt x="1238" y="117"/>
                  </a:cubicBezTo>
                  <a:cubicBezTo>
                    <a:pt x="1240" y="117"/>
                    <a:pt x="1240" y="117"/>
                    <a:pt x="1240" y="117"/>
                  </a:cubicBezTo>
                  <a:cubicBezTo>
                    <a:pt x="1240" y="115"/>
                    <a:pt x="1240" y="115"/>
                    <a:pt x="1240" y="115"/>
                  </a:cubicBezTo>
                  <a:cubicBezTo>
                    <a:pt x="1238" y="112"/>
                    <a:pt x="1238" y="112"/>
                    <a:pt x="1238" y="112"/>
                  </a:cubicBezTo>
                  <a:cubicBezTo>
                    <a:pt x="1236" y="111"/>
                    <a:pt x="1236" y="111"/>
                    <a:pt x="1236" y="111"/>
                  </a:cubicBezTo>
                  <a:cubicBezTo>
                    <a:pt x="1243" y="104"/>
                    <a:pt x="1243" y="104"/>
                    <a:pt x="1243" y="104"/>
                  </a:cubicBezTo>
                  <a:cubicBezTo>
                    <a:pt x="1240" y="104"/>
                    <a:pt x="1240" y="104"/>
                    <a:pt x="1240" y="104"/>
                  </a:cubicBezTo>
                  <a:cubicBezTo>
                    <a:pt x="1236" y="107"/>
                    <a:pt x="1236" y="107"/>
                    <a:pt x="1236" y="107"/>
                  </a:cubicBezTo>
                  <a:cubicBezTo>
                    <a:pt x="1236" y="106"/>
                    <a:pt x="1236" y="106"/>
                    <a:pt x="1236" y="106"/>
                  </a:cubicBezTo>
                  <a:cubicBezTo>
                    <a:pt x="1232" y="107"/>
                    <a:pt x="1232" y="107"/>
                    <a:pt x="1232" y="107"/>
                  </a:cubicBezTo>
                  <a:cubicBezTo>
                    <a:pt x="1221" y="117"/>
                    <a:pt x="1221" y="117"/>
                    <a:pt x="1221" y="117"/>
                  </a:cubicBezTo>
                  <a:cubicBezTo>
                    <a:pt x="1217" y="119"/>
                    <a:pt x="1217" y="119"/>
                    <a:pt x="1217" y="119"/>
                  </a:cubicBezTo>
                  <a:cubicBezTo>
                    <a:pt x="1215" y="122"/>
                    <a:pt x="1215" y="122"/>
                    <a:pt x="1215" y="122"/>
                  </a:cubicBezTo>
                  <a:cubicBezTo>
                    <a:pt x="1212" y="127"/>
                    <a:pt x="1212" y="127"/>
                    <a:pt x="1212" y="127"/>
                  </a:cubicBezTo>
                  <a:cubicBezTo>
                    <a:pt x="1209" y="128"/>
                    <a:pt x="1209" y="128"/>
                    <a:pt x="1209" y="128"/>
                  </a:cubicBezTo>
                  <a:cubicBezTo>
                    <a:pt x="1206" y="133"/>
                    <a:pt x="1206" y="133"/>
                    <a:pt x="1206" y="133"/>
                  </a:cubicBezTo>
                  <a:cubicBezTo>
                    <a:pt x="1203" y="132"/>
                    <a:pt x="1203" y="132"/>
                    <a:pt x="1203" y="132"/>
                  </a:cubicBezTo>
                  <a:cubicBezTo>
                    <a:pt x="1202" y="132"/>
                    <a:pt x="1202" y="132"/>
                    <a:pt x="1202" y="132"/>
                  </a:cubicBezTo>
                  <a:cubicBezTo>
                    <a:pt x="1203" y="135"/>
                    <a:pt x="1203" y="135"/>
                    <a:pt x="1203" y="135"/>
                  </a:cubicBezTo>
                  <a:cubicBezTo>
                    <a:pt x="1200" y="136"/>
                    <a:pt x="1200" y="136"/>
                    <a:pt x="1200" y="136"/>
                  </a:cubicBezTo>
                  <a:cubicBezTo>
                    <a:pt x="1200" y="137"/>
                    <a:pt x="1200" y="137"/>
                    <a:pt x="1200" y="137"/>
                  </a:cubicBezTo>
                  <a:cubicBezTo>
                    <a:pt x="1198" y="136"/>
                    <a:pt x="1203" y="142"/>
                    <a:pt x="1197" y="137"/>
                  </a:cubicBezTo>
                  <a:cubicBezTo>
                    <a:pt x="1194" y="140"/>
                    <a:pt x="1194" y="140"/>
                    <a:pt x="1194" y="140"/>
                  </a:cubicBezTo>
                  <a:cubicBezTo>
                    <a:pt x="1195" y="140"/>
                    <a:pt x="1194" y="141"/>
                    <a:pt x="1193" y="139"/>
                  </a:cubicBezTo>
                  <a:cubicBezTo>
                    <a:pt x="1193" y="146"/>
                    <a:pt x="1193" y="146"/>
                    <a:pt x="1193" y="146"/>
                  </a:cubicBezTo>
                  <a:cubicBezTo>
                    <a:pt x="1185" y="150"/>
                    <a:pt x="1185" y="150"/>
                    <a:pt x="1185" y="150"/>
                  </a:cubicBezTo>
                  <a:cubicBezTo>
                    <a:pt x="1185" y="151"/>
                    <a:pt x="1185" y="151"/>
                    <a:pt x="1185" y="151"/>
                  </a:cubicBezTo>
                  <a:cubicBezTo>
                    <a:pt x="1182" y="152"/>
                    <a:pt x="1177" y="153"/>
                    <a:pt x="1175" y="155"/>
                  </a:cubicBezTo>
                  <a:cubicBezTo>
                    <a:pt x="1174" y="159"/>
                    <a:pt x="1174" y="159"/>
                    <a:pt x="1174" y="159"/>
                  </a:cubicBezTo>
                  <a:cubicBezTo>
                    <a:pt x="1172" y="160"/>
                    <a:pt x="1172" y="160"/>
                    <a:pt x="1172" y="160"/>
                  </a:cubicBezTo>
                  <a:cubicBezTo>
                    <a:pt x="1170" y="163"/>
                    <a:pt x="1170" y="163"/>
                    <a:pt x="1170" y="163"/>
                  </a:cubicBezTo>
                  <a:cubicBezTo>
                    <a:pt x="1166" y="165"/>
                    <a:pt x="1166" y="165"/>
                    <a:pt x="1166" y="165"/>
                  </a:cubicBezTo>
                  <a:cubicBezTo>
                    <a:pt x="1165" y="165"/>
                    <a:pt x="1165" y="165"/>
                    <a:pt x="1165" y="165"/>
                  </a:cubicBezTo>
                  <a:cubicBezTo>
                    <a:pt x="1163" y="169"/>
                    <a:pt x="1163" y="169"/>
                    <a:pt x="1163" y="169"/>
                  </a:cubicBezTo>
                  <a:cubicBezTo>
                    <a:pt x="1161" y="169"/>
                    <a:pt x="1161" y="169"/>
                    <a:pt x="1161" y="169"/>
                  </a:cubicBezTo>
                  <a:cubicBezTo>
                    <a:pt x="1161" y="172"/>
                    <a:pt x="1161" y="172"/>
                    <a:pt x="1161" y="172"/>
                  </a:cubicBezTo>
                  <a:cubicBezTo>
                    <a:pt x="1141" y="189"/>
                    <a:pt x="1141" y="189"/>
                    <a:pt x="1141" y="189"/>
                  </a:cubicBezTo>
                  <a:cubicBezTo>
                    <a:pt x="1144" y="188"/>
                    <a:pt x="1142" y="189"/>
                    <a:pt x="1140" y="193"/>
                  </a:cubicBezTo>
                  <a:cubicBezTo>
                    <a:pt x="1144" y="193"/>
                    <a:pt x="1144" y="193"/>
                    <a:pt x="1144" y="193"/>
                  </a:cubicBezTo>
                  <a:cubicBezTo>
                    <a:pt x="1142" y="196"/>
                    <a:pt x="1142" y="196"/>
                    <a:pt x="1142" y="196"/>
                  </a:cubicBezTo>
                  <a:cubicBezTo>
                    <a:pt x="1133" y="206"/>
                    <a:pt x="1133" y="206"/>
                    <a:pt x="1133" y="206"/>
                  </a:cubicBezTo>
                  <a:cubicBezTo>
                    <a:pt x="1130" y="206"/>
                    <a:pt x="1130" y="206"/>
                    <a:pt x="1130" y="206"/>
                  </a:cubicBezTo>
                  <a:cubicBezTo>
                    <a:pt x="1130" y="202"/>
                    <a:pt x="1130" y="202"/>
                    <a:pt x="1130" y="202"/>
                  </a:cubicBezTo>
                  <a:cubicBezTo>
                    <a:pt x="1123" y="205"/>
                    <a:pt x="1123" y="205"/>
                    <a:pt x="1123" y="205"/>
                  </a:cubicBezTo>
                  <a:cubicBezTo>
                    <a:pt x="1123" y="207"/>
                    <a:pt x="1123" y="207"/>
                    <a:pt x="1123" y="207"/>
                  </a:cubicBezTo>
                  <a:cubicBezTo>
                    <a:pt x="1120" y="207"/>
                    <a:pt x="1120" y="207"/>
                    <a:pt x="1120" y="207"/>
                  </a:cubicBezTo>
                  <a:cubicBezTo>
                    <a:pt x="1119" y="208"/>
                    <a:pt x="1125" y="205"/>
                    <a:pt x="1117" y="208"/>
                  </a:cubicBezTo>
                  <a:cubicBezTo>
                    <a:pt x="1119" y="210"/>
                    <a:pt x="1119" y="210"/>
                    <a:pt x="1119" y="210"/>
                  </a:cubicBezTo>
                  <a:cubicBezTo>
                    <a:pt x="1115" y="214"/>
                    <a:pt x="1115" y="214"/>
                    <a:pt x="1115" y="214"/>
                  </a:cubicBezTo>
                  <a:cubicBezTo>
                    <a:pt x="1115" y="216"/>
                    <a:pt x="1115" y="216"/>
                    <a:pt x="1115" y="216"/>
                  </a:cubicBezTo>
                  <a:cubicBezTo>
                    <a:pt x="1112" y="215"/>
                    <a:pt x="1112" y="215"/>
                    <a:pt x="1112" y="215"/>
                  </a:cubicBezTo>
                  <a:cubicBezTo>
                    <a:pt x="1109" y="221"/>
                    <a:pt x="1109" y="221"/>
                    <a:pt x="1109" y="221"/>
                  </a:cubicBezTo>
                  <a:cubicBezTo>
                    <a:pt x="1112" y="223"/>
                    <a:pt x="1112" y="223"/>
                    <a:pt x="1112" y="223"/>
                  </a:cubicBezTo>
                  <a:cubicBezTo>
                    <a:pt x="1113" y="222"/>
                    <a:pt x="1113" y="222"/>
                    <a:pt x="1113" y="222"/>
                  </a:cubicBezTo>
                  <a:cubicBezTo>
                    <a:pt x="1112" y="226"/>
                    <a:pt x="1112" y="226"/>
                    <a:pt x="1112" y="226"/>
                  </a:cubicBezTo>
                  <a:cubicBezTo>
                    <a:pt x="1111" y="227"/>
                    <a:pt x="1111" y="227"/>
                    <a:pt x="1111" y="227"/>
                  </a:cubicBezTo>
                  <a:cubicBezTo>
                    <a:pt x="1103" y="226"/>
                    <a:pt x="1103" y="226"/>
                    <a:pt x="1103" y="226"/>
                  </a:cubicBezTo>
                  <a:cubicBezTo>
                    <a:pt x="1098" y="229"/>
                    <a:pt x="1098" y="229"/>
                    <a:pt x="1098" y="229"/>
                  </a:cubicBezTo>
                  <a:cubicBezTo>
                    <a:pt x="1097" y="230"/>
                    <a:pt x="1097" y="230"/>
                    <a:pt x="1097" y="230"/>
                  </a:cubicBezTo>
                  <a:cubicBezTo>
                    <a:pt x="1103" y="231"/>
                    <a:pt x="1103" y="231"/>
                    <a:pt x="1103" y="231"/>
                  </a:cubicBezTo>
                  <a:cubicBezTo>
                    <a:pt x="1106" y="232"/>
                    <a:pt x="1110" y="226"/>
                    <a:pt x="1113" y="233"/>
                  </a:cubicBezTo>
                  <a:cubicBezTo>
                    <a:pt x="1116" y="231"/>
                    <a:pt x="1116" y="231"/>
                    <a:pt x="1116" y="231"/>
                  </a:cubicBezTo>
                  <a:cubicBezTo>
                    <a:pt x="1117" y="231"/>
                    <a:pt x="1119" y="233"/>
                    <a:pt x="1120" y="230"/>
                  </a:cubicBezTo>
                  <a:cubicBezTo>
                    <a:pt x="1119" y="227"/>
                    <a:pt x="1119" y="227"/>
                    <a:pt x="1119" y="227"/>
                  </a:cubicBezTo>
                  <a:cubicBezTo>
                    <a:pt x="1130" y="221"/>
                    <a:pt x="1130" y="221"/>
                    <a:pt x="1130" y="221"/>
                  </a:cubicBezTo>
                  <a:cubicBezTo>
                    <a:pt x="1130" y="219"/>
                    <a:pt x="1130" y="219"/>
                    <a:pt x="1130" y="219"/>
                  </a:cubicBezTo>
                  <a:cubicBezTo>
                    <a:pt x="1139" y="215"/>
                    <a:pt x="1139" y="215"/>
                    <a:pt x="1139" y="215"/>
                  </a:cubicBezTo>
                  <a:cubicBezTo>
                    <a:pt x="1141" y="213"/>
                    <a:pt x="1141" y="213"/>
                    <a:pt x="1141" y="213"/>
                  </a:cubicBezTo>
                  <a:cubicBezTo>
                    <a:pt x="1141" y="212"/>
                    <a:pt x="1141" y="212"/>
                    <a:pt x="1141" y="212"/>
                  </a:cubicBezTo>
                  <a:cubicBezTo>
                    <a:pt x="1139" y="211"/>
                    <a:pt x="1139" y="211"/>
                    <a:pt x="1139" y="211"/>
                  </a:cubicBezTo>
                  <a:cubicBezTo>
                    <a:pt x="1137" y="212"/>
                    <a:pt x="1137" y="212"/>
                    <a:pt x="1137" y="212"/>
                  </a:cubicBezTo>
                  <a:cubicBezTo>
                    <a:pt x="1138" y="209"/>
                    <a:pt x="1138" y="209"/>
                    <a:pt x="1138" y="209"/>
                  </a:cubicBezTo>
                  <a:cubicBezTo>
                    <a:pt x="1143" y="211"/>
                    <a:pt x="1143" y="211"/>
                    <a:pt x="1143" y="211"/>
                  </a:cubicBezTo>
                  <a:cubicBezTo>
                    <a:pt x="1150" y="204"/>
                    <a:pt x="1150" y="204"/>
                    <a:pt x="1150" y="204"/>
                  </a:cubicBezTo>
                  <a:cubicBezTo>
                    <a:pt x="1154" y="201"/>
                    <a:pt x="1154" y="201"/>
                    <a:pt x="1154" y="201"/>
                  </a:cubicBezTo>
                  <a:cubicBezTo>
                    <a:pt x="1154" y="200"/>
                    <a:pt x="1154" y="200"/>
                    <a:pt x="1154" y="200"/>
                  </a:cubicBezTo>
                  <a:cubicBezTo>
                    <a:pt x="1152" y="205"/>
                    <a:pt x="1159" y="205"/>
                    <a:pt x="1162" y="193"/>
                  </a:cubicBezTo>
                  <a:cubicBezTo>
                    <a:pt x="1170" y="185"/>
                    <a:pt x="1170" y="185"/>
                    <a:pt x="1170" y="185"/>
                  </a:cubicBezTo>
                  <a:cubicBezTo>
                    <a:pt x="1170" y="186"/>
                    <a:pt x="1167" y="186"/>
                    <a:pt x="1171" y="186"/>
                  </a:cubicBezTo>
                  <a:cubicBezTo>
                    <a:pt x="1171" y="183"/>
                    <a:pt x="1171" y="183"/>
                    <a:pt x="1171" y="183"/>
                  </a:cubicBezTo>
                  <a:cubicBezTo>
                    <a:pt x="1175" y="183"/>
                    <a:pt x="1175" y="183"/>
                    <a:pt x="1175" y="183"/>
                  </a:cubicBezTo>
                  <a:cubicBezTo>
                    <a:pt x="1184" y="173"/>
                    <a:pt x="1184" y="173"/>
                    <a:pt x="1184" y="173"/>
                  </a:cubicBezTo>
                  <a:cubicBezTo>
                    <a:pt x="1190" y="172"/>
                    <a:pt x="1190" y="172"/>
                    <a:pt x="1190" y="172"/>
                  </a:cubicBezTo>
                  <a:cubicBezTo>
                    <a:pt x="1192" y="166"/>
                    <a:pt x="1192" y="166"/>
                    <a:pt x="1192" y="166"/>
                  </a:cubicBezTo>
                  <a:cubicBezTo>
                    <a:pt x="1196" y="164"/>
                    <a:pt x="1196" y="164"/>
                    <a:pt x="1196" y="164"/>
                  </a:cubicBezTo>
                  <a:cubicBezTo>
                    <a:pt x="1198" y="160"/>
                    <a:pt x="1198" y="160"/>
                    <a:pt x="1198" y="160"/>
                  </a:cubicBezTo>
                  <a:cubicBezTo>
                    <a:pt x="1202" y="159"/>
                    <a:pt x="1202" y="159"/>
                    <a:pt x="1202" y="159"/>
                  </a:cubicBezTo>
                  <a:cubicBezTo>
                    <a:pt x="1205" y="153"/>
                    <a:pt x="1205" y="153"/>
                    <a:pt x="1205" y="153"/>
                  </a:cubicBezTo>
                  <a:cubicBezTo>
                    <a:pt x="1207" y="152"/>
                    <a:pt x="1207" y="152"/>
                    <a:pt x="1207" y="152"/>
                  </a:cubicBezTo>
                  <a:cubicBezTo>
                    <a:pt x="1204" y="156"/>
                    <a:pt x="1204" y="156"/>
                    <a:pt x="1204" y="156"/>
                  </a:cubicBezTo>
                  <a:cubicBezTo>
                    <a:pt x="1210" y="155"/>
                    <a:pt x="1210" y="155"/>
                    <a:pt x="1210" y="155"/>
                  </a:cubicBezTo>
                  <a:cubicBezTo>
                    <a:pt x="1212" y="152"/>
                    <a:pt x="1212" y="152"/>
                    <a:pt x="1212" y="152"/>
                  </a:cubicBezTo>
                  <a:cubicBezTo>
                    <a:pt x="1210" y="150"/>
                    <a:pt x="1210" y="150"/>
                    <a:pt x="1210" y="150"/>
                  </a:cubicBezTo>
                  <a:cubicBezTo>
                    <a:pt x="1208" y="150"/>
                    <a:pt x="1207" y="150"/>
                    <a:pt x="1207" y="151"/>
                  </a:cubicBezTo>
                  <a:cubicBezTo>
                    <a:pt x="1206" y="149"/>
                    <a:pt x="1206" y="149"/>
                    <a:pt x="1206" y="149"/>
                  </a:cubicBezTo>
                  <a:cubicBezTo>
                    <a:pt x="1202" y="149"/>
                    <a:pt x="1202" y="149"/>
                    <a:pt x="1202" y="149"/>
                  </a:cubicBezTo>
                  <a:cubicBezTo>
                    <a:pt x="1199" y="151"/>
                    <a:pt x="1199" y="151"/>
                    <a:pt x="1199" y="151"/>
                  </a:cubicBezTo>
                  <a:cubicBezTo>
                    <a:pt x="1199" y="152"/>
                    <a:pt x="1198" y="151"/>
                    <a:pt x="1197" y="150"/>
                  </a:cubicBezTo>
                  <a:cubicBezTo>
                    <a:pt x="1199" y="147"/>
                    <a:pt x="1199" y="147"/>
                    <a:pt x="1199" y="147"/>
                  </a:cubicBezTo>
                  <a:cubicBezTo>
                    <a:pt x="1199" y="147"/>
                    <a:pt x="1202" y="154"/>
                    <a:pt x="1204" y="146"/>
                  </a:cubicBezTo>
                  <a:cubicBezTo>
                    <a:pt x="1204" y="145"/>
                    <a:pt x="1204" y="145"/>
                    <a:pt x="1204" y="145"/>
                  </a:cubicBezTo>
                  <a:cubicBezTo>
                    <a:pt x="1202" y="145"/>
                    <a:pt x="1202" y="145"/>
                    <a:pt x="1202" y="145"/>
                  </a:cubicBezTo>
                  <a:cubicBezTo>
                    <a:pt x="1203" y="144"/>
                    <a:pt x="1203" y="144"/>
                    <a:pt x="1203" y="144"/>
                  </a:cubicBezTo>
                  <a:cubicBezTo>
                    <a:pt x="1204" y="145"/>
                    <a:pt x="1204" y="145"/>
                    <a:pt x="1204" y="145"/>
                  </a:cubicBezTo>
                  <a:cubicBezTo>
                    <a:pt x="1207" y="143"/>
                    <a:pt x="1207" y="143"/>
                    <a:pt x="1207" y="143"/>
                  </a:cubicBezTo>
                  <a:cubicBezTo>
                    <a:pt x="1206" y="144"/>
                    <a:pt x="1203" y="140"/>
                    <a:pt x="1208" y="145"/>
                  </a:cubicBezTo>
                  <a:cubicBezTo>
                    <a:pt x="1208" y="144"/>
                    <a:pt x="1203" y="141"/>
                    <a:pt x="1207" y="147"/>
                  </a:cubicBezTo>
                  <a:cubicBezTo>
                    <a:pt x="1217" y="147"/>
                    <a:pt x="1217" y="147"/>
                    <a:pt x="1217" y="147"/>
                  </a:cubicBezTo>
                  <a:cubicBezTo>
                    <a:pt x="1216" y="148"/>
                    <a:pt x="1216" y="148"/>
                    <a:pt x="1216" y="148"/>
                  </a:cubicBezTo>
                  <a:cubicBezTo>
                    <a:pt x="1218" y="151"/>
                    <a:pt x="1218" y="151"/>
                    <a:pt x="1218" y="151"/>
                  </a:cubicBezTo>
                  <a:cubicBezTo>
                    <a:pt x="1216" y="153"/>
                    <a:pt x="1213" y="150"/>
                    <a:pt x="1212" y="155"/>
                  </a:cubicBezTo>
                  <a:cubicBezTo>
                    <a:pt x="1210" y="157"/>
                    <a:pt x="1210" y="157"/>
                    <a:pt x="1210" y="157"/>
                  </a:cubicBezTo>
                  <a:cubicBezTo>
                    <a:pt x="1210" y="159"/>
                    <a:pt x="1210" y="159"/>
                    <a:pt x="1210" y="159"/>
                  </a:cubicBezTo>
                  <a:cubicBezTo>
                    <a:pt x="1207" y="159"/>
                    <a:pt x="1207" y="159"/>
                    <a:pt x="1207" y="159"/>
                  </a:cubicBezTo>
                  <a:cubicBezTo>
                    <a:pt x="1199" y="166"/>
                    <a:pt x="1199" y="166"/>
                    <a:pt x="1199" y="166"/>
                  </a:cubicBezTo>
                  <a:cubicBezTo>
                    <a:pt x="1198" y="170"/>
                    <a:pt x="1198" y="170"/>
                    <a:pt x="1198" y="170"/>
                  </a:cubicBezTo>
                  <a:cubicBezTo>
                    <a:pt x="1195" y="173"/>
                    <a:pt x="1195" y="173"/>
                    <a:pt x="1195" y="173"/>
                  </a:cubicBezTo>
                  <a:cubicBezTo>
                    <a:pt x="1193" y="173"/>
                    <a:pt x="1193" y="173"/>
                    <a:pt x="1193" y="173"/>
                  </a:cubicBezTo>
                  <a:cubicBezTo>
                    <a:pt x="1192" y="176"/>
                    <a:pt x="1192" y="176"/>
                    <a:pt x="1192" y="176"/>
                  </a:cubicBezTo>
                  <a:cubicBezTo>
                    <a:pt x="1180" y="185"/>
                    <a:pt x="1180" y="185"/>
                    <a:pt x="1180" y="185"/>
                  </a:cubicBezTo>
                  <a:cubicBezTo>
                    <a:pt x="1175" y="190"/>
                    <a:pt x="1175" y="190"/>
                    <a:pt x="1175" y="190"/>
                  </a:cubicBezTo>
                  <a:cubicBezTo>
                    <a:pt x="1168" y="197"/>
                    <a:pt x="1168" y="197"/>
                    <a:pt x="1168" y="197"/>
                  </a:cubicBezTo>
                  <a:cubicBezTo>
                    <a:pt x="1167" y="196"/>
                    <a:pt x="1167" y="197"/>
                    <a:pt x="1166" y="195"/>
                  </a:cubicBezTo>
                  <a:cubicBezTo>
                    <a:pt x="1165" y="197"/>
                    <a:pt x="1165" y="197"/>
                    <a:pt x="1165" y="197"/>
                  </a:cubicBezTo>
                  <a:cubicBezTo>
                    <a:pt x="1165" y="197"/>
                    <a:pt x="1165" y="197"/>
                    <a:pt x="1165" y="197"/>
                  </a:cubicBezTo>
                  <a:cubicBezTo>
                    <a:pt x="1163" y="200"/>
                    <a:pt x="1163" y="200"/>
                    <a:pt x="1163" y="200"/>
                  </a:cubicBezTo>
                  <a:cubicBezTo>
                    <a:pt x="1157" y="203"/>
                    <a:pt x="1157" y="203"/>
                    <a:pt x="1157" y="203"/>
                  </a:cubicBezTo>
                  <a:cubicBezTo>
                    <a:pt x="1155" y="203"/>
                    <a:pt x="1152" y="204"/>
                    <a:pt x="1157" y="207"/>
                  </a:cubicBezTo>
                  <a:cubicBezTo>
                    <a:pt x="1154" y="209"/>
                    <a:pt x="1154" y="209"/>
                    <a:pt x="1154" y="209"/>
                  </a:cubicBezTo>
                  <a:cubicBezTo>
                    <a:pt x="1153" y="210"/>
                    <a:pt x="1153" y="210"/>
                    <a:pt x="1153" y="210"/>
                  </a:cubicBezTo>
                  <a:cubicBezTo>
                    <a:pt x="1153" y="211"/>
                    <a:pt x="1153" y="211"/>
                    <a:pt x="1153" y="211"/>
                  </a:cubicBezTo>
                  <a:cubicBezTo>
                    <a:pt x="1156" y="211"/>
                    <a:pt x="1156" y="211"/>
                    <a:pt x="1156" y="211"/>
                  </a:cubicBezTo>
                  <a:cubicBezTo>
                    <a:pt x="1160" y="207"/>
                    <a:pt x="1160" y="207"/>
                    <a:pt x="1160" y="207"/>
                  </a:cubicBezTo>
                  <a:cubicBezTo>
                    <a:pt x="1160" y="206"/>
                    <a:pt x="1156" y="211"/>
                    <a:pt x="1162" y="206"/>
                  </a:cubicBezTo>
                  <a:cubicBezTo>
                    <a:pt x="1153" y="216"/>
                    <a:pt x="1153" y="216"/>
                    <a:pt x="1153" y="216"/>
                  </a:cubicBezTo>
                  <a:cubicBezTo>
                    <a:pt x="1148" y="215"/>
                    <a:pt x="1148" y="215"/>
                    <a:pt x="1148" y="215"/>
                  </a:cubicBezTo>
                  <a:cubicBezTo>
                    <a:pt x="1144" y="217"/>
                    <a:pt x="1144" y="217"/>
                    <a:pt x="1144" y="217"/>
                  </a:cubicBezTo>
                  <a:cubicBezTo>
                    <a:pt x="1145" y="217"/>
                    <a:pt x="1140" y="217"/>
                    <a:pt x="1145" y="217"/>
                  </a:cubicBezTo>
                  <a:cubicBezTo>
                    <a:pt x="1140" y="222"/>
                    <a:pt x="1140" y="222"/>
                    <a:pt x="1140" y="222"/>
                  </a:cubicBezTo>
                  <a:cubicBezTo>
                    <a:pt x="1142" y="224"/>
                    <a:pt x="1142" y="224"/>
                    <a:pt x="1142" y="224"/>
                  </a:cubicBezTo>
                  <a:cubicBezTo>
                    <a:pt x="1147" y="221"/>
                    <a:pt x="1147" y="221"/>
                    <a:pt x="1147" y="221"/>
                  </a:cubicBezTo>
                  <a:cubicBezTo>
                    <a:pt x="1145" y="224"/>
                    <a:pt x="1145" y="224"/>
                    <a:pt x="1145" y="224"/>
                  </a:cubicBezTo>
                  <a:cubicBezTo>
                    <a:pt x="1140" y="227"/>
                    <a:pt x="1140" y="227"/>
                    <a:pt x="1140" y="227"/>
                  </a:cubicBezTo>
                  <a:cubicBezTo>
                    <a:pt x="1138" y="231"/>
                    <a:pt x="1138" y="231"/>
                    <a:pt x="1138" y="231"/>
                  </a:cubicBezTo>
                  <a:cubicBezTo>
                    <a:pt x="1143" y="230"/>
                    <a:pt x="1143" y="230"/>
                    <a:pt x="1143" y="230"/>
                  </a:cubicBezTo>
                  <a:cubicBezTo>
                    <a:pt x="1144" y="229"/>
                    <a:pt x="1144" y="229"/>
                    <a:pt x="1144" y="229"/>
                  </a:cubicBezTo>
                  <a:cubicBezTo>
                    <a:pt x="1147" y="227"/>
                    <a:pt x="1147" y="227"/>
                    <a:pt x="1147" y="227"/>
                  </a:cubicBezTo>
                  <a:cubicBezTo>
                    <a:pt x="1148" y="227"/>
                    <a:pt x="1148" y="227"/>
                    <a:pt x="1148" y="227"/>
                  </a:cubicBezTo>
                  <a:cubicBezTo>
                    <a:pt x="1148" y="228"/>
                    <a:pt x="1146" y="226"/>
                    <a:pt x="1147" y="229"/>
                  </a:cubicBezTo>
                  <a:cubicBezTo>
                    <a:pt x="1157" y="226"/>
                    <a:pt x="1157" y="226"/>
                    <a:pt x="1157" y="226"/>
                  </a:cubicBezTo>
                  <a:cubicBezTo>
                    <a:pt x="1163" y="224"/>
                    <a:pt x="1163" y="224"/>
                    <a:pt x="1163" y="224"/>
                  </a:cubicBezTo>
                  <a:cubicBezTo>
                    <a:pt x="1163" y="219"/>
                    <a:pt x="1163" y="219"/>
                    <a:pt x="1163" y="219"/>
                  </a:cubicBezTo>
                  <a:cubicBezTo>
                    <a:pt x="1166" y="218"/>
                    <a:pt x="1166" y="218"/>
                    <a:pt x="1166" y="218"/>
                  </a:cubicBezTo>
                  <a:cubicBezTo>
                    <a:pt x="1169" y="219"/>
                    <a:pt x="1169" y="219"/>
                    <a:pt x="1169" y="219"/>
                  </a:cubicBezTo>
                  <a:cubicBezTo>
                    <a:pt x="1172" y="219"/>
                    <a:pt x="1172" y="219"/>
                    <a:pt x="1172" y="219"/>
                  </a:cubicBezTo>
                  <a:cubicBezTo>
                    <a:pt x="1172" y="216"/>
                    <a:pt x="1172" y="216"/>
                    <a:pt x="1172" y="216"/>
                  </a:cubicBezTo>
                  <a:cubicBezTo>
                    <a:pt x="1179" y="213"/>
                    <a:pt x="1179" y="213"/>
                    <a:pt x="1179" y="213"/>
                  </a:cubicBezTo>
                  <a:cubicBezTo>
                    <a:pt x="1179" y="212"/>
                    <a:pt x="1179" y="212"/>
                    <a:pt x="1179" y="212"/>
                  </a:cubicBezTo>
                  <a:cubicBezTo>
                    <a:pt x="1184" y="209"/>
                    <a:pt x="1184" y="209"/>
                    <a:pt x="1184" y="209"/>
                  </a:cubicBezTo>
                  <a:cubicBezTo>
                    <a:pt x="1184" y="206"/>
                    <a:pt x="1184" y="206"/>
                    <a:pt x="1184" y="206"/>
                  </a:cubicBezTo>
                  <a:cubicBezTo>
                    <a:pt x="1189" y="205"/>
                    <a:pt x="1189" y="205"/>
                    <a:pt x="1189" y="205"/>
                  </a:cubicBezTo>
                  <a:cubicBezTo>
                    <a:pt x="1195" y="198"/>
                    <a:pt x="1195" y="198"/>
                    <a:pt x="1195" y="198"/>
                  </a:cubicBezTo>
                  <a:cubicBezTo>
                    <a:pt x="1195" y="197"/>
                    <a:pt x="1196" y="198"/>
                    <a:pt x="1197" y="196"/>
                  </a:cubicBezTo>
                  <a:cubicBezTo>
                    <a:pt x="1198" y="200"/>
                    <a:pt x="1198" y="200"/>
                    <a:pt x="1198" y="200"/>
                  </a:cubicBezTo>
                  <a:cubicBezTo>
                    <a:pt x="1201" y="201"/>
                    <a:pt x="1201" y="201"/>
                    <a:pt x="1201" y="201"/>
                  </a:cubicBezTo>
                  <a:cubicBezTo>
                    <a:pt x="1200" y="203"/>
                    <a:pt x="1200" y="203"/>
                    <a:pt x="1200" y="203"/>
                  </a:cubicBezTo>
                  <a:cubicBezTo>
                    <a:pt x="1203" y="204"/>
                    <a:pt x="1203" y="204"/>
                    <a:pt x="1203" y="204"/>
                  </a:cubicBezTo>
                  <a:cubicBezTo>
                    <a:pt x="1205" y="201"/>
                    <a:pt x="1208" y="206"/>
                    <a:pt x="1207" y="200"/>
                  </a:cubicBezTo>
                  <a:cubicBezTo>
                    <a:pt x="1206" y="195"/>
                    <a:pt x="1206" y="195"/>
                    <a:pt x="1206" y="195"/>
                  </a:cubicBezTo>
                  <a:cubicBezTo>
                    <a:pt x="1206" y="195"/>
                    <a:pt x="1206" y="195"/>
                    <a:pt x="1206" y="195"/>
                  </a:cubicBezTo>
                  <a:cubicBezTo>
                    <a:pt x="1209" y="193"/>
                    <a:pt x="1209" y="193"/>
                    <a:pt x="1209" y="193"/>
                  </a:cubicBezTo>
                  <a:cubicBezTo>
                    <a:pt x="1209" y="194"/>
                    <a:pt x="1209" y="194"/>
                    <a:pt x="1209" y="194"/>
                  </a:cubicBezTo>
                  <a:cubicBezTo>
                    <a:pt x="1210" y="195"/>
                    <a:pt x="1210" y="195"/>
                    <a:pt x="1210" y="195"/>
                  </a:cubicBezTo>
                  <a:cubicBezTo>
                    <a:pt x="1216" y="193"/>
                    <a:pt x="1216" y="193"/>
                    <a:pt x="1216" y="193"/>
                  </a:cubicBezTo>
                  <a:cubicBezTo>
                    <a:pt x="1216" y="195"/>
                    <a:pt x="1216" y="195"/>
                    <a:pt x="1216" y="195"/>
                  </a:cubicBezTo>
                  <a:cubicBezTo>
                    <a:pt x="1217" y="197"/>
                    <a:pt x="1217" y="197"/>
                    <a:pt x="1217" y="197"/>
                  </a:cubicBezTo>
                  <a:cubicBezTo>
                    <a:pt x="1219" y="194"/>
                    <a:pt x="1219" y="194"/>
                    <a:pt x="1219" y="194"/>
                  </a:cubicBezTo>
                  <a:cubicBezTo>
                    <a:pt x="1217" y="191"/>
                    <a:pt x="1217" y="191"/>
                    <a:pt x="1217" y="191"/>
                  </a:cubicBezTo>
                  <a:cubicBezTo>
                    <a:pt x="1217" y="188"/>
                    <a:pt x="1217" y="188"/>
                    <a:pt x="1217" y="188"/>
                  </a:cubicBezTo>
                  <a:cubicBezTo>
                    <a:pt x="1221" y="187"/>
                    <a:pt x="1221" y="187"/>
                    <a:pt x="1221" y="187"/>
                  </a:cubicBezTo>
                  <a:cubicBezTo>
                    <a:pt x="1222" y="183"/>
                    <a:pt x="1222" y="183"/>
                    <a:pt x="1222" y="183"/>
                  </a:cubicBezTo>
                  <a:cubicBezTo>
                    <a:pt x="1221" y="184"/>
                    <a:pt x="1223" y="186"/>
                    <a:pt x="1226" y="183"/>
                  </a:cubicBezTo>
                  <a:cubicBezTo>
                    <a:pt x="1224" y="181"/>
                    <a:pt x="1224" y="181"/>
                    <a:pt x="1224" y="181"/>
                  </a:cubicBezTo>
                  <a:cubicBezTo>
                    <a:pt x="1227" y="178"/>
                    <a:pt x="1227" y="178"/>
                    <a:pt x="1227" y="178"/>
                  </a:cubicBezTo>
                  <a:cubicBezTo>
                    <a:pt x="1228" y="179"/>
                    <a:pt x="1226" y="178"/>
                    <a:pt x="1228" y="179"/>
                  </a:cubicBezTo>
                  <a:cubicBezTo>
                    <a:pt x="1230" y="175"/>
                    <a:pt x="1230" y="175"/>
                    <a:pt x="1230" y="175"/>
                  </a:cubicBezTo>
                  <a:cubicBezTo>
                    <a:pt x="1230" y="176"/>
                    <a:pt x="1230" y="176"/>
                    <a:pt x="1230" y="176"/>
                  </a:cubicBezTo>
                  <a:cubicBezTo>
                    <a:pt x="1230" y="176"/>
                    <a:pt x="1230" y="176"/>
                    <a:pt x="1230" y="176"/>
                  </a:cubicBezTo>
                  <a:cubicBezTo>
                    <a:pt x="1236" y="178"/>
                    <a:pt x="1236" y="178"/>
                    <a:pt x="1236" y="178"/>
                  </a:cubicBezTo>
                  <a:cubicBezTo>
                    <a:pt x="1238" y="178"/>
                    <a:pt x="1238" y="178"/>
                    <a:pt x="1238" y="178"/>
                  </a:cubicBezTo>
                  <a:cubicBezTo>
                    <a:pt x="1236" y="176"/>
                    <a:pt x="1236" y="176"/>
                    <a:pt x="1236" y="176"/>
                  </a:cubicBezTo>
                  <a:cubicBezTo>
                    <a:pt x="1232" y="176"/>
                    <a:pt x="1232" y="176"/>
                    <a:pt x="1232" y="176"/>
                  </a:cubicBezTo>
                  <a:cubicBezTo>
                    <a:pt x="1235" y="170"/>
                    <a:pt x="1235" y="170"/>
                    <a:pt x="1235" y="170"/>
                  </a:cubicBezTo>
                  <a:cubicBezTo>
                    <a:pt x="1236" y="172"/>
                    <a:pt x="1235" y="171"/>
                    <a:pt x="1241" y="168"/>
                  </a:cubicBezTo>
                  <a:cubicBezTo>
                    <a:pt x="1240" y="166"/>
                    <a:pt x="1240" y="166"/>
                    <a:pt x="1240" y="166"/>
                  </a:cubicBezTo>
                  <a:cubicBezTo>
                    <a:pt x="1242" y="163"/>
                    <a:pt x="1242" y="163"/>
                    <a:pt x="1242" y="163"/>
                  </a:cubicBezTo>
                  <a:cubicBezTo>
                    <a:pt x="1245" y="165"/>
                    <a:pt x="1245" y="165"/>
                    <a:pt x="1245" y="165"/>
                  </a:cubicBezTo>
                  <a:cubicBezTo>
                    <a:pt x="1247" y="160"/>
                    <a:pt x="1247" y="160"/>
                    <a:pt x="1247" y="160"/>
                  </a:cubicBezTo>
                  <a:cubicBezTo>
                    <a:pt x="1248" y="161"/>
                    <a:pt x="1249" y="160"/>
                    <a:pt x="1250" y="159"/>
                  </a:cubicBezTo>
                  <a:cubicBezTo>
                    <a:pt x="1250" y="154"/>
                    <a:pt x="1250" y="154"/>
                    <a:pt x="1250" y="154"/>
                  </a:cubicBezTo>
                  <a:cubicBezTo>
                    <a:pt x="1254" y="152"/>
                    <a:pt x="1254" y="152"/>
                    <a:pt x="1254" y="152"/>
                  </a:cubicBezTo>
                  <a:cubicBezTo>
                    <a:pt x="1256" y="156"/>
                    <a:pt x="1256" y="156"/>
                    <a:pt x="1256" y="156"/>
                  </a:cubicBezTo>
                  <a:cubicBezTo>
                    <a:pt x="1258" y="155"/>
                    <a:pt x="1258" y="155"/>
                    <a:pt x="1258" y="155"/>
                  </a:cubicBezTo>
                  <a:cubicBezTo>
                    <a:pt x="1259" y="155"/>
                    <a:pt x="1254" y="158"/>
                    <a:pt x="1259" y="153"/>
                  </a:cubicBezTo>
                  <a:cubicBezTo>
                    <a:pt x="1257" y="151"/>
                    <a:pt x="1257" y="151"/>
                    <a:pt x="1257" y="151"/>
                  </a:cubicBezTo>
                  <a:cubicBezTo>
                    <a:pt x="1259" y="149"/>
                    <a:pt x="1259" y="149"/>
                    <a:pt x="1259" y="149"/>
                  </a:cubicBezTo>
                  <a:cubicBezTo>
                    <a:pt x="1258" y="148"/>
                    <a:pt x="1258" y="148"/>
                    <a:pt x="1258" y="148"/>
                  </a:cubicBezTo>
                  <a:cubicBezTo>
                    <a:pt x="1261" y="148"/>
                    <a:pt x="1261" y="148"/>
                    <a:pt x="1261" y="148"/>
                  </a:cubicBezTo>
                  <a:cubicBezTo>
                    <a:pt x="1263" y="146"/>
                    <a:pt x="1263" y="146"/>
                    <a:pt x="1263" y="146"/>
                  </a:cubicBezTo>
                  <a:cubicBezTo>
                    <a:pt x="1261" y="144"/>
                    <a:pt x="1261" y="144"/>
                    <a:pt x="1261" y="144"/>
                  </a:cubicBezTo>
                  <a:cubicBezTo>
                    <a:pt x="1266" y="138"/>
                    <a:pt x="1266" y="138"/>
                    <a:pt x="1266" y="138"/>
                  </a:cubicBezTo>
                  <a:cubicBezTo>
                    <a:pt x="1270" y="138"/>
                    <a:pt x="1270" y="138"/>
                    <a:pt x="1270" y="138"/>
                  </a:cubicBezTo>
                  <a:cubicBezTo>
                    <a:pt x="1272" y="136"/>
                    <a:pt x="1272" y="136"/>
                    <a:pt x="1272" y="136"/>
                  </a:cubicBezTo>
                  <a:cubicBezTo>
                    <a:pt x="1269" y="134"/>
                    <a:pt x="1269" y="134"/>
                    <a:pt x="1269" y="134"/>
                  </a:cubicBezTo>
                  <a:cubicBezTo>
                    <a:pt x="1268" y="136"/>
                    <a:pt x="1268" y="136"/>
                    <a:pt x="1268" y="136"/>
                  </a:cubicBezTo>
                  <a:cubicBezTo>
                    <a:pt x="1269" y="133"/>
                    <a:pt x="1269" y="133"/>
                    <a:pt x="1269" y="133"/>
                  </a:cubicBezTo>
                  <a:cubicBezTo>
                    <a:pt x="1266" y="132"/>
                    <a:pt x="1266" y="132"/>
                    <a:pt x="1266" y="132"/>
                  </a:cubicBezTo>
                  <a:cubicBezTo>
                    <a:pt x="1269" y="132"/>
                    <a:pt x="1269" y="132"/>
                    <a:pt x="1269" y="132"/>
                  </a:cubicBezTo>
                  <a:cubicBezTo>
                    <a:pt x="1270" y="132"/>
                    <a:pt x="1270" y="132"/>
                    <a:pt x="1270" y="132"/>
                  </a:cubicBezTo>
                  <a:cubicBezTo>
                    <a:pt x="1270" y="133"/>
                    <a:pt x="1275" y="131"/>
                    <a:pt x="1272" y="134"/>
                  </a:cubicBezTo>
                  <a:cubicBezTo>
                    <a:pt x="1276" y="129"/>
                    <a:pt x="1276" y="129"/>
                    <a:pt x="1276" y="129"/>
                  </a:cubicBezTo>
                  <a:cubicBezTo>
                    <a:pt x="1280" y="132"/>
                    <a:pt x="1280" y="132"/>
                    <a:pt x="1280" y="132"/>
                  </a:cubicBezTo>
                  <a:cubicBezTo>
                    <a:pt x="1282" y="129"/>
                    <a:pt x="1282" y="129"/>
                    <a:pt x="1282" y="129"/>
                  </a:cubicBezTo>
                  <a:cubicBezTo>
                    <a:pt x="1278" y="128"/>
                    <a:pt x="1278" y="128"/>
                    <a:pt x="1278" y="128"/>
                  </a:cubicBezTo>
                  <a:cubicBezTo>
                    <a:pt x="1278" y="127"/>
                    <a:pt x="1278" y="127"/>
                    <a:pt x="1278" y="127"/>
                  </a:cubicBezTo>
                  <a:cubicBezTo>
                    <a:pt x="1276" y="127"/>
                    <a:pt x="1276" y="127"/>
                    <a:pt x="1276" y="127"/>
                  </a:cubicBezTo>
                  <a:cubicBezTo>
                    <a:pt x="1278" y="124"/>
                    <a:pt x="1278" y="124"/>
                    <a:pt x="1278" y="124"/>
                  </a:cubicBezTo>
                  <a:cubicBezTo>
                    <a:pt x="1280" y="125"/>
                    <a:pt x="1280" y="125"/>
                    <a:pt x="1280" y="125"/>
                  </a:cubicBezTo>
                  <a:cubicBezTo>
                    <a:pt x="1283" y="122"/>
                    <a:pt x="1283" y="122"/>
                    <a:pt x="1283" y="122"/>
                  </a:cubicBezTo>
                  <a:cubicBezTo>
                    <a:pt x="1283" y="121"/>
                    <a:pt x="1283" y="121"/>
                    <a:pt x="1283" y="121"/>
                  </a:cubicBezTo>
                  <a:cubicBezTo>
                    <a:pt x="1281" y="121"/>
                    <a:pt x="1281" y="121"/>
                    <a:pt x="1281" y="121"/>
                  </a:cubicBezTo>
                  <a:cubicBezTo>
                    <a:pt x="1282" y="118"/>
                    <a:pt x="1282" y="118"/>
                    <a:pt x="1282" y="118"/>
                  </a:cubicBezTo>
                  <a:cubicBezTo>
                    <a:pt x="1294" y="105"/>
                    <a:pt x="1294" y="105"/>
                    <a:pt x="1294" y="105"/>
                  </a:cubicBezTo>
                  <a:cubicBezTo>
                    <a:pt x="1299" y="104"/>
                    <a:pt x="1299" y="104"/>
                    <a:pt x="1299" y="104"/>
                  </a:cubicBezTo>
                  <a:cubicBezTo>
                    <a:pt x="1303" y="97"/>
                    <a:pt x="1303" y="97"/>
                    <a:pt x="1303" y="97"/>
                  </a:cubicBezTo>
                  <a:cubicBezTo>
                    <a:pt x="1305" y="100"/>
                    <a:pt x="1304" y="95"/>
                    <a:pt x="1307" y="97"/>
                  </a:cubicBezTo>
                  <a:cubicBezTo>
                    <a:pt x="1307" y="97"/>
                    <a:pt x="1314" y="100"/>
                    <a:pt x="1309" y="93"/>
                  </a:cubicBezTo>
                  <a:cubicBezTo>
                    <a:pt x="1311" y="90"/>
                    <a:pt x="1311" y="90"/>
                    <a:pt x="1311" y="90"/>
                  </a:cubicBezTo>
                  <a:cubicBezTo>
                    <a:pt x="1315" y="90"/>
                    <a:pt x="1315" y="90"/>
                    <a:pt x="1315" y="90"/>
                  </a:cubicBezTo>
                  <a:cubicBezTo>
                    <a:pt x="1317" y="88"/>
                    <a:pt x="1317" y="88"/>
                    <a:pt x="1317" y="88"/>
                  </a:cubicBezTo>
                  <a:cubicBezTo>
                    <a:pt x="1315" y="92"/>
                    <a:pt x="1315" y="92"/>
                    <a:pt x="1315" y="92"/>
                  </a:cubicBezTo>
                  <a:cubicBezTo>
                    <a:pt x="1315" y="91"/>
                    <a:pt x="1315" y="93"/>
                    <a:pt x="1314" y="91"/>
                  </a:cubicBezTo>
                  <a:cubicBezTo>
                    <a:pt x="1313" y="93"/>
                    <a:pt x="1313" y="93"/>
                    <a:pt x="1313" y="93"/>
                  </a:cubicBezTo>
                  <a:cubicBezTo>
                    <a:pt x="1314" y="94"/>
                    <a:pt x="1314" y="94"/>
                    <a:pt x="1314" y="94"/>
                  </a:cubicBezTo>
                  <a:cubicBezTo>
                    <a:pt x="1303" y="105"/>
                    <a:pt x="1303" y="105"/>
                    <a:pt x="1303" y="105"/>
                  </a:cubicBezTo>
                  <a:cubicBezTo>
                    <a:pt x="1304" y="106"/>
                    <a:pt x="1304" y="106"/>
                    <a:pt x="1304" y="106"/>
                  </a:cubicBezTo>
                  <a:cubicBezTo>
                    <a:pt x="1296" y="115"/>
                    <a:pt x="1296" y="115"/>
                    <a:pt x="1296" y="115"/>
                  </a:cubicBezTo>
                  <a:cubicBezTo>
                    <a:pt x="1290" y="116"/>
                    <a:pt x="1290" y="116"/>
                    <a:pt x="1290" y="116"/>
                  </a:cubicBezTo>
                  <a:cubicBezTo>
                    <a:pt x="1290" y="117"/>
                    <a:pt x="1292" y="112"/>
                    <a:pt x="1289" y="118"/>
                  </a:cubicBezTo>
                  <a:cubicBezTo>
                    <a:pt x="1296" y="116"/>
                    <a:pt x="1296" y="116"/>
                    <a:pt x="1296" y="116"/>
                  </a:cubicBezTo>
                  <a:cubicBezTo>
                    <a:pt x="1290" y="124"/>
                    <a:pt x="1290" y="124"/>
                    <a:pt x="1290" y="124"/>
                  </a:cubicBezTo>
                  <a:cubicBezTo>
                    <a:pt x="1287" y="125"/>
                    <a:pt x="1287" y="125"/>
                    <a:pt x="1287" y="125"/>
                  </a:cubicBezTo>
                  <a:cubicBezTo>
                    <a:pt x="1288" y="126"/>
                    <a:pt x="1288" y="126"/>
                    <a:pt x="1288" y="126"/>
                  </a:cubicBezTo>
                  <a:cubicBezTo>
                    <a:pt x="1285" y="130"/>
                    <a:pt x="1285" y="130"/>
                    <a:pt x="1285" y="130"/>
                  </a:cubicBezTo>
                  <a:cubicBezTo>
                    <a:pt x="1283" y="130"/>
                    <a:pt x="1283" y="130"/>
                    <a:pt x="1283" y="130"/>
                  </a:cubicBezTo>
                  <a:cubicBezTo>
                    <a:pt x="1281" y="132"/>
                    <a:pt x="1281" y="132"/>
                    <a:pt x="1281" y="132"/>
                  </a:cubicBezTo>
                  <a:cubicBezTo>
                    <a:pt x="1281" y="133"/>
                    <a:pt x="1278" y="134"/>
                    <a:pt x="1283" y="134"/>
                  </a:cubicBezTo>
                  <a:cubicBezTo>
                    <a:pt x="1280" y="136"/>
                    <a:pt x="1280" y="136"/>
                    <a:pt x="1280" y="136"/>
                  </a:cubicBezTo>
                  <a:cubicBezTo>
                    <a:pt x="1273" y="147"/>
                    <a:pt x="1273" y="147"/>
                    <a:pt x="1273" y="147"/>
                  </a:cubicBezTo>
                  <a:cubicBezTo>
                    <a:pt x="1274" y="147"/>
                    <a:pt x="1274" y="147"/>
                    <a:pt x="1274" y="147"/>
                  </a:cubicBezTo>
                  <a:cubicBezTo>
                    <a:pt x="1274" y="151"/>
                    <a:pt x="1274" y="151"/>
                    <a:pt x="1274" y="151"/>
                  </a:cubicBezTo>
                  <a:cubicBezTo>
                    <a:pt x="1273" y="149"/>
                    <a:pt x="1273" y="149"/>
                    <a:pt x="1273" y="149"/>
                  </a:cubicBezTo>
                  <a:cubicBezTo>
                    <a:pt x="1268" y="153"/>
                    <a:pt x="1268" y="153"/>
                    <a:pt x="1268" y="153"/>
                  </a:cubicBezTo>
                  <a:cubicBezTo>
                    <a:pt x="1269" y="155"/>
                    <a:pt x="1269" y="155"/>
                    <a:pt x="1269" y="155"/>
                  </a:cubicBezTo>
                  <a:cubicBezTo>
                    <a:pt x="1265" y="154"/>
                    <a:pt x="1267" y="160"/>
                    <a:pt x="1264" y="157"/>
                  </a:cubicBezTo>
                  <a:cubicBezTo>
                    <a:pt x="1264" y="158"/>
                    <a:pt x="1261" y="156"/>
                    <a:pt x="1263" y="159"/>
                  </a:cubicBezTo>
                  <a:cubicBezTo>
                    <a:pt x="1260" y="160"/>
                    <a:pt x="1257" y="161"/>
                    <a:pt x="1257" y="164"/>
                  </a:cubicBezTo>
                  <a:cubicBezTo>
                    <a:pt x="1259" y="168"/>
                    <a:pt x="1259" y="168"/>
                    <a:pt x="1259" y="168"/>
                  </a:cubicBezTo>
                  <a:cubicBezTo>
                    <a:pt x="1255" y="170"/>
                    <a:pt x="1255" y="170"/>
                    <a:pt x="1255" y="170"/>
                  </a:cubicBezTo>
                  <a:cubicBezTo>
                    <a:pt x="1254" y="173"/>
                    <a:pt x="1254" y="173"/>
                    <a:pt x="1254" y="173"/>
                  </a:cubicBezTo>
                  <a:cubicBezTo>
                    <a:pt x="1250" y="175"/>
                    <a:pt x="1250" y="175"/>
                    <a:pt x="1250" y="175"/>
                  </a:cubicBezTo>
                  <a:cubicBezTo>
                    <a:pt x="1249" y="177"/>
                    <a:pt x="1249" y="177"/>
                    <a:pt x="1249" y="177"/>
                  </a:cubicBezTo>
                  <a:cubicBezTo>
                    <a:pt x="1249" y="181"/>
                    <a:pt x="1240" y="180"/>
                    <a:pt x="1242" y="184"/>
                  </a:cubicBezTo>
                  <a:cubicBezTo>
                    <a:pt x="1232" y="193"/>
                    <a:pt x="1232" y="193"/>
                    <a:pt x="1232" y="193"/>
                  </a:cubicBezTo>
                  <a:cubicBezTo>
                    <a:pt x="1225" y="200"/>
                    <a:pt x="1225" y="200"/>
                    <a:pt x="1225" y="200"/>
                  </a:cubicBezTo>
                  <a:cubicBezTo>
                    <a:pt x="1223" y="203"/>
                    <a:pt x="1217" y="200"/>
                    <a:pt x="1219" y="208"/>
                  </a:cubicBezTo>
                  <a:cubicBezTo>
                    <a:pt x="1219" y="206"/>
                    <a:pt x="1217" y="208"/>
                    <a:pt x="1217" y="207"/>
                  </a:cubicBezTo>
                  <a:cubicBezTo>
                    <a:pt x="1215" y="209"/>
                    <a:pt x="1215" y="209"/>
                    <a:pt x="1215" y="209"/>
                  </a:cubicBezTo>
                  <a:cubicBezTo>
                    <a:pt x="1219" y="210"/>
                    <a:pt x="1219" y="210"/>
                    <a:pt x="1219" y="210"/>
                  </a:cubicBezTo>
                  <a:cubicBezTo>
                    <a:pt x="1211" y="212"/>
                    <a:pt x="1211" y="212"/>
                    <a:pt x="1211" y="212"/>
                  </a:cubicBezTo>
                  <a:cubicBezTo>
                    <a:pt x="1210" y="214"/>
                    <a:pt x="1210" y="214"/>
                    <a:pt x="1210" y="214"/>
                  </a:cubicBezTo>
                  <a:cubicBezTo>
                    <a:pt x="1214" y="215"/>
                    <a:pt x="1214" y="215"/>
                    <a:pt x="1214" y="215"/>
                  </a:cubicBezTo>
                  <a:cubicBezTo>
                    <a:pt x="1222" y="212"/>
                    <a:pt x="1222" y="212"/>
                    <a:pt x="1222" y="212"/>
                  </a:cubicBezTo>
                  <a:cubicBezTo>
                    <a:pt x="1229" y="211"/>
                    <a:pt x="1229" y="211"/>
                    <a:pt x="1229" y="211"/>
                  </a:cubicBezTo>
                  <a:cubicBezTo>
                    <a:pt x="1230" y="209"/>
                    <a:pt x="1230" y="209"/>
                    <a:pt x="1230" y="209"/>
                  </a:cubicBezTo>
                  <a:cubicBezTo>
                    <a:pt x="1229" y="207"/>
                    <a:pt x="1229" y="207"/>
                    <a:pt x="1229" y="207"/>
                  </a:cubicBezTo>
                  <a:cubicBezTo>
                    <a:pt x="1236" y="207"/>
                    <a:pt x="1236" y="207"/>
                    <a:pt x="1236" y="207"/>
                  </a:cubicBezTo>
                  <a:cubicBezTo>
                    <a:pt x="1236" y="208"/>
                    <a:pt x="1236" y="208"/>
                    <a:pt x="1236" y="208"/>
                  </a:cubicBezTo>
                  <a:cubicBezTo>
                    <a:pt x="1232" y="209"/>
                    <a:pt x="1232" y="209"/>
                    <a:pt x="1232" y="209"/>
                  </a:cubicBezTo>
                  <a:cubicBezTo>
                    <a:pt x="1234" y="210"/>
                    <a:pt x="1234" y="210"/>
                    <a:pt x="1234" y="210"/>
                  </a:cubicBezTo>
                  <a:cubicBezTo>
                    <a:pt x="1249" y="206"/>
                    <a:pt x="1249" y="206"/>
                    <a:pt x="1249" y="206"/>
                  </a:cubicBezTo>
                  <a:cubicBezTo>
                    <a:pt x="1249" y="204"/>
                    <a:pt x="1249" y="204"/>
                    <a:pt x="1249" y="204"/>
                  </a:cubicBezTo>
                  <a:cubicBezTo>
                    <a:pt x="1253" y="206"/>
                    <a:pt x="1253" y="206"/>
                    <a:pt x="1253" y="206"/>
                  </a:cubicBezTo>
                  <a:cubicBezTo>
                    <a:pt x="1262" y="203"/>
                    <a:pt x="1262" y="203"/>
                    <a:pt x="1262" y="203"/>
                  </a:cubicBezTo>
                  <a:cubicBezTo>
                    <a:pt x="1262" y="202"/>
                    <a:pt x="1262" y="202"/>
                    <a:pt x="1262" y="202"/>
                  </a:cubicBezTo>
                  <a:cubicBezTo>
                    <a:pt x="1264" y="204"/>
                    <a:pt x="1264" y="204"/>
                    <a:pt x="1264" y="204"/>
                  </a:cubicBezTo>
                  <a:cubicBezTo>
                    <a:pt x="1265" y="203"/>
                    <a:pt x="1265" y="203"/>
                    <a:pt x="1265" y="203"/>
                  </a:cubicBezTo>
                  <a:cubicBezTo>
                    <a:pt x="1267" y="204"/>
                    <a:pt x="1267" y="204"/>
                    <a:pt x="1267" y="204"/>
                  </a:cubicBezTo>
                  <a:cubicBezTo>
                    <a:pt x="1270" y="201"/>
                    <a:pt x="1270" y="201"/>
                    <a:pt x="1270" y="201"/>
                  </a:cubicBezTo>
                  <a:cubicBezTo>
                    <a:pt x="1273" y="202"/>
                    <a:pt x="1273" y="202"/>
                    <a:pt x="1273" y="202"/>
                  </a:cubicBezTo>
                  <a:cubicBezTo>
                    <a:pt x="1273" y="199"/>
                    <a:pt x="1273" y="199"/>
                    <a:pt x="1273" y="199"/>
                  </a:cubicBezTo>
                  <a:cubicBezTo>
                    <a:pt x="1277" y="201"/>
                    <a:pt x="1277" y="201"/>
                    <a:pt x="1277" y="201"/>
                  </a:cubicBezTo>
                  <a:cubicBezTo>
                    <a:pt x="1278" y="200"/>
                    <a:pt x="1268" y="205"/>
                    <a:pt x="1280" y="198"/>
                  </a:cubicBezTo>
                  <a:cubicBezTo>
                    <a:pt x="1281" y="200"/>
                    <a:pt x="1281" y="200"/>
                    <a:pt x="1281" y="200"/>
                  </a:cubicBezTo>
                  <a:cubicBezTo>
                    <a:pt x="1285" y="194"/>
                    <a:pt x="1285" y="194"/>
                    <a:pt x="1285" y="194"/>
                  </a:cubicBezTo>
                  <a:cubicBezTo>
                    <a:pt x="1288" y="194"/>
                    <a:pt x="1288" y="194"/>
                    <a:pt x="1288" y="194"/>
                  </a:cubicBezTo>
                  <a:cubicBezTo>
                    <a:pt x="1288" y="193"/>
                    <a:pt x="1284" y="199"/>
                    <a:pt x="1288" y="192"/>
                  </a:cubicBezTo>
                  <a:cubicBezTo>
                    <a:pt x="1289" y="194"/>
                    <a:pt x="1282" y="191"/>
                    <a:pt x="1291" y="193"/>
                  </a:cubicBezTo>
                  <a:cubicBezTo>
                    <a:pt x="1291" y="189"/>
                    <a:pt x="1291" y="189"/>
                    <a:pt x="1291" y="189"/>
                  </a:cubicBezTo>
                  <a:cubicBezTo>
                    <a:pt x="1297" y="187"/>
                    <a:pt x="1297" y="187"/>
                    <a:pt x="1297" y="187"/>
                  </a:cubicBezTo>
                  <a:cubicBezTo>
                    <a:pt x="1300" y="184"/>
                    <a:pt x="1300" y="184"/>
                    <a:pt x="1300" y="184"/>
                  </a:cubicBezTo>
                  <a:cubicBezTo>
                    <a:pt x="1299" y="182"/>
                    <a:pt x="1299" y="182"/>
                    <a:pt x="1299" y="182"/>
                  </a:cubicBezTo>
                  <a:cubicBezTo>
                    <a:pt x="1300" y="182"/>
                    <a:pt x="1300" y="182"/>
                    <a:pt x="1300" y="182"/>
                  </a:cubicBezTo>
                  <a:cubicBezTo>
                    <a:pt x="1299" y="179"/>
                    <a:pt x="1299" y="179"/>
                    <a:pt x="1299" y="179"/>
                  </a:cubicBezTo>
                  <a:cubicBezTo>
                    <a:pt x="1304" y="176"/>
                    <a:pt x="1304" y="176"/>
                    <a:pt x="1304" y="176"/>
                  </a:cubicBezTo>
                  <a:cubicBezTo>
                    <a:pt x="1305" y="174"/>
                    <a:pt x="1293" y="182"/>
                    <a:pt x="1308" y="172"/>
                  </a:cubicBezTo>
                  <a:cubicBezTo>
                    <a:pt x="1308" y="172"/>
                    <a:pt x="1302" y="175"/>
                    <a:pt x="1309" y="170"/>
                  </a:cubicBezTo>
                  <a:cubicBezTo>
                    <a:pt x="1310" y="170"/>
                    <a:pt x="1310" y="170"/>
                    <a:pt x="1310" y="170"/>
                  </a:cubicBezTo>
                  <a:cubicBezTo>
                    <a:pt x="1309" y="172"/>
                    <a:pt x="1309" y="172"/>
                    <a:pt x="1309" y="172"/>
                  </a:cubicBezTo>
                  <a:cubicBezTo>
                    <a:pt x="1313" y="175"/>
                    <a:pt x="1313" y="175"/>
                    <a:pt x="1313" y="175"/>
                  </a:cubicBezTo>
                  <a:cubicBezTo>
                    <a:pt x="1314" y="174"/>
                    <a:pt x="1314" y="174"/>
                    <a:pt x="1314" y="174"/>
                  </a:cubicBezTo>
                  <a:cubicBezTo>
                    <a:pt x="1313" y="170"/>
                    <a:pt x="1313" y="170"/>
                    <a:pt x="1313" y="170"/>
                  </a:cubicBezTo>
                  <a:cubicBezTo>
                    <a:pt x="1316" y="169"/>
                    <a:pt x="1316" y="169"/>
                    <a:pt x="1316" y="169"/>
                  </a:cubicBezTo>
                  <a:cubicBezTo>
                    <a:pt x="1317" y="169"/>
                    <a:pt x="1311" y="174"/>
                    <a:pt x="1317" y="165"/>
                  </a:cubicBezTo>
                  <a:cubicBezTo>
                    <a:pt x="1319" y="165"/>
                    <a:pt x="1319" y="165"/>
                    <a:pt x="1319" y="165"/>
                  </a:cubicBezTo>
                  <a:cubicBezTo>
                    <a:pt x="1322" y="164"/>
                    <a:pt x="1302" y="173"/>
                    <a:pt x="1326" y="160"/>
                  </a:cubicBezTo>
                  <a:cubicBezTo>
                    <a:pt x="1335" y="151"/>
                    <a:pt x="1335" y="151"/>
                    <a:pt x="1335" y="151"/>
                  </a:cubicBezTo>
                  <a:cubicBezTo>
                    <a:pt x="1339" y="148"/>
                    <a:pt x="1339" y="148"/>
                    <a:pt x="1339" y="148"/>
                  </a:cubicBezTo>
                  <a:cubicBezTo>
                    <a:pt x="1339" y="146"/>
                    <a:pt x="1328" y="156"/>
                    <a:pt x="1342" y="143"/>
                  </a:cubicBezTo>
                  <a:cubicBezTo>
                    <a:pt x="1335" y="153"/>
                    <a:pt x="1335" y="153"/>
                    <a:pt x="1335" y="153"/>
                  </a:cubicBezTo>
                  <a:cubicBezTo>
                    <a:pt x="1333" y="155"/>
                    <a:pt x="1333" y="155"/>
                    <a:pt x="1333" y="155"/>
                  </a:cubicBezTo>
                  <a:cubicBezTo>
                    <a:pt x="1333" y="158"/>
                    <a:pt x="1333" y="158"/>
                    <a:pt x="1333" y="158"/>
                  </a:cubicBezTo>
                  <a:cubicBezTo>
                    <a:pt x="1322" y="168"/>
                    <a:pt x="1322" y="168"/>
                    <a:pt x="1322" y="168"/>
                  </a:cubicBezTo>
                  <a:cubicBezTo>
                    <a:pt x="1321" y="173"/>
                    <a:pt x="1315" y="172"/>
                    <a:pt x="1315" y="178"/>
                  </a:cubicBezTo>
                  <a:cubicBezTo>
                    <a:pt x="1320" y="179"/>
                    <a:pt x="1320" y="179"/>
                    <a:pt x="1320" y="179"/>
                  </a:cubicBezTo>
                  <a:cubicBezTo>
                    <a:pt x="1317" y="181"/>
                    <a:pt x="1312" y="181"/>
                    <a:pt x="1314" y="185"/>
                  </a:cubicBezTo>
                  <a:cubicBezTo>
                    <a:pt x="1316" y="186"/>
                    <a:pt x="1316" y="186"/>
                    <a:pt x="1316" y="186"/>
                  </a:cubicBezTo>
                  <a:cubicBezTo>
                    <a:pt x="1319" y="183"/>
                    <a:pt x="1319" y="183"/>
                    <a:pt x="1319" y="183"/>
                  </a:cubicBezTo>
                  <a:cubicBezTo>
                    <a:pt x="1319" y="186"/>
                    <a:pt x="1319" y="186"/>
                    <a:pt x="1319" y="186"/>
                  </a:cubicBezTo>
                  <a:cubicBezTo>
                    <a:pt x="1315" y="190"/>
                    <a:pt x="1315" y="190"/>
                    <a:pt x="1315" y="190"/>
                  </a:cubicBezTo>
                  <a:cubicBezTo>
                    <a:pt x="1315" y="191"/>
                    <a:pt x="1315" y="191"/>
                    <a:pt x="1315" y="191"/>
                  </a:cubicBezTo>
                  <a:cubicBezTo>
                    <a:pt x="1320" y="189"/>
                    <a:pt x="1320" y="189"/>
                    <a:pt x="1320" y="189"/>
                  </a:cubicBezTo>
                  <a:cubicBezTo>
                    <a:pt x="1325" y="182"/>
                    <a:pt x="1325" y="182"/>
                    <a:pt x="1325" y="182"/>
                  </a:cubicBezTo>
                  <a:cubicBezTo>
                    <a:pt x="1325" y="185"/>
                    <a:pt x="1325" y="185"/>
                    <a:pt x="1325" y="185"/>
                  </a:cubicBezTo>
                  <a:cubicBezTo>
                    <a:pt x="1327" y="185"/>
                    <a:pt x="1327" y="185"/>
                    <a:pt x="1327" y="185"/>
                  </a:cubicBezTo>
                  <a:cubicBezTo>
                    <a:pt x="1327" y="186"/>
                    <a:pt x="1327" y="186"/>
                    <a:pt x="1327" y="186"/>
                  </a:cubicBezTo>
                  <a:cubicBezTo>
                    <a:pt x="1325" y="186"/>
                    <a:pt x="1326" y="190"/>
                    <a:pt x="1323" y="186"/>
                  </a:cubicBezTo>
                  <a:cubicBezTo>
                    <a:pt x="1320" y="191"/>
                    <a:pt x="1320" y="191"/>
                    <a:pt x="1320" y="191"/>
                  </a:cubicBezTo>
                  <a:cubicBezTo>
                    <a:pt x="1325" y="191"/>
                    <a:pt x="1325" y="191"/>
                    <a:pt x="1325" y="191"/>
                  </a:cubicBezTo>
                  <a:cubicBezTo>
                    <a:pt x="1328" y="188"/>
                    <a:pt x="1328" y="188"/>
                    <a:pt x="1328" y="188"/>
                  </a:cubicBezTo>
                  <a:cubicBezTo>
                    <a:pt x="1333" y="187"/>
                    <a:pt x="1333" y="187"/>
                    <a:pt x="1333" y="187"/>
                  </a:cubicBezTo>
                  <a:cubicBezTo>
                    <a:pt x="1327" y="193"/>
                    <a:pt x="1331" y="193"/>
                    <a:pt x="1319" y="195"/>
                  </a:cubicBezTo>
                  <a:cubicBezTo>
                    <a:pt x="1335" y="193"/>
                    <a:pt x="1335" y="193"/>
                    <a:pt x="1335" y="193"/>
                  </a:cubicBezTo>
                  <a:cubicBezTo>
                    <a:pt x="1340" y="191"/>
                    <a:pt x="1340" y="191"/>
                    <a:pt x="1340" y="191"/>
                  </a:cubicBezTo>
                  <a:cubicBezTo>
                    <a:pt x="1341" y="194"/>
                    <a:pt x="1330" y="191"/>
                    <a:pt x="1346" y="188"/>
                  </a:cubicBezTo>
                  <a:cubicBezTo>
                    <a:pt x="1346" y="188"/>
                    <a:pt x="1347" y="189"/>
                    <a:pt x="1346" y="189"/>
                  </a:cubicBezTo>
                  <a:cubicBezTo>
                    <a:pt x="1351" y="190"/>
                    <a:pt x="1351" y="190"/>
                    <a:pt x="1351" y="190"/>
                  </a:cubicBezTo>
                  <a:cubicBezTo>
                    <a:pt x="1353" y="188"/>
                    <a:pt x="1353" y="188"/>
                    <a:pt x="1353" y="188"/>
                  </a:cubicBezTo>
                  <a:cubicBezTo>
                    <a:pt x="1354" y="189"/>
                    <a:pt x="1354" y="189"/>
                    <a:pt x="1354" y="189"/>
                  </a:cubicBezTo>
                  <a:cubicBezTo>
                    <a:pt x="1358" y="187"/>
                    <a:pt x="1358" y="187"/>
                    <a:pt x="1358" y="187"/>
                  </a:cubicBezTo>
                  <a:cubicBezTo>
                    <a:pt x="1360" y="188"/>
                    <a:pt x="1360" y="188"/>
                    <a:pt x="1360" y="188"/>
                  </a:cubicBezTo>
                  <a:cubicBezTo>
                    <a:pt x="1364" y="186"/>
                    <a:pt x="1364" y="186"/>
                    <a:pt x="1364" y="186"/>
                  </a:cubicBezTo>
                  <a:cubicBezTo>
                    <a:pt x="1369" y="185"/>
                    <a:pt x="1369" y="185"/>
                    <a:pt x="1369" y="185"/>
                  </a:cubicBezTo>
                  <a:cubicBezTo>
                    <a:pt x="1368" y="185"/>
                    <a:pt x="1368" y="185"/>
                    <a:pt x="1368" y="185"/>
                  </a:cubicBezTo>
                  <a:cubicBezTo>
                    <a:pt x="1368" y="188"/>
                    <a:pt x="1368" y="188"/>
                    <a:pt x="1368" y="188"/>
                  </a:cubicBezTo>
                  <a:cubicBezTo>
                    <a:pt x="1372" y="190"/>
                    <a:pt x="1372" y="190"/>
                    <a:pt x="1372" y="190"/>
                  </a:cubicBezTo>
                  <a:cubicBezTo>
                    <a:pt x="1371" y="191"/>
                    <a:pt x="1371" y="191"/>
                    <a:pt x="1371" y="191"/>
                  </a:cubicBezTo>
                  <a:cubicBezTo>
                    <a:pt x="1362" y="190"/>
                    <a:pt x="1362" y="190"/>
                    <a:pt x="1362" y="190"/>
                  </a:cubicBezTo>
                  <a:cubicBezTo>
                    <a:pt x="1358" y="190"/>
                    <a:pt x="1360" y="192"/>
                    <a:pt x="1360" y="194"/>
                  </a:cubicBezTo>
                  <a:cubicBezTo>
                    <a:pt x="1357" y="193"/>
                    <a:pt x="1357" y="193"/>
                    <a:pt x="1357" y="193"/>
                  </a:cubicBezTo>
                  <a:cubicBezTo>
                    <a:pt x="1356" y="193"/>
                    <a:pt x="1356" y="193"/>
                    <a:pt x="1356" y="193"/>
                  </a:cubicBezTo>
                  <a:cubicBezTo>
                    <a:pt x="1348" y="195"/>
                    <a:pt x="1348" y="195"/>
                    <a:pt x="1348" y="195"/>
                  </a:cubicBezTo>
                  <a:cubicBezTo>
                    <a:pt x="1348" y="195"/>
                    <a:pt x="1346" y="196"/>
                    <a:pt x="1349" y="196"/>
                  </a:cubicBezTo>
                  <a:cubicBezTo>
                    <a:pt x="1347" y="196"/>
                    <a:pt x="1347" y="200"/>
                    <a:pt x="1346" y="195"/>
                  </a:cubicBezTo>
                  <a:cubicBezTo>
                    <a:pt x="1344" y="195"/>
                    <a:pt x="1343" y="195"/>
                    <a:pt x="1343" y="198"/>
                  </a:cubicBezTo>
                  <a:cubicBezTo>
                    <a:pt x="1343" y="198"/>
                    <a:pt x="1343" y="198"/>
                    <a:pt x="1343" y="198"/>
                  </a:cubicBezTo>
                  <a:cubicBezTo>
                    <a:pt x="1340" y="197"/>
                    <a:pt x="1340" y="197"/>
                    <a:pt x="1340" y="197"/>
                  </a:cubicBezTo>
                  <a:cubicBezTo>
                    <a:pt x="1339" y="199"/>
                    <a:pt x="1339" y="199"/>
                    <a:pt x="1339" y="199"/>
                  </a:cubicBezTo>
                  <a:cubicBezTo>
                    <a:pt x="1337" y="198"/>
                    <a:pt x="1337" y="198"/>
                    <a:pt x="1337" y="198"/>
                  </a:cubicBezTo>
                  <a:cubicBezTo>
                    <a:pt x="1336" y="200"/>
                    <a:pt x="1332" y="199"/>
                    <a:pt x="1334" y="203"/>
                  </a:cubicBezTo>
                  <a:cubicBezTo>
                    <a:pt x="1332" y="202"/>
                    <a:pt x="1332" y="202"/>
                    <a:pt x="1332" y="202"/>
                  </a:cubicBezTo>
                  <a:cubicBezTo>
                    <a:pt x="1332" y="200"/>
                    <a:pt x="1332" y="200"/>
                    <a:pt x="1332" y="200"/>
                  </a:cubicBezTo>
                  <a:cubicBezTo>
                    <a:pt x="1330" y="199"/>
                    <a:pt x="1331" y="197"/>
                    <a:pt x="1325" y="201"/>
                  </a:cubicBezTo>
                  <a:cubicBezTo>
                    <a:pt x="1324" y="203"/>
                    <a:pt x="1324" y="203"/>
                    <a:pt x="1324" y="203"/>
                  </a:cubicBezTo>
                  <a:cubicBezTo>
                    <a:pt x="1322" y="201"/>
                    <a:pt x="1322" y="201"/>
                    <a:pt x="1322" y="201"/>
                  </a:cubicBezTo>
                  <a:cubicBezTo>
                    <a:pt x="1323" y="201"/>
                    <a:pt x="1318" y="202"/>
                    <a:pt x="1323" y="198"/>
                  </a:cubicBezTo>
                  <a:cubicBezTo>
                    <a:pt x="1318" y="198"/>
                    <a:pt x="1318" y="198"/>
                    <a:pt x="1318" y="198"/>
                  </a:cubicBezTo>
                  <a:cubicBezTo>
                    <a:pt x="1320" y="203"/>
                    <a:pt x="1320" y="203"/>
                    <a:pt x="1320" y="203"/>
                  </a:cubicBezTo>
                  <a:cubicBezTo>
                    <a:pt x="1317" y="204"/>
                    <a:pt x="1317" y="204"/>
                    <a:pt x="1317" y="204"/>
                  </a:cubicBezTo>
                  <a:cubicBezTo>
                    <a:pt x="1317" y="204"/>
                    <a:pt x="1317" y="204"/>
                    <a:pt x="1317" y="204"/>
                  </a:cubicBezTo>
                  <a:cubicBezTo>
                    <a:pt x="1310" y="204"/>
                    <a:pt x="1310" y="204"/>
                    <a:pt x="1310" y="204"/>
                  </a:cubicBezTo>
                  <a:cubicBezTo>
                    <a:pt x="1310" y="207"/>
                    <a:pt x="1306" y="208"/>
                    <a:pt x="1303" y="207"/>
                  </a:cubicBezTo>
                  <a:cubicBezTo>
                    <a:pt x="1296" y="209"/>
                    <a:pt x="1296" y="209"/>
                    <a:pt x="1296" y="209"/>
                  </a:cubicBezTo>
                  <a:cubicBezTo>
                    <a:pt x="1293" y="210"/>
                    <a:pt x="1294" y="215"/>
                    <a:pt x="1287" y="216"/>
                  </a:cubicBezTo>
                  <a:cubicBezTo>
                    <a:pt x="1290" y="218"/>
                    <a:pt x="1290" y="218"/>
                    <a:pt x="1290" y="218"/>
                  </a:cubicBezTo>
                  <a:cubicBezTo>
                    <a:pt x="1278" y="227"/>
                    <a:pt x="1278" y="227"/>
                    <a:pt x="1278" y="227"/>
                  </a:cubicBezTo>
                  <a:cubicBezTo>
                    <a:pt x="1277" y="228"/>
                    <a:pt x="1271" y="234"/>
                    <a:pt x="1275" y="233"/>
                  </a:cubicBezTo>
                  <a:cubicBezTo>
                    <a:pt x="1275" y="233"/>
                    <a:pt x="1273" y="235"/>
                    <a:pt x="1277" y="233"/>
                  </a:cubicBezTo>
                  <a:cubicBezTo>
                    <a:pt x="1278" y="231"/>
                    <a:pt x="1278" y="231"/>
                    <a:pt x="1278" y="231"/>
                  </a:cubicBezTo>
                  <a:cubicBezTo>
                    <a:pt x="1281" y="237"/>
                    <a:pt x="1281" y="237"/>
                    <a:pt x="1281" y="237"/>
                  </a:cubicBezTo>
                  <a:cubicBezTo>
                    <a:pt x="1285" y="237"/>
                    <a:pt x="1285" y="237"/>
                    <a:pt x="1285" y="237"/>
                  </a:cubicBezTo>
                  <a:cubicBezTo>
                    <a:pt x="1286" y="236"/>
                    <a:pt x="1286" y="236"/>
                    <a:pt x="1286" y="236"/>
                  </a:cubicBezTo>
                  <a:cubicBezTo>
                    <a:pt x="1283" y="235"/>
                    <a:pt x="1283" y="235"/>
                    <a:pt x="1283" y="235"/>
                  </a:cubicBezTo>
                  <a:cubicBezTo>
                    <a:pt x="1290" y="232"/>
                    <a:pt x="1290" y="232"/>
                    <a:pt x="1290" y="232"/>
                  </a:cubicBezTo>
                  <a:cubicBezTo>
                    <a:pt x="1291" y="233"/>
                    <a:pt x="1291" y="233"/>
                    <a:pt x="1291" y="233"/>
                  </a:cubicBezTo>
                  <a:cubicBezTo>
                    <a:pt x="1294" y="231"/>
                    <a:pt x="1294" y="231"/>
                    <a:pt x="1294" y="231"/>
                  </a:cubicBezTo>
                  <a:cubicBezTo>
                    <a:pt x="1293" y="230"/>
                    <a:pt x="1292" y="236"/>
                    <a:pt x="1292" y="229"/>
                  </a:cubicBezTo>
                  <a:cubicBezTo>
                    <a:pt x="1296" y="231"/>
                    <a:pt x="1296" y="231"/>
                    <a:pt x="1296" y="231"/>
                  </a:cubicBezTo>
                  <a:cubicBezTo>
                    <a:pt x="1302" y="231"/>
                    <a:pt x="1302" y="231"/>
                    <a:pt x="1302" y="231"/>
                  </a:cubicBezTo>
                  <a:cubicBezTo>
                    <a:pt x="1304" y="230"/>
                    <a:pt x="1304" y="230"/>
                    <a:pt x="1304" y="230"/>
                  </a:cubicBezTo>
                  <a:cubicBezTo>
                    <a:pt x="1310" y="228"/>
                    <a:pt x="1310" y="228"/>
                    <a:pt x="1310" y="228"/>
                  </a:cubicBezTo>
                  <a:cubicBezTo>
                    <a:pt x="1309" y="231"/>
                    <a:pt x="1309" y="231"/>
                    <a:pt x="1309" y="231"/>
                  </a:cubicBezTo>
                  <a:cubicBezTo>
                    <a:pt x="1311" y="232"/>
                    <a:pt x="1311" y="232"/>
                    <a:pt x="1311" y="232"/>
                  </a:cubicBezTo>
                  <a:cubicBezTo>
                    <a:pt x="1324" y="230"/>
                    <a:pt x="1324" y="230"/>
                    <a:pt x="1324" y="230"/>
                  </a:cubicBezTo>
                  <a:cubicBezTo>
                    <a:pt x="1342" y="226"/>
                    <a:pt x="1342" y="226"/>
                    <a:pt x="1342" y="226"/>
                  </a:cubicBezTo>
                  <a:cubicBezTo>
                    <a:pt x="1349" y="224"/>
                    <a:pt x="1349" y="224"/>
                    <a:pt x="1349" y="224"/>
                  </a:cubicBezTo>
                  <a:cubicBezTo>
                    <a:pt x="1350" y="224"/>
                    <a:pt x="1350" y="224"/>
                    <a:pt x="1350" y="224"/>
                  </a:cubicBezTo>
                  <a:cubicBezTo>
                    <a:pt x="1353" y="222"/>
                    <a:pt x="1353" y="222"/>
                    <a:pt x="1353" y="222"/>
                  </a:cubicBezTo>
                  <a:cubicBezTo>
                    <a:pt x="1346" y="221"/>
                    <a:pt x="1346" y="221"/>
                    <a:pt x="1346" y="221"/>
                  </a:cubicBezTo>
                  <a:cubicBezTo>
                    <a:pt x="1350" y="220"/>
                    <a:pt x="1350" y="220"/>
                    <a:pt x="1350" y="220"/>
                  </a:cubicBezTo>
                  <a:cubicBezTo>
                    <a:pt x="1352" y="219"/>
                    <a:pt x="1352" y="219"/>
                    <a:pt x="1352" y="219"/>
                  </a:cubicBezTo>
                  <a:cubicBezTo>
                    <a:pt x="1361" y="217"/>
                    <a:pt x="1361" y="217"/>
                    <a:pt x="1361" y="217"/>
                  </a:cubicBezTo>
                  <a:cubicBezTo>
                    <a:pt x="1362" y="215"/>
                    <a:pt x="1362" y="215"/>
                    <a:pt x="1362" y="215"/>
                  </a:cubicBezTo>
                  <a:cubicBezTo>
                    <a:pt x="1367" y="216"/>
                    <a:pt x="1367" y="216"/>
                    <a:pt x="1367" y="216"/>
                  </a:cubicBezTo>
                  <a:cubicBezTo>
                    <a:pt x="1369" y="216"/>
                    <a:pt x="1369" y="216"/>
                    <a:pt x="1369" y="216"/>
                  </a:cubicBezTo>
                  <a:cubicBezTo>
                    <a:pt x="1371" y="214"/>
                    <a:pt x="1371" y="214"/>
                    <a:pt x="1371" y="214"/>
                  </a:cubicBezTo>
                  <a:cubicBezTo>
                    <a:pt x="1377" y="213"/>
                    <a:pt x="1377" y="213"/>
                    <a:pt x="1377" y="213"/>
                  </a:cubicBezTo>
                  <a:cubicBezTo>
                    <a:pt x="1376" y="211"/>
                    <a:pt x="1376" y="211"/>
                    <a:pt x="1376" y="211"/>
                  </a:cubicBezTo>
                  <a:cubicBezTo>
                    <a:pt x="1378" y="211"/>
                    <a:pt x="1378" y="211"/>
                    <a:pt x="1378" y="211"/>
                  </a:cubicBezTo>
                  <a:cubicBezTo>
                    <a:pt x="1381" y="213"/>
                    <a:pt x="1381" y="213"/>
                    <a:pt x="1381" y="213"/>
                  </a:cubicBezTo>
                  <a:cubicBezTo>
                    <a:pt x="1388" y="210"/>
                    <a:pt x="1388" y="210"/>
                    <a:pt x="1388" y="210"/>
                  </a:cubicBezTo>
                  <a:cubicBezTo>
                    <a:pt x="1390" y="210"/>
                    <a:pt x="1390" y="210"/>
                    <a:pt x="1390" y="210"/>
                  </a:cubicBezTo>
                  <a:cubicBezTo>
                    <a:pt x="1389" y="211"/>
                    <a:pt x="1389" y="211"/>
                    <a:pt x="1389" y="211"/>
                  </a:cubicBezTo>
                  <a:cubicBezTo>
                    <a:pt x="1392" y="212"/>
                    <a:pt x="1392" y="212"/>
                    <a:pt x="1392" y="212"/>
                  </a:cubicBezTo>
                  <a:cubicBezTo>
                    <a:pt x="1402" y="207"/>
                    <a:pt x="1402" y="207"/>
                    <a:pt x="1402" y="207"/>
                  </a:cubicBezTo>
                  <a:cubicBezTo>
                    <a:pt x="1405" y="209"/>
                    <a:pt x="1405" y="209"/>
                    <a:pt x="1405" y="209"/>
                  </a:cubicBezTo>
                  <a:cubicBezTo>
                    <a:pt x="1409" y="208"/>
                    <a:pt x="1409" y="208"/>
                    <a:pt x="1409" y="208"/>
                  </a:cubicBezTo>
                  <a:cubicBezTo>
                    <a:pt x="1410" y="206"/>
                    <a:pt x="1410" y="206"/>
                    <a:pt x="1410" y="206"/>
                  </a:cubicBezTo>
                  <a:cubicBezTo>
                    <a:pt x="1416" y="203"/>
                    <a:pt x="1416" y="203"/>
                    <a:pt x="1416" y="203"/>
                  </a:cubicBezTo>
                  <a:cubicBezTo>
                    <a:pt x="1424" y="203"/>
                    <a:pt x="1424" y="203"/>
                    <a:pt x="1424" y="203"/>
                  </a:cubicBezTo>
                  <a:cubicBezTo>
                    <a:pt x="1416" y="206"/>
                    <a:pt x="1416" y="206"/>
                    <a:pt x="1416" y="206"/>
                  </a:cubicBezTo>
                  <a:cubicBezTo>
                    <a:pt x="1412" y="208"/>
                    <a:pt x="1417" y="200"/>
                    <a:pt x="1411" y="208"/>
                  </a:cubicBezTo>
                  <a:cubicBezTo>
                    <a:pt x="1412" y="209"/>
                    <a:pt x="1412" y="209"/>
                    <a:pt x="1412" y="209"/>
                  </a:cubicBezTo>
                  <a:cubicBezTo>
                    <a:pt x="1408" y="211"/>
                    <a:pt x="1408" y="211"/>
                    <a:pt x="1408" y="211"/>
                  </a:cubicBezTo>
                  <a:cubicBezTo>
                    <a:pt x="1411" y="212"/>
                    <a:pt x="1411" y="212"/>
                    <a:pt x="1411" y="212"/>
                  </a:cubicBezTo>
                  <a:cubicBezTo>
                    <a:pt x="1420" y="210"/>
                    <a:pt x="1420" y="210"/>
                    <a:pt x="1420" y="210"/>
                  </a:cubicBezTo>
                  <a:cubicBezTo>
                    <a:pt x="1420" y="209"/>
                    <a:pt x="1420" y="209"/>
                    <a:pt x="1423" y="211"/>
                  </a:cubicBezTo>
                  <a:cubicBezTo>
                    <a:pt x="1425" y="209"/>
                    <a:pt x="1425" y="209"/>
                    <a:pt x="1425" y="209"/>
                  </a:cubicBezTo>
                  <a:cubicBezTo>
                    <a:pt x="1425" y="210"/>
                    <a:pt x="1425" y="210"/>
                    <a:pt x="1425" y="210"/>
                  </a:cubicBezTo>
                  <a:cubicBezTo>
                    <a:pt x="1423" y="211"/>
                    <a:pt x="1423" y="211"/>
                    <a:pt x="1423" y="211"/>
                  </a:cubicBezTo>
                  <a:cubicBezTo>
                    <a:pt x="1422" y="211"/>
                    <a:pt x="1421" y="208"/>
                    <a:pt x="1419" y="211"/>
                  </a:cubicBezTo>
                  <a:cubicBezTo>
                    <a:pt x="1420" y="213"/>
                    <a:pt x="1420" y="213"/>
                    <a:pt x="1420" y="213"/>
                  </a:cubicBezTo>
                  <a:cubicBezTo>
                    <a:pt x="1420" y="213"/>
                    <a:pt x="1423" y="205"/>
                    <a:pt x="1416" y="214"/>
                  </a:cubicBezTo>
                  <a:cubicBezTo>
                    <a:pt x="1409" y="213"/>
                    <a:pt x="1409" y="213"/>
                    <a:pt x="1409" y="213"/>
                  </a:cubicBezTo>
                  <a:cubicBezTo>
                    <a:pt x="1407" y="215"/>
                    <a:pt x="1404" y="210"/>
                    <a:pt x="1406" y="215"/>
                  </a:cubicBezTo>
                  <a:cubicBezTo>
                    <a:pt x="1404" y="213"/>
                    <a:pt x="1404" y="213"/>
                    <a:pt x="1404" y="213"/>
                  </a:cubicBezTo>
                  <a:cubicBezTo>
                    <a:pt x="1403" y="215"/>
                    <a:pt x="1403" y="215"/>
                    <a:pt x="1403" y="215"/>
                  </a:cubicBezTo>
                  <a:cubicBezTo>
                    <a:pt x="1398" y="214"/>
                    <a:pt x="1398" y="214"/>
                    <a:pt x="1398" y="214"/>
                  </a:cubicBezTo>
                  <a:cubicBezTo>
                    <a:pt x="1388" y="217"/>
                    <a:pt x="1388" y="217"/>
                    <a:pt x="1388" y="217"/>
                  </a:cubicBezTo>
                  <a:cubicBezTo>
                    <a:pt x="1384" y="219"/>
                    <a:pt x="1384" y="219"/>
                    <a:pt x="1384" y="219"/>
                  </a:cubicBezTo>
                  <a:cubicBezTo>
                    <a:pt x="1381" y="219"/>
                    <a:pt x="1381" y="219"/>
                    <a:pt x="1381" y="219"/>
                  </a:cubicBezTo>
                  <a:cubicBezTo>
                    <a:pt x="1367" y="223"/>
                    <a:pt x="1367" y="223"/>
                    <a:pt x="1367" y="223"/>
                  </a:cubicBezTo>
                  <a:cubicBezTo>
                    <a:pt x="1365" y="223"/>
                    <a:pt x="1365" y="223"/>
                    <a:pt x="1365" y="223"/>
                  </a:cubicBezTo>
                  <a:cubicBezTo>
                    <a:pt x="1363" y="223"/>
                    <a:pt x="1363" y="223"/>
                    <a:pt x="1363" y="223"/>
                  </a:cubicBezTo>
                  <a:cubicBezTo>
                    <a:pt x="1360" y="224"/>
                    <a:pt x="1360" y="224"/>
                    <a:pt x="1360" y="224"/>
                  </a:cubicBezTo>
                  <a:cubicBezTo>
                    <a:pt x="1359" y="226"/>
                    <a:pt x="1359" y="226"/>
                    <a:pt x="1359" y="226"/>
                  </a:cubicBezTo>
                  <a:cubicBezTo>
                    <a:pt x="1361" y="226"/>
                    <a:pt x="1361" y="226"/>
                    <a:pt x="1361" y="226"/>
                  </a:cubicBezTo>
                  <a:cubicBezTo>
                    <a:pt x="1346" y="229"/>
                    <a:pt x="1346" y="229"/>
                    <a:pt x="1346" y="229"/>
                  </a:cubicBezTo>
                  <a:cubicBezTo>
                    <a:pt x="1347" y="230"/>
                    <a:pt x="1347" y="230"/>
                    <a:pt x="1347" y="230"/>
                  </a:cubicBezTo>
                  <a:cubicBezTo>
                    <a:pt x="1345" y="227"/>
                    <a:pt x="1342" y="231"/>
                    <a:pt x="1336" y="231"/>
                  </a:cubicBezTo>
                  <a:cubicBezTo>
                    <a:pt x="1328" y="231"/>
                    <a:pt x="1328" y="231"/>
                    <a:pt x="1328" y="231"/>
                  </a:cubicBezTo>
                  <a:cubicBezTo>
                    <a:pt x="1309" y="235"/>
                    <a:pt x="1309" y="235"/>
                    <a:pt x="1309" y="235"/>
                  </a:cubicBezTo>
                  <a:cubicBezTo>
                    <a:pt x="1299" y="238"/>
                    <a:pt x="1299" y="238"/>
                    <a:pt x="1299" y="238"/>
                  </a:cubicBezTo>
                  <a:cubicBezTo>
                    <a:pt x="1303" y="234"/>
                    <a:pt x="1292" y="238"/>
                    <a:pt x="1302" y="234"/>
                  </a:cubicBezTo>
                  <a:cubicBezTo>
                    <a:pt x="1301" y="233"/>
                    <a:pt x="1301" y="233"/>
                    <a:pt x="1301" y="233"/>
                  </a:cubicBezTo>
                  <a:cubicBezTo>
                    <a:pt x="1298" y="234"/>
                    <a:pt x="1298" y="234"/>
                    <a:pt x="1298" y="234"/>
                  </a:cubicBezTo>
                  <a:cubicBezTo>
                    <a:pt x="1296" y="235"/>
                    <a:pt x="1296" y="235"/>
                    <a:pt x="1296" y="235"/>
                  </a:cubicBezTo>
                  <a:cubicBezTo>
                    <a:pt x="1297" y="236"/>
                    <a:pt x="1297" y="236"/>
                    <a:pt x="1297" y="236"/>
                  </a:cubicBezTo>
                  <a:cubicBezTo>
                    <a:pt x="1297" y="238"/>
                    <a:pt x="1297" y="238"/>
                    <a:pt x="1297" y="238"/>
                  </a:cubicBezTo>
                  <a:cubicBezTo>
                    <a:pt x="1291" y="240"/>
                    <a:pt x="1291" y="240"/>
                    <a:pt x="1291" y="240"/>
                  </a:cubicBezTo>
                  <a:cubicBezTo>
                    <a:pt x="1286" y="240"/>
                    <a:pt x="1286" y="240"/>
                    <a:pt x="1286" y="240"/>
                  </a:cubicBezTo>
                  <a:cubicBezTo>
                    <a:pt x="1283" y="242"/>
                    <a:pt x="1279" y="246"/>
                    <a:pt x="1278" y="246"/>
                  </a:cubicBezTo>
                  <a:cubicBezTo>
                    <a:pt x="1279" y="243"/>
                    <a:pt x="1279" y="243"/>
                    <a:pt x="1279" y="243"/>
                  </a:cubicBezTo>
                  <a:cubicBezTo>
                    <a:pt x="1276" y="242"/>
                    <a:pt x="1276" y="242"/>
                    <a:pt x="1276" y="242"/>
                  </a:cubicBezTo>
                  <a:cubicBezTo>
                    <a:pt x="1267" y="245"/>
                    <a:pt x="1267" y="245"/>
                    <a:pt x="1267" y="245"/>
                  </a:cubicBezTo>
                  <a:cubicBezTo>
                    <a:pt x="1265" y="246"/>
                    <a:pt x="1265" y="246"/>
                    <a:pt x="1265" y="246"/>
                  </a:cubicBezTo>
                  <a:cubicBezTo>
                    <a:pt x="1266" y="247"/>
                    <a:pt x="1266" y="247"/>
                    <a:pt x="1266" y="247"/>
                  </a:cubicBezTo>
                  <a:cubicBezTo>
                    <a:pt x="1257" y="248"/>
                    <a:pt x="1257" y="248"/>
                    <a:pt x="1257" y="248"/>
                  </a:cubicBezTo>
                  <a:cubicBezTo>
                    <a:pt x="1254" y="252"/>
                    <a:pt x="1254" y="252"/>
                    <a:pt x="1254" y="252"/>
                  </a:cubicBezTo>
                  <a:cubicBezTo>
                    <a:pt x="1258" y="252"/>
                    <a:pt x="1258" y="252"/>
                    <a:pt x="1258" y="252"/>
                  </a:cubicBezTo>
                  <a:cubicBezTo>
                    <a:pt x="1259" y="252"/>
                    <a:pt x="1259" y="252"/>
                    <a:pt x="1259" y="252"/>
                  </a:cubicBezTo>
                  <a:cubicBezTo>
                    <a:pt x="1255" y="256"/>
                    <a:pt x="1255" y="256"/>
                    <a:pt x="1255" y="256"/>
                  </a:cubicBezTo>
                  <a:cubicBezTo>
                    <a:pt x="1253" y="256"/>
                    <a:pt x="1270" y="247"/>
                    <a:pt x="1249" y="257"/>
                  </a:cubicBezTo>
                  <a:cubicBezTo>
                    <a:pt x="1249" y="259"/>
                    <a:pt x="1249" y="259"/>
                    <a:pt x="1249" y="259"/>
                  </a:cubicBezTo>
                  <a:cubicBezTo>
                    <a:pt x="1256" y="263"/>
                    <a:pt x="1256" y="263"/>
                    <a:pt x="1256" y="263"/>
                  </a:cubicBezTo>
                  <a:cubicBezTo>
                    <a:pt x="1259" y="263"/>
                    <a:pt x="1259" y="263"/>
                    <a:pt x="1259" y="263"/>
                  </a:cubicBezTo>
                  <a:cubicBezTo>
                    <a:pt x="1259" y="260"/>
                    <a:pt x="1259" y="260"/>
                    <a:pt x="1259" y="260"/>
                  </a:cubicBezTo>
                  <a:cubicBezTo>
                    <a:pt x="1263" y="258"/>
                    <a:pt x="1263" y="258"/>
                    <a:pt x="1263" y="258"/>
                  </a:cubicBezTo>
                  <a:cubicBezTo>
                    <a:pt x="1267" y="259"/>
                    <a:pt x="1267" y="259"/>
                    <a:pt x="1267" y="259"/>
                  </a:cubicBezTo>
                  <a:cubicBezTo>
                    <a:pt x="1268" y="261"/>
                    <a:pt x="1268" y="261"/>
                    <a:pt x="1268" y="261"/>
                  </a:cubicBezTo>
                  <a:cubicBezTo>
                    <a:pt x="1272" y="260"/>
                    <a:pt x="1272" y="260"/>
                    <a:pt x="1272" y="260"/>
                  </a:cubicBezTo>
                  <a:cubicBezTo>
                    <a:pt x="1276" y="256"/>
                    <a:pt x="1276" y="256"/>
                    <a:pt x="1276" y="256"/>
                  </a:cubicBezTo>
                  <a:cubicBezTo>
                    <a:pt x="1269" y="250"/>
                    <a:pt x="1269" y="250"/>
                    <a:pt x="1269" y="250"/>
                  </a:cubicBezTo>
                  <a:cubicBezTo>
                    <a:pt x="1281" y="254"/>
                    <a:pt x="1281" y="254"/>
                    <a:pt x="1281" y="254"/>
                  </a:cubicBezTo>
                  <a:cubicBezTo>
                    <a:pt x="1285" y="252"/>
                    <a:pt x="1285" y="252"/>
                    <a:pt x="1285" y="252"/>
                  </a:cubicBezTo>
                  <a:cubicBezTo>
                    <a:pt x="1289" y="251"/>
                    <a:pt x="1289" y="251"/>
                    <a:pt x="1289" y="251"/>
                  </a:cubicBezTo>
                  <a:cubicBezTo>
                    <a:pt x="1290" y="248"/>
                    <a:pt x="1290" y="248"/>
                    <a:pt x="1290" y="248"/>
                  </a:cubicBezTo>
                  <a:cubicBezTo>
                    <a:pt x="1290" y="247"/>
                    <a:pt x="1290" y="247"/>
                    <a:pt x="1290" y="247"/>
                  </a:cubicBezTo>
                  <a:cubicBezTo>
                    <a:pt x="1294" y="249"/>
                    <a:pt x="1294" y="249"/>
                    <a:pt x="1294" y="249"/>
                  </a:cubicBezTo>
                  <a:cubicBezTo>
                    <a:pt x="1295" y="247"/>
                    <a:pt x="1300" y="254"/>
                    <a:pt x="1296" y="245"/>
                  </a:cubicBezTo>
                  <a:cubicBezTo>
                    <a:pt x="1299" y="249"/>
                    <a:pt x="1299" y="249"/>
                    <a:pt x="1299" y="249"/>
                  </a:cubicBezTo>
                  <a:cubicBezTo>
                    <a:pt x="1297" y="249"/>
                    <a:pt x="1297" y="249"/>
                    <a:pt x="1297" y="249"/>
                  </a:cubicBezTo>
                  <a:cubicBezTo>
                    <a:pt x="1292" y="251"/>
                    <a:pt x="1292" y="251"/>
                    <a:pt x="1292" y="251"/>
                  </a:cubicBezTo>
                  <a:cubicBezTo>
                    <a:pt x="1289" y="251"/>
                    <a:pt x="1289" y="251"/>
                    <a:pt x="1289" y="251"/>
                  </a:cubicBezTo>
                  <a:cubicBezTo>
                    <a:pt x="1288" y="254"/>
                    <a:pt x="1288" y="254"/>
                    <a:pt x="1288" y="254"/>
                  </a:cubicBezTo>
                  <a:cubicBezTo>
                    <a:pt x="1284" y="253"/>
                    <a:pt x="1290" y="258"/>
                    <a:pt x="1284" y="254"/>
                  </a:cubicBezTo>
                  <a:cubicBezTo>
                    <a:pt x="1284" y="257"/>
                    <a:pt x="1277" y="254"/>
                    <a:pt x="1285" y="258"/>
                  </a:cubicBezTo>
                  <a:cubicBezTo>
                    <a:pt x="1290" y="256"/>
                    <a:pt x="1290" y="256"/>
                    <a:pt x="1290" y="256"/>
                  </a:cubicBezTo>
                  <a:cubicBezTo>
                    <a:pt x="1292" y="257"/>
                    <a:pt x="1292" y="257"/>
                    <a:pt x="1292" y="257"/>
                  </a:cubicBezTo>
                  <a:cubicBezTo>
                    <a:pt x="1306" y="252"/>
                    <a:pt x="1306" y="252"/>
                    <a:pt x="1306" y="252"/>
                  </a:cubicBezTo>
                  <a:cubicBezTo>
                    <a:pt x="1321" y="249"/>
                    <a:pt x="1321" y="249"/>
                    <a:pt x="1321" y="249"/>
                  </a:cubicBezTo>
                  <a:cubicBezTo>
                    <a:pt x="1327" y="248"/>
                    <a:pt x="1327" y="248"/>
                    <a:pt x="1327" y="248"/>
                  </a:cubicBezTo>
                  <a:cubicBezTo>
                    <a:pt x="1326" y="249"/>
                    <a:pt x="1324" y="250"/>
                    <a:pt x="1327" y="251"/>
                  </a:cubicBezTo>
                  <a:cubicBezTo>
                    <a:pt x="1329" y="250"/>
                    <a:pt x="1329" y="250"/>
                    <a:pt x="1329" y="250"/>
                  </a:cubicBezTo>
                  <a:cubicBezTo>
                    <a:pt x="1328" y="248"/>
                    <a:pt x="1328" y="248"/>
                    <a:pt x="1328" y="248"/>
                  </a:cubicBezTo>
                  <a:cubicBezTo>
                    <a:pt x="1335" y="249"/>
                    <a:pt x="1335" y="249"/>
                    <a:pt x="1335" y="249"/>
                  </a:cubicBezTo>
                  <a:cubicBezTo>
                    <a:pt x="1336" y="247"/>
                    <a:pt x="1336" y="247"/>
                    <a:pt x="1336" y="247"/>
                  </a:cubicBezTo>
                  <a:cubicBezTo>
                    <a:pt x="1346" y="245"/>
                    <a:pt x="1346" y="245"/>
                    <a:pt x="1346" y="245"/>
                  </a:cubicBezTo>
                  <a:cubicBezTo>
                    <a:pt x="1354" y="245"/>
                    <a:pt x="1354" y="245"/>
                    <a:pt x="1354" y="245"/>
                  </a:cubicBezTo>
                  <a:cubicBezTo>
                    <a:pt x="1377" y="239"/>
                    <a:pt x="1377" y="239"/>
                    <a:pt x="1377" y="239"/>
                  </a:cubicBezTo>
                  <a:cubicBezTo>
                    <a:pt x="1379" y="238"/>
                    <a:pt x="1379" y="238"/>
                    <a:pt x="1379" y="238"/>
                  </a:cubicBezTo>
                  <a:cubicBezTo>
                    <a:pt x="1389" y="236"/>
                    <a:pt x="1389" y="236"/>
                    <a:pt x="1389" y="236"/>
                  </a:cubicBezTo>
                  <a:cubicBezTo>
                    <a:pt x="1389" y="234"/>
                    <a:pt x="1389" y="234"/>
                    <a:pt x="1389" y="234"/>
                  </a:cubicBezTo>
                  <a:cubicBezTo>
                    <a:pt x="1392" y="232"/>
                    <a:pt x="1392" y="232"/>
                    <a:pt x="1392" y="232"/>
                  </a:cubicBezTo>
                  <a:cubicBezTo>
                    <a:pt x="1393" y="234"/>
                    <a:pt x="1393" y="234"/>
                    <a:pt x="1393" y="234"/>
                  </a:cubicBezTo>
                  <a:cubicBezTo>
                    <a:pt x="1392" y="236"/>
                    <a:pt x="1392" y="236"/>
                    <a:pt x="1392" y="236"/>
                  </a:cubicBezTo>
                  <a:cubicBezTo>
                    <a:pt x="1384" y="238"/>
                    <a:pt x="1384" y="238"/>
                    <a:pt x="1384" y="238"/>
                  </a:cubicBezTo>
                  <a:cubicBezTo>
                    <a:pt x="1391" y="240"/>
                    <a:pt x="1391" y="240"/>
                    <a:pt x="1391" y="240"/>
                  </a:cubicBezTo>
                  <a:cubicBezTo>
                    <a:pt x="1396" y="235"/>
                    <a:pt x="1396" y="235"/>
                    <a:pt x="1396" y="235"/>
                  </a:cubicBezTo>
                  <a:cubicBezTo>
                    <a:pt x="1397" y="238"/>
                    <a:pt x="1397" y="238"/>
                    <a:pt x="1397" y="238"/>
                  </a:cubicBezTo>
                  <a:cubicBezTo>
                    <a:pt x="1403" y="239"/>
                    <a:pt x="1403" y="239"/>
                    <a:pt x="1403" y="239"/>
                  </a:cubicBezTo>
                  <a:cubicBezTo>
                    <a:pt x="1402" y="241"/>
                    <a:pt x="1402" y="241"/>
                    <a:pt x="1402" y="241"/>
                  </a:cubicBezTo>
                  <a:cubicBezTo>
                    <a:pt x="1409" y="242"/>
                    <a:pt x="1409" y="242"/>
                    <a:pt x="1409" y="242"/>
                  </a:cubicBezTo>
                  <a:cubicBezTo>
                    <a:pt x="1420" y="240"/>
                    <a:pt x="1420" y="240"/>
                    <a:pt x="1420" y="240"/>
                  </a:cubicBezTo>
                  <a:cubicBezTo>
                    <a:pt x="1424" y="239"/>
                    <a:pt x="1424" y="239"/>
                    <a:pt x="1424" y="239"/>
                  </a:cubicBezTo>
                  <a:cubicBezTo>
                    <a:pt x="1423" y="238"/>
                    <a:pt x="1423" y="238"/>
                    <a:pt x="1423" y="238"/>
                  </a:cubicBezTo>
                  <a:cubicBezTo>
                    <a:pt x="1426" y="238"/>
                    <a:pt x="1426" y="238"/>
                    <a:pt x="1426" y="238"/>
                  </a:cubicBezTo>
                  <a:cubicBezTo>
                    <a:pt x="1426" y="240"/>
                    <a:pt x="1425" y="233"/>
                    <a:pt x="1428" y="240"/>
                  </a:cubicBezTo>
                  <a:cubicBezTo>
                    <a:pt x="1435" y="240"/>
                    <a:pt x="1435" y="240"/>
                    <a:pt x="1435" y="240"/>
                  </a:cubicBezTo>
                  <a:cubicBezTo>
                    <a:pt x="1447" y="239"/>
                    <a:pt x="1447" y="239"/>
                    <a:pt x="1447" y="239"/>
                  </a:cubicBezTo>
                  <a:cubicBezTo>
                    <a:pt x="1454" y="239"/>
                    <a:pt x="1454" y="239"/>
                    <a:pt x="1454" y="239"/>
                  </a:cubicBezTo>
                  <a:cubicBezTo>
                    <a:pt x="1454" y="239"/>
                    <a:pt x="1451" y="241"/>
                    <a:pt x="1454" y="237"/>
                  </a:cubicBezTo>
                  <a:cubicBezTo>
                    <a:pt x="1457" y="239"/>
                    <a:pt x="1457" y="239"/>
                    <a:pt x="1457" y="239"/>
                  </a:cubicBezTo>
                  <a:cubicBezTo>
                    <a:pt x="1461" y="238"/>
                    <a:pt x="1461" y="238"/>
                    <a:pt x="1461" y="238"/>
                  </a:cubicBezTo>
                  <a:cubicBezTo>
                    <a:pt x="1480" y="240"/>
                    <a:pt x="1480" y="240"/>
                    <a:pt x="1480" y="240"/>
                  </a:cubicBezTo>
                  <a:cubicBezTo>
                    <a:pt x="1488" y="241"/>
                    <a:pt x="1488" y="241"/>
                    <a:pt x="1488" y="241"/>
                  </a:cubicBezTo>
                  <a:cubicBezTo>
                    <a:pt x="1492" y="242"/>
                    <a:pt x="1492" y="242"/>
                    <a:pt x="1492" y="242"/>
                  </a:cubicBezTo>
                  <a:cubicBezTo>
                    <a:pt x="1490" y="243"/>
                    <a:pt x="1490" y="243"/>
                    <a:pt x="1490" y="243"/>
                  </a:cubicBezTo>
                  <a:cubicBezTo>
                    <a:pt x="1490" y="244"/>
                    <a:pt x="1489" y="244"/>
                    <a:pt x="1493" y="245"/>
                  </a:cubicBezTo>
                  <a:cubicBezTo>
                    <a:pt x="1493" y="245"/>
                    <a:pt x="1493" y="245"/>
                    <a:pt x="1493" y="245"/>
                  </a:cubicBezTo>
                  <a:cubicBezTo>
                    <a:pt x="1494" y="242"/>
                    <a:pt x="1494" y="242"/>
                    <a:pt x="1494" y="242"/>
                  </a:cubicBezTo>
                  <a:cubicBezTo>
                    <a:pt x="1498" y="244"/>
                    <a:pt x="1498" y="244"/>
                    <a:pt x="1498" y="244"/>
                  </a:cubicBezTo>
                  <a:cubicBezTo>
                    <a:pt x="1497" y="248"/>
                    <a:pt x="1497" y="248"/>
                    <a:pt x="1497" y="248"/>
                  </a:cubicBezTo>
                  <a:cubicBezTo>
                    <a:pt x="1494" y="249"/>
                    <a:pt x="1494" y="249"/>
                    <a:pt x="1494" y="249"/>
                  </a:cubicBezTo>
                  <a:cubicBezTo>
                    <a:pt x="1488" y="256"/>
                    <a:pt x="1488" y="256"/>
                    <a:pt x="1488" y="256"/>
                  </a:cubicBezTo>
                  <a:cubicBezTo>
                    <a:pt x="1468" y="267"/>
                    <a:pt x="1468" y="267"/>
                    <a:pt x="1468" y="267"/>
                  </a:cubicBezTo>
                  <a:cubicBezTo>
                    <a:pt x="1469" y="269"/>
                    <a:pt x="1466" y="268"/>
                    <a:pt x="1466" y="270"/>
                  </a:cubicBezTo>
                  <a:cubicBezTo>
                    <a:pt x="1464" y="268"/>
                    <a:pt x="1464" y="268"/>
                    <a:pt x="1464" y="268"/>
                  </a:cubicBezTo>
                  <a:cubicBezTo>
                    <a:pt x="1457" y="272"/>
                    <a:pt x="1457" y="272"/>
                    <a:pt x="1457" y="272"/>
                  </a:cubicBezTo>
                  <a:cubicBezTo>
                    <a:pt x="1454" y="270"/>
                    <a:pt x="1454" y="270"/>
                    <a:pt x="1454" y="270"/>
                  </a:cubicBezTo>
                  <a:cubicBezTo>
                    <a:pt x="1452" y="272"/>
                    <a:pt x="1452" y="272"/>
                    <a:pt x="1452" y="272"/>
                  </a:cubicBezTo>
                  <a:cubicBezTo>
                    <a:pt x="1454" y="273"/>
                    <a:pt x="1454" y="273"/>
                    <a:pt x="1454" y="273"/>
                  </a:cubicBezTo>
                  <a:cubicBezTo>
                    <a:pt x="1452" y="274"/>
                    <a:pt x="1452" y="274"/>
                    <a:pt x="1452" y="274"/>
                  </a:cubicBezTo>
                  <a:cubicBezTo>
                    <a:pt x="1457" y="275"/>
                    <a:pt x="1457" y="275"/>
                    <a:pt x="1457" y="275"/>
                  </a:cubicBezTo>
                  <a:cubicBezTo>
                    <a:pt x="1468" y="272"/>
                    <a:pt x="1468" y="272"/>
                    <a:pt x="1468" y="272"/>
                  </a:cubicBezTo>
                  <a:cubicBezTo>
                    <a:pt x="1470" y="275"/>
                    <a:pt x="1470" y="275"/>
                    <a:pt x="1470" y="275"/>
                  </a:cubicBezTo>
                  <a:cubicBezTo>
                    <a:pt x="1470" y="276"/>
                    <a:pt x="1469" y="277"/>
                    <a:pt x="1471" y="278"/>
                  </a:cubicBezTo>
                  <a:cubicBezTo>
                    <a:pt x="1474" y="275"/>
                    <a:pt x="1474" y="275"/>
                    <a:pt x="1474" y="275"/>
                  </a:cubicBezTo>
                  <a:cubicBezTo>
                    <a:pt x="1473" y="275"/>
                    <a:pt x="1473" y="275"/>
                    <a:pt x="1473" y="275"/>
                  </a:cubicBezTo>
                  <a:cubicBezTo>
                    <a:pt x="1475" y="273"/>
                    <a:pt x="1475" y="273"/>
                    <a:pt x="1475" y="273"/>
                  </a:cubicBezTo>
                  <a:cubicBezTo>
                    <a:pt x="1476" y="274"/>
                    <a:pt x="1476" y="274"/>
                    <a:pt x="1476" y="274"/>
                  </a:cubicBezTo>
                  <a:cubicBezTo>
                    <a:pt x="1477" y="271"/>
                    <a:pt x="1477" y="271"/>
                    <a:pt x="1477" y="271"/>
                  </a:cubicBezTo>
                  <a:cubicBezTo>
                    <a:pt x="1479" y="273"/>
                    <a:pt x="1479" y="273"/>
                    <a:pt x="1479" y="273"/>
                  </a:cubicBezTo>
                  <a:cubicBezTo>
                    <a:pt x="1479" y="274"/>
                    <a:pt x="1479" y="274"/>
                    <a:pt x="1479" y="274"/>
                  </a:cubicBezTo>
                  <a:cubicBezTo>
                    <a:pt x="1482" y="272"/>
                    <a:pt x="1482" y="272"/>
                    <a:pt x="1482" y="272"/>
                  </a:cubicBezTo>
                  <a:cubicBezTo>
                    <a:pt x="1485" y="273"/>
                    <a:pt x="1485" y="273"/>
                    <a:pt x="1485" y="273"/>
                  </a:cubicBezTo>
                  <a:cubicBezTo>
                    <a:pt x="1484" y="275"/>
                    <a:pt x="1484" y="275"/>
                    <a:pt x="1484" y="275"/>
                  </a:cubicBezTo>
                  <a:cubicBezTo>
                    <a:pt x="1486" y="276"/>
                    <a:pt x="1486" y="276"/>
                    <a:pt x="1486" y="276"/>
                  </a:cubicBezTo>
                  <a:cubicBezTo>
                    <a:pt x="1488" y="276"/>
                    <a:pt x="1488" y="276"/>
                    <a:pt x="1488" y="276"/>
                  </a:cubicBezTo>
                  <a:cubicBezTo>
                    <a:pt x="1486" y="273"/>
                    <a:pt x="1486" y="273"/>
                    <a:pt x="1486" y="273"/>
                  </a:cubicBezTo>
                  <a:cubicBezTo>
                    <a:pt x="1488" y="272"/>
                    <a:pt x="1488" y="272"/>
                    <a:pt x="1488" y="272"/>
                  </a:cubicBezTo>
                  <a:cubicBezTo>
                    <a:pt x="1490" y="275"/>
                    <a:pt x="1490" y="275"/>
                    <a:pt x="1490" y="275"/>
                  </a:cubicBezTo>
                  <a:cubicBezTo>
                    <a:pt x="1492" y="274"/>
                    <a:pt x="1492" y="274"/>
                    <a:pt x="1492" y="274"/>
                  </a:cubicBezTo>
                  <a:cubicBezTo>
                    <a:pt x="1492" y="274"/>
                    <a:pt x="1491" y="273"/>
                    <a:pt x="1492" y="275"/>
                  </a:cubicBezTo>
                  <a:cubicBezTo>
                    <a:pt x="1494" y="275"/>
                    <a:pt x="1494" y="275"/>
                    <a:pt x="1494" y="275"/>
                  </a:cubicBezTo>
                  <a:cubicBezTo>
                    <a:pt x="1496" y="272"/>
                    <a:pt x="1496" y="272"/>
                    <a:pt x="1496" y="272"/>
                  </a:cubicBezTo>
                  <a:cubicBezTo>
                    <a:pt x="1494" y="271"/>
                    <a:pt x="1494" y="271"/>
                    <a:pt x="1494" y="271"/>
                  </a:cubicBezTo>
                  <a:cubicBezTo>
                    <a:pt x="1496" y="269"/>
                    <a:pt x="1496" y="269"/>
                    <a:pt x="1496" y="269"/>
                  </a:cubicBezTo>
                  <a:cubicBezTo>
                    <a:pt x="1507" y="268"/>
                    <a:pt x="1507" y="268"/>
                    <a:pt x="1507" y="268"/>
                  </a:cubicBezTo>
                  <a:cubicBezTo>
                    <a:pt x="1513" y="269"/>
                    <a:pt x="1513" y="269"/>
                    <a:pt x="1513" y="269"/>
                  </a:cubicBezTo>
                  <a:cubicBezTo>
                    <a:pt x="1507" y="270"/>
                    <a:pt x="1507" y="270"/>
                    <a:pt x="1507" y="270"/>
                  </a:cubicBezTo>
                  <a:cubicBezTo>
                    <a:pt x="1508" y="274"/>
                    <a:pt x="1508" y="274"/>
                    <a:pt x="1508" y="274"/>
                  </a:cubicBezTo>
                  <a:cubicBezTo>
                    <a:pt x="1506" y="275"/>
                    <a:pt x="1506" y="275"/>
                    <a:pt x="1506" y="275"/>
                  </a:cubicBezTo>
                  <a:cubicBezTo>
                    <a:pt x="1513" y="277"/>
                    <a:pt x="1513" y="277"/>
                    <a:pt x="1513" y="277"/>
                  </a:cubicBezTo>
                  <a:cubicBezTo>
                    <a:pt x="1513" y="277"/>
                    <a:pt x="1513" y="277"/>
                    <a:pt x="1513" y="277"/>
                  </a:cubicBezTo>
                  <a:cubicBezTo>
                    <a:pt x="1516" y="276"/>
                    <a:pt x="1516" y="276"/>
                    <a:pt x="1516" y="276"/>
                  </a:cubicBezTo>
                  <a:cubicBezTo>
                    <a:pt x="1517" y="277"/>
                    <a:pt x="1517" y="277"/>
                    <a:pt x="1517" y="277"/>
                  </a:cubicBezTo>
                  <a:cubicBezTo>
                    <a:pt x="1518" y="277"/>
                    <a:pt x="1513" y="280"/>
                    <a:pt x="1518" y="275"/>
                  </a:cubicBezTo>
                  <a:cubicBezTo>
                    <a:pt x="1520" y="276"/>
                    <a:pt x="1520" y="276"/>
                    <a:pt x="1520" y="276"/>
                  </a:cubicBezTo>
                  <a:cubicBezTo>
                    <a:pt x="1523" y="273"/>
                    <a:pt x="1523" y="273"/>
                    <a:pt x="1523" y="273"/>
                  </a:cubicBezTo>
                  <a:cubicBezTo>
                    <a:pt x="1526" y="272"/>
                    <a:pt x="1526" y="272"/>
                    <a:pt x="1526" y="272"/>
                  </a:cubicBezTo>
                  <a:cubicBezTo>
                    <a:pt x="1527" y="269"/>
                    <a:pt x="1527" y="269"/>
                    <a:pt x="1527" y="269"/>
                  </a:cubicBezTo>
                  <a:cubicBezTo>
                    <a:pt x="1530" y="271"/>
                    <a:pt x="1530" y="271"/>
                    <a:pt x="1530" y="271"/>
                  </a:cubicBezTo>
                  <a:cubicBezTo>
                    <a:pt x="1533" y="269"/>
                    <a:pt x="1533" y="269"/>
                    <a:pt x="1533" y="269"/>
                  </a:cubicBezTo>
                  <a:cubicBezTo>
                    <a:pt x="1534" y="272"/>
                    <a:pt x="1534" y="272"/>
                    <a:pt x="1534" y="272"/>
                  </a:cubicBezTo>
                  <a:cubicBezTo>
                    <a:pt x="1536" y="273"/>
                    <a:pt x="1536" y="273"/>
                    <a:pt x="1536" y="273"/>
                  </a:cubicBezTo>
                  <a:cubicBezTo>
                    <a:pt x="1548" y="270"/>
                    <a:pt x="1548" y="270"/>
                    <a:pt x="1548" y="270"/>
                  </a:cubicBezTo>
                  <a:cubicBezTo>
                    <a:pt x="1553" y="264"/>
                    <a:pt x="1553" y="264"/>
                    <a:pt x="1553" y="264"/>
                  </a:cubicBezTo>
                  <a:cubicBezTo>
                    <a:pt x="1554" y="265"/>
                    <a:pt x="1554" y="265"/>
                    <a:pt x="1554" y="265"/>
                  </a:cubicBezTo>
                  <a:cubicBezTo>
                    <a:pt x="1559" y="262"/>
                    <a:pt x="1559" y="262"/>
                    <a:pt x="1559" y="262"/>
                  </a:cubicBezTo>
                  <a:cubicBezTo>
                    <a:pt x="1557" y="267"/>
                    <a:pt x="1557" y="267"/>
                    <a:pt x="1557" y="267"/>
                  </a:cubicBezTo>
                  <a:cubicBezTo>
                    <a:pt x="1553" y="271"/>
                    <a:pt x="1553" y="271"/>
                    <a:pt x="1553" y="271"/>
                  </a:cubicBezTo>
                  <a:cubicBezTo>
                    <a:pt x="1552" y="270"/>
                    <a:pt x="1552" y="270"/>
                    <a:pt x="1552" y="270"/>
                  </a:cubicBezTo>
                  <a:cubicBezTo>
                    <a:pt x="1551" y="271"/>
                    <a:pt x="1551" y="271"/>
                    <a:pt x="1551" y="271"/>
                  </a:cubicBezTo>
                  <a:cubicBezTo>
                    <a:pt x="1553" y="274"/>
                    <a:pt x="1553" y="274"/>
                    <a:pt x="1553" y="274"/>
                  </a:cubicBezTo>
                  <a:cubicBezTo>
                    <a:pt x="1554" y="272"/>
                    <a:pt x="1554" y="272"/>
                    <a:pt x="1554" y="272"/>
                  </a:cubicBezTo>
                  <a:cubicBezTo>
                    <a:pt x="1558" y="275"/>
                    <a:pt x="1558" y="275"/>
                    <a:pt x="1558" y="275"/>
                  </a:cubicBezTo>
                  <a:cubicBezTo>
                    <a:pt x="1562" y="275"/>
                    <a:pt x="1562" y="275"/>
                    <a:pt x="1562" y="275"/>
                  </a:cubicBezTo>
                  <a:cubicBezTo>
                    <a:pt x="1563" y="277"/>
                    <a:pt x="1563" y="277"/>
                    <a:pt x="1563" y="277"/>
                  </a:cubicBezTo>
                  <a:cubicBezTo>
                    <a:pt x="1563" y="278"/>
                    <a:pt x="1563" y="278"/>
                    <a:pt x="1563" y="278"/>
                  </a:cubicBezTo>
                  <a:cubicBezTo>
                    <a:pt x="1567" y="275"/>
                    <a:pt x="1567" y="275"/>
                    <a:pt x="1567" y="275"/>
                  </a:cubicBezTo>
                  <a:cubicBezTo>
                    <a:pt x="1565" y="278"/>
                    <a:pt x="1571" y="273"/>
                    <a:pt x="1567" y="277"/>
                  </a:cubicBezTo>
                  <a:cubicBezTo>
                    <a:pt x="1572" y="281"/>
                    <a:pt x="1572" y="281"/>
                    <a:pt x="1572" y="281"/>
                  </a:cubicBezTo>
                  <a:cubicBezTo>
                    <a:pt x="1568" y="280"/>
                    <a:pt x="1568" y="280"/>
                    <a:pt x="1568" y="280"/>
                  </a:cubicBezTo>
                  <a:cubicBezTo>
                    <a:pt x="1567" y="280"/>
                    <a:pt x="1576" y="277"/>
                    <a:pt x="1565" y="281"/>
                  </a:cubicBezTo>
                  <a:cubicBezTo>
                    <a:pt x="1566" y="283"/>
                    <a:pt x="1566" y="283"/>
                    <a:pt x="1566" y="283"/>
                  </a:cubicBezTo>
                  <a:cubicBezTo>
                    <a:pt x="1574" y="285"/>
                    <a:pt x="1574" y="285"/>
                    <a:pt x="1574" y="285"/>
                  </a:cubicBezTo>
                  <a:cubicBezTo>
                    <a:pt x="1569" y="290"/>
                    <a:pt x="1569" y="290"/>
                    <a:pt x="1569" y="290"/>
                  </a:cubicBezTo>
                  <a:cubicBezTo>
                    <a:pt x="1569" y="290"/>
                    <a:pt x="1575" y="286"/>
                    <a:pt x="1567" y="291"/>
                  </a:cubicBezTo>
                  <a:cubicBezTo>
                    <a:pt x="1567" y="292"/>
                    <a:pt x="1567" y="292"/>
                    <a:pt x="1567" y="292"/>
                  </a:cubicBezTo>
                  <a:cubicBezTo>
                    <a:pt x="1572" y="292"/>
                    <a:pt x="1572" y="292"/>
                    <a:pt x="1572" y="292"/>
                  </a:cubicBezTo>
                  <a:cubicBezTo>
                    <a:pt x="1571" y="291"/>
                    <a:pt x="1571" y="291"/>
                    <a:pt x="1571" y="291"/>
                  </a:cubicBezTo>
                  <a:cubicBezTo>
                    <a:pt x="1572" y="292"/>
                    <a:pt x="1572" y="292"/>
                    <a:pt x="1572" y="292"/>
                  </a:cubicBezTo>
                  <a:cubicBezTo>
                    <a:pt x="1575" y="293"/>
                    <a:pt x="1572" y="286"/>
                    <a:pt x="1577" y="292"/>
                  </a:cubicBezTo>
                  <a:cubicBezTo>
                    <a:pt x="1579" y="291"/>
                    <a:pt x="1579" y="291"/>
                    <a:pt x="1579" y="291"/>
                  </a:cubicBezTo>
                  <a:cubicBezTo>
                    <a:pt x="1583" y="292"/>
                    <a:pt x="1583" y="292"/>
                    <a:pt x="1583" y="292"/>
                  </a:cubicBezTo>
                  <a:cubicBezTo>
                    <a:pt x="1583" y="293"/>
                    <a:pt x="1583" y="293"/>
                    <a:pt x="1583" y="293"/>
                  </a:cubicBezTo>
                  <a:cubicBezTo>
                    <a:pt x="1579" y="291"/>
                    <a:pt x="1579" y="291"/>
                    <a:pt x="1579" y="291"/>
                  </a:cubicBezTo>
                  <a:cubicBezTo>
                    <a:pt x="1581" y="296"/>
                    <a:pt x="1581" y="296"/>
                    <a:pt x="1581" y="296"/>
                  </a:cubicBezTo>
                  <a:cubicBezTo>
                    <a:pt x="1585" y="296"/>
                    <a:pt x="1585" y="296"/>
                    <a:pt x="1585" y="296"/>
                  </a:cubicBezTo>
                  <a:cubicBezTo>
                    <a:pt x="1582" y="298"/>
                    <a:pt x="1582" y="298"/>
                    <a:pt x="1582" y="298"/>
                  </a:cubicBezTo>
                  <a:cubicBezTo>
                    <a:pt x="1582" y="300"/>
                    <a:pt x="1582" y="300"/>
                    <a:pt x="1582" y="300"/>
                  </a:cubicBezTo>
                  <a:cubicBezTo>
                    <a:pt x="1586" y="301"/>
                    <a:pt x="1586" y="301"/>
                    <a:pt x="1586" y="301"/>
                  </a:cubicBezTo>
                  <a:cubicBezTo>
                    <a:pt x="1584" y="305"/>
                    <a:pt x="1584" y="305"/>
                    <a:pt x="1584" y="305"/>
                  </a:cubicBezTo>
                  <a:cubicBezTo>
                    <a:pt x="1590" y="304"/>
                    <a:pt x="1590" y="304"/>
                    <a:pt x="1590" y="304"/>
                  </a:cubicBezTo>
                  <a:cubicBezTo>
                    <a:pt x="1590" y="303"/>
                    <a:pt x="1590" y="303"/>
                    <a:pt x="1590" y="303"/>
                  </a:cubicBezTo>
                  <a:cubicBezTo>
                    <a:pt x="1593" y="303"/>
                    <a:pt x="1593" y="303"/>
                    <a:pt x="1593" y="303"/>
                  </a:cubicBezTo>
                  <a:cubicBezTo>
                    <a:pt x="1594" y="304"/>
                    <a:pt x="1594" y="304"/>
                    <a:pt x="1594" y="304"/>
                  </a:cubicBezTo>
                  <a:cubicBezTo>
                    <a:pt x="1590" y="306"/>
                    <a:pt x="1590" y="306"/>
                    <a:pt x="1590" y="306"/>
                  </a:cubicBezTo>
                  <a:cubicBezTo>
                    <a:pt x="1591" y="307"/>
                    <a:pt x="1591" y="307"/>
                    <a:pt x="1591" y="307"/>
                  </a:cubicBezTo>
                  <a:cubicBezTo>
                    <a:pt x="1588" y="307"/>
                    <a:pt x="1588" y="307"/>
                    <a:pt x="1588" y="307"/>
                  </a:cubicBezTo>
                  <a:cubicBezTo>
                    <a:pt x="1580" y="313"/>
                    <a:pt x="1580" y="313"/>
                    <a:pt x="1580" y="313"/>
                  </a:cubicBezTo>
                  <a:cubicBezTo>
                    <a:pt x="1585" y="314"/>
                    <a:pt x="1585" y="314"/>
                    <a:pt x="1585" y="314"/>
                  </a:cubicBezTo>
                  <a:cubicBezTo>
                    <a:pt x="1594" y="313"/>
                    <a:pt x="1594" y="313"/>
                    <a:pt x="1594" y="313"/>
                  </a:cubicBezTo>
                  <a:cubicBezTo>
                    <a:pt x="1590" y="316"/>
                    <a:pt x="1590" y="316"/>
                    <a:pt x="1590" y="316"/>
                  </a:cubicBezTo>
                  <a:cubicBezTo>
                    <a:pt x="1587" y="316"/>
                    <a:pt x="1587" y="316"/>
                    <a:pt x="1587" y="316"/>
                  </a:cubicBezTo>
                  <a:cubicBezTo>
                    <a:pt x="1584" y="319"/>
                    <a:pt x="1593" y="316"/>
                    <a:pt x="1586" y="319"/>
                  </a:cubicBezTo>
                  <a:cubicBezTo>
                    <a:pt x="1594" y="320"/>
                    <a:pt x="1594" y="320"/>
                    <a:pt x="1594" y="320"/>
                  </a:cubicBezTo>
                  <a:cubicBezTo>
                    <a:pt x="1595" y="320"/>
                    <a:pt x="1595" y="320"/>
                    <a:pt x="1595" y="320"/>
                  </a:cubicBezTo>
                  <a:cubicBezTo>
                    <a:pt x="1600" y="322"/>
                    <a:pt x="1600" y="322"/>
                    <a:pt x="1600" y="322"/>
                  </a:cubicBezTo>
                  <a:cubicBezTo>
                    <a:pt x="1603" y="321"/>
                    <a:pt x="1603" y="321"/>
                    <a:pt x="1603" y="321"/>
                  </a:cubicBezTo>
                  <a:cubicBezTo>
                    <a:pt x="1604" y="323"/>
                    <a:pt x="1604" y="323"/>
                    <a:pt x="1604" y="323"/>
                  </a:cubicBezTo>
                  <a:cubicBezTo>
                    <a:pt x="1600" y="324"/>
                    <a:pt x="1600" y="324"/>
                    <a:pt x="1600" y="324"/>
                  </a:cubicBezTo>
                  <a:cubicBezTo>
                    <a:pt x="1608" y="332"/>
                    <a:pt x="1608" y="332"/>
                    <a:pt x="1608" y="332"/>
                  </a:cubicBezTo>
                  <a:cubicBezTo>
                    <a:pt x="1607" y="334"/>
                    <a:pt x="1609" y="332"/>
                    <a:pt x="1612" y="332"/>
                  </a:cubicBezTo>
                  <a:cubicBezTo>
                    <a:pt x="1611" y="329"/>
                    <a:pt x="1611" y="329"/>
                    <a:pt x="1611" y="329"/>
                  </a:cubicBezTo>
                  <a:cubicBezTo>
                    <a:pt x="1608" y="329"/>
                    <a:pt x="1608" y="329"/>
                    <a:pt x="1608" y="329"/>
                  </a:cubicBezTo>
                  <a:cubicBezTo>
                    <a:pt x="1608" y="328"/>
                    <a:pt x="1610" y="328"/>
                    <a:pt x="1609" y="327"/>
                  </a:cubicBezTo>
                  <a:cubicBezTo>
                    <a:pt x="1607" y="326"/>
                    <a:pt x="1607" y="326"/>
                    <a:pt x="1607" y="326"/>
                  </a:cubicBezTo>
                  <a:cubicBezTo>
                    <a:pt x="1605" y="324"/>
                    <a:pt x="1605" y="324"/>
                    <a:pt x="1605" y="324"/>
                  </a:cubicBezTo>
                  <a:cubicBezTo>
                    <a:pt x="1607" y="328"/>
                    <a:pt x="1606" y="321"/>
                    <a:pt x="1611" y="324"/>
                  </a:cubicBezTo>
                  <a:cubicBezTo>
                    <a:pt x="1610" y="326"/>
                    <a:pt x="1610" y="326"/>
                    <a:pt x="1610" y="326"/>
                  </a:cubicBezTo>
                  <a:cubicBezTo>
                    <a:pt x="1614" y="332"/>
                    <a:pt x="1614" y="332"/>
                    <a:pt x="1614" y="332"/>
                  </a:cubicBezTo>
                  <a:cubicBezTo>
                    <a:pt x="1614" y="335"/>
                    <a:pt x="1614" y="335"/>
                    <a:pt x="1614" y="335"/>
                  </a:cubicBezTo>
                  <a:cubicBezTo>
                    <a:pt x="1618" y="338"/>
                    <a:pt x="1618" y="338"/>
                    <a:pt x="1618" y="338"/>
                  </a:cubicBezTo>
                  <a:cubicBezTo>
                    <a:pt x="1621" y="338"/>
                    <a:pt x="1621" y="338"/>
                    <a:pt x="1621" y="338"/>
                  </a:cubicBezTo>
                  <a:cubicBezTo>
                    <a:pt x="1619" y="343"/>
                    <a:pt x="1619" y="343"/>
                    <a:pt x="1619" y="343"/>
                  </a:cubicBezTo>
                  <a:cubicBezTo>
                    <a:pt x="1616" y="341"/>
                    <a:pt x="1616" y="341"/>
                    <a:pt x="1616" y="341"/>
                  </a:cubicBezTo>
                  <a:cubicBezTo>
                    <a:pt x="1613" y="342"/>
                    <a:pt x="1617" y="337"/>
                    <a:pt x="1613" y="343"/>
                  </a:cubicBezTo>
                  <a:cubicBezTo>
                    <a:pt x="1615" y="344"/>
                    <a:pt x="1615" y="344"/>
                    <a:pt x="1615" y="344"/>
                  </a:cubicBezTo>
                  <a:cubicBezTo>
                    <a:pt x="1614" y="344"/>
                    <a:pt x="1614" y="344"/>
                    <a:pt x="1614" y="344"/>
                  </a:cubicBezTo>
                  <a:cubicBezTo>
                    <a:pt x="1614" y="343"/>
                    <a:pt x="1609" y="350"/>
                    <a:pt x="1619" y="344"/>
                  </a:cubicBezTo>
                  <a:cubicBezTo>
                    <a:pt x="1622" y="345"/>
                    <a:pt x="1622" y="345"/>
                    <a:pt x="1622" y="345"/>
                  </a:cubicBezTo>
                  <a:cubicBezTo>
                    <a:pt x="1625" y="343"/>
                    <a:pt x="1625" y="343"/>
                    <a:pt x="1625" y="343"/>
                  </a:cubicBezTo>
                  <a:cubicBezTo>
                    <a:pt x="1628" y="347"/>
                    <a:pt x="1628" y="347"/>
                    <a:pt x="1628" y="347"/>
                  </a:cubicBezTo>
                  <a:cubicBezTo>
                    <a:pt x="1627" y="349"/>
                    <a:pt x="1627" y="349"/>
                    <a:pt x="1627" y="349"/>
                  </a:cubicBezTo>
                  <a:cubicBezTo>
                    <a:pt x="1628" y="351"/>
                    <a:pt x="1628" y="351"/>
                    <a:pt x="1628" y="351"/>
                  </a:cubicBezTo>
                  <a:cubicBezTo>
                    <a:pt x="1627" y="353"/>
                    <a:pt x="1627" y="353"/>
                    <a:pt x="1627" y="353"/>
                  </a:cubicBezTo>
                  <a:cubicBezTo>
                    <a:pt x="1618" y="353"/>
                    <a:pt x="1618" y="353"/>
                    <a:pt x="1618" y="353"/>
                  </a:cubicBezTo>
                  <a:cubicBezTo>
                    <a:pt x="1618" y="355"/>
                    <a:pt x="1613" y="353"/>
                    <a:pt x="1617" y="357"/>
                  </a:cubicBezTo>
                  <a:cubicBezTo>
                    <a:pt x="1615" y="352"/>
                    <a:pt x="1615" y="352"/>
                    <a:pt x="1615" y="352"/>
                  </a:cubicBezTo>
                  <a:cubicBezTo>
                    <a:pt x="1617" y="352"/>
                    <a:pt x="1620" y="351"/>
                    <a:pt x="1618" y="348"/>
                  </a:cubicBezTo>
                  <a:cubicBezTo>
                    <a:pt x="1610" y="347"/>
                    <a:pt x="1610" y="347"/>
                    <a:pt x="1610" y="347"/>
                  </a:cubicBezTo>
                  <a:cubicBezTo>
                    <a:pt x="1607" y="348"/>
                    <a:pt x="1607" y="348"/>
                    <a:pt x="1607" y="348"/>
                  </a:cubicBezTo>
                  <a:cubicBezTo>
                    <a:pt x="1603" y="348"/>
                    <a:pt x="1603" y="348"/>
                    <a:pt x="1603" y="348"/>
                  </a:cubicBezTo>
                  <a:cubicBezTo>
                    <a:pt x="1601" y="349"/>
                    <a:pt x="1624" y="343"/>
                    <a:pt x="1594" y="351"/>
                  </a:cubicBezTo>
                  <a:cubicBezTo>
                    <a:pt x="1594" y="353"/>
                    <a:pt x="1594" y="353"/>
                    <a:pt x="1594" y="353"/>
                  </a:cubicBezTo>
                  <a:cubicBezTo>
                    <a:pt x="1601" y="355"/>
                    <a:pt x="1601" y="355"/>
                    <a:pt x="1601" y="355"/>
                  </a:cubicBezTo>
                  <a:cubicBezTo>
                    <a:pt x="1601" y="355"/>
                    <a:pt x="1601" y="355"/>
                    <a:pt x="1601" y="355"/>
                  </a:cubicBezTo>
                  <a:cubicBezTo>
                    <a:pt x="1601" y="353"/>
                    <a:pt x="1601" y="353"/>
                    <a:pt x="1601" y="353"/>
                  </a:cubicBezTo>
                  <a:cubicBezTo>
                    <a:pt x="1609" y="356"/>
                    <a:pt x="1609" y="356"/>
                    <a:pt x="1609" y="356"/>
                  </a:cubicBezTo>
                  <a:cubicBezTo>
                    <a:pt x="1613" y="353"/>
                    <a:pt x="1613" y="353"/>
                    <a:pt x="1613" y="353"/>
                  </a:cubicBezTo>
                  <a:cubicBezTo>
                    <a:pt x="1612" y="357"/>
                    <a:pt x="1612" y="357"/>
                    <a:pt x="1612" y="357"/>
                  </a:cubicBezTo>
                  <a:cubicBezTo>
                    <a:pt x="1614" y="357"/>
                    <a:pt x="1614" y="357"/>
                    <a:pt x="1614" y="357"/>
                  </a:cubicBezTo>
                  <a:cubicBezTo>
                    <a:pt x="1614" y="359"/>
                    <a:pt x="1614" y="359"/>
                    <a:pt x="1614" y="359"/>
                  </a:cubicBezTo>
                  <a:cubicBezTo>
                    <a:pt x="1618" y="362"/>
                    <a:pt x="1618" y="362"/>
                    <a:pt x="1618" y="362"/>
                  </a:cubicBezTo>
                  <a:cubicBezTo>
                    <a:pt x="1617" y="362"/>
                    <a:pt x="1617" y="362"/>
                    <a:pt x="1617" y="362"/>
                  </a:cubicBezTo>
                  <a:cubicBezTo>
                    <a:pt x="1619" y="364"/>
                    <a:pt x="1619" y="364"/>
                    <a:pt x="1619" y="364"/>
                  </a:cubicBezTo>
                  <a:cubicBezTo>
                    <a:pt x="1620" y="360"/>
                    <a:pt x="1620" y="360"/>
                    <a:pt x="1620" y="360"/>
                  </a:cubicBezTo>
                  <a:cubicBezTo>
                    <a:pt x="1622" y="360"/>
                    <a:pt x="1622" y="360"/>
                    <a:pt x="1622" y="360"/>
                  </a:cubicBezTo>
                  <a:cubicBezTo>
                    <a:pt x="1623" y="365"/>
                    <a:pt x="1623" y="365"/>
                    <a:pt x="1623" y="365"/>
                  </a:cubicBezTo>
                  <a:cubicBezTo>
                    <a:pt x="1620" y="365"/>
                    <a:pt x="1620" y="365"/>
                    <a:pt x="1620" y="365"/>
                  </a:cubicBezTo>
                  <a:cubicBezTo>
                    <a:pt x="1619" y="365"/>
                    <a:pt x="1619" y="365"/>
                    <a:pt x="1619" y="365"/>
                  </a:cubicBezTo>
                  <a:cubicBezTo>
                    <a:pt x="1618" y="369"/>
                    <a:pt x="1618" y="369"/>
                    <a:pt x="1618" y="369"/>
                  </a:cubicBezTo>
                  <a:cubicBezTo>
                    <a:pt x="1621" y="368"/>
                    <a:pt x="1621" y="368"/>
                    <a:pt x="1621" y="368"/>
                  </a:cubicBezTo>
                  <a:cubicBezTo>
                    <a:pt x="1624" y="370"/>
                    <a:pt x="1624" y="370"/>
                    <a:pt x="1624" y="370"/>
                  </a:cubicBezTo>
                  <a:cubicBezTo>
                    <a:pt x="1621" y="371"/>
                    <a:pt x="1621" y="371"/>
                    <a:pt x="1621" y="371"/>
                  </a:cubicBezTo>
                  <a:cubicBezTo>
                    <a:pt x="1618" y="370"/>
                    <a:pt x="1618" y="370"/>
                    <a:pt x="1618" y="370"/>
                  </a:cubicBezTo>
                  <a:cubicBezTo>
                    <a:pt x="1615" y="371"/>
                    <a:pt x="1615" y="371"/>
                    <a:pt x="1615" y="371"/>
                  </a:cubicBezTo>
                  <a:cubicBezTo>
                    <a:pt x="1614" y="372"/>
                    <a:pt x="1614" y="372"/>
                    <a:pt x="1614" y="372"/>
                  </a:cubicBezTo>
                  <a:cubicBezTo>
                    <a:pt x="1617" y="373"/>
                    <a:pt x="1612" y="372"/>
                    <a:pt x="1615" y="374"/>
                  </a:cubicBezTo>
                  <a:cubicBezTo>
                    <a:pt x="1618" y="373"/>
                    <a:pt x="1618" y="373"/>
                    <a:pt x="1618" y="373"/>
                  </a:cubicBezTo>
                  <a:cubicBezTo>
                    <a:pt x="1619" y="374"/>
                    <a:pt x="1619" y="374"/>
                    <a:pt x="1619" y="374"/>
                  </a:cubicBezTo>
                  <a:cubicBezTo>
                    <a:pt x="1626" y="374"/>
                    <a:pt x="1619" y="366"/>
                    <a:pt x="1628" y="374"/>
                  </a:cubicBezTo>
                  <a:cubicBezTo>
                    <a:pt x="1633" y="372"/>
                    <a:pt x="1633" y="372"/>
                    <a:pt x="1633" y="372"/>
                  </a:cubicBezTo>
                  <a:cubicBezTo>
                    <a:pt x="1635" y="369"/>
                    <a:pt x="1635" y="369"/>
                    <a:pt x="1635" y="369"/>
                  </a:cubicBezTo>
                  <a:cubicBezTo>
                    <a:pt x="1636" y="371"/>
                    <a:pt x="1636" y="371"/>
                    <a:pt x="1636" y="371"/>
                  </a:cubicBezTo>
                  <a:cubicBezTo>
                    <a:pt x="1637" y="370"/>
                    <a:pt x="1637" y="370"/>
                    <a:pt x="1637" y="370"/>
                  </a:cubicBezTo>
                  <a:cubicBezTo>
                    <a:pt x="1639" y="371"/>
                    <a:pt x="1639" y="371"/>
                    <a:pt x="1639" y="371"/>
                  </a:cubicBezTo>
                  <a:cubicBezTo>
                    <a:pt x="1636" y="374"/>
                    <a:pt x="1636" y="374"/>
                    <a:pt x="1636" y="374"/>
                  </a:cubicBezTo>
                  <a:cubicBezTo>
                    <a:pt x="1630" y="376"/>
                    <a:pt x="1630" y="376"/>
                    <a:pt x="1630" y="376"/>
                  </a:cubicBezTo>
                  <a:cubicBezTo>
                    <a:pt x="1635" y="377"/>
                    <a:pt x="1635" y="377"/>
                    <a:pt x="1635" y="377"/>
                  </a:cubicBezTo>
                  <a:cubicBezTo>
                    <a:pt x="1625" y="389"/>
                    <a:pt x="1625" y="389"/>
                    <a:pt x="1625" y="389"/>
                  </a:cubicBezTo>
                  <a:cubicBezTo>
                    <a:pt x="1623" y="394"/>
                    <a:pt x="1623" y="394"/>
                    <a:pt x="1623" y="394"/>
                  </a:cubicBezTo>
                  <a:cubicBezTo>
                    <a:pt x="1622" y="393"/>
                    <a:pt x="1622" y="393"/>
                    <a:pt x="1622" y="393"/>
                  </a:cubicBezTo>
                  <a:cubicBezTo>
                    <a:pt x="1618" y="395"/>
                    <a:pt x="1618" y="395"/>
                    <a:pt x="1618" y="395"/>
                  </a:cubicBezTo>
                  <a:cubicBezTo>
                    <a:pt x="1617" y="398"/>
                    <a:pt x="1617" y="398"/>
                    <a:pt x="1617" y="398"/>
                  </a:cubicBezTo>
                  <a:cubicBezTo>
                    <a:pt x="1616" y="398"/>
                    <a:pt x="1620" y="397"/>
                    <a:pt x="1615" y="397"/>
                  </a:cubicBezTo>
                  <a:cubicBezTo>
                    <a:pt x="1614" y="399"/>
                    <a:pt x="1614" y="399"/>
                    <a:pt x="1614" y="399"/>
                  </a:cubicBezTo>
                  <a:cubicBezTo>
                    <a:pt x="1611" y="398"/>
                    <a:pt x="1611" y="398"/>
                    <a:pt x="1611" y="398"/>
                  </a:cubicBezTo>
                  <a:cubicBezTo>
                    <a:pt x="1611" y="404"/>
                    <a:pt x="1611" y="404"/>
                    <a:pt x="1611" y="404"/>
                  </a:cubicBezTo>
                  <a:cubicBezTo>
                    <a:pt x="1605" y="404"/>
                    <a:pt x="1605" y="404"/>
                    <a:pt x="1605" y="404"/>
                  </a:cubicBezTo>
                  <a:cubicBezTo>
                    <a:pt x="1607" y="407"/>
                    <a:pt x="1607" y="407"/>
                    <a:pt x="1607" y="407"/>
                  </a:cubicBezTo>
                  <a:cubicBezTo>
                    <a:pt x="1601" y="412"/>
                    <a:pt x="1601" y="412"/>
                    <a:pt x="1601" y="412"/>
                  </a:cubicBezTo>
                  <a:cubicBezTo>
                    <a:pt x="1602" y="414"/>
                    <a:pt x="1602" y="414"/>
                    <a:pt x="1602" y="414"/>
                  </a:cubicBezTo>
                  <a:cubicBezTo>
                    <a:pt x="1604" y="413"/>
                    <a:pt x="1604" y="413"/>
                    <a:pt x="1604" y="413"/>
                  </a:cubicBezTo>
                  <a:cubicBezTo>
                    <a:pt x="1605" y="413"/>
                    <a:pt x="1605" y="413"/>
                    <a:pt x="1605" y="413"/>
                  </a:cubicBezTo>
                  <a:cubicBezTo>
                    <a:pt x="1605" y="413"/>
                    <a:pt x="1604" y="412"/>
                    <a:pt x="1605" y="414"/>
                  </a:cubicBezTo>
                  <a:cubicBezTo>
                    <a:pt x="1611" y="412"/>
                    <a:pt x="1611" y="412"/>
                    <a:pt x="1611" y="412"/>
                  </a:cubicBezTo>
                  <a:cubicBezTo>
                    <a:pt x="1613" y="411"/>
                    <a:pt x="1613" y="411"/>
                    <a:pt x="1613" y="411"/>
                  </a:cubicBezTo>
                  <a:cubicBezTo>
                    <a:pt x="1615" y="414"/>
                    <a:pt x="1615" y="414"/>
                    <a:pt x="1615" y="414"/>
                  </a:cubicBezTo>
                  <a:cubicBezTo>
                    <a:pt x="1621" y="413"/>
                    <a:pt x="1621" y="413"/>
                    <a:pt x="1621" y="413"/>
                  </a:cubicBezTo>
                  <a:cubicBezTo>
                    <a:pt x="1626" y="411"/>
                    <a:pt x="1611" y="409"/>
                    <a:pt x="1625" y="410"/>
                  </a:cubicBezTo>
                  <a:cubicBezTo>
                    <a:pt x="1626" y="411"/>
                    <a:pt x="1626" y="411"/>
                    <a:pt x="1626" y="411"/>
                  </a:cubicBezTo>
                  <a:cubicBezTo>
                    <a:pt x="1629" y="409"/>
                    <a:pt x="1629" y="409"/>
                    <a:pt x="1629" y="409"/>
                  </a:cubicBezTo>
                  <a:cubicBezTo>
                    <a:pt x="1631" y="412"/>
                    <a:pt x="1631" y="412"/>
                    <a:pt x="1631" y="412"/>
                  </a:cubicBezTo>
                  <a:cubicBezTo>
                    <a:pt x="1629" y="413"/>
                    <a:pt x="1629" y="413"/>
                    <a:pt x="1629" y="413"/>
                  </a:cubicBezTo>
                  <a:cubicBezTo>
                    <a:pt x="1632" y="413"/>
                    <a:pt x="1632" y="413"/>
                    <a:pt x="1632" y="413"/>
                  </a:cubicBezTo>
                  <a:cubicBezTo>
                    <a:pt x="1633" y="411"/>
                    <a:pt x="1633" y="411"/>
                    <a:pt x="1633" y="411"/>
                  </a:cubicBezTo>
                  <a:cubicBezTo>
                    <a:pt x="1636" y="408"/>
                    <a:pt x="1636" y="408"/>
                    <a:pt x="1636" y="408"/>
                  </a:cubicBezTo>
                  <a:cubicBezTo>
                    <a:pt x="1636" y="409"/>
                    <a:pt x="1636" y="409"/>
                    <a:pt x="1636" y="409"/>
                  </a:cubicBezTo>
                  <a:cubicBezTo>
                    <a:pt x="1642" y="410"/>
                    <a:pt x="1642" y="410"/>
                    <a:pt x="1642" y="410"/>
                  </a:cubicBezTo>
                  <a:cubicBezTo>
                    <a:pt x="1649" y="414"/>
                    <a:pt x="1638" y="402"/>
                    <a:pt x="1651" y="409"/>
                  </a:cubicBezTo>
                  <a:cubicBezTo>
                    <a:pt x="1652" y="409"/>
                    <a:pt x="1653" y="410"/>
                    <a:pt x="1654" y="409"/>
                  </a:cubicBezTo>
                  <a:cubicBezTo>
                    <a:pt x="1653" y="413"/>
                    <a:pt x="1653" y="413"/>
                    <a:pt x="1653" y="413"/>
                  </a:cubicBezTo>
                  <a:cubicBezTo>
                    <a:pt x="1651" y="413"/>
                    <a:pt x="1651" y="413"/>
                    <a:pt x="1651" y="413"/>
                  </a:cubicBezTo>
                  <a:cubicBezTo>
                    <a:pt x="1652" y="416"/>
                    <a:pt x="1652" y="416"/>
                    <a:pt x="1652" y="416"/>
                  </a:cubicBezTo>
                  <a:cubicBezTo>
                    <a:pt x="1652" y="419"/>
                    <a:pt x="1658" y="416"/>
                    <a:pt x="1655" y="420"/>
                  </a:cubicBezTo>
                  <a:cubicBezTo>
                    <a:pt x="1652" y="418"/>
                    <a:pt x="1652" y="418"/>
                    <a:pt x="1652" y="418"/>
                  </a:cubicBezTo>
                  <a:cubicBezTo>
                    <a:pt x="1651" y="419"/>
                    <a:pt x="1651" y="419"/>
                    <a:pt x="1651" y="419"/>
                  </a:cubicBezTo>
                  <a:cubicBezTo>
                    <a:pt x="1653" y="423"/>
                    <a:pt x="1653" y="423"/>
                    <a:pt x="1653" y="423"/>
                  </a:cubicBezTo>
                  <a:cubicBezTo>
                    <a:pt x="1658" y="423"/>
                    <a:pt x="1658" y="423"/>
                    <a:pt x="1658" y="423"/>
                  </a:cubicBezTo>
                  <a:cubicBezTo>
                    <a:pt x="1656" y="425"/>
                    <a:pt x="1656" y="425"/>
                    <a:pt x="1656" y="425"/>
                  </a:cubicBezTo>
                  <a:cubicBezTo>
                    <a:pt x="1661" y="428"/>
                    <a:pt x="1661" y="428"/>
                    <a:pt x="1661" y="428"/>
                  </a:cubicBezTo>
                  <a:cubicBezTo>
                    <a:pt x="1661" y="429"/>
                    <a:pt x="1657" y="428"/>
                    <a:pt x="1662" y="430"/>
                  </a:cubicBezTo>
                  <a:cubicBezTo>
                    <a:pt x="1658" y="431"/>
                    <a:pt x="1666" y="429"/>
                    <a:pt x="1659" y="429"/>
                  </a:cubicBezTo>
                  <a:cubicBezTo>
                    <a:pt x="1655" y="433"/>
                    <a:pt x="1655" y="433"/>
                    <a:pt x="1655" y="433"/>
                  </a:cubicBezTo>
                  <a:cubicBezTo>
                    <a:pt x="1654" y="432"/>
                    <a:pt x="1661" y="433"/>
                    <a:pt x="1651" y="431"/>
                  </a:cubicBezTo>
                  <a:cubicBezTo>
                    <a:pt x="1650" y="432"/>
                    <a:pt x="1650" y="432"/>
                    <a:pt x="1650" y="432"/>
                  </a:cubicBezTo>
                  <a:cubicBezTo>
                    <a:pt x="1652" y="434"/>
                    <a:pt x="1652" y="434"/>
                    <a:pt x="1652" y="434"/>
                  </a:cubicBezTo>
                  <a:cubicBezTo>
                    <a:pt x="1650" y="434"/>
                    <a:pt x="1650" y="434"/>
                    <a:pt x="1650" y="434"/>
                  </a:cubicBezTo>
                  <a:cubicBezTo>
                    <a:pt x="1650" y="435"/>
                    <a:pt x="1654" y="431"/>
                    <a:pt x="1650" y="436"/>
                  </a:cubicBezTo>
                  <a:cubicBezTo>
                    <a:pt x="1641" y="436"/>
                    <a:pt x="1658" y="430"/>
                    <a:pt x="1642" y="435"/>
                  </a:cubicBezTo>
                  <a:cubicBezTo>
                    <a:pt x="1642" y="436"/>
                    <a:pt x="1649" y="431"/>
                    <a:pt x="1640" y="438"/>
                  </a:cubicBezTo>
                  <a:cubicBezTo>
                    <a:pt x="1640" y="439"/>
                    <a:pt x="1640" y="439"/>
                    <a:pt x="1640" y="439"/>
                  </a:cubicBezTo>
                  <a:cubicBezTo>
                    <a:pt x="1643" y="438"/>
                    <a:pt x="1643" y="438"/>
                    <a:pt x="1643" y="438"/>
                  </a:cubicBezTo>
                  <a:cubicBezTo>
                    <a:pt x="1641" y="442"/>
                    <a:pt x="1641" y="442"/>
                    <a:pt x="1641" y="442"/>
                  </a:cubicBezTo>
                  <a:cubicBezTo>
                    <a:pt x="1642" y="442"/>
                    <a:pt x="1642" y="442"/>
                    <a:pt x="1642" y="442"/>
                  </a:cubicBezTo>
                  <a:cubicBezTo>
                    <a:pt x="1635" y="445"/>
                    <a:pt x="1635" y="445"/>
                    <a:pt x="1635" y="445"/>
                  </a:cubicBezTo>
                  <a:cubicBezTo>
                    <a:pt x="1632" y="449"/>
                    <a:pt x="1632" y="449"/>
                    <a:pt x="1632" y="449"/>
                  </a:cubicBezTo>
                  <a:cubicBezTo>
                    <a:pt x="1629" y="449"/>
                    <a:pt x="1629" y="449"/>
                    <a:pt x="1629" y="449"/>
                  </a:cubicBezTo>
                  <a:cubicBezTo>
                    <a:pt x="1628" y="447"/>
                    <a:pt x="1628" y="447"/>
                    <a:pt x="1628" y="447"/>
                  </a:cubicBezTo>
                  <a:cubicBezTo>
                    <a:pt x="1627" y="446"/>
                    <a:pt x="1627" y="446"/>
                    <a:pt x="1627" y="446"/>
                  </a:cubicBezTo>
                  <a:cubicBezTo>
                    <a:pt x="1622" y="449"/>
                    <a:pt x="1622" y="449"/>
                    <a:pt x="1622" y="449"/>
                  </a:cubicBezTo>
                  <a:cubicBezTo>
                    <a:pt x="1622" y="449"/>
                    <a:pt x="1624" y="446"/>
                    <a:pt x="1623" y="450"/>
                  </a:cubicBezTo>
                  <a:cubicBezTo>
                    <a:pt x="1625" y="449"/>
                    <a:pt x="1625" y="449"/>
                    <a:pt x="1625" y="449"/>
                  </a:cubicBezTo>
                  <a:cubicBezTo>
                    <a:pt x="1631" y="451"/>
                    <a:pt x="1631" y="451"/>
                    <a:pt x="1631" y="451"/>
                  </a:cubicBezTo>
                  <a:cubicBezTo>
                    <a:pt x="1629" y="453"/>
                    <a:pt x="1629" y="453"/>
                    <a:pt x="1629" y="453"/>
                  </a:cubicBezTo>
                  <a:cubicBezTo>
                    <a:pt x="1630" y="453"/>
                    <a:pt x="1632" y="451"/>
                    <a:pt x="1631" y="454"/>
                  </a:cubicBezTo>
                  <a:cubicBezTo>
                    <a:pt x="1627" y="458"/>
                    <a:pt x="1627" y="458"/>
                    <a:pt x="1627" y="458"/>
                  </a:cubicBezTo>
                  <a:cubicBezTo>
                    <a:pt x="1627" y="458"/>
                    <a:pt x="1627" y="458"/>
                    <a:pt x="1627" y="458"/>
                  </a:cubicBezTo>
                  <a:cubicBezTo>
                    <a:pt x="1627" y="456"/>
                    <a:pt x="1627" y="456"/>
                    <a:pt x="1627" y="456"/>
                  </a:cubicBezTo>
                  <a:cubicBezTo>
                    <a:pt x="1622" y="457"/>
                    <a:pt x="1622" y="457"/>
                    <a:pt x="1622" y="457"/>
                  </a:cubicBezTo>
                  <a:cubicBezTo>
                    <a:pt x="1622" y="458"/>
                    <a:pt x="1626" y="451"/>
                    <a:pt x="1621" y="459"/>
                  </a:cubicBezTo>
                  <a:cubicBezTo>
                    <a:pt x="1619" y="459"/>
                    <a:pt x="1619" y="459"/>
                    <a:pt x="1619" y="459"/>
                  </a:cubicBezTo>
                  <a:cubicBezTo>
                    <a:pt x="1619" y="461"/>
                    <a:pt x="1619" y="461"/>
                    <a:pt x="1619" y="461"/>
                  </a:cubicBezTo>
                  <a:cubicBezTo>
                    <a:pt x="1619" y="462"/>
                    <a:pt x="1617" y="457"/>
                    <a:pt x="1621" y="462"/>
                  </a:cubicBezTo>
                  <a:cubicBezTo>
                    <a:pt x="1621" y="464"/>
                    <a:pt x="1621" y="464"/>
                    <a:pt x="1621" y="464"/>
                  </a:cubicBezTo>
                  <a:cubicBezTo>
                    <a:pt x="1613" y="463"/>
                    <a:pt x="1613" y="463"/>
                    <a:pt x="1613" y="463"/>
                  </a:cubicBezTo>
                  <a:cubicBezTo>
                    <a:pt x="1613" y="464"/>
                    <a:pt x="1609" y="464"/>
                    <a:pt x="1611" y="463"/>
                  </a:cubicBezTo>
                  <a:cubicBezTo>
                    <a:pt x="1615" y="461"/>
                    <a:pt x="1615" y="461"/>
                    <a:pt x="1615" y="461"/>
                  </a:cubicBezTo>
                  <a:cubicBezTo>
                    <a:pt x="1615" y="460"/>
                    <a:pt x="1615" y="460"/>
                    <a:pt x="1615" y="460"/>
                  </a:cubicBezTo>
                  <a:cubicBezTo>
                    <a:pt x="1604" y="460"/>
                    <a:pt x="1604" y="460"/>
                    <a:pt x="1604" y="460"/>
                  </a:cubicBezTo>
                  <a:cubicBezTo>
                    <a:pt x="1600" y="463"/>
                    <a:pt x="1600" y="463"/>
                    <a:pt x="1600" y="463"/>
                  </a:cubicBezTo>
                  <a:cubicBezTo>
                    <a:pt x="1601" y="464"/>
                    <a:pt x="1591" y="464"/>
                    <a:pt x="1603" y="465"/>
                  </a:cubicBezTo>
                  <a:cubicBezTo>
                    <a:pt x="1602" y="465"/>
                    <a:pt x="1603" y="466"/>
                    <a:pt x="1602" y="466"/>
                  </a:cubicBezTo>
                  <a:cubicBezTo>
                    <a:pt x="1597" y="465"/>
                    <a:pt x="1597" y="465"/>
                    <a:pt x="1597" y="465"/>
                  </a:cubicBezTo>
                  <a:cubicBezTo>
                    <a:pt x="1595" y="469"/>
                    <a:pt x="1595" y="469"/>
                    <a:pt x="1595" y="469"/>
                  </a:cubicBezTo>
                  <a:cubicBezTo>
                    <a:pt x="1593" y="469"/>
                    <a:pt x="1593" y="469"/>
                    <a:pt x="1593" y="469"/>
                  </a:cubicBezTo>
                  <a:cubicBezTo>
                    <a:pt x="1577" y="479"/>
                    <a:pt x="1577" y="479"/>
                    <a:pt x="1577" y="479"/>
                  </a:cubicBezTo>
                  <a:cubicBezTo>
                    <a:pt x="1569" y="484"/>
                    <a:pt x="1569" y="484"/>
                    <a:pt x="1569" y="484"/>
                  </a:cubicBezTo>
                  <a:cubicBezTo>
                    <a:pt x="1568" y="485"/>
                    <a:pt x="1578" y="478"/>
                    <a:pt x="1566" y="485"/>
                  </a:cubicBezTo>
                  <a:cubicBezTo>
                    <a:pt x="1571" y="487"/>
                    <a:pt x="1571" y="487"/>
                    <a:pt x="1571" y="487"/>
                  </a:cubicBezTo>
                  <a:cubicBezTo>
                    <a:pt x="1572" y="487"/>
                    <a:pt x="1567" y="490"/>
                    <a:pt x="1573" y="486"/>
                  </a:cubicBezTo>
                  <a:cubicBezTo>
                    <a:pt x="1572" y="485"/>
                    <a:pt x="1572" y="485"/>
                    <a:pt x="1572" y="485"/>
                  </a:cubicBezTo>
                  <a:cubicBezTo>
                    <a:pt x="1574" y="484"/>
                    <a:pt x="1574" y="484"/>
                    <a:pt x="1574" y="484"/>
                  </a:cubicBezTo>
                  <a:cubicBezTo>
                    <a:pt x="1575" y="485"/>
                    <a:pt x="1575" y="485"/>
                    <a:pt x="1575" y="485"/>
                  </a:cubicBezTo>
                  <a:cubicBezTo>
                    <a:pt x="1578" y="483"/>
                    <a:pt x="1578" y="483"/>
                    <a:pt x="1578" y="483"/>
                  </a:cubicBezTo>
                  <a:cubicBezTo>
                    <a:pt x="1579" y="484"/>
                    <a:pt x="1579" y="484"/>
                    <a:pt x="1579" y="484"/>
                  </a:cubicBezTo>
                  <a:cubicBezTo>
                    <a:pt x="1578" y="483"/>
                    <a:pt x="1579" y="484"/>
                    <a:pt x="1581" y="482"/>
                  </a:cubicBezTo>
                  <a:cubicBezTo>
                    <a:pt x="1581" y="484"/>
                    <a:pt x="1581" y="484"/>
                    <a:pt x="1581" y="484"/>
                  </a:cubicBezTo>
                  <a:cubicBezTo>
                    <a:pt x="1582" y="484"/>
                    <a:pt x="1582" y="484"/>
                    <a:pt x="1582" y="484"/>
                  </a:cubicBezTo>
                  <a:cubicBezTo>
                    <a:pt x="1583" y="483"/>
                    <a:pt x="1585" y="483"/>
                    <a:pt x="1586" y="481"/>
                  </a:cubicBezTo>
                  <a:cubicBezTo>
                    <a:pt x="1583" y="477"/>
                    <a:pt x="1582" y="483"/>
                    <a:pt x="1579" y="482"/>
                  </a:cubicBezTo>
                  <a:cubicBezTo>
                    <a:pt x="1578" y="480"/>
                    <a:pt x="1581" y="481"/>
                    <a:pt x="1579" y="480"/>
                  </a:cubicBezTo>
                  <a:cubicBezTo>
                    <a:pt x="1585" y="481"/>
                    <a:pt x="1577" y="475"/>
                    <a:pt x="1586" y="480"/>
                  </a:cubicBezTo>
                  <a:cubicBezTo>
                    <a:pt x="1587" y="477"/>
                    <a:pt x="1587" y="477"/>
                    <a:pt x="1587" y="477"/>
                  </a:cubicBezTo>
                  <a:cubicBezTo>
                    <a:pt x="1590" y="477"/>
                    <a:pt x="1590" y="477"/>
                    <a:pt x="1590" y="477"/>
                  </a:cubicBezTo>
                  <a:cubicBezTo>
                    <a:pt x="1587" y="480"/>
                    <a:pt x="1587" y="480"/>
                    <a:pt x="1587" y="480"/>
                  </a:cubicBezTo>
                  <a:cubicBezTo>
                    <a:pt x="1587" y="480"/>
                    <a:pt x="1587" y="480"/>
                    <a:pt x="1587" y="480"/>
                  </a:cubicBezTo>
                  <a:cubicBezTo>
                    <a:pt x="1597" y="479"/>
                    <a:pt x="1597" y="479"/>
                    <a:pt x="1597" y="479"/>
                  </a:cubicBezTo>
                  <a:cubicBezTo>
                    <a:pt x="1596" y="475"/>
                    <a:pt x="1596" y="475"/>
                    <a:pt x="1596" y="475"/>
                  </a:cubicBezTo>
                  <a:cubicBezTo>
                    <a:pt x="1603" y="478"/>
                    <a:pt x="1600" y="471"/>
                    <a:pt x="1608" y="473"/>
                  </a:cubicBezTo>
                  <a:cubicBezTo>
                    <a:pt x="1612" y="473"/>
                    <a:pt x="1612" y="473"/>
                    <a:pt x="1612" y="473"/>
                  </a:cubicBezTo>
                  <a:cubicBezTo>
                    <a:pt x="1612" y="473"/>
                    <a:pt x="1615" y="473"/>
                    <a:pt x="1611" y="474"/>
                  </a:cubicBezTo>
                  <a:cubicBezTo>
                    <a:pt x="1613" y="475"/>
                    <a:pt x="1613" y="475"/>
                    <a:pt x="1613" y="475"/>
                  </a:cubicBezTo>
                  <a:cubicBezTo>
                    <a:pt x="1621" y="472"/>
                    <a:pt x="1621" y="472"/>
                    <a:pt x="1621" y="472"/>
                  </a:cubicBezTo>
                  <a:cubicBezTo>
                    <a:pt x="1636" y="468"/>
                    <a:pt x="1636" y="468"/>
                    <a:pt x="1636" y="468"/>
                  </a:cubicBezTo>
                  <a:cubicBezTo>
                    <a:pt x="1645" y="467"/>
                    <a:pt x="1645" y="467"/>
                    <a:pt x="1645" y="467"/>
                  </a:cubicBezTo>
                  <a:cubicBezTo>
                    <a:pt x="1654" y="463"/>
                    <a:pt x="1654" y="463"/>
                    <a:pt x="1654" y="463"/>
                  </a:cubicBezTo>
                  <a:cubicBezTo>
                    <a:pt x="1668" y="460"/>
                    <a:pt x="1668" y="460"/>
                    <a:pt x="1668" y="460"/>
                  </a:cubicBezTo>
                  <a:cubicBezTo>
                    <a:pt x="1670" y="459"/>
                    <a:pt x="1670" y="459"/>
                    <a:pt x="1670" y="459"/>
                  </a:cubicBezTo>
                  <a:cubicBezTo>
                    <a:pt x="1675" y="461"/>
                    <a:pt x="1675" y="461"/>
                    <a:pt x="1675" y="461"/>
                  </a:cubicBezTo>
                  <a:cubicBezTo>
                    <a:pt x="1677" y="459"/>
                    <a:pt x="1677" y="459"/>
                    <a:pt x="1677" y="459"/>
                  </a:cubicBezTo>
                  <a:cubicBezTo>
                    <a:pt x="1676" y="463"/>
                    <a:pt x="1676" y="463"/>
                    <a:pt x="1676" y="463"/>
                  </a:cubicBezTo>
                  <a:cubicBezTo>
                    <a:pt x="1680" y="459"/>
                    <a:pt x="1659" y="461"/>
                    <a:pt x="1683" y="462"/>
                  </a:cubicBezTo>
                  <a:cubicBezTo>
                    <a:pt x="1684" y="462"/>
                    <a:pt x="1682" y="461"/>
                    <a:pt x="1684" y="461"/>
                  </a:cubicBezTo>
                  <a:cubicBezTo>
                    <a:pt x="1682" y="459"/>
                    <a:pt x="1682" y="459"/>
                    <a:pt x="1682" y="459"/>
                  </a:cubicBezTo>
                  <a:cubicBezTo>
                    <a:pt x="1690" y="457"/>
                    <a:pt x="1690" y="457"/>
                    <a:pt x="1690" y="457"/>
                  </a:cubicBezTo>
                  <a:cubicBezTo>
                    <a:pt x="1692" y="457"/>
                    <a:pt x="1692" y="457"/>
                    <a:pt x="1692" y="457"/>
                  </a:cubicBezTo>
                  <a:cubicBezTo>
                    <a:pt x="1692" y="461"/>
                    <a:pt x="1692" y="461"/>
                    <a:pt x="1692" y="461"/>
                  </a:cubicBezTo>
                  <a:cubicBezTo>
                    <a:pt x="1686" y="460"/>
                    <a:pt x="1686" y="460"/>
                    <a:pt x="1686" y="460"/>
                  </a:cubicBezTo>
                  <a:cubicBezTo>
                    <a:pt x="1686" y="462"/>
                    <a:pt x="1686" y="462"/>
                    <a:pt x="1686" y="462"/>
                  </a:cubicBezTo>
                  <a:cubicBezTo>
                    <a:pt x="1683" y="463"/>
                    <a:pt x="1688" y="457"/>
                    <a:pt x="1682" y="462"/>
                  </a:cubicBezTo>
                  <a:cubicBezTo>
                    <a:pt x="1686" y="465"/>
                    <a:pt x="1686" y="465"/>
                    <a:pt x="1686" y="465"/>
                  </a:cubicBezTo>
                  <a:cubicBezTo>
                    <a:pt x="1684" y="466"/>
                    <a:pt x="1684" y="466"/>
                    <a:pt x="1684" y="466"/>
                  </a:cubicBezTo>
                  <a:cubicBezTo>
                    <a:pt x="1683" y="465"/>
                    <a:pt x="1683" y="465"/>
                    <a:pt x="1683" y="465"/>
                  </a:cubicBezTo>
                  <a:cubicBezTo>
                    <a:pt x="1673" y="473"/>
                    <a:pt x="1673" y="473"/>
                    <a:pt x="1673" y="473"/>
                  </a:cubicBezTo>
                  <a:cubicBezTo>
                    <a:pt x="1668" y="475"/>
                    <a:pt x="1668" y="475"/>
                    <a:pt x="1668" y="475"/>
                  </a:cubicBezTo>
                  <a:cubicBezTo>
                    <a:pt x="1665" y="477"/>
                    <a:pt x="1665" y="477"/>
                    <a:pt x="1665" y="477"/>
                  </a:cubicBezTo>
                  <a:cubicBezTo>
                    <a:pt x="1656" y="481"/>
                    <a:pt x="1656" y="481"/>
                    <a:pt x="1656" y="481"/>
                  </a:cubicBezTo>
                  <a:cubicBezTo>
                    <a:pt x="1654" y="479"/>
                    <a:pt x="1663" y="480"/>
                    <a:pt x="1653" y="483"/>
                  </a:cubicBezTo>
                  <a:cubicBezTo>
                    <a:pt x="1653" y="480"/>
                    <a:pt x="1653" y="480"/>
                    <a:pt x="1653" y="480"/>
                  </a:cubicBezTo>
                  <a:cubicBezTo>
                    <a:pt x="1650" y="481"/>
                    <a:pt x="1650" y="481"/>
                    <a:pt x="1650" y="481"/>
                  </a:cubicBezTo>
                  <a:cubicBezTo>
                    <a:pt x="1650" y="484"/>
                    <a:pt x="1650" y="484"/>
                    <a:pt x="1650" y="484"/>
                  </a:cubicBezTo>
                  <a:cubicBezTo>
                    <a:pt x="1649" y="484"/>
                    <a:pt x="1649" y="484"/>
                    <a:pt x="1649" y="484"/>
                  </a:cubicBezTo>
                  <a:cubicBezTo>
                    <a:pt x="1648" y="483"/>
                    <a:pt x="1648" y="483"/>
                    <a:pt x="1648" y="483"/>
                  </a:cubicBezTo>
                  <a:cubicBezTo>
                    <a:pt x="1655" y="478"/>
                    <a:pt x="1655" y="478"/>
                    <a:pt x="1655" y="478"/>
                  </a:cubicBezTo>
                  <a:cubicBezTo>
                    <a:pt x="1658" y="479"/>
                    <a:pt x="1658" y="479"/>
                    <a:pt x="1658" y="479"/>
                  </a:cubicBezTo>
                  <a:cubicBezTo>
                    <a:pt x="1659" y="477"/>
                    <a:pt x="1659" y="477"/>
                    <a:pt x="1659" y="477"/>
                  </a:cubicBezTo>
                  <a:cubicBezTo>
                    <a:pt x="1650" y="475"/>
                    <a:pt x="1650" y="475"/>
                    <a:pt x="1650" y="475"/>
                  </a:cubicBezTo>
                  <a:cubicBezTo>
                    <a:pt x="1644" y="477"/>
                    <a:pt x="1644" y="477"/>
                    <a:pt x="1644" y="477"/>
                  </a:cubicBezTo>
                  <a:cubicBezTo>
                    <a:pt x="1646" y="475"/>
                    <a:pt x="1646" y="475"/>
                    <a:pt x="1646" y="475"/>
                  </a:cubicBezTo>
                  <a:cubicBezTo>
                    <a:pt x="1651" y="471"/>
                    <a:pt x="1648" y="478"/>
                    <a:pt x="1656" y="473"/>
                  </a:cubicBezTo>
                  <a:cubicBezTo>
                    <a:pt x="1657" y="474"/>
                    <a:pt x="1657" y="474"/>
                    <a:pt x="1657" y="474"/>
                  </a:cubicBezTo>
                  <a:cubicBezTo>
                    <a:pt x="1664" y="470"/>
                    <a:pt x="1664" y="470"/>
                    <a:pt x="1664" y="470"/>
                  </a:cubicBezTo>
                  <a:cubicBezTo>
                    <a:pt x="1657" y="470"/>
                    <a:pt x="1657" y="470"/>
                    <a:pt x="1657" y="470"/>
                  </a:cubicBezTo>
                  <a:cubicBezTo>
                    <a:pt x="1657" y="470"/>
                    <a:pt x="1657" y="470"/>
                    <a:pt x="1657" y="470"/>
                  </a:cubicBezTo>
                  <a:cubicBezTo>
                    <a:pt x="1657" y="470"/>
                    <a:pt x="1657" y="471"/>
                    <a:pt x="1656" y="470"/>
                  </a:cubicBezTo>
                  <a:cubicBezTo>
                    <a:pt x="1658" y="468"/>
                    <a:pt x="1658" y="468"/>
                    <a:pt x="1658" y="468"/>
                  </a:cubicBezTo>
                  <a:cubicBezTo>
                    <a:pt x="1664" y="469"/>
                    <a:pt x="1648" y="476"/>
                    <a:pt x="1667" y="468"/>
                  </a:cubicBezTo>
                  <a:cubicBezTo>
                    <a:pt x="1668" y="469"/>
                    <a:pt x="1668" y="469"/>
                    <a:pt x="1668" y="469"/>
                  </a:cubicBezTo>
                  <a:cubicBezTo>
                    <a:pt x="1677" y="467"/>
                    <a:pt x="1677" y="467"/>
                    <a:pt x="1677" y="467"/>
                  </a:cubicBezTo>
                  <a:cubicBezTo>
                    <a:pt x="1679" y="466"/>
                    <a:pt x="1679" y="466"/>
                    <a:pt x="1679" y="466"/>
                  </a:cubicBezTo>
                  <a:cubicBezTo>
                    <a:pt x="1672" y="464"/>
                    <a:pt x="1672" y="464"/>
                    <a:pt x="1672" y="464"/>
                  </a:cubicBezTo>
                  <a:cubicBezTo>
                    <a:pt x="1655" y="467"/>
                    <a:pt x="1655" y="467"/>
                    <a:pt x="1655" y="467"/>
                  </a:cubicBezTo>
                  <a:cubicBezTo>
                    <a:pt x="1651" y="470"/>
                    <a:pt x="1651" y="470"/>
                    <a:pt x="1651" y="470"/>
                  </a:cubicBezTo>
                  <a:cubicBezTo>
                    <a:pt x="1650" y="471"/>
                    <a:pt x="1664" y="461"/>
                    <a:pt x="1644" y="473"/>
                  </a:cubicBezTo>
                  <a:cubicBezTo>
                    <a:pt x="1639" y="473"/>
                    <a:pt x="1639" y="473"/>
                    <a:pt x="1639" y="473"/>
                  </a:cubicBezTo>
                  <a:cubicBezTo>
                    <a:pt x="1632" y="477"/>
                    <a:pt x="1632" y="477"/>
                    <a:pt x="1632" y="477"/>
                  </a:cubicBezTo>
                  <a:cubicBezTo>
                    <a:pt x="1630" y="475"/>
                    <a:pt x="1630" y="475"/>
                    <a:pt x="1630" y="475"/>
                  </a:cubicBezTo>
                  <a:cubicBezTo>
                    <a:pt x="1629" y="479"/>
                    <a:pt x="1629" y="479"/>
                    <a:pt x="1629" y="479"/>
                  </a:cubicBezTo>
                  <a:cubicBezTo>
                    <a:pt x="1620" y="482"/>
                    <a:pt x="1620" y="482"/>
                    <a:pt x="1620" y="482"/>
                  </a:cubicBezTo>
                  <a:cubicBezTo>
                    <a:pt x="1618" y="484"/>
                    <a:pt x="1618" y="484"/>
                    <a:pt x="1618" y="484"/>
                  </a:cubicBezTo>
                  <a:cubicBezTo>
                    <a:pt x="1627" y="482"/>
                    <a:pt x="1627" y="482"/>
                    <a:pt x="1627" y="482"/>
                  </a:cubicBezTo>
                  <a:cubicBezTo>
                    <a:pt x="1623" y="485"/>
                    <a:pt x="1623" y="485"/>
                    <a:pt x="1623" y="485"/>
                  </a:cubicBezTo>
                  <a:cubicBezTo>
                    <a:pt x="1617" y="486"/>
                    <a:pt x="1617" y="486"/>
                    <a:pt x="1617" y="486"/>
                  </a:cubicBezTo>
                  <a:cubicBezTo>
                    <a:pt x="1621" y="483"/>
                    <a:pt x="1621" y="489"/>
                    <a:pt x="1609" y="489"/>
                  </a:cubicBezTo>
                  <a:cubicBezTo>
                    <a:pt x="1607" y="491"/>
                    <a:pt x="1607" y="491"/>
                    <a:pt x="1607" y="491"/>
                  </a:cubicBezTo>
                  <a:cubicBezTo>
                    <a:pt x="1602" y="493"/>
                    <a:pt x="1602" y="493"/>
                    <a:pt x="1602" y="493"/>
                  </a:cubicBezTo>
                  <a:cubicBezTo>
                    <a:pt x="1600" y="490"/>
                    <a:pt x="1608" y="491"/>
                    <a:pt x="1597" y="494"/>
                  </a:cubicBezTo>
                  <a:cubicBezTo>
                    <a:pt x="1598" y="490"/>
                    <a:pt x="1602" y="496"/>
                    <a:pt x="1603" y="490"/>
                  </a:cubicBezTo>
                  <a:cubicBezTo>
                    <a:pt x="1604" y="488"/>
                    <a:pt x="1607" y="492"/>
                    <a:pt x="1608" y="489"/>
                  </a:cubicBezTo>
                  <a:cubicBezTo>
                    <a:pt x="1608" y="488"/>
                    <a:pt x="1608" y="488"/>
                    <a:pt x="1608" y="488"/>
                  </a:cubicBezTo>
                  <a:cubicBezTo>
                    <a:pt x="1604" y="484"/>
                    <a:pt x="1608" y="491"/>
                    <a:pt x="1615" y="486"/>
                  </a:cubicBezTo>
                  <a:cubicBezTo>
                    <a:pt x="1618" y="484"/>
                    <a:pt x="1618" y="484"/>
                    <a:pt x="1618" y="484"/>
                  </a:cubicBezTo>
                  <a:cubicBezTo>
                    <a:pt x="1615" y="482"/>
                    <a:pt x="1611" y="481"/>
                    <a:pt x="1608" y="484"/>
                  </a:cubicBezTo>
                  <a:cubicBezTo>
                    <a:pt x="1601" y="487"/>
                    <a:pt x="1601" y="487"/>
                    <a:pt x="1601" y="487"/>
                  </a:cubicBezTo>
                  <a:cubicBezTo>
                    <a:pt x="1601" y="489"/>
                    <a:pt x="1601" y="489"/>
                    <a:pt x="1601" y="489"/>
                  </a:cubicBezTo>
                  <a:cubicBezTo>
                    <a:pt x="1593" y="488"/>
                    <a:pt x="1592" y="491"/>
                    <a:pt x="1584" y="494"/>
                  </a:cubicBezTo>
                  <a:cubicBezTo>
                    <a:pt x="1584" y="495"/>
                    <a:pt x="1584" y="495"/>
                    <a:pt x="1584" y="495"/>
                  </a:cubicBezTo>
                  <a:cubicBezTo>
                    <a:pt x="1582" y="494"/>
                    <a:pt x="1582" y="494"/>
                    <a:pt x="1582" y="494"/>
                  </a:cubicBezTo>
                  <a:cubicBezTo>
                    <a:pt x="1567" y="500"/>
                    <a:pt x="1567" y="500"/>
                    <a:pt x="1567" y="500"/>
                  </a:cubicBezTo>
                  <a:cubicBezTo>
                    <a:pt x="1557" y="503"/>
                    <a:pt x="1557" y="503"/>
                    <a:pt x="1557" y="503"/>
                  </a:cubicBezTo>
                  <a:cubicBezTo>
                    <a:pt x="1557" y="505"/>
                    <a:pt x="1557" y="505"/>
                    <a:pt x="1557" y="505"/>
                  </a:cubicBezTo>
                  <a:cubicBezTo>
                    <a:pt x="1557" y="504"/>
                    <a:pt x="1557" y="504"/>
                    <a:pt x="1557" y="504"/>
                  </a:cubicBezTo>
                  <a:cubicBezTo>
                    <a:pt x="1544" y="509"/>
                    <a:pt x="1544" y="509"/>
                    <a:pt x="1544" y="509"/>
                  </a:cubicBezTo>
                  <a:cubicBezTo>
                    <a:pt x="1541" y="512"/>
                    <a:pt x="1541" y="512"/>
                    <a:pt x="1541" y="512"/>
                  </a:cubicBezTo>
                  <a:cubicBezTo>
                    <a:pt x="1535" y="514"/>
                    <a:pt x="1535" y="514"/>
                    <a:pt x="1535" y="514"/>
                  </a:cubicBezTo>
                  <a:cubicBezTo>
                    <a:pt x="1535" y="512"/>
                    <a:pt x="1535" y="512"/>
                    <a:pt x="1535" y="512"/>
                  </a:cubicBezTo>
                  <a:cubicBezTo>
                    <a:pt x="1528" y="516"/>
                    <a:pt x="1528" y="516"/>
                    <a:pt x="1528" y="516"/>
                  </a:cubicBezTo>
                  <a:cubicBezTo>
                    <a:pt x="1526" y="515"/>
                    <a:pt x="1526" y="515"/>
                    <a:pt x="1526" y="515"/>
                  </a:cubicBezTo>
                  <a:cubicBezTo>
                    <a:pt x="1524" y="518"/>
                    <a:pt x="1524" y="518"/>
                    <a:pt x="1524" y="518"/>
                  </a:cubicBezTo>
                  <a:cubicBezTo>
                    <a:pt x="1518" y="516"/>
                    <a:pt x="1518" y="516"/>
                    <a:pt x="1518" y="516"/>
                  </a:cubicBezTo>
                  <a:cubicBezTo>
                    <a:pt x="1502" y="525"/>
                    <a:pt x="1502" y="525"/>
                    <a:pt x="1502" y="525"/>
                  </a:cubicBezTo>
                  <a:cubicBezTo>
                    <a:pt x="1499" y="525"/>
                    <a:pt x="1499" y="525"/>
                    <a:pt x="1499" y="525"/>
                  </a:cubicBezTo>
                  <a:cubicBezTo>
                    <a:pt x="1499" y="524"/>
                    <a:pt x="1499" y="524"/>
                    <a:pt x="1499" y="524"/>
                  </a:cubicBezTo>
                  <a:cubicBezTo>
                    <a:pt x="1499" y="524"/>
                    <a:pt x="1499" y="524"/>
                    <a:pt x="1499" y="524"/>
                  </a:cubicBezTo>
                  <a:cubicBezTo>
                    <a:pt x="1498" y="525"/>
                    <a:pt x="1498" y="525"/>
                    <a:pt x="1498" y="525"/>
                  </a:cubicBezTo>
                  <a:cubicBezTo>
                    <a:pt x="1499" y="528"/>
                    <a:pt x="1499" y="528"/>
                    <a:pt x="1499" y="528"/>
                  </a:cubicBezTo>
                  <a:cubicBezTo>
                    <a:pt x="1498" y="528"/>
                    <a:pt x="1498" y="528"/>
                    <a:pt x="1498" y="528"/>
                  </a:cubicBezTo>
                  <a:cubicBezTo>
                    <a:pt x="1499" y="531"/>
                    <a:pt x="1499" y="531"/>
                    <a:pt x="1499" y="531"/>
                  </a:cubicBezTo>
                  <a:cubicBezTo>
                    <a:pt x="1480" y="540"/>
                    <a:pt x="1480" y="540"/>
                    <a:pt x="1480" y="540"/>
                  </a:cubicBezTo>
                  <a:cubicBezTo>
                    <a:pt x="1470" y="545"/>
                    <a:pt x="1470" y="545"/>
                    <a:pt x="1470" y="545"/>
                  </a:cubicBezTo>
                  <a:cubicBezTo>
                    <a:pt x="1465" y="547"/>
                    <a:pt x="1465" y="547"/>
                    <a:pt x="1465" y="547"/>
                  </a:cubicBezTo>
                  <a:cubicBezTo>
                    <a:pt x="1465" y="548"/>
                    <a:pt x="1468" y="542"/>
                    <a:pt x="1464" y="550"/>
                  </a:cubicBezTo>
                  <a:cubicBezTo>
                    <a:pt x="1465" y="551"/>
                    <a:pt x="1465" y="551"/>
                    <a:pt x="1465" y="551"/>
                  </a:cubicBezTo>
                  <a:cubicBezTo>
                    <a:pt x="1466" y="550"/>
                    <a:pt x="1466" y="550"/>
                    <a:pt x="1466" y="550"/>
                  </a:cubicBezTo>
                  <a:cubicBezTo>
                    <a:pt x="1464" y="554"/>
                    <a:pt x="1464" y="554"/>
                    <a:pt x="1464" y="554"/>
                  </a:cubicBezTo>
                  <a:cubicBezTo>
                    <a:pt x="1465" y="554"/>
                    <a:pt x="1459" y="553"/>
                    <a:pt x="1466" y="554"/>
                  </a:cubicBezTo>
                  <a:cubicBezTo>
                    <a:pt x="1466" y="556"/>
                    <a:pt x="1466" y="556"/>
                    <a:pt x="1466" y="556"/>
                  </a:cubicBezTo>
                  <a:cubicBezTo>
                    <a:pt x="1465" y="556"/>
                    <a:pt x="1462" y="555"/>
                    <a:pt x="1464" y="558"/>
                  </a:cubicBezTo>
                  <a:cubicBezTo>
                    <a:pt x="1464" y="557"/>
                    <a:pt x="1463" y="558"/>
                    <a:pt x="1462" y="557"/>
                  </a:cubicBezTo>
                  <a:cubicBezTo>
                    <a:pt x="1464" y="556"/>
                    <a:pt x="1464" y="556"/>
                    <a:pt x="1464" y="556"/>
                  </a:cubicBezTo>
                  <a:cubicBezTo>
                    <a:pt x="1463" y="554"/>
                    <a:pt x="1463" y="554"/>
                    <a:pt x="1463" y="554"/>
                  </a:cubicBezTo>
                  <a:cubicBezTo>
                    <a:pt x="1457" y="552"/>
                    <a:pt x="1457" y="552"/>
                    <a:pt x="1457" y="552"/>
                  </a:cubicBezTo>
                  <a:cubicBezTo>
                    <a:pt x="1457" y="554"/>
                    <a:pt x="1457" y="554"/>
                    <a:pt x="1457" y="554"/>
                  </a:cubicBezTo>
                  <a:cubicBezTo>
                    <a:pt x="1451" y="554"/>
                    <a:pt x="1451" y="554"/>
                    <a:pt x="1451" y="554"/>
                  </a:cubicBezTo>
                  <a:cubicBezTo>
                    <a:pt x="1452" y="555"/>
                    <a:pt x="1452" y="555"/>
                    <a:pt x="1452" y="555"/>
                  </a:cubicBezTo>
                  <a:cubicBezTo>
                    <a:pt x="1450" y="555"/>
                    <a:pt x="1450" y="555"/>
                    <a:pt x="1450" y="555"/>
                  </a:cubicBezTo>
                  <a:cubicBezTo>
                    <a:pt x="1448" y="557"/>
                    <a:pt x="1448" y="557"/>
                    <a:pt x="1448" y="557"/>
                  </a:cubicBezTo>
                  <a:cubicBezTo>
                    <a:pt x="1452" y="561"/>
                    <a:pt x="1452" y="561"/>
                    <a:pt x="1452" y="561"/>
                  </a:cubicBezTo>
                  <a:cubicBezTo>
                    <a:pt x="1451" y="562"/>
                    <a:pt x="1451" y="562"/>
                    <a:pt x="1451" y="562"/>
                  </a:cubicBezTo>
                  <a:cubicBezTo>
                    <a:pt x="1450" y="559"/>
                    <a:pt x="1450" y="559"/>
                    <a:pt x="1450" y="559"/>
                  </a:cubicBezTo>
                  <a:cubicBezTo>
                    <a:pt x="1449" y="560"/>
                    <a:pt x="1449" y="560"/>
                    <a:pt x="1449" y="560"/>
                  </a:cubicBezTo>
                  <a:cubicBezTo>
                    <a:pt x="1444" y="563"/>
                    <a:pt x="1444" y="563"/>
                    <a:pt x="1444" y="563"/>
                  </a:cubicBezTo>
                  <a:cubicBezTo>
                    <a:pt x="1443" y="562"/>
                    <a:pt x="1443" y="562"/>
                    <a:pt x="1443" y="562"/>
                  </a:cubicBezTo>
                  <a:cubicBezTo>
                    <a:pt x="1441" y="564"/>
                    <a:pt x="1441" y="564"/>
                    <a:pt x="1441" y="564"/>
                  </a:cubicBezTo>
                  <a:cubicBezTo>
                    <a:pt x="1439" y="564"/>
                    <a:pt x="1439" y="564"/>
                    <a:pt x="1439" y="564"/>
                  </a:cubicBezTo>
                  <a:cubicBezTo>
                    <a:pt x="1440" y="563"/>
                    <a:pt x="1437" y="563"/>
                    <a:pt x="1439" y="562"/>
                  </a:cubicBezTo>
                  <a:cubicBezTo>
                    <a:pt x="1437" y="562"/>
                    <a:pt x="1437" y="562"/>
                    <a:pt x="1437" y="562"/>
                  </a:cubicBezTo>
                  <a:cubicBezTo>
                    <a:pt x="1435" y="564"/>
                    <a:pt x="1435" y="564"/>
                    <a:pt x="1435" y="564"/>
                  </a:cubicBezTo>
                  <a:cubicBezTo>
                    <a:pt x="1434" y="566"/>
                    <a:pt x="1434" y="566"/>
                    <a:pt x="1434" y="566"/>
                  </a:cubicBezTo>
                  <a:cubicBezTo>
                    <a:pt x="1433" y="566"/>
                    <a:pt x="1429" y="563"/>
                    <a:pt x="1430" y="567"/>
                  </a:cubicBezTo>
                  <a:cubicBezTo>
                    <a:pt x="1429" y="567"/>
                    <a:pt x="1439" y="564"/>
                    <a:pt x="1427" y="568"/>
                  </a:cubicBezTo>
                  <a:cubicBezTo>
                    <a:pt x="1425" y="567"/>
                    <a:pt x="1425" y="567"/>
                    <a:pt x="1425" y="567"/>
                  </a:cubicBezTo>
                  <a:cubicBezTo>
                    <a:pt x="1407" y="576"/>
                    <a:pt x="1407" y="576"/>
                    <a:pt x="1407" y="576"/>
                  </a:cubicBezTo>
                  <a:cubicBezTo>
                    <a:pt x="1398" y="580"/>
                    <a:pt x="1398" y="580"/>
                    <a:pt x="1398" y="580"/>
                  </a:cubicBezTo>
                  <a:cubicBezTo>
                    <a:pt x="1398" y="581"/>
                    <a:pt x="1398" y="581"/>
                    <a:pt x="1398" y="581"/>
                  </a:cubicBezTo>
                  <a:cubicBezTo>
                    <a:pt x="1393" y="583"/>
                    <a:pt x="1393" y="583"/>
                    <a:pt x="1393" y="583"/>
                  </a:cubicBezTo>
                  <a:cubicBezTo>
                    <a:pt x="1392" y="586"/>
                    <a:pt x="1392" y="586"/>
                    <a:pt x="1392" y="586"/>
                  </a:cubicBezTo>
                  <a:cubicBezTo>
                    <a:pt x="1395" y="587"/>
                    <a:pt x="1395" y="587"/>
                    <a:pt x="1395" y="587"/>
                  </a:cubicBezTo>
                  <a:cubicBezTo>
                    <a:pt x="1399" y="586"/>
                    <a:pt x="1397" y="586"/>
                    <a:pt x="1401" y="585"/>
                  </a:cubicBezTo>
                  <a:cubicBezTo>
                    <a:pt x="1402" y="585"/>
                    <a:pt x="1402" y="585"/>
                    <a:pt x="1402" y="585"/>
                  </a:cubicBezTo>
                  <a:cubicBezTo>
                    <a:pt x="1403" y="584"/>
                    <a:pt x="1403" y="584"/>
                    <a:pt x="1403" y="584"/>
                  </a:cubicBezTo>
                  <a:cubicBezTo>
                    <a:pt x="1402" y="584"/>
                    <a:pt x="1402" y="585"/>
                    <a:pt x="1401" y="584"/>
                  </a:cubicBezTo>
                  <a:cubicBezTo>
                    <a:pt x="1403" y="583"/>
                    <a:pt x="1403" y="583"/>
                    <a:pt x="1403" y="583"/>
                  </a:cubicBezTo>
                  <a:cubicBezTo>
                    <a:pt x="1402" y="582"/>
                    <a:pt x="1402" y="582"/>
                    <a:pt x="1402" y="582"/>
                  </a:cubicBezTo>
                  <a:cubicBezTo>
                    <a:pt x="1403" y="580"/>
                    <a:pt x="1388" y="585"/>
                    <a:pt x="1407" y="579"/>
                  </a:cubicBezTo>
                  <a:cubicBezTo>
                    <a:pt x="1408" y="580"/>
                    <a:pt x="1408" y="580"/>
                    <a:pt x="1408" y="580"/>
                  </a:cubicBezTo>
                  <a:cubicBezTo>
                    <a:pt x="1410" y="579"/>
                    <a:pt x="1410" y="579"/>
                    <a:pt x="1410" y="579"/>
                  </a:cubicBezTo>
                  <a:cubicBezTo>
                    <a:pt x="1409" y="578"/>
                    <a:pt x="1409" y="578"/>
                    <a:pt x="1409" y="578"/>
                  </a:cubicBezTo>
                  <a:cubicBezTo>
                    <a:pt x="1411" y="578"/>
                    <a:pt x="1411" y="578"/>
                    <a:pt x="1411" y="578"/>
                  </a:cubicBezTo>
                  <a:cubicBezTo>
                    <a:pt x="1410" y="580"/>
                    <a:pt x="1403" y="572"/>
                    <a:pt x="1407" y="584"/>
                  </a:cubicBezTo>
                  <a:cubicBezTo>
                    <a:pt x="1417" y="582"/>
                    <a:pt x="1417" y="582"/>
                    <a:pt x="1417" y="582"/>
                  </a:cubicBezTo>
                  <a:cubicBezTo>
                    <a:pt x="1420" y="580"/>
                    <a:pt x="1420" y="580"/>
                    <a:pt x="1420" y="580"/>
                  </a:cubicBezTo>
                  <a:cubicBezTo>
                    <a:pt x="1419" y="580"/>
                    <a:pt x="1417" y="578"/>
                    <a:pt x="1417" y="579"/>
                  </a:cubicBezTo>
                  <a:cubicBezTo>
                    <a:pt x="1417" y="579"/>
                    <a:pt x="1417" y="579"/>
                    <a:pt x="1417" y="579"/>
                  </a:cubicBezTo>
                  <a:cubicBezTo>
                    <a:pt x="1418" y="576"/>
                    <a:pt x="1418" y="576"/>
                    <a:pt x="1418" y="576"/>
                  </a:cubicBezTo>
                  <a:cubicBezTo>
                    <a:pt x="1418" y="575"/>
                    <a:pt x="1414" y="576"/>
                    <a:pt x="1417" y="573"/>
                  </a:cubicBezTo>
                  <a:cubicBezTo>
                    <a:pt x="1419" y="572"/>
                    <a:pt x="1419" y="572"/>
                    <a:pt x="1419" y="572"/>
                  </a:cubicBezTo>
                  <a:cubicBezTo>
                    <a:pt x="1420" y="573"/>
                    <a:pt x="1420" y="573"/>
                    <a:pt x="1420" y="573"/>
                  </a:cubicBezTo>
                  <a:cubicBezTo>
                    <a:pt x="1419" y="573"/>
                    <a:pt x="1424" y="568"/>
                    <a:pt x="1419" y="575"/>
                  </a:cubicBezTo>
                  <a:cubicBezTo>
                    <a:pt x="1421" y="576"/>
                    <a:pt x="1421" y="576"/>
                    <a:pt x="1421" y="576"/>
                  </a:cubicBezTo>
                  <a:cubicBezTo>
                    <a:pt x="1423" y="576"/>
                    <a:pt x="1423" y="576"/>
                    <a:pt x="1423" y="576"/>
                  </a:cubicBezTo>
                  <a:cubicBezTo>
                    <a:pt x="1420" y="577"/>
                    <a:pt x="1420" y="577"/>
                    <a:pt x="1420" y="577"/>
                  </a:cubicBezTo>
                  <a:cubicBezTo>
                    <a:pt x="1420" y="579"/>
                    <a:pt x="1420" y="579"/>
                    <a:pt x="1420" y="579"/>
                  </a:cubicBezTo>
                  <a:cubicBezTo>
                    <a:pt x="1423" y="580"/>
                    <a:pt x="1427" y="578"/>
                    <a:pt x="1428" y="579"/>
                  </a:cubicBezTo>
                  <a:cubicBezTo>
                    <a:pt x="1434" y="575"/>
                    <a:pt x="1434" y="575"/>
                    <a:pt x="1434" y="575"/>
                  </a:cubicBezTo>
                  <a:cubicBezTo>
                    <a:pt x="1435" y="575"/>
                    <a:pt x="1435" y="575"/>
                    <a:pt x="1435" y="575"/>
                  </a:cubicBezTo>
                  <a:cubicBezTo>
                    <a:pt x="1438" y="572"/>
                    <a:pt x="1438" y="572"/>
                    <a:pt x="1438" y="572"/>
                  </a:cubicBezTo>
                  <a:cubicBezTo>
                    <a:pt x="1438" y="572"/>
                    <a:pt x="1441" y="574"/>
                    <a:pt x="1437" y="572"/>
                  </a:cubicBezTo>
                  <a:cubicBezTo>
                    <a:pt x="1440" y="570"/>
                    <a:pt x="1440" y="570"/>
                    <a:pt x="1440" y="570"/>
                  </a:cubicBezTo>
                  <a:cubicBezTo>
                    <a:pt x="1444" y="573"/>
                    <a:pt x="1444" y="573"/>
                    <a:pt x="1444" y="573"/>
                  </a:cubicBezTo>
                  <a:cubicBezTo>
                    <a:pt x="1446" y="573"/>
                    <a:pt x="1446" y="573"/>
                    <a:pt x="1446" y="573"/>
                  </a:cubicBezTo>
                  <a:cubicBezTo>
                    <a:pt x="1446" y="572"/>
                    <a:pt x="1436" y="575"/>
                    <a:pt x="1447" y="569"/>
                  </a:cubicBezTo>
                  <a:cubicBezTo>
                    <a:pt x="1448" y="570"/>
                    <a:pt x="1448" y="570"/>
                    <a:pt x="1448" y="570"/>
                  </a:cubicBezTo>
                  <a:cubicBezTo>
                    <a:pt x="1449" y="568"/>
                    <a:pt x="1449" y="568"/>
                    <a:pt x="1449" y="568"/>
                  </a:cubicBezTo>
                  <a:cubicBezTo>
                    <a:pt x="1451" y="568"/>
                    <a:pt x="1451" y="568"/>
                    <a:pt x="1451" y="568"/>
                  </a:cubicBezTo>
                  <a:cubicBezTo>
                    <a:pt x="1450" y="571"/>
                    <a:pt x="1450" y="571"/>
                    <a:pt x="1450" y="571"/>
                  </a:cubicBezTo>
                  <a:cubicBezTo>
                    <a:pt x="1449" y="570"/>
                    <a:pt x="1453" y="571"/>
                    <a:pt x="1448" y="572"/>
                  </a:cubicBezTo>
                  <a:cubicBezTo>
                    <a:pt x="1451" y="576"/>
                    <a:pt x="1452" y="568"/>
                    <a:pt x="1456" y="571"/>
                  </a:cubicBezTo>
                  <a:cubicBezTo>
                    <a:pt x="1457" y="570"/>
                    <a:pt x="1457" y="570"/>
                    <a:pt x="1457" y="570"/>
                  </a:cubicBezTo>
                  <a:cubicBezTo>
                    <a:pt x="1463" y="569"/>
                    <a:pt x="1463" y="569"/>
                    <a:pt x="1463" y="569"/>
                  </a:cubicBezTo>
                  <a:cubicBezTo>
                    <a:pt x="1464" y="564"/>
                    <a:pt x="1464" y="564"/>
                    <a:pt x="1464" y="564"/>
                  </a:cubicBezTo>
                  <a:cubicBezTo>
                    <a:pt x="1465" y="562"/>
                    <a:pt x="1469" y="567"/>
                    <a:pt x="1469" y="563"/>
                  </a:cubicBezTo>
                  <a:cubicBezTo>
                    <a:pt x="1471" y="561"/>
                    <a:pt x="1471" y="561"/>
                    <a:pt x="1471" y="561"/>
                  </a:cubicBezTo>
                  <a:cubicBezTo>
                    <a:pt x="1472" y="562"/>
                    <a:pt x="1472" y="562"/>
                    <a:pt x="1472" y="562"/>
                  </a:cubicBezTo>
                  <a:cubicBezTo>
                    <a:pt x="1475" y="561"/>
                    <a:pt x="1475" y="561"/>
                    <a:pt x="1475" y="561"/>
                  </a:cubicBezTo>
                  <a:cubicBezTo>
                    <a:pt x="1476" y="564"/>
                    <a:pt x="1476" y="564"/>
                    <a:pt x="1476" y="564"/>
                  </a:cubicBezTo>
                  <a:cubicBezTo>
                    <a:pt x="1485" y="563"/>
                    <a:pt x="1485" y="563"/>
                    <a:pt x="1485" y="563"/>
                  </a:cubicBezTo>
                  <a:cubicBezTo>
                    <a:pt x="1488" y="559"/>
                    <a:pt x="1488" y="559"/>
                    <a:pt x="1488" y="559"/>
                  </a:cubicBezTo>
                  <a:cubicBezTo>
                    <a:pt x="1491" y="558"/>
                    <a:pt x="1491" y="558"/>
                    <a:pt x="1491" y="558"/>
                  </a:cubicBezTo>
                  <a:cubicBezTo>
                    <a:pt x="1492" y="559"/>
                    <a:pt x="1492" y="559"/>
                    <a:pt x="1492" y="559"/>
                  </a:cubicBezTo>
                  <a:cubicBezTo>
                    <a:pt x="1498" y="557"/>
                    <a:pt x="1498" y="557"/>
                    <a:pt x="1498" y="557"/>
                  </a:cubicBezTo>
                  <a:cubicBezTo>
                    <a:pt x="1499" y="556"/>
                    <a:pt x="1484" y="556"/>
                    <a:pt x="1502" y="560"/>
                  </a:cubicBezTo>
                  <a:cubicBezTo>
                    <a:pt x="1502" y="555"/>
                    <a:pt x="1502" y="555"/>
                    <a:pt x="1502" y="555"/>
                  </a:cubicBezTo>
                  <a:cubicBezTo>
                    <a:pt x="1509" y="555"/>
                    <a:pt x="1509" y="555"/>
                    <a:pt x="1509" y="555"/>
                  </a:cubicBezTo>
                  <a:cubicBezTo>
                    <a:pt x="1512" y="553"/>
                    <a:pt x="1512" y="553"/>
                    <a:pt x="1512" y="553"/>
                  </a:cubicBezTo>
                  <a:cubicBezTo>
                    <a:pt x="1513" y="554"/>
                    <a:pt x="1513" y="554"/>
                    <a:pt x="1513" y="554"/>
                  </a:cubicBezTo>
                  <a:cubicBezTo>
                    <a:pt x="1516" y="553"/>
                    <a:pt x="1516" y="553"/>
                    <a:pt x="1516" y="553"/>
                  </a:cubicBezTo>
                  <a:cubicBezTo>
                    <a:pt x="1517" y="551"/>
                    <a:pt x="1517" y="551"/>
                    <a:pt x="1517" y="551"/>
                  </a:cubicBezTo>
                  <a:cubicBezTo>
                    <a:pt x="1514" y="550"/>
                    <a:pt x="1514" y="550"/>
                    <a:pt x="1514" y="550"/>
                  </a:cubicBezTo>
                  <a:cubicBezTo>
                    <a:pt x="1512" y="552"/>
                    <a:pt x="1512" y="552"/>
                    <a:pt x="1512" y="552"/>
                  </a:cubicBezTo>
                  <a:cubicBezTo>
                    <a:pt x="1512" y="550"/>
                    <a:pt x="1512" y="550"/>
                    <a:pt x="1512" y="550"/>
                  </a:cubicBezTo>
                  <a:cubicBezTo>
                    <a:pt x="1516" y="550"/>
                    <a:pt x="1516" y="550"/>
                    <a:pt x="1516" y="550"/>
                  </a:cubicBezTo>
                  <a:cubicBezTo>
                    <a:pt x="1520" y="551"/>
                    <a:pt x="1520" y="551"/>
                    <a:pt x="1520" y="551"/>
                  </a:cubicBezTo>
                  <a:cubicBezTo>
                    <a:pt x="1522" y="548"/>
                    <a:pt x="1522" y="548"/>
                    <a:pt x="1522" y="548"/>
                  </a:cubicBezTo>
                  <a:cubicBezTo>
                    <a:pt x="1525" y="549"/>
                    <a:pt x="1525" y="549"/>
                    <a:pt x="1525" y="549"/>
                  </a:cubicBezTo>
                  <a:cubicBezTo>
                    <a:pt x="1526" y="549"/>
                    <a:pt x="1526" y="549"/>
                    <a:pt x="1526" y="549"/>
                  </a:cubicBezTo>
                  <a:cubicBezTo>
                    <a:pt x="1526" y="549"/>
                    <a:pt x="1515" y="552"/>
                    <a:pt x="1527" y="545"/>
                  </a:cubicBezTo>
                  <a:cubicBezTo>
                    <a:pt x="1527" y="545"/>
                    <a:pt x="1522" y="544"/>
                    <a:pt x="1527" y="547"/>
                  </a:cubicBezTo>
                  <a:cubicBezTo>
                    <a:pt x="1534" y="544"/>
                    <a:pt x="1534" y="544"/>
                    <a:pt x="1534" y="544"/>
                  </a:cubicBezTo>
                  <a:cubicBezTo>
                    <a:pt x="1534" y="544"/>
                    <a:pt x="1534" y="544"/>
                    <a:pt x="1534" y="544"/>
                  </a:cubicBezTo>
                  <a:cubicBezTo>
                    <a:pt x="1537" y="541"/>
                    <a:pt x="1537" y="541"/>
                    <a:pt x="1537" y="541"/>
                  </a:cubicBezTo>
                  <a:cubicBezTo>
                    <a:pt x="1538" y="542"/>
                    <a:pt x="1538" y="542"/>
                    <a:pt x="1538" y="542"/>
                  </a:cubicBezTo>
                  <a:cubicBezTo>
                    <a:pt x="1539" y="540"/>
                    <a:pt x="1539" y="540"/>
                    <a:pt x="1539" y="540"/>
                  </a:cubicBezTo>
                  <a:cubicBezTo>
                    <a:pt x="1543" y="544"/>
                    <a:pt x="1543" y="544"/>
                    <a:pt x="1543" y="544"/>
                  </a:cubicBezTo>
                  <a:cubicBezTo>
                    <a:pt x="1549" y="541"/>
                    <a:pt x="1549" y="541"/>
                    <a:pt x="1549" y="541"/>
                  </a:cubicBezTo>
                  <a:cubicBezTo>
                    <a:pt x="1549" y="539"/>
                    <a:pt x="1549" y="539"/>
                    <a:pt x="1549" y="539"/>
                  </a:cubicBezTo>
                  <a:cubicBezTo>
                    <a:pt x="1554" y="539"/>
                    <a:pt x="1554" y="539"/>
                    <a:pt x="1554" y="539"/>
                  </a:cubicBezTo>
                  <a:cubicBezTo>
                    <a:pt x="1554" y="538"/>
                    <a:pt x="1554" y="538"/>
                    <a:pt x="1554" y="538"/>
                  </a:cubicBezTo>
                  <a:cubicBezTo>
                    <a:pt x="1554" y="538"/>
                    <a:pt x="1556" y="537"/>
                    <a:pt x="1555" y="539"/>
                  </a:cubicBezTo>
                  <a:cubicBezTo>
                    <a:pt x="1558" y="536"/>
                    <a:pt x="1558" y="536"/>
                    <a:pt x="1558" y="536"/>
                  </a:cubicBezTo>
                  <a:cubicBezTo>
                    <a:pt x="1563" y="536"/>
                    <a:pt x="1563" y="536"/>
                    <a:pt x="1563" y="536"/>
                  </a:cubicBezTo>
                  <a:cubicBezTo>
                    <a:pt x="1566" y="539"/>
                    <a:pt x="1568" y="534"/>
                    <a:pt x="1569" y="535"/>
                  </a:cubicBezTo>
                  <a:cubicBezTo>
                    <a:pt x="1569" y="532"/>
                    <a:pt x="1572" y="537"/>
                    <a:pt x="1569" y="532"/>
                  </a:cubicBezTo>
                  <a:cubicBezTo>
                    <a:pt x="1572" y="532"/>
                    <a:pt x="1572" y="532"/>
                    <a:pt x="1572" y="532"/>
                  </a:cubicBezTo>
                  <a:cubicBezTo>
                    <a:pt x="1569" y="529"/>
                    <a:pt x="1569" y="529"/>
                    <a:pt x="1569" y="529"/>
                  </a:cubicBezTo>
                  <a:cubicBezTo>
                    <a:pt x="1575" y="529"/>
                    <a:pt x="1575" y="529"/>
                    <a:pt x="1575" y="529"/>
                  </a:cubicBezTo>
                  <a:cubicBezTo>
                    <a:pt x="1575" y="526"/>
                    <a:pt x="1575" y="526"/>
                    <a:pt x="1575" y="526"/>
                  </a:cubicBezTo>
                  <a:cubicBezTo>
                    <a:pt x="1576" y="526"/>
                    <a:pt x="1576" y="527"/>
                    <a:pt x="1577" y="526"/>
                  </a:cubicBezTo>
                  <a:cubicBezTo>
                    <a:pt x="1577" y="525"/>
                    <a:pt x="1577" y="525"/>
                    <a:pt x="1577" y="525"/>
                  </a:cubicBezTo>
                  <a:cubicBezTo>
                    <a:pt x="1572" y="525"/>
                    <a:pt x="1572" y="525"/>
                    <a:pt x="1572" y="525"/>
                  </a:cubicBezTo>
                  <a:cubicBezTo>
                    <a:pt x="1568" y="529"/>
                    <a:pt x="1568" y="529"/>
                    <a:pt x="1568" y="529"/>
                  </a:cubicBezTo>
                  <a:cubicBezTo>
                    <a:pt x="1568" y="531"/>
                    <a:pt x="1568" y="531"/>
                    <a:pt x="1568" y="531"/>
                  </a:cubicBezTo>
                  <a:cubicBezTo>
                    <a:pt x="1563" y="532"/>
                    <a:pt x="1563" y="532"/>
                    <a:pt x="1563" y="532"/>
                  </a:cubicBezTo>
                  <a:cubicBezTo>
                    <a:pt x="1559" y="531"/>
                    <a:pt x="1559" y="531"/>
                    <a:pt x="1559" y="531"/>
                  </a:cubicBezTo>
                  <a:cubicBezTo>
                    <a:pt x="1556" y="533"/>
                    <a:pt x="1556" y="533"/>
                    <a:pt x="1556" y="533"/>
                  </a:cubicBezTo>
                  <a:cubicBezTo>
                    <a:pt x="1557" y="533"/>
                    <a:pt x="1559" y="531"/>
                    <a:pt x="1561" y="535"/>
                  </a:cubicBezTo>
                  <a:cubicBezTo>
                    <a:pt x="1556" y="535"/>
                    <a:pt x="1556" y="535"/>
                    <a:pt x="1556" y="535"/>
                  </a:cubicBezTo>
                  <a:cubicBezTo>
                    <a:pt x="1550" y="538"/>
                    <a:pt x="1550" y="538"/>
                    <a:pt x="1550" y="538"/>
                  </a:cubicBezTo>
                  <a:cubicBezTo>
                    <a:pt x="1548" y="537"/>
                    <a:pt x="1548" y="537"/>
                    <a:pt x="1548" y="537"/>
                  </a:cubicBezTo>
                  <a:cubicBezTo>
                    <a:pt x="1548" y="540"/>
                    <a:pt x="1548" y="540"/>
                    <a:pt x="1548" y="540"/>
                  </a:cubicBezTo>
                  <a:cubicBezTo>
                    <a:pt x="1546" y="540"/>
                    <a:pt x="1546" y="540"/>
                    <a:pt x="1546" y="540"/>
                  </a:cubicBezTo>
                  <a:cubicBezTo>
                    <a:pt x="1546" y="538"/>
                    <a:pt x="1546" y="538"/>
                    <a:pt x="1546" y="538"/>
                  </a:cubicBezTo>
                  <a:cubicBezTo>
                    <a:pt x="1543" y="538"/>
                    <a:pt x="1543" y="538"/>
                    <a:pt x="1543" y="538"/>
                  </a:cubicBezTo>
                  <a:cubicBezTo>
                    <a:pt x="1544" y="534"/>
                    <a:pt x="1544" y="534"/>
                    <a:pt x="1544" y="534"/>
                  </a:cubicBezTo>
                  <a:cubicBezTo>
                    <a:pt x="1545" y="536"/>
                    <a:pt x="1545" y="536"/>
                    <a:pt x="1545" y="536"/>
                  </a:cubicBezTo>
                  <a:cubicBezTo>
                    <a:pt x="1549" y="536"/>
                    <a:pt x="1549" y="536"/>
                    <a:pt x="1549" y="536"/>
                  </a:cubicBezTo>
                  <a:cubicBezTo>
                    <a:pt x="1549" y="534"/>
                    <a:pt x="1549" y="534"/>
                    <a:pt x="1549" y="534"/>
                  </a:cubicBezTo>
                  <a:cubicBezTo>
                    <a:pt x="1545" y="534"/>
                    <a:pt x="1545" y="534"/>
                    <a:pt x="1545" y="534"/>
                  </a:cubicBezTo>
                  <a:cubicBezTo>
                    <a:pt x="1546" y="532"/>
                    <a:pt x="1546" y="532"/>
                    <a:pt x="1546" y="532"/>
                  </a:cubicBezTo>
                  <a:cubicBezTo>
                    <a:pt x="1546" y="532"/>
                    <a:pt x="1546" y="532"/>
                    <a:pt x="1546" y="532"/>
                  </a:cubicBezTo>
                  <a:cubicBezTo>
                    <a:pt x="1555" y="528"/>
                    <a:pt x="1555" y="528"/>
                    <a:pt x="1555" y="528"/>
                  </a:cubicBezTo>
                  <a:cubicBezTo>
                    <a:pt x="1556" y="529"/>
                    <a:pt x="1556" y="529"/>
                    <a:pt x="1556" y="529"/>
                  </a:cubicBezTo>
                  <a:cubicBezTo>
                    <a:pt x="1561" y="525"/>
                    <a:pt x="1561" y="525"/>
                    <a:pt x="1561" y="525"/>
                  </a:cubicBezTo>
                  <a:cubicBezTo>
                    <a:pt x="1565" y="525"/>
                    <a:pt x="1565" y="525"/>
                    <a:pt x="1565" y="525"/>
                  </a:cubicBezTo>
                  <a:cubicBezTo>
                    <a:pt x="1564" y="525"/>
                    <a:pt x="1564" y="525"/>
                    <a:pt x="1564" y="525"/>
                  </a:cubicBezTo>
                  <a:cubicBezTo>
                    <a:pt x="1567" y="526"/>
                    <a:pt x="1567" y="526"/>
                    <a:pt x="1567" y="526"/>
                  </a:cubicBezTo>
                  <a:cubicBezTo>
                    <a:pt x="1571" y="525"/>
                    <a:pt x="1571" y="525"/>
                    <a:pt x="1571" y="525"/>
                  </a:cubicBezTo>
                  <a:cubicBezTo>
                    <a:pt x="1571" y="523"/>
                    <a:pt x="1571" y="523"/>
                    <a:pt x="1571" y="523"/>
                  </a:cubicBezTo>
                  <a:cubicBezTo>
                    <a:pt x="1573" y="523"/>
                    <a:pt x="1573" y="523"/>
                    <a:pt x="1573" y="523"/>
                  </a:cubicBezTo>
                  <a:cubicBezTo>
                    <a:pt x="1575" y="522"/>
                    <a:pt x="1575" y="522"/>
                    <a:pt x="1575" y="522"/>
                  </a:cubicBezTo>
                  <a:cubicBezTo>
                    <a:pt x="1573" y="521"/>
                    <a:pt x="1573" y="521"/>
                    <a:pt x="1573" y="521"/>
                  </a:cubicBezTo>
                  <a:cubicBezTo>
                    <a:pt x="1576" y="520"/>
                    <a:pt x="1576" y="520"/>
                    <a:pt x="1576" y="520"/>
                  </a:cubicBezTo>
                  <a:cubicBezTo>
                    <a:pt x="1578" y="516"/>
                    <a:pt x="1578" y="516"/>
                    <a:pt x="1578" y="516"/>
                  </a:cubicBezTo>
                  <a:cubicBezTo>
                    <a:pt x="1582" y="516"/>
                    <a:pt x="1582" y="516"/>
                    <a:pt x="1582" y="516"/>
                  </a:cubicBezTo>
                  <a:cubicBezTo>
                    <a:pt x="1584" y="514"/>
                    <a:pt x="1584" y="514"/>
                    <a:pt x="1584" y="514"/>
                  </a:cubicBezTo>
                  <a:cubicBezTo>
                    <a:pt x="1585" y="516"/>
                    <a:pt x="1585" y="516"/>
                    <a:pt x="1585" y="516"/>
                  </a:cubicBezTo>
                  <a:cubicBezTo>
                    <a:pt x="1586" y="515"/>
                    <a:pt x="1586" y="515"/>
                    <a:pt x="1586" y="515"/>
                  </a:cubicBezTo>
                  <a:cubicBezTo>
                    <a:pt x="1585" y="520"/>
                    <a:pt x="1585" y="520"/>
                    <a:pt x="1585" y="520"/>
                  </a:cubicBezTo>
                  <a:cubicBezTo>
                    <a:pt x="1585" y="520"/>
                    <a:pt x="1585" y="520"/>
                    <a:pt x="1585" y="520"/>
                  </a:cubicBezTo>
                  <a:cubicBezTo>
                    <a:pt x="1585" y="518"/>
                    <a:pt x="1579" y="522"/>
                    <a:pt x="1583" y="517"/>
                  </a:cubicBezTo>
                  <a:cubicBezTo>
                    <a:pt x="1582" y="520"/>
                    <a:pt x="1582" y="520"/>
                    <a:pt x="1582" y="520"/>
                  </a:cubicBezTo>
                  <a:cubicBezTo>
                    <a:pt x="1577" y="521"/>
                    <a:pt x="1577" y="521"/>
                    <a:pt x="1577" y="521"/>
                  </a:cubicBezTo>
                  <a:cubicBezTo>
                    <a:pt x="1578" y="525"/>
                    <a:pt x="1578" y="525"/>
                    <a:pt x="1578" y="525"/>
                  </a:cubicBezTo>
                  <a:cubicBezTo>
                    <a:pt x="1581" y="525"/>
                    <a:pt x="1581" y="525"/>
                    <a:pt x="1581" y="525"/>
                  </a:cubicBezTo>
                  <a:cubicBezTo>
                    <a:pt x="1581" y="523"/>
                    <a:pt x="1583" y="527"/>
                    <a:pt x="1582" y="523"/>
                  </a:cubicBezTo>
                  <a:cubicBezTo>
                    <a:pt x="1583" y="525"/>
                    <a:pt x="1583" y="525"/>
                    <a:pt x="1583" y="525"/>
                  </a:cubicBezTo>
                  <a:cubicBezTo>
                    <a:pt x="1584" y="524"/>
                    <a:pt x="1593" y="529"/>
                    <a:pt x="1590" y="522"/>
                  </a:cubicBezTo>
                  <a:cubicBezTo>
                    <a:pt x="1593" y="520"/>
                    <a:pt x="1593" y="520"/>
                    <a:pt x="1593" y="520"/>
                  </a:cubicBezTo>
                  <a:cubicBezTo>
                    <a:pt x="1600" y="517"/>
                    <a:pt x="1600" y="517"/>
                    <a:pt x="1600" y="517"/>
                  </a:cubicBezTo>
                  <a:cubicBezTo>
                    <a:pt x="1599" y="515"/>
                    <a:pt x="1599" y="515"/>
                    <a:pt x="1599" y="515"/>
                  </a:cubicBezTo>
                  <a:cubicBezTo>
                    <a:pt x="1601" y="515"/>
                    <a:pt x="1601" y="515"/>
                    <a:pt x="1601" y="515"/>
                  </a:cubicBezTo>
                  <a:cubicBezTo>
                    <a:pt x="1600" y="517"/>
                    <a:pt x="1600" y="517"/>
                    <a:pt x="1600" y="517"/>
                  </a:cubicBezTo>
                  <a:cubicBezTo>
                    <a:pt x="1600" y="519"/>
                    <a:pt x="1600" y="519"/>
                    <a:pt x="1600" y="519"/>
                  </a:cubicBezTo>
                  <a:cubicBezTo>
                    <a:pt x="1594" y="522"/>
                    <a:pt x="1594" y="522"/>
                    <a:pt x="1594" y="522"/>
                  </a:cubicBezTo>
                  <a:cubicBezTo>
                    <a:pt x="1592" y="522"/>
                    <a:pt x="1597" y="520"/>
                    <a:pt x="1591" y="521"/>
                  </a:cubicBezTo>
                  <a:cubicBezTo>
                    <a:pt x="1588" y="525"/>
                    <a:pt x="1588" y="525"/>
                    <a:pt x="1588" y="525"/>
                  </a:cubicBezTo>
                  <a:cubicBezTo>
                    <a:pt x="1583" y="527"/>
                    <a:pt x="1619" y="508"/>
                    <a:pt x="1572" y="534"/>
                  </a:cubicBezTo>
                  <a:cubicBezTo>
                    <a:pt x="1563" y="539"/>
                    <a:pt x="1563" y="539"/>
                    <a:pt x="1563" y="539"/>
                  </a:cubicBezTo>
                  <a:cubicBezTo>
                    <a:pt x="1562" y="537"/>
                    <a:pt x="1562" y="537"/>
                    <a:pt x="1562" y="537"/>
                  </a:cubicBezTo>
                  <a:cubicBezTo>
                    <a:pt x="1555" y="545"/>
                    <a:pt x="1555" y="545"/>
                    <a:pt x="1555" y="545"/>
                  </a:cubicBezTo>
                  <a:cubicBezTo>
                    <a:pt x="1552" y="546"/>
                    <a:pt x="1552" y="546"/>
                    <a:pt x="1552" y="546"/>
                  </a:cubicBezTo>
                  <a:cubicBezTo>
                    <a:pt x="1552" y="545"/>
                    <a:pt x="1552" y="545"/>
                    <a:pt x="1552" y="545"/>
                  </a:cubicBezTo>
                  <a:cubicBezTo>
                    <a:pt x="1543" y="549"/>
                    <a:pt x="1543" y="549"/>
                    <a:pt x="1543" y="549"/>
                  </a:cubicBezTo>
                  <a:cubicBezTo>
                    <a:pt x="1543" y="549"/>
                    <a:pt x="1546" y="550"/>
                    <a:pt x="1542" y="550"/>
                  </a:cubicBezTo>
                  <a:cubicBezTo>
                    <a:pt x="1544" y="553"/>
                    <a:pt x="1550" y="546"/>
                    <a:pt x="1561" y="547"/>
                  </a:cubicBezTo>
                  <a:cubicBezTo>
                    <a:pt x="1559" y="547"/>
                    <a:pt x="1559" y="545"/>
                    <a:pt x="1561" y="545"/>
                  </a:cubicBezTo>
                  <a:cubicBezTo>
                    <a:pt x="1561" y="546"/>
                    <a:pt x="1561" y="546"/>
                    <a:pt x="1561" y="546"/>
                  </a:cubicBezTo>
                  <a:cubicBezTo>
                    <a:pt x="1557" y="546"/>
                    <a:pt x="1564" y="551"/>
                    <a:pt x="1564" y="543"/>
                  </a:cubicBezTo>
                  <a:cubicBezTo>
                    <a:pt x="1564" y="544"/>
                    <a:pt x="1564" y="544"/>
                    <a:pt x="1564" y="544"/>
                  </a:cubicBezTo>
                  <a:cubicBezTo>
                    <a:pt x="1566" y="543"/>
                    <a:pt x="1566" y="543"/>
                    <a:pt x="1566" y="543"/>
                  </a:cubicBezTo>
                  <a:cubicBezTo>
                    <a:pt x="1572" y="542"/>
                    <a:pt x="1572" y="542"/>
                    <a:pt x="1572" y="542"/>
                  </a:cubicBezTo>
                  <a:cubicBezTo>
                    <a:pt x="1569" y="544"/>
                    <a:pt x="1569" y="544"/>
                    <a:pt x="1569" y="544"/>
                  </a:cubicBezTo>
                  <a:cubicBezTo>
                    <a:pt x="1577" y="546"/>
                    <a:pt x="1577" y="546"/>
                    <a:pt x="1577" y="546"/>
                  </a:cubicBezTo>
                  <a:cubicBezTo>
                    <a:pt x="1578" y="545"/>
                    <a:pt x="1578" y="545"/>
                    <a:pt x="1578" y="545"/>
                  </a:cubicBezTo>
                  <a:cubicBezTo>
                    <a:pt x="1578" y="547"/>
                    <a:pt x="1578" y="547"/>
                    <a:pt x="1578" y="547"/>
                  </a:cubicBezTo>
                  <a:cubicBezTo>
                    <a:pt x="1579" y="547"/>
                    <a:pt x="1580" y="549"/>
                    <a:pt x="1581" y="547"/>
                  </a:cubicBezTo>
                  <a:cubicBezTo>
                    <a:pt x="1581" y="545"/>
                    <a:pt x="1581" y="545"/>
                    <a:pt x="1581" y="545"/>
                  </a:cubicBezTo>
                  <a:cubicBezTo>
                    <a:pt x="1584" y="543"/>
                    <a:pt x="1584" y="543"/>
                    <a:pt x="1584" y="543"/>
                  </a:cubicBezTo>
                  <a:cubicBezTo>
                    <a:pt x="1583" y="546"/>
                    <a:pt x="1583" y="546"/>
                    <a:pt x="1583" y="546"/>
                  </a:cubicBezTo>
                  <a:cubicBezTo>
                    <a:pt x="1588" y="546"/>
                    <a:pt x="1588" y="546"/>
                    <a:pt x="1588" y="546"/>
                  </a:cubicBezTo>
                  <a:cubicBezTo>
                    <a:pt x="1590" y="543"/>
                    <a:pt x="1590" y="543"/>
                    <a:pt x="1590" y="543"/>
                  </a:cubicBezTo>
                  <a:cubicBezTo>
                    <a:pt x="1591" y="543"/>
                    <a:pt x="1592" y="543"/>
                    <a:pt x="1593" y="543"/>
                  </a:cubicBezTo>
                  <a:cubicBezTo>
                    <a:pt x="1589" y="542"/>
                    <a:pt x="1589" y="542"/>
                    <a:pt x="1589" y="542"/>
                  </a:cubicBezTo>
                  <a:cubicBezTo>
                    <a:pt x="1588" y="542"/>
                    <a:pt x="1588" y="542"/>
                    <a:pt x="1588" y="542"/>
                  </a:cubicBezTo>
                  <a:cubicBezTo>
                    <a:pt x="1589" y="541"/>
                    <a:pt x="1589" y="541"/>
                    <a:pt x="1589" y="541"/>
                  </a:cubicBezTo>
                  <a:cubicBezTo>
                    <a:pt x="1587" y="540"/>
                    <a:pt x="1587" y="540"/>
                    <a:pt x="1587" y="540"/>
                  </a:cubicBezTo>
                  <a:cubicBezTo>
                    <a:pt x="1587" y="536"/>
                    <a:pt x="1587" y="536"/>
                    <a:pt x="1587" y="536"/>
                  </a:cubicBezTo>
                  <a:cubicBezTo>
                    <a:pt x="1590" y="537"/>
                    <a:pt x="1590" y="537"/>
                    <a:pt x="1590" y="537"/>
                  </a:cubicBezTo>
                  <a:cubicBezTo>
                    <a:pt x="1590" y="540"/>
                    <a:pt x="1590" y="540"/>
                    <a:pt x="1590" y="540"/>
                  </a:cubicBezTo>
                  <a:cubicBezTo>
                    <a:pt x="1594" y="539"/>
                    <a:pt x="1594" y="539"/>
                    <a:pt x="1594" y="539"/>
                  </a:cubicBezTo>
                  <a:cubicBezTo>
                    <a:pt x="1594" y="535"/>
                    <a:pt x="1594" y="535"/>
                    <a:pt x="1594" y="535"/>
                  </a:cubicBezTo>
                  <a:cubicBezTo>
                    <a:pt x="1597" y="535"/>
                    <a:pt x="1598" y="532"/>
                    <a:pt x="1601" y="535"/>
                  </a:cubicBezTo>
                  <a:cubicBezTo>
                    <a:pt x="1603" y="535"/>
                    <a:pt x="1604" y="531"/>
                    <a:pt x="1605" y="535"/>
                  </a:cubicBezTo>
                  <a:cubicBezTo>
                    <a:pt x="1603" y="538"/>
                    <a:pt x="1603" y="538"/>
                    <a:pt x="1603" y="538"/>
                  </a:cubicBezTo>
                  <a:cubicBezTo>
                    <a:pt x="1605" y="539"/>
                    <a:pt x="1605" y="539"/>
                    <a:pt x="1605" y="539"/>
                  </a:cubicBezTo>
                  <a:cubicBezTo>
                    <a:pt x="1614" y="535"/>
                    <a:pt x="1614" y="535"/>
                    <a:pt x="1614" y="535"/>
                  </a:cubicBezTo>
                  <a:cubicBezTo>
                    <a:pt x="1614" y="533"/>
                    <a:pt x="1614" y="533"/>
                    <a:pt x="1614" y="533"/>
                  </a:cubicBezTo>
                  <a:cubicBezTo>
                    <a:pt x="1623" y="531"/>
                    <a:pt x="1623" y="531"/>
                    <a:pt x="1623" y="531"/>
                  </a:cubicBezTo>
                  <a:cubicBezTo>
                    <a:pt x="1631" y="527"/>
                    <a:pt x="1631" y="527"/>
                    <a:pt x="1631" y="527"/>
                  </a:cubicBezTo>
                  <a:cubicBezTo>
                    <a:pt x="1636" y="527"/>
                    <a:pt x="1636" y="527"/>
                    <a:pt x="1636" y="527"/>
                  </a:cubicBezTo>
                  <a:cubicBezTo>
                    <a:pt x="1636" y="524"/>
                    <a:pt x="1636" y="524"/>
                    <a:pt x="1636" y="524"/>
                  </a:cubicBezTo>
                  <a:cubicBezTo>
                    <a:pt x="1640" y="524"/>
                    <a:pt x="1640" y="524"/>
                    <a:pt x="1640" y="524"/>
                  </a:cubicBezTo>
                  <a:cubicBezTo>
                    <a:pt x="1640" y="523"/>
                    <a:pt x="1639" y="523"/>
                    <a:pt x="1640" y="522"/>
                  </a:cubicBezTo>
                  <a:cubicBezTo>
                    <a:pt x="1641" y="524"/>
                    <a:pt x="1641" y="524"/>
                    <a:pt x="1641" y="524"/>
                  </a:cubicBezTo>
                  <a:cubicBezTo>
                    <a:pt x="1642" y="522"/>
                    <a:pt x="1644" y="524"/>
                    <a:pt x="1646" y="523"/>
                  </a:cubicBezTo>
                  <a:cubicBezTo>
                    <a:pt x="1647" y="524"/>
                    <a:pt x="1647" y="524"/>
                    <a:pt x="1647" y="524"/>
                  </a:cubicBezTo>
                  <a:cubicBezTo>
                    <a:pt x="1643" y="525"/>
                    <a:pt x="1643" y="525"/>
                    <a:pt x="1643" y="525"/>
                  </a:cubicBezTo>
                  <a:cubicBezTo>
                    <a:pt x="1647" y="522"/>
                    <a:pt x="1640" y="522"/>
                    <a:pt x="1636" y="528"/>
                  </a:cubicBezTo>
                  <a:cubicBezTo>
                    <a:pt x="1634" y="528"/>
                    <a:pt x="1631" y="528"/>
                    <a:pt x="1631" y="530"/>
                  </a:cubicBezTo>
                  <a:cubicBezTo>
                    <a:pt x="1631" y="531"/>
                    <a:pt x="1631" y="531"/>
                    <a:pt x="1631" y="531"/>
                  </a:cubicBezTo>
                  <a:cubicBezTo>
                    <a:pt x="1635" y="532"/>
                    <a:pt x="1635" y="532"/>
                    <a:pt x="1635" y="532"/>
                  </a:cubicBezTo>
                  <a:cubicBezTo>
                    <a:pt x="1639" y="531"/>
                    <a:pt x="1639" y="531"/>
                    <a:pt x="1639" y="531"/>
                  </a:cubicBezTo>
                  <a:cubicBezTo>
                    <a:pt x="1640" y="528"/>
                    <a:pt x="1640" y="528"/>
                    <a:pt x="1640" y="528"/>
                  </a:cubicBezTo>
                  <a:cubicBezTo>
                    <a:pt x="1644" y="528"/>
                    <a:pt x="1644" y="528"/>
                    <a:pt x="1644" y="528"/>
                  </a:cubicBezTo>
                  <a:cubicBezTo>
                    <a:pt x="1645" y="528"/>
                    <a:pt x="1640" y="528"/>
                    <a:pt x="1646" y="527"/>
                  </a:cubicBezTo>
                  <a:cubicBezTo>
                    <a:pt x="1640" y="532"/>
                    <a:pt x="1640" y="532"/>
                    <a:pt x="1640" y="532"/>
                  </a:cubicBezTo>
                  <a:cubicBezTo>
                    <a:pt x="1649" y="529"/>
                    <a:pt x="1649" y="529"/>
                    <a:pt x="1649" y="529"/>
                  </a:cubicBezTo>
                  <a:cubicBezTo>
                    <a:pt x="1650" y="529"/>
                    <a:pt x="1642" y="531"/>
                    <a:pt x="1653" y="529"/>
                  </a:cubicBezTo>
                  <a:cubicBezTo>
                    <a:pt x="1654" y="525"/>
                    <a:pt x="1632" y="538"/>
                    <a:pt x="1660" y="522"/>
                  </a:cubicBezTo>
                  <a:cubicBezTo>
                    <a:pt x="1661" y="522"/>
                    <a:pt x="1661" y="522"/>
                    <a:pt x="1661" y="522"/>
                  </a:cubicBezTo>
                  <a:cubicBezTo>
                    <a:pt x="1664" y="520"/>
                    <a:pt x="1664" y="520"/>
                    <a:pt x="1664" y="520"/>
                  </a:cubicBezTo>
                  <a:cubicBezTo>
                    <a:pt x="1660" y="517"/>
                    <a:pt x="1660" y="517"/>
                    <a:pt x="1660" y="517"/>
                  </a:cubicBezTo>
                  <a:cubicBezTo>
                    <a:pt x="1657" y="516"/>
                    <a:pt x="1659" y="522"/>
                    <a:pt x="1655" y="517"/>
                  </a:cubicBezTo>
                  <a:cubicBezTo>
                    <a:pt x="1654" y="518"/>
                    <a:pt x="1654" y="518"/>
                    <a:pt x="1654" y="518"/>
                  </a:cubicBezTo>
                  <a:cubicBezTo>
                    <a:pt x="1653" y="517"/>
                    <a:pt x="1653" y="517"/>
                    <a:pt x="1653" y="517"/>
                  </a:cubicBezTo>
                  <a:cubicBezTo>
                    <a:pt x="1655" y="515"/>
                    <a:pt x="1655" y="515"/>
                    <a:pt x="1655" y="515"/>
                  </a:cubicBezTo>
                  <a:cubicBezTo>
                    <a:pt x="1655" y="514"/>
                    <a:pt x="1655" y="514"/>
                    <a:pt x="1655" y="514"/>
                  </a:cubicBezTo>
                  <a:cubicBezTo>
                    <a:pt x="1657" y="511"/>
                    <a:pt x="1657" y="511"/>
                    <a:pt x="1657" y="511"/>
                  </a:cubicBezTo>
                  <a:cubicBezTo>
                    <a:pt x="1659" y="512"/>
                    <a:pt x="1659" y="512"/>
                    <a:pt x="1659" y="512"/>
                  </a:cubicBezTo>
                  <a:cubicBezTo>
                    <a:pt x="1659" y="513"/>
                    <a:pt x="1654" y="509"/>
                    <a:pt x="1658" y="515"/>
                  </a:cubicBezTo>
                  <a:cubicBezTo>
                    <a:pt x="1660" y="513"/>
                    <a:pt x="1660" y="513"/>
                    <a:pt x="1660" y="513"/>
                  </a:cubicBezTo>
                  <a:cubicBezTo>
                    <a:pt x="1660" y="515"/>
                    <a:pt x="1660" y="515"/>
                    <a:pt x="1660" y="515"/>
                  </a:cubicBezTo>
                  <a:cubicBezTo>
                    <a:pt x="1664" y="516"/>
                    <a:pt x="1664" y="516"/>
                    <a:pt x="1664" y="516"/>
                  </a:cubicBezTo>
                  <a:cubicBezTo>
                    <a:pt x="1667" y="515"/>
                    <a:pt x="1667" y="515"/>
                    <a:pt x="1667" y="515"/>
                  </a:cubicBezTo>
                  <a:cubicBezTo>
                    <a:pt x="1668" y="517"/>
                    <a:pt x="1668" y="517"/>
                    <a:pt x="1668" y="517"/>
                  </a:cubicBezTo>
                  <a:cubicBezTo>
                    <a:pt x="1673" y="514"/>
                    <a:pt x="1673" y="514"/>
                    <a:pt x="1673" y="514"/>
                  </a:cubicBezTo>
                  <a:cubicBezTo>
                    <a:pt x="1672" y="511"/>
                    <a:pt x="1672" y="511"/>
                    <a:pt x="1672" y="511"/>
                  </a:cubicBezTo>
                  <a:cubicBezTo>
                    <a:pt x="1674" y="509"/>
                    <a:pt x="1674" y="509"/>
                    <a:pt x="1674" y="509"/>
                  </a:cubicBezTo>
                  <a:cubicBezTo>
                    <a:pt x="1677" y="510"/>
                    <a:pt x="1677" y="510"/>
                    <a:pt x="1677" y="510"/>
                  </a:cubicBezTo>
                  <a:cubicBezTo>
                    <a:pt x="1679" y="507"/>
                    <a:pt x="1679" y="507"/>
                    <a:pt x="1679" y="507"/>
                  </a:cubicBezTo>
                  <a:cubicBezTo>
                    <a:pt x="1681" y="507"/>
                    <a:pt x="1681" y="507"/>
                    <a:pt x="1681" y="507"/>
                  </a:cubicBezTo>
                  <a:cubicBezTo>
                    <a:pt x="1681" y="512"/>
                    <a:pt x="1681" y="512"/>
                    <a:pt x="1681" y="512"/>
                  </a:cubicBezTo>
                  <a:cubicBezTo>
                    <a:pt x="1678" y="513"/>
                    <a:pt x="1678" y="513"/>
                    <a:pt x="1678" y="513"/>
                  </a:cubicBezTo>
                  <a:cubicBezTo>
                    <a:pt x="1679" y="514"/>
                    <a:pt x="1679" y="514"/>
                    <a:pt x="1679" y="514"/>
                  </a:cubicBezTo>
                  <a:cubicBezTo>
                    <a:pt x="1677" y="516"/>
                    <a:pt x="1677" y="516"/>
                    <a:pt x="1677" y="516"/>
                  </a:cubicBezTo>
                  <a:cubicBezTo>
                    <a:pt x="1678" y="519"/>
                    <a:pt x="1678" y="519"/>
                    <a:pt x="1678" y="519"/>
                  </a:cubicBezTo>
                  <a:cubicBezTo>
                    <a:pt x="1673" y="519"/>
                    <a:pt x="1673" y="519"/>
                    <a:pt x="1673" y="519"/>
                  </a:cubicBezTo>
                  <a:cubicBezTo>
                    <a:pt x="1672" y="519"/>
                    <a:pt x="1672" y="520"/>
                    <a:pt x="1675" y="521"/>
                  </a:cubicBezTo>
                  <a:cubicBezTo>
                    <a:pt x="1668" y="520"/>
                    <a:pt x="1668" y="520"/>
                    <a:pt x="1668" y="520"/>
                  </a:cubicBezTo>
                  <a:cubicBezTo>
                    <a:pt x="1670" y="522"/>
                    <a:pt x="1670" y="522"/>
                    <a:pt x="1670" y="522"/>
                  </a:cubicBezTo>
                  <a:cubicBezTo>
                    <a:pt x="1668" y="520"/>
                    <a:pt x="1666" y="527"/>
                    <a:pt x="1665" y="521"/>
                  </a:cubicBezTo>
                  <a:cubicBezTo>
                    <a:pt x="1657" y="528"/>
                    <a:pt x="1657" y="528"/>
                    <a:pt x="1657" y="528"/>
                  </a:cubicBezTo>
                  <a:cubicBezTo>
                    <a:pt x="1659" y="529"/>
                    <a:pt x="1659" y="529"/>
                    <a:pt x="1659" y="529"/>
                  </a:cubicBezTo>
                  <a:cubicBezTo>
                    <a:pt x="1667" y="527"/>
                    <a:pt x="1667" y="527"/>
                    <a:pt x="1667" y="527"/>
                  </a:cubicBezTo>
                  <a:cubicBezTo>
                    <a:pt x="1672" y="529"/>
                    <a:pt x="1672" y="529"/>
                    <a:pt x="1672" y="529"/>
                  </a:cubicBezTo>
                  <a:cubicBezTo>
                    <a:pt x="1679" y="527"/>
                    <a:pt x="1679" y="527"/>
                    <a:pt x="1679" y="527"/>
                  </a:cubicBezTo>
                  <a:cubicBezTo>
                    <a:pt x="1716" y="525"/>
                    <a:pt x="1716" y="525"/>
                    <a:pt x="1716" y="525"/>
                  </a:cubicBezTo>
                  <a:cubicBezTo>
                    <a:pt x="1721" y="525"/>
                    <a:pt x="1721" y="525"/>
                    <a:pt x="1721" y="525"/>
                  </a:cubicBezTo>
                  <a:cubicBezTo>
                    <a:pt x="1722" y="526"/>
                    <a:pt x="1722" y="526"/>
                    <a:pt x="1722" y="526"/>
                  </a:cubicBezTo>
                  <a:cubicBezTo>
                    <a:pt x="1714" y="528"/>
                    <a:pt x="1714" y="528"/>
                    <a:pt x="1714" y="528"/>
                  </a:cubicBezTo>
                  <a:cubicBezTo>
                    <a:pt x="1752" y="530"/>
                    <a:pt x="1752" y="530"/>
                    <a:pt x="1752" y="530"/>
                  </a:cubicBezTo>
                  <a:cubicBezTo>
                    <a:pt x="1771" y="528"/>
                    <a:pt x="1771" y="528"/>
                    <a:pt x="1771" y="528"/>
                  </a:cubicBezTo>
                  <a:cubicBezTo>
                    <a:pt x="1770" y="529"/>
                    <a:pt x="1770" y="529"/>
                    <a:pt x="1770" y="529"/>
                  </a:cubicBezTo>
                  <a:cubicBezTo>
                    <a:pt x="1771" y="531"/>
                    <a:pt x="1771" y="531"/>
                    <a:pt x="1771" y="531"/>
                  </a:cubicBezTo>
                  <a:cubicBezTo>
                    <a:pt x="1756" y="532"/>
                    <a:pt x="1756" y="532"/>
                    <a:pt x="1756" y="532"/>
                  </a:cubicBezTo>
                  <a:cubicBezTo>
                    <a:pt x="1757" y="536"/>
                    <a:pt x="1757" y="536"/>
                    <a:pt x="1757" y="536"/>
                  </a:cubicBezTo>
                  <a:cubicBezTo>
                    <a:pt x="1757" y="539"/>
                    <a:pt x="1757" y="539"/>
                    <a:pt x="1757" y="539"/>
                  </a:cubicBezTo>
                  <a:cubicBezTo>
                    <a:pt x="1756" y="539"/>
                    <a:pt x="1756" y="539"/>
                    <a:pt x="1756" y="539"/>
                  </a:cubicBezTo>
                  <a:cubicBezTo>
                    <a:pt x="1755" y="540"/>
                    <a:pt x="1755" y="540"/>
                    <a:pt x="1755" y="540"/>
                  </a:cubicBezTo>
                  <a:cubicBezTo>
                    <a:pt x="1757" y="541"/>
                    <a:pt x="1757" y="541"/>
                    <a:pt x="1757" y="541"/>
                  </a:cubicBezTo>
                  <a:cubicBezTo>
                    <a:pt x="1753" y="542"/>
                    <a:pt x="1753" y="542"/>
                    <a:pt x="1753" y="542"/>
                  </a:cubicBezTo>
                  <a:cubicBezTo>
                    <a:pt x="1751" y="540"/>
                    <a:pt x="1751" y="540"/>
                    <a:pt x="1751" y="540"/>
                  </a:cubicBezTo>
                  <a:cubicBezTo>
                    <a:pt x="1749" y="542"/>
                    <a:pt x="1749" y="542"/>
                    <a:pt x="1749" y="542"/>
                  </a:cubicBezTo>
                  <a:cubicBezTo>
                    <a:pt x="1744" y="542"/>
                    <a:pt x="1744" y="542"/>
                    <a:pt x="1744" y="542"/>
                  </a:cubicBezTo>
                  <a:cubicBezTo>
                    <a:pt x="1741" y="544"/>
                    <a:pt x="1741" y="544"/>
                    <a:pt x="1741" y="544"/>
                  </a:cubicBezTo>
                  <a:cubicBezTo>
                    <a:pt x="1742" y="543"/>
                    <a:pt x="1742" y="543"/>
                    <a:pt x="1742" y="543"/>
                  </a:cubicBezTo>
                  <a:cubicBezTo>
                    <a:pt x="1735" y="544"/>
                    <a:pt x="1735" y="544"/>
                    <a:pt x="1735" y="544"/>
                  </a:cubicBezTo>
                  <a:cubicBezTo>
                    <a:pt x="1732" y="546"/>
                    <a:pt x="1754" y="540"/>
                    <a:pt x="1728" y="547"/>
                  </a:cubicBezTo>
                  <a:cubicBezTo>
                    <a:pt x="1726" y="546"/>
                    <a:pt x="1726" y="546"/>
                    <a:pt x="1726" y="546"/>
                  </a:cubicBezTo>
                  <a:cubicBezTo>
                    <a:pt x="1725" y="546"/>
                    <a:pt x="1729" y="549"/>
                    <a:pt x="1724" y="547"/>
                  </a:cubicBezTo>
                  <a:cubicBezTo>
                    <a:pt x="1724" y="549"/>
                    <a:pt x="1724" y="549"/>
                    <a:pt x="1724" y="549"/>
                  </a:cubicBezTo>
                  <a:cubicBezTo>
                    <a:pt x="1721" y="550"/>
                    <a:pt x="1721" y="550"/>
                    <a:pt x="1721" y="550"/>
                  </a:cubicBezTo>
                  <a:cubicBezTo>
                    <a:pt x="1710" y="552"/>
                    <a:pt x="1710" y="552"/>
                    <a:pt x="1710" y="552"/>
                  </a:cubicBezTo>
                  <a:cubicBezTo>
                    <a:pt x="1706" y="554"/>
                    <a:pt x="1706" y="554"/>
                    <a:pt x="1706" y="554"/>
                  </a:cubicBezTo>
                  <a:cubicBezTo>
                    <a:pt x="1704" y="553"/>
                    <a:pt x="1704" y="553"/>
                    <a:pt x="1704" y="553"/>
                  </a:cubicBezTo>
                  <a:cubicBezTo>
                    <a:pt x="1700" y="553"/>
                    <a:pt x="1700" y="553"/>
                    <a:pt x="1700" y="553"/>
                  </a:cubicBezTo>
                  <a:cubicBezTo>
                    <a:pt x="1700" y="551"/>
                    <a:pt x="1697" y="554"/>
                    <a:pt x="1698" y="551"/>
                  </a:cubicBezTo>
                  <a:cubicBezTo>
                    <a:pt x="1695" y="555"/>
                    <a:pt x="1695" y="555"/>
                    <a:pt x="1695" y="555"/>
                  </a:cubicBezTo>
                  <a:cubicBezTo>
                    <a:pt x="1691" y="558"/>
                    <a:pt x="1691" y="558"/>
                    <a:pt x="1691" y="558"/>
                  </a:cubicBezTo>
                  <a:cubicBezTo>
                    <a:pt x="1691" y="557"/>
                    <a:pt x="1691" y="557"/>
                    <a:pt x="1691" y="557"/>
                  </a:cubicBezTo>
                  <a:cubicBezTo>
                    <a:pt x="1684" y="560"/>
                    <a:pt x="1684" y="560"/>
                    <a:pt x="1684" y="560"/>
                  </a:cubicBezTo>
                  <a:cubicBezTo>
                    <a:pt x="1683" y="561"/>
                    <a:pt x="1683" y="561"/>
                    <a:pt x="1683" y="561"/>
                  </a:cubicBezTo>
                  <a:cubicBezTo>
                    <a:pt x="1686" y="563"/>
                    <a:pt x="1686" y="563"/>
                    <a:pt x="1686" y="563"/>
                  </a:cubicBezTo>
                  <a:cubicBezTo>
                    <a:pt x="1708" y="558"/>
                    <a:pt x="1708" y="558"/>
                    <a:pt x="1708" y="558"/>
                  </a:cubicBezTo>
                  <a:cubicBezTo>
                    <a:pt x="1716" y="556"/>
                    <a:pt x="1716" y="556"/>
                    <a:pt x="1716" y="556"/>
                  </a:cubicBezTo>
                  <a:cubicBezTo>
                    <a:pt x="1730" y="557"/>
                    <a:pt x="1730" y="557"/>
                    <a:pt x="1730" y="557"/>
                  </a:cubicBezTo>
                  <a:cubicBezTo>
                    <a:pt x="1732" y="556"/>
                    <a:pt x="1732" y="556"/>
                    <a:pt x="1732" y="556"/>
                  </a:cubicBezTo>
                  <a:cubicBezTo>
                    <a:pt x="1736" y="557"/>
                    <a:pt x="1736" y="557"/>
                    <a:pt x="1736" y="557"/>
                  </a:cubicBezTo>
                  <a:cubicBezTo>
                    <a:pt x="1736" y="560"/>
                    <a:pt x="1736" y="560"/>
                    <a:pt x="1736" y="560"/>
                  </a:cubicBezTo>
                  <a:cubicBezTo>
                    <a:pt x="1732" y="562"/>
                    <a:pt x="1732" y="562"/>
                    <a:pt x="1732" y="562"/>
                  </a:cubicBezTo>
                  <a:cubicBezTo>
                    <a:pt x="1725" y="562"/>
                    <a:pt x="1725" y="562"/>
                    <a:pt x="1725" y="562"/>
                  </a:cubicBezTo>
                  <a:cubicBezTo>
                    <a:pt x="1724" y="561"/>
                    <a:pt x="1724" y="561"/>
                    <a:pt x="1724" y="561"/>
                  </a:cubicBezTo>
                  <a:cubicBezTo>
                    <a:pt x="1714" y="564"/>
                    <a:pt x="1714" y="564"/>
                    <a:pt x="1714" y="564"/>
                  </a:cubicBezTo>
                  <a:cubicBezTo>
                    <a:pt x="1708" y="563"/>
                    <a:pt x="1708" y="563"/>
                    <a:pt x="1708" y="563"/>
                  </a:cubicBezTo>
                  <a:cubicBezTo>
                    <a:pt x="1700" y="564"/>
                    <a:pt x="1700" y="564"/>
                    <a:pt x="1700" y="564"/>
                  </a:cubicBezTo>
                  <a:cubicBezTo>
                    <a:pt x="1701" y="564"/>
                    <a:pt x="1701" y="564"/>
                    <a:pt x="1701" y="564"/>
                  </a:cubicBezTo>
                  <a:cubicBezTo>
                    <a:pt x="1698" y="568"/>
                    <a:pt x="1698" y="568"/>
                    <a:pt x="1698" y="568"/>
                  </a:cubicBezTo>
                  <a:cubicBezTo>
                    <a:pt x="1697" y="566"/>
                    <a:pt x="1697" y="566"/>
                    <a:pt x="1697" y="566"/>
                  </a:cubicBezTo>
                  <a:cubicBezTo>
                    <a:pt x="1694" y="567"/>
                    <a:pt x="1694" y="567"/>
                    <a:pt x="1694" y="567"/>
                  </a:cubicBezTo>
                  <a:cubicBezTo>
                    <a:pt x="1695" y="568"/>
                    <a:pt x="1693" y="566"/>
                    <a:pt x="1693" y="569"/>
                  </a:cubicBezTo>
                  <a:cubicBezTo>
                    <a:pt x="1709" y="567"/>
                    <a:pt x="1709" y="567"/>
                    <a:pt x="1709" y="567"/>
                  </a:cubicBezTo>
                  <a:cubicBezTo>
                    <a:pt x="1708" y="568"/>
                    <a:pt x="1708" y="568"/>
                    <a:pt x="1708" y="568"/>
                  </a:cubicBezTo>
                  <a:cubicBezTo>
                    <a:pt x="1709" y="569"/>
                    <a:pt x="1709" y="569"/>
                    <a:pt x="1709" y="569"/>
                  </a:cubicBezTo>
                  <a:cubicBezTo>
                    <a:pt x="1706" y="568"/>
                    <a:pt x="1706" y="568"/>
                    <a:pt x="1706" y="568"/>
                  </a:cubicBezTo>
                  <a:cubicBezTo>
                    <a:pt x="1704" y="571"/>
                    <a:pt x="1704" y="571"/>
                    <a:pt x="1704" y="571"/>
                  </a:cubicBezTo>
                  <a:cubicBezTo>
                    <a:pt x="1707" y="576"/>
                    <a:pt x="1707" y="576"/>
                    <a:pt x="1707" y="576"/>
                  </a:cubicBezTo>
                  <a:cubicBezTo>
                    <a:pt x="1714" y="575"/>
                    <a:pt x="1714" y="575"/>
                    <a:pt x="1714" y="575"/>
                  </a:cubicBezTo>
                  <a:cubicBezTo>
                    <a:pt x="1715" y="573"/>
                    <a:pt x="1715" y="573"/>
                    <a:pt x="1715" y="573"/>
                  </a:cubicBezTo>
                  <a:cubicBezTo>
                    <a:pt x="1720" y="573"/>
                    <a:pt x="1720" y="573"/>
                    <a:pt x="1720" y="573"/>
                  </a:cubicBezTo>
                  <a:cubicBezTo>
                    <a:pt x="1720" y="572"/>
                    <a:pt x="1720" y="572"/>
                    <a:pt x="1720" y="572"/>
                  </a:cubicBezTo>
                  <a:cubicBezTo>
                    <a:pt x="1720" y="574"/>
                    <a:pt x="1720" y="574"/>
                    <a:pt x="1720" y="574"/>
                  </a:cubicBezTo>
                  <a:cubicBezTo>
                    <a:pt x="1724" y="574"/>
                    <a:pt x="1724" y="574"/>
                    <a:pt x="1724" y="574"/>
                  </a:cubicBezTo>
                  <a:cubicBezTo>
                    <a:pt x="1724" y="575"/>
                    <a:pt x="1724" y="575"/>
                    <a:pt x="1724" y="575"/>
                  </a:cubicBezTo>
                  <a:cubicBezTo>
                    <a:pt x="1710" y="578"/>
                    <a:pt x="1710" y="578"/>
                    <a:pt x="1710" y="578"/>
                  </a:cubicBezTo>
                  <a:cubicBezTo>
                    <a:pt x="1710" y="579"/>
                    <a:pt x="1719" y="574"/>
                    <a:pt x="1707" y="580"/>
                  </a:cubicBezTo>
                  <a:cubicBezTo>
                    <a:pt x="1702" y="580"/>
                    <a:pt x="1702" y="580"/>
                    <a:pt x="1702" y="580"/>
                  </a:cubicBezTo>
                  <a:cubicBezTo>
                    <a:pt x="1701" y="577"/>
                    <a:pt x="1701" y="577"/>
                    <a:pt x="1701" y="577"/>
                  </a:cubicBezTo>
                  <a:cubicBezTo>
                    <a:pt x="1693" y="581"/>
                    <a:pt x="1693" y="581"/>
                    <a:pt x="1693" y="581"/>
                  </a:cubicBezTo>
                  <a:cubicBezTo>
                    <a:pt x="1687" y="581"/>
                    <a:pt x="1687" y="581"/>
                    <a:pt x="1687" y="581"/>
                  </a:cubicBezTo>
                  <a:cubicBezTo>
                    <a:pt x="1679" y="585"/>
                    <a:pt x="1679" y="585"/>
                    <a:pt x="1679" y="585"/>
                  </a:cubicBezTo>
                  <a:cubicBezTo>
                    <a:pt x="1678" y="586"/>
                    <a:pt x="1678" y="586"/>
                    <a:pt x="1678" y="586"/>
                  </a:cubicBezTo>
                  <a:cubicBezTo>
                    <a:pt x="1680" y="584"/>
                    <a:pt x="1680" y="584"/>
                    <a:pt x="1680" y="584"/>
                  </a:cubicBezTo>
                  <a:cubicBezTo>
                    <a:pt x="1677" y="579"/>
                    <a:pt x="1677" y="579"/>
                    <a:pt x="1677" y="579"/>
                  </a:cubicBezTo>
                  <a:cubicBezTo>
                    <a:pt x="1682" y="579"/>
                    <a:pt x="1682" y="579"/>
                    <a:pt x="1682" y="579"/>
                  </a:cubicBezTo>
                  <a:cubicBezTo>
                    <a:pt x="1679" y="577"/>
                    <a:pt x="1679" y="577"/>
                    <a:pt x="1679" y="577"/>
                  </a:cubicBezTo>
                  <a:cubicBezTo>
                    <a:pt x="1672" y="578"/>
                    <a:pt x="1672" y="578"/>
                    <a:pt x="1672" y="578"/>
                  </a:cubicBezTo>
                  <a:cubicBezTo>
                    <a:pt x="1669" y="574"/>
                    <a:pt x="1669" y="574"/>
                    <a:pt x="1669" y="574"/>
                  </a:cubicBezTo>
                  <a:cubicBezTo>
                    <a:pt x="1667" y="579"/>
                    <a:pt x="1667" y="579"/>
                    <a:pt x="1667" y="579"/>
                  </a:cubicBezTo>
                  <a:cubicBezTo>
                    <a:pt x="1656" y="581"/>
                    <a:pt x="1656" y="581"/>
                    <a:pt x="1656" y="581"/>
                  </a:cubicBezTo>
                  <a:cubicBezTo>
                    <a:pt x="1655" y="581"/>
                    <a:pt x="1654" y="581"/>
                    <a:pt x="1653" y="582"/>
                  </a:cubicBezTo>
                  <a:cubicBezTo>
                    <a:pt x="1646" y="583"/>
                    <a:pt x="1646" y="583"/>
                    <a:pt x="1646" y="583"/>
                  </a:cubicBezTo>
                  <a:cubicBezTo>
                    <a:pt x="1641" y="583"/>
                    <a:pt x="1641" y="583"/>
                    <a:pt x="1641" y="583"/>
                  </a:cubicBezTo>
                  <a:cubicBezTo>
                    <a:pt x="1641" y="583"/>
                    <a:pt x="1639" y="585"/>
                    <a:pt x="1641" y="581"/>
                  </a:cubicBezTo>
                  <a:cubicBezTo>
                    <a:pt x="1633" y="585"/>
                    <a:pt x="1633" y="585"/>
                    <a:pt x="1633" y="585"/>
                  </a:cubicBezTo>
                  <a:cubicBezTo>
                    <a:pt x="1631" y="583"/>
                    <a:pt x="1631" y="583"/>
                    <a:pt x="1631" y="583"/>
                  </a:cubicBezTo>
                  <a:cubicBezTo>
                    <a:pt x="1628" y="587"/>
                    <a:pt x="1628" y="587"/>
                    <a:pt x="1628" y="587"/>
                  </a:cubicBezTo>
                  <a:cubicBezTo>
                    <a:pt x="1627" y="586"/>
                    <a:pt x="1627" y="586"/>
                    <a:pt x="1627" y="586"/>
                  </a:cubicBezTo>
                  <a:cubicBezTo>
                    <a:pt x="1626" y="591"/>
                    <a:pt x="1627" y="583"/>
                    <a:pt x="1622" y="587"/>
                  </a:cubicBezTo>
                  <a:cubicBezTo>
                    <a:pt x="1625" y="588"/>
                    <a:pt x="1625" y="588"/>
                    <a:pt x="1625" y="588"/>
                  </a:cubicBezTo>
                  <a:cubicBezTo>
                    <a:pt x="1628" y="590"/>
                    <a:pt x="1628" y="590"/>
                    <a:pt x="1628" y="590"/>
                  </a:cubicBezTo>
                  <a:cubicBezTo>
                    <a:pt x="1625" y="592"/>
                    <a:pt x="1625" y="592"/>
                    <a:pt x="1625" y="592"/>
                  </a:cubicBezTo>
                  <a:cubicBezTo>
                    <a:pt x="1631" y="593"/>
                    <a:pt x="1631" y="593"/>
                    <a:pt x="1631" y="593"/>
                  </a:cubicBezTo>
                  <a:cubicBezTo>
                    <a:pt x="1635" y="593"/>
                    <a:pt x="1635" y="593"/>
                    <a:pt x="1635" y="593"/>
                  </a:cubicBezTo>
                  <a:cubicBezTo>
                    <a:pt x="1639" y="590"/>
                    <a:pt x="1639" y="590"/>
                    <a:pt x="1639" y="590"/>
                  </a:cubicBezTo>
                  <a:cubicBezTo>
                    <a:pt x="1652" y="587"/>
                    <a:pt x="1652" y="587"/>
                    <a:pt x="1652" y="587"/>
                  </a:cubicBezTo>
                  <a:cubicBezTo>
                    <a:pt x="1653" y="587"/>
                    <a:pt x="1653" y="587"/>
                    <a:pt x="1653" y="587"/>
                  </a:cubicBezTo>
                  <a:cubicBezTo>
                    <a:pt x="1653" y="587"/>
                    <a:pt x="1653" y="587"/>
                    <a:pt x="1653" y="587"/>
                  </a:cubicBezTo>
                  <a:cubicBezTo>
                    <a:pt x="1642" y="591"/>
                    <a:pt x="1642" y="591"/>
                    <a:pt x="1642" y="591"/>
                  </a:cubicBezTo>
                  <a:cubicBezTo>
                    <a:pt x="1641" y="592"/>
                    <a:pt x="1645" y="590"/>
                    <a:pt x="1641" y="593"/>
                  </a:cubicBezTo>
                  <a:cubicBezTo>
                    <a:pt x="1642" y="594"/>
                    <a:pt x="1642" y="594"/>
                    <a:pt x="1642" y="594"/>
                  </a:cubicBezTo>
                  <a:cubicBezTo>
                    <a:pt x="1641" y="594"/>
                    <a:pt x="1641" y="594"/>
                    <a:pt x="1641" y="594"/>
                  </a:cubicBezTo>
                  <a:cubicBezTo>
                    <a:pt x="1641" y="596"/>
                    <a:pt x="1641" y="596"/>
                    <a:pt x="1641" y="596"/>
                  </a:cubicBezTo>
                  <a:cubicBezTo>
                    <a:pt x="1642" y="597"/>
                    <a:pt x="1642" y="597"/>
                    <a:pt x="1642" y="597"/>
                  </a:cubicBezTo>
                  <a:cubicBezTo>
                    <a:pt x="1643" y="596"/>
                    <a:pt x="1643" y="596"/>
                    <a:pt x="1643" y="596"/>
                  </a:cubicBezTo>
                  <a:cubicBezTo>
                    <a:pt x="1644" y="597"/>
                    <a:pt x="1644" y="597"/>
                    <a:pt x="1644" y="597"/>
                  </a:cubicBezTo>
                  <a:cubicBezTo>
                    <a:pt x="1650" y="595"/>
                    <a:pt x="1647" y="600"/>
                    <a:pt x="1665" y="597"/>
                  </a:cubicBezTo>
                  <a:cubicBezTo>
                    <a:pt x="1667" y="598"/>
                    <a:pt x="1667" y="598"/>
                    <a:pt x="1667" y="598"/>
                  </a:cubicBezTo>
                  <a:cubicBezTo>
                    <a:pt x="1662" y="600"/>
                    <a:pt x="1662" y="600"/>
                    <a:pt x="1662" y="600"/>
                  </a:cubicBezTo>
                  <a:cubicBezTo>
                    <a:pt x="1660" y="601"/>
                    <a:pt x="1660" y="601"/>
                    <a:pt x="1660" y="601"/>
                  </a:cubicBezTo>
                  <a:cubicBezTo>
                    <a:pt x="1662" y="603"/>
                    <a:pt x="1662" y="603"/>
                    <a:pt x="1662" y="603"/>
                  </a:cubicBezTo>
                  <a:cubicBezTo>
                    <a:pt x="1673" y="599"/>
                    <a:pt x="1673" y="599"/>
                    <a:pt x="1673" y="599"/>
                  </a:cubicBezTo>
                  <a:cubicBezTo>
                    <a:pt x="1679" y="599"/>
                    <a:pt x="1679" y="599"/>
                    <a:pt x="1679" y="599"/>
                  </a:cubicBezTo>
                  <a:cubicBezTo>
                    <a:pt x="1683" y="595"/>
                    <a:pt x="1685" y="599"/>
                    <a:pt x="1693" y="596"/>
                  </a:cubicBezTo>
                  <a:cubicBezTo>
                    <a:pt x="1705" y="594"/>
                    <a:pt x="1705" y="594"/>
                    <a:pt x="1705" y="594"/>
                  </a:cubicBezTo>
                  <a:cubicBezTo>
                    <a:pt x="1724" y="590"/>
                    <a:pt x="1724" y="590"/>
                    <a:pt x="1724" y="590"/>
                  </a:cubicBezTo>
                  <a:cubicBezTo>
                    <a:pt x="1733" y="593"/>
                    <a:pt x="1733" y="593"/>
                    <a:pt x="1733" y="593"/>
                  </a:cubicBezTo>
                  <a:cubicBezTo>
                    <a:pt x="1738" y="596"/>
                    <a:pt x="1738" y="596"/>
                    <a:pt x="1738" y="596"/>
                  </a:cubicBezTo>
                  <a:cubicBezTo>
                    <a:pt x="1740" y="596"/>
                    <a:pt x="1740" y="596"/>
                    <a:pt x="1740" y="596"/>
                  </a:cubicBezTo>
                  <a:cubicBezTo>
                    <a:pt x="1740" y="594"/>
                    <a:pt x="1740" y="594"/>
                    <a:pt x="1740" y="594"/>
                  </a:cubicBezTo>
                  <a:cubicBezTo>
                    <a:pt x="1740" y="596"/>
                    <a:pt x="1734" y="591"/>
                    <a:pt x="1742" y="596"/>
                  </a:cubicBezTo>
                  <a:cubicBezTo>
                    <a:pt x="1743" y="593"/>
                    <a:pt x="1743" y="593"/>
                    <a:pt x="1743" y="593"/>
                  </a:cubicBezTo>
                  <a:cubicBezTo>
                    <a:pt x="1747" y="592"/>
                    <a:pt x="1747" y="592"/>
                    <a:pt x="1747" y="592"/>
                  </a:cubicBezTo>
                  <a:cubicBezTo>
                    <a:pt x="1750" y="593"/>
                    <a:pt x="1750" y="593"/>
                    <a:pt x="1750" y="593"/>
                  </a:cubicBezTo>
                  <a:cubicBezTo>
                    <a:pt x="1755" y="591"/>
                    <a:pt x="1755" y="591"/>
                    <a:pt x="1755" y="591"/>
                  </a:cubicBezTo>
                  <a:cubicBezTo>
                    <a:pt x="1757" y="592"/>
                    <a:pt x="1757" y="592"/>
                    <a:pt x="1757" y="592"/>
                  </a:cubicBezTo>
                  <a:cubicBezTo>
                    <a:pt x="1772" y="589"/>
                    <a:pt x="1772" y="589"/>
                    <a:pt x="1772" y="589"/>
                  </a:cubicBezTo>
                  <a:cubicBezTo>
                    <a:pt x="1775" y="590"/>
                    <a:pt x="1775" y="590"/>
                    <a:pt x="1775" y="590"/>
                  </a:cubicBezTo>
                  <a:cubicBezTo>
                    <a:pt x="1773" y="592"/>
                    <a:pt x="1773" y="592"/>
                    <a:pt x="1773" y="592"/>
                  </a:cubicBezTo>
                  <a:cubicBezTo>
                    <a:pt x="1778" y="593"/>
                    <a:pt x="1778" y="593"/>
                    <a:pt x="1778" y="593"/>
                  </a:cubicBezTo>
                  <a:cubicBezTo>
                    <a:pt x="1775" y="596"/>
                    <a:pt x="1775" y="596"/>
                    <a:pt x="1775" y="596"/>
                  </a:cubicBezTo>
                  <a:cubicBezTo>
                    <a:pt x="1767" y="596"/>
                    <a:pt x="1767" y="596"/>
                    <a:pt x="1767" y="596"/>
                  </a:cubicBezTo>
                  <a:cubicBezTo>
                    <a:pt x="1767" y="596"/>
                    <a:pt x="1767" y="596"/>
                    <a:pt x="1767" y="596"/>
                  </a:cubicBezTo>
                  <a:cubicBezTo>
                    <a:pt x="1761" y="596"/>
                    <a:pt x="1761" y="596"/>
                    <a:pt x="1761" y="596"/>
                  </a:cubicBezTo>
                  <a:cubicBezTo>
                    <a:pt x="1762" y="599"/>
                    <a:pt x="1762" y="599"/>
                    <a:pt x="1762" y="599"/>
                  </a:cubicBezTo>
                  <a:cubicBezTo>
                    <a:pt x="1756" y="599"/>
                    <a:pt x="1756" y="599"/>
                    <a:pt x="1756" y="599"/>
                  </a:cubicBezTo>
                  <a:cubicBezTo>
                    <a:pt x="1748" y="603"/>
                    <a:pt x="1748" y="603"/>
                    <a:pt x="1748" y="603"/>
                  </a:cubicBezTo>
                  <a:cubicBezTo>
                    <a:pt x="1736" y="608"/>
                    <a:pt x="1736" y="608"/>
                    <a:pt x="1736" y="608"/>
                  </a:cubicBezTo>
                  <a:cubicBezTo>
                    <a:pt x="1734" y="607"/>
                    <a:pt x="1734" y="607"/>
                    <a:pt x="1734" y="607"/>
                  </a:cubicBezTo>
                  <a:cubicBezTo>
                    <a:pt x="1733" y="607"/>
                    <a:pt x="1733" y="607"/>
                    <a:pt x="1733" y="607"/>
                  </a:cubicBezTo>
                  <a:cubicBezTo>
                    <a:pt x="1732" y="609"/>
                    <a:pt x="1732" y="609"/>
                    <a:pt x="1732" y="609"/>
                  </a:cubicBezTo>
                  <a:cubicBezTo>
                    <a:pt x="1729" y="608"/>
                    <a:pt x="1729" y="608"/>
                    <a:pt x="1729" y="608"/>
                  </a:cubicBezTo>
                  <a:cubicBezTo>
                    <a:pt x="1727" y="609"/>
                    <a:pt x="1727" y="609"/>
                    <a:pt x="1727" y="609"/>
                  </a:cubicBezTo>
                  <a:cubicBezTo>
                    <a:pt x="1729" y="610"/>
                    <a:pt x="1729" y="610"/>
                    <a:pt x="1729" y="610"/>
                  </a:cubicBezTo>
                  <a:cubicBezTo>
                    <a:pt x="1720" y="612"/>
                    <a:pt x="1720" y="612"/>
                    <a:pt x="1720" y="612"/>
                  </a:cubicBezTo>
                  <a:cubicBezTo>
                    <a:pt x="1715" y="616"/>
                    <a:pt x="1715" y="616"/>
                    <a:pt x="1715" y="616"/>
                  </a:cubicBezTo>
                  <a:cubicBezTo>
                    <a:pt x="1702" y="620"/>
                    <a:pt x="1702" y="620"/>
                    <a:pt x="1702" y="620"/>
                  </a:cubicBezTo>
                  <a:cubicBezTo>
                    <a:pt x="1701" y="619"/>
                    <a:pt x="1701" y="619"/>
                    <a:pt x="1701" y="619"/>
                  </a:cubicBezTo>
                  <a:cubicBezTo>
                    <a:pt x="1700" y="621"/>
                    <a:pt x="1700" y="621"/>
                    <a:pt x="1700" y="621"/>
                  </a:cubicBezTo>
                  <a:cubicBezTo>
                    <a:pt x="1703" y="620"/>
                    <a:pt x="1699" y="621"/>
                    <a:pt x="1699" y="618"/>
                  </a:cubicBezTo>
                  <a:cubicBezTo>
                    <a:pt x="1694" y="621"/>
                    <a:pt x="1694" y="621"/>
                    <a:pt x="1694" y="621"/>
                  </a:cubicBezTo>
                  <a:cubicBezTo>
                    <a:pt x="1693" y="620"/>
                    <a:pt x="1693" y="620"/>
                    <a:pt x="1693" y="620"/>
                  </a:cubicBezTo>
                  <a:cubicBezTo>
                    <a:pt x="1692" y="622"/>
                    <a:pt x="1692" y="622"/>
                    <a:pt x="1692" y="622"/>
                  </a:cubicBezTo>
                  <a:cubicBezTo>
                    <a:pt x="1693" y="626"/>
                    <a:pt x="1693" y="626"/>
                    <a:pt x="1693" y="626"/>
                  </a:cubicBezTo>
                  <a:cubicBezTo>
                    <a:pt x="1689" y="629"/>
                    <a:pt x="1708" y="630"/>
                    <a:pt x="1687" y="627"/>
                  </a:cubicBezTo>
                  <a:cubicBezTo>
                    <a:pt x="1691" y="629"/>
                    <a:pt x="1691" y="629"/>
                    <a:pt x="1691" y="629"/>
                  </a:cubicBezTo>
                  <a:cubicBezTo>
                    <a:pt x="1696" y="629"/>
                    <a:pt x="1696" y="629"/>
                    <a:pt x="1696" y="629"/>
                  </a:cubicBezTo>
                  <a:cubicBezTo>
                    <a:pt x="1697" y="628"/>
                    <a:pt x="1697" y="628"/>
                    <a:pt x="1697" y="628"/>
                  </a:cubicBezTo>
                  <a:cubicBezTo>
                    <a:pt x="1700" y="628"/>
                    <a:pt x="1698" y="625"/>
                    <a:pt x="1704" y="624"/>
                  </a:cubicBezTo>
                  <a:cubicBezTo>
                    <a:pt x="1706" y="625"/>
                    <a:pt x="1706" y="625"/>
                    <a:pt x="1706" y="625"/>
                  </a:cubicBezTo>
                  <a:cubicBezTo>
                    <a:pt x="1707" y="624"/>
                    <a:pt x="1707" y="624"/>
                    <a:pt x="1707" y="624"/>
                  </a:cubicBezTo>
                  <a:cubicBezTo>
                    <a:pt x="1712" y="625"/>
                    <a:pt x="1712" y="625"/>
                    <a:pt x="1712" y="625"/>
                  </a:cubicBezTo>
                  <a:cubicBezTo>
                    <a:pt x="1716" y="623"/>
                    <a:pt x="1716" y="623"/>
                    <a:pt x="1716" y="623"/>
                  </a:cubicBezTo>
                  <a:cubicBezTo>
                    <a:pt x="1719" y="624"/>
                    <a:pt x="1719" y="624"/>
                    <a:pt x="1719" y="624"/>
                  </a:cubicBezTo>
                  <a:cubicBezTo>
                    <a:pt x="1719" y="626"/>
                    <a:pt x="1719" y="626"/>
                    <a:pt x="1719" y="626"/>
                  </a:cubicBezTo>
                  <a:cubicBezTo>
                    <a:pt x="1717" y="629"/>
                    <a:pt x="1717" y="629"/>
                    <a:pt x="1717" y="629"/>
                  </a:cubicBezTo>
                  <a:cubicBezTo>
                    <a:pt x="1709" y="629"/>
                    <a:pt x="1709" y="629"/>
                    <a:pt x="1709" y="629"/>
                  </a:cubicBezTo>
                  <a:cubicBezTo>
                    <a:pt x="1705" y="632"/>
                    <a:pt x="1705" y="632"/>
                    <a:pt x="1705" y="632"/>
                  </a:cubicBezTo>
                  <a:cubicBezTo>
                    <a:pt x="1701" y="634"/>
                    <a:pt x="1701" y="634"/>
                    <a:pt x="1701" y="634"/>
                  </a:cubicBezTo>
                  <a:cubicBezTo>
                    <a:pt x="1700" y="633"/>
                    <a:pt x="1700" y="633"/>
                    <a:pt x="1700" y="633"/>
                  </a:cubicBezTo>
                  <a:cubicBezTo>
                    <a:pt x="1695" y="632"/>
                    <a:pt x="1695" y="632"/>
                    <a:pt x="1695" y="632"/>
                  </a:cubicBezTo>
                  <a:cubicBezTo>
                    <a:pt x="1693" y="632"/>
                    <a:pt x="1693" y="632"/>
                    <a:pt x="1693" y="632"/>
                  </a:cubicBezTo>
                  <a:cubicBezTo>
                    <a:pt x="1692" y="633"/>
                    <a:pt x="1692" y="633"/>
                    <a:pt x="1692" y="633"/>
                  </a:cubicBezTo>
                  <a:cubicBezTo>
                    <a:pt x="1696" y="636"/>
                    <a:pt x="1696" y="636"/>
                    <a:pt x="1696" y="636"/>
                  </a:cubicBezTo>
                  <a:cubicBezTo>
                    <a:pt x="1693" y="638"/>
                    <a:pt x="1693" y="638"/>
                    <a:pt x="1693" y="638"/>
                  </a:cubicBezTo>
                  <a:cubicBezTo>
                    <a:pt x="1687" y="638"/>
                    <a:pt x="1687" y="638"/>
                    <a:pt x="1687" y="638"/>
                  </a:cubicBezTo>
                  <a:cubicBezTo>
                    <a:pt x="1683" y="640"/>
                    <a:pt x="1683" y="640"/>
                    <a:pt x="1683" y="640"/>
                  </a:cubicBezTo>
                  <a:cubicBezTo>
                    <a:pt x="1680" y="640"/>
                    <a:pt x="1688" y="635"/>
                    <a:pt x="1678" y="642"/>
                  </a:cubicBezTo>
                  <a:cubicBezTo>
                    <a:pt x="1678" y="643"/>
                    <a:pt x="1678" y="643"/>
                    <a:pt x="1678" y="643"/>
                  </a:cubicBezTo>
                  <a:cubicBezTo>
                    <a:pt x="1684" y="642"/>
                    <a:pt x="1684" y="642"/>
                    <a:pt x="1684" y="642"/>
                  </a:cubicBezTo>
                  <a:cubicBezTo>
                    <a:pt x="1679" y="645"/>
                    <a:pt x="1679" y="645"/>
                    <a:pt x="1679" y="645"/>
                  </a:cubicBezTo>
                  <a:cubicBezTo>
                    <a:pt x="1681" y="646"/>
                    <a:pt x="1681" y="646"/>
                    <a:pt x="1681" y="646"/>
                  </a:cubicBezTo>
                  <a:cubicBezTo>
                    <a:pt x="1686" y="645"/>
                    <a:pt x="1686" y="645"/>
                    <a:pt x="1686" y="645"/>
                  </a:cubicBezTo>
                  <a:cubicBezTo>
                    <a:pt x="1686" y="647"/>
                    <a:pt x="1679" y="644"/>
                    <a:pt x="1687" y="648"/>
                  </a:cubicBezTo>
                  <a:cubicBezTo>
                    <a:pt x="1683" y="648"/>
                    <a:pt x="1683" y="648"/>
                    <a:pt x="1683" y="648"/>
                  </a:cubicBezTo>
                  <a:cubicBezTo>
                    <a:pt x="1683" y="649"/>
                    <a:pt x="1683" y="649"/>
                    <a:pt x="1683" y="649"/>
                  </a:cubicBezTo>
                  <a:cubicBezTo>
                    <a:pt x="1684" y="650"/>
                    <a:pt x="1684" y="650"/>
                    <a:pt x="1684" y="650"/>
                  </a:cubicBezTo>
                  <a:cubicBezTo>
                    <a:pt x="1681" y="649"/>
                    <a:pt x="1681" y="649"/>
                    <a:pt x="1681" y="649"/>
                  </a:cubicBezTo>
                  <a:cubicBezTo>
                    <a:pt x="1680" y="650"/>
                    <a:pt x="1680" y="650"/>
                    <a:pt x="1680" y="650"/>
                  </a:cubicBezTo>
                  <a:cubicBezTo>
                    <a:pt x="1677" y="646"/>
                    <a:pt x="1677" y="646"/>
                    <a:pt x="1677" y="646"/>
                  </a:cubicBezTo>
                  <a:cubicBezTo>
                    <a:pt x="1673" y="645"/>
                    <a:pt x="1673" y="645"/>
                    <a:pt x="1673" y="645"/>
                  </a:cubicBezTo>
                  <a:cubicBezTo>
                    <a:pt x="1676" y="644"/>
                    <a:pt x="1676" y="644"/>
                    <a:pt x="1676" y="644"/>
                  </a:cubicBezTo>
                  <a:cubicBezTo>
                    <a:pt x="1675" y="643"/>
                    <a:pt x="1673" y="650"/>
                    <a:pt x="1677" y="642"/>
                  </a:cubicBezTo>
                  <a:cubicBezTo>
                    <a:pt x="1670" y="642"/>
                    <a:pt x="1670" y="642"/>
                    <a:pt x="1670" y="642"/>
                  </a:cubicBezTo>
                  <a:cubicBezTo>
                    <a:pt x="1669" y="643"/>
                    <a:pt x="1669" y="643"/>
                    <a:pt x="1669" y="643"/>
                  </a:cubicBezTo>
                  <a:cubicBezTo>
                    <a:pt x="1660" y="644"/>
                    <a:pt x="1660" y="644"/>
                    <a:pt x="1660" y="644"/>
                  </a:cubicBezTo>
                  <a:cubicBezTo>
                    <a:pt x="1657" y="647"/>
                    <a:pt x="1657" y="647"/>
                    <a:pt x="1657" y="647"/>
                  </a:cubicBezTo>
                  <a:cubicBezTo>
                    <a:pt x="1657" y="648"/>
                    <a:pt x="1657" y="648"/>
                    <a:pt x="1657" y="648"/>
                  </a:cubicBezTo>
                  <a:cubicBezTo>
                    <a:pt x="1656" y="647"/>
                    <a:pt x="1656" y="647"/>
                    <a:pt x="1656" y="647"/>
                  </a:cubicBezTo>
                  <a:cubicBezTo>
                    <a:pt x="1653" y="650"/>
                    <a:pt x="1653" y="650"/>
                    <a:pt x="1653" y="650"/>
                  </a:cubicBezTo>
                  <a:cubicBezTo>
                    <a:pt x="1648" y="657"/>
                    <a:pt x="1652" y="647"/>
                    <a:pt x="1640" y="652"/>
                  </a:cubicBezTo>
                  <a:cubicBezTo>
                    <a:pt x="1641" y="651"/>
                    <a:pt x="1641" y="651"/>
                    <a:pt x="1641" y="651"/>
                  </a:cubicBezTo>
                  <a:cubicBezTo>
                    <a:pt x="1640" y="650"/>
                    <a:pt x="1640" y="650"/>
                    <a:pt x="1640" y="650"/>
                  </a:cubicBezTo>
                  <a:cubicBezTo>
                    <a:pt x="1628" y="654"/>
                    <a:pt x="1628" y="654"/>
                    <a:pt x="1628" y="654"/>
                  </a:cubicBezTo>
                  <a:cubicBezTo>
                    <a:pt x="1627" y="654"/>
                    <a:pt x="1635" y="650"/>
                    <a:pt x="1625" y="655"/>
                  </a:cubicBezTo>
                  <a:cubicBezTo>
                    <a:pt x="1625" y="657"/>
                    <a:pt x="1625" y="657"/>
                    <a:pt x="1625" y="657"/>
                  </a:cubicBezTo>
                  <a:cubicBezTo>
                    <a:pt x="1627" y="658"/>
                    <a:pt x="1627" y="658"/>
                    <a:pt x="1627" y="658"/>
                  </a:cubicBezTo>
                  <a:cubicBezTo>
                    <a:pt x="1629" y="657"/>
                    <a:pt x="1629" y="657"/>
                    <a:pt x="1629" y="657"/>
                  </a:cubicBezTo>
                  <a:cubicBezTo>
                    <a:pt x="1649" y="658"/>
                    <a:pt x="1649" y="658"/>
                    <a:pt x="1649" y="658"/>
                  </a:cubicBezTo>
                  <a:cubicBezTo>
                    <a:pt x="1650" y="658"/>
                    <a:pt x="1650" y="658"/>
                    <a:pt x="1650" y="658"/>
                  </a:cubicBezTo>
                  <a:cubicBezTo>
                    <a:pt x="1651" y="657"/>
                    <a:pt x="1651" y="657"/>
                    <a:pt x="1651" y="657"/>
                  </a:cubicBezTo>
                  <a:cubicBezTo>
                    <a:pt x="1650" y="655"/>
                    <a:pt x="1650" y="655"/>
                    <a:pt x="1650" y="655"/>
                  </a:cubicBezTo>
                  <a:cubicBezTo>
                    <a:pt x="1651" y="655"/>
                    <a:pt x="1654" y="657"/>
                    <a:pt x="1653" y="654"/>
                  </a:cubicBezTo>
                  <a:cubicBezTo>
                    <a:pt x="1649" y="652"/>
                    <a:pt x="1649" y="652"/>
                    <a:pt x="1649" y="652"/>
                  </a:cubicBezTo>
                  <a:cubicBezTo>
                    <a:pt x="1658" y="651"/>
                    <a:pt x="1658" y="651"/>
                    <a:pt x="1658" y="651"/>
                  </a:cubicBezTo>
                  <a:cubicBezTo>
                    <a:pt x="1656" y="653"/>
                    <a:pt x="1656" y="653"/>
                    <a:pt x="1656" y="653"/>
                  </a:cubicBezTo>
                  <a:cubicBezTo>
                    <a:pt x="1661" y="658"/>
                    <a:pt x="1661" y="658"/>
                    <a:pt x="1661" y="658"/>
                  </a:cubicBezTo>
                  <a:cubicBezTo>
                    <a:pt x="1663" y="657"/>
                    <a:pt x="1663" y="657"/>
                    <a:pt x="1663" y="657"/>
                  </a:cubicBezTo>
                  <a:cubicBezTo>
                    <a:pt x="1665" y="658"/>
                    <a:pt x="1665" y="658"/>
                    <a:pt x="1665" y="658"/>
                  </a:cubicBezTo>
                  <a:cubicBezTo>
                    <a:pt x="1665" y="657"/>
                    <a:pt x="1665" y="657"/>
                    <a:pt x="1665" y="657"/>
                  </a:cubicBezTo>
                  <a:cubicBezTo>
                    <a:pt x="1671" y="657"/>
                    <a:pt x="1671" y="657"/>
                    <a:pt x="1671" y="657"/>
                  </a:cubicBezTo>
                  <a:cubicBezTo>
                    <a:pt x="1670" y="658"/>
                    <a:pt x="1670" y="658"/>
                    <a:pt x="1670" y="658"/>
                  </a:cubicBezTo>
                  <a:cubicBezTo>
                    <a:pt x="1675" y="657"/>
                    <a:pt x="1675" y="657"/>
                    <a:pt x="1675" y="657"/>
                  </a:cubicBezTo>
                  <a:cubicBezTo>
                    <a:pt x="1673" y="655"/>
                    <a:pt x="1673" y="655"/>
                    <a:pt x="1673" y="655"/>
                  </a:cubicBezTo>
                  <a:cubicBezTo>
                    <a:pt x="1676" y="657"/>
                    <a:pt x="1676" y="657"/>
                    <a:pt x="1676" y="657"/>
                  </a:cubicBezTo>
                  <a:cubicBezTo>
                    <a:pt x="1677" y="657"/>
                    <a:pt x="1677" y="657"/>
                    <a:pt x="1677" y="657"/>
                  </a:cubicBezTo>
                  <a:cubicBezTo>
                    <a:pt x="1678" y="657"/>
                    <a:pt x="1678" y="657"/>
                    <a:pt x="1678" y="657"/>
                  </a:cubicBezTo>
                  <a:cubicBezTo>
                    <a:pt x="1679" y="656"/>
                    <a:pt x="1679" y="656"/>
                    <a:pt x="1679" y="656"/>
                  </a:cubicBezTo>
                  <a:cubicBezTo>
                    <a:pt x="1683" y="659"/>
                    <a:pt x="1683" y="659"/>
                    <a:pt x="1683" y="659"/>
                  </a:cubicBezTo>
                  <a:cubicBezTo>
                    <a:pt x="1685" y="658"/>
                    <a:pt x="1685" y="658"/>
                    <a:pt x="1685" y="658"/>
                  </a:cubicBezTo>
                  <a:cubicBezTo>
                    <a:pt x="1686" y="657"/>
                    <a:pt x="1686" y="657"/>
                    <a:pt x="1686" y="657"/>
                  </a:cubicBezTo>
                  <a:cubicBezTo>
                    <a:pt x="1687" y="658"/>
                    <a:pt x="1687" y="658"/>
                    <a:pt x="1687" y="658"/>
                  </a:cubicBezTo>
                  <a:cubicBezTo>
                    <a:pt x="1690" y="655"/>
                    <a:pt x="1690" y="655"/>
                    <a:pt x="1690" y="655"/>
                  </a:cubicBezTo>
                  <a:cubicBezTo>
                    <a:pt x="1689" y="653"/>
                    <a:pt x="1689" y="653"/>
                    <a:pt x="1689" y="653"/>
                  </a:cubicBezTo>
                  <a:cubicBezTo>
                    <a:pt x="1693" y="654"/>
                    <a:pt x="1693" y="654"/>
                    <a:pt x="1693" y="654"/>
                  </a:cubicBezTo>
                  <a:cubicBezTo>
                    <a:pt x="1694" y="653"/>
                    <a:pt x="1694" y="653"/>
                    <a:pt x="1694" y="653"/>
                  </a:cubicBezTo>
                  <a:cubicBezTo>
                    <a:pt x="1700" y="654"/>
                    <a:pt x="1681" y="660"/>
                    <a:pt x="1700" y="653"/>
                  </a:cubicBezTo>
                  <a:cubicBezTo>
                    <a:pt x="1704" y="652"/>
                    <a:pt x="1704" y="652"/>
                    <a:pt x="1704" y="652"/>
                  </a:cubicBezTo>
                  <a:cubicBezTo>
                    <a:pt x="1729" y="648"/>
                    <a:pt x="1729" y="648"/>
                    <a:pt x="1729" y="648"/>
                  </a:cubicBezTo>
                  <a:cubicBezTo>
                    <a:pt x="1743" y="645"/>
                    <a:pt x="1743" y="645"/>
                    <a:pt x="1743" y="645"/>
                  </a:cubicBezTo>
                  <a:cubicBezTo>
                    <a:pt x="1767" y="644"/>
                    <a:pt x="1767" y="644"/>
                    <a:pt x="1767" y="644"/>
                  </a:cubicBezTo>
                  <a:cubicBezTo>
                    <a:pt x="1769" y="644"/>
                    <a:pt x="1769" y="644"/>
                    <a:pt x="1769" y="644"/>
                  </a:cubicBezTo>
                  <a:cubicBezTo>
                    <a:pt x="1764" y="647"/>
                    <a:pt x="1764" y="647"/>
                    <a:pt x="1764" y="647"/>
                  </a:cubicBezTo>
                  <a:cubicBezTo>
                    <a:pt x="1751" y="650"/>
                    <a:pt x="1751" y="650"/>
                    <a:pt x="1751" y="650"/>
                  </a:cubicBezTo>
                  <a:cubicBezTo>
                    <a:pt x="1745" y="653"/>
                    <a:pt x="1745" y="653"/>
                    <a:pt x="1745" y="653"/>
                  </a:cubicBezTo>
                  <a:cubicBezTo>
                    <a:pt x="1737" y="655"/>
                    <a:pt x="1737" y="655"/>
                    <a:pt x="1737" y="655"/>
                  </a:cubicBezTo>
                  <a:cubicBezTo>
                    <a:pt x="1736" y="661"/>
                    <a:pt x="1736" y="661"/>
                    <a:pt x="1736" y="661"/>
                  </a:cubicBezTo>
                  <a:cubicBezTo>
                    <a:pt x="1736" y="661"/>
                    <a:pt x="1736" y="661"/>
                    <a:pt x="1736" y="661"/>
                  </a:cubicBezTo>
                  <a:cubicBezTo>
                    <a:pt x="1743" y="658"/>
                    <a:pt x="1743" y="658"/>
                    <a:pt x="1743" y="658"/>
                  </a:cubicBezTo>
                  <a:cubicBezTo>
                    <a:pt x="1743" y="659"/>
                    <a:pt x="1743" y="659"/>
                    <a:pt x="1743" y="659"/>
                  </a:cubicBezTo>
                  <a:cubicBezTo>
                    <a:pt x="1736" y="664"/>
                    <a:pt x="1736" y="664"/>
                    <a:pt x="1736" y="664"/>
                  </a:cubicBezTo>
                  <a:cubicBezTo>
                    <a:pt x="1720" y="667"/>
                    <a:pt x="1720" y="667"/>
                    <a:pt x="1720" y="667"/>
                  </a:cubicBezTo>
                  <a:cubicBezTo>
                    <a:pt x="1712" y="670"/>
                    <a:pt x="1712" y="670"/>
                    <a:pt x="1712" y="670"/>
                  </a:cubicBezTo>
                  <a:cubicBezTo>
                    <a:pt x="1714" y="671"/>
                    <a:pt x="1714" y="671"/>
                    <a:pt x="1714" y="671"/>
                  </a:cubicBezTo>
                  <a:cubicBezTo>
                    <a:pt x="1714" y="671"/>
                    <a:pt x="1711" y="669"/>
                    <a:pt x="1713" y="673"/>
                  </a:cubicBezTo>
                  <a:cubicBezTo>
                    <a:pt x="1707" y="668"/>
                    <a:pt x="1707" y="668"/>
                    <a:pt x="1707" y="668"/>
                  </a:cubicBezTo>
                  <a:cubicBezTo>
                    <a:pt x="1706" y="670"/>
                    <a:pt x="1713" y="665"/>
                    <a:pt x="1704" y="670"/>
                  </a:cubicBezTo>
                  <a:cubicBezTo>
                    <a:pt x="1706" y="673"/>
                    <a:pt x="1706" y="673"/>
                    <a:pt x="1706" y="673"/>
                  </a:cubicBezTo>
                  <a:cubicBezTo>
                    <a:pt x="1702" y="674"/>
                    <a:pt x="1702" y="674"/>
                    <a:pt x="1702" y="674"/>
                  </a:cubicBezTo>
                  <a:cubicBezTo>
                    <a:pt x="1702" y="677"/>
                    <a:pt x="1702" y="677"/>
                    <a:pt x="1702" y="677"/>
                  </a:cubicBezTo>
                  <a:cubicBezTo>
                    <a:pt x="1698" y="677"/>
                    <a:pt x="1698" y="677"/>
                    <a:pt x="1698" y="677"/>
                  </a:cubicBezTo>
                  <a:cubicBezTo>
                    <a:pt x="1693" y="681"/>
                    <a:pt x="1693" y="681"/>
                    <a:pt x="1693" y="681"/>
                  </a:cubicBezTo>
                  <a:cubicBezTo>
                    <a:pt x="1688" y="682"/>
                    <a:pt x="1688" y="682"/>
                    <a:pt x="1688" y="682"/>
                  </a:cubicBezTo>
                  <a:cubicBezTo>
                    <a:pt x="1687" y="685"/>
                    <a:pt x="1687" y="685"/>
                    <a:pt x="1687" y="685"/>
                  </a:cubicBezTo>
                  <a:cubicBezTo>
                    <a:pt x="1688" y="686"/>
                    <a:pt x="1688" y="686"/>
                    <a:pt x="1688" y="686"/>
                  </a:cubicBezTo>
                  <a:cubicBezTo>
                    <a:pt x="1687" y="687"/>
                    <a:pt x="1687" y="687"/>
                    <a:pt x="1687" y="687"/>
                  </a:cubicBezTo>
                  <a:cubicBezTo>
                    <a:pt x="1677" y="684"/>
                    <a:pt x="1677" y="684"/>
                    <a:pt x="1677" y="684"/>
                  </a:cubicBezTo>
                  <a:cubicBezTo>
                    <a:pt x="1672" y="683"/>
                    <a:pt x="1693" y="690"/>
                    <a:pt x="1670" y="683"/>
                  </a:cubicBezTo>
                  <a:cubicBezTo>
                    <a:pt x="1665" y="685"/>
                    <a:pt x="1665" y="685"/>
                    <a:pt x="1665" y="685"/>
                  </a:cubicBezTo>
                  <a:cubicBezTo>
                    <a:pt x="1672" y="690"/>
                    <a:pt x="1672" y="690"/>
                    <a:pt x="1672" y="690"/>
                  </a:cubicBezTo>
                  <a:cubicBezTo>
                    <a:pt x="1673" y="692"/>
                    <a:pt x="1673" y="692"/>
                    <a:pt x="1673" y="692"/>
                  </a:cubicBezTo>
                  <a:cubicBezTo>
                    <a:pt x="1669" y="693"/>
                    <a:pt x="1669" y="693"/>
                    <a:pt x="1669" y="693"/>
                  </a:cubicBezTo>
                  <a:cubicBezTo>
                    <a:pt x="1664" y="690"/>
                    <a:pt x="1664" y="690"/>
                    <a:pt x="1664" y="690"/>
                  </a:cubicBezTo>
                  <a:cubicBezTo>
                    <a:pt x="1660" y="690"/>
                    <a:pt x="1660" y="690"/>
                    <a:pt x="1660" y="690"/>
                  </a:cubicBezTo>
                  <a:cubicBezTo>
                    <a:pt x="1659" y="690"/>
                    <a:pt x="1659" y="690"/>
                    <a:pt x="1659" y="690"/>
                  </a:cubicBezTo>
                  <a:cubicBezTo>
                    <a:pt x="1661" y="687"/>
                    <a:pt x="1661" y="687"/>
                    <a:pt x="1661" y="687"/>
                  </a:cubicBezTo>
                  <a:cubicBezTo>
                    <a:pt x="1653" y="688"/>
                    <a:pt x="1653" y="688"/>
                    <a:pt x="1653" y="688"/>
                  </a:cubicBezTo>
                  <a:cubicBezTo>
                    <a:pt x="1650" y="690"/>
                    <a:pt x="1650" y="690"/>
                    <a:pt x="1650" y="690"/>
                  </a:cubicBezTo>
                  <a:cubicBezTo>
                    <a:pt x="1639" y="690"/>
                    <a:pt x="1639" y="690"/>
                    <a:pt x="1639" y="690"/>
                  </a:cubicBezTo>
                  <a:cubicBezTo>
                    <a:pt x="1638" y="695"/>
                    <a:pt x="1638" y="695"/>
                    <a:pt x="1638" y="695"/>
                  </a:cubicBezTo>
                  <a:cubicBezTo>
                    <a:pt x="1638" y="695"/>
                    <a:pt x="1639" y="695"/>
                    <a:pt x="1640" y="695"/>
                  </a:cubicBezTo>
                  <a:cubicBezTo>
                    <a:pt x="1634" y="696"/>
                    <a:pt x="1634" y="696"/>
                    <a:pt x="1634" y="696"/>
                  </a:cubicBezTo>
                  <a:cubicBezTo>
                    <a:pt x="1636" y="696"/>
                    <a:pt x="1636" y="696"/>
                    <a:pt x="1636" y="696"/>
                  </a:cubicBezTo>
                  <a:cubicBezTo>
                    <a:pt x="1633" y="694"/>
                    <a:pt x="1633" y="694"/>
                    <a:pt x="1633" y="694"/>
                  </a:cubicBezTo>
                  <a:cubicBezTo>
                    <a:pt x="1630" y="694"/>
                    <a:pt x="1630" y="694"/>
                    <a:pt x="1630" y="694"/>
                  </a:cubicBezTo>
                  <a:cubicBezTo>
                    <a:pt x="1620" y="696"/>
                    <a:pt x="1620" y="696"/>
                    <a:pt x="1620" y="696"/>
                  </a:cubicBezTo>
                  <a:cubicBezTo>
                    <a:pt x="1613" y="699"/>
                    <a:pt x="1613" y="699"/>
                    <a:pt x="1613" y="699"/>
                  </a:cubicBezTo>
                  <a:cubicBezTo>
                    <a:pt x="1611" y="698"/>
                    <a:pt x="1611" y="698"/>
                    <a:pt x="1611" y="698"/>
                  </a:cubicBezTo>
                  <a:cubicBezTo>
                    <a:pt x="1597" y="702"/>
                    <a:pt x="1597" y="702"/>
                    <a:pt x="1597" y="702"/>
                  </a:cubicBezTo>
                  <a:cubicBezTo>
                    <a:pt x="1594" y="702"/>
                    <a:pt x="1594" y="702"/>
                    <a:pt x="1594" y="702"/>
                  </a:cubicBezTo>
                  <a:cubicBezTo>
                    <a:pt x="1594" y="701"/>
                    <a:pt x="1594" y="700"/>
                    <a:pt x="1597" y="701"/>
                  </a:cubicBezTo>
                  <a:cubicBezTo>
                    <a:pt x="1597" y="701"/>
                    <a:pt x="1597" y="701"/>
                    <a:pt x="1597" y="701"/>
                  </a:cubicBezTo>
                  <a:cubicBezTo>
                    <a:pt x="1596" y="699"/>
                    <a:pt x="1607" y="702"/>
                    <a:pt x="1593" y="699"/>
                  </a:cubicBezTo>
                  <a:cubicBezTo>
                    <a:pt x="1592" y="701"/>
                    <a:pt x="1592" y="701"/>
                    <a:pt x="1592" y="701"/>
                  </a:cubicBezTo>
                  <a:cubicBezTo>
                    <a:pt x="1589" y="700"/>
                    <a:pt x="1597" y="698"/>
                    <a:pt x="1589" y="702"/>
                  </a:cubicBezTo>
                  <a:cubicBezTo>
                    <a:pt x="1587" y="700"/>
                    <a:pt x="1587" y="700"/>
                    <a:pt x="1587" y="700"/>
                  </a:cubicBezTo>
                  <a:cubicBezTo>
                    <a:pt x="1587" y="703"/>
                    <a:pt x="1587" y="703"/>
                    <a:pt x="1587" y="703"/>
                  </a:cubicBezTo>
                  <a:cubicBezTo>
                    <a:pt x="1586" y="702"/>
                    <a:pt x="1586" y="702"/>
                    <a:pt x="1586" y="702"/>
                  </a:cubicBezTo>
                  <a:cubicBezTo>
                    <a:pt x="1582" y="703"/>
                    <a:pt x="1582" y="703"/>
                    <a:pt x="1582" y="703"/>
                  </a:cubicBezTo>
                  <a:cubicBezTo>
                    <a:pt x="1581" y="705"/>
                    <a:pt x="1581" y="705"/>
                    <a:pt x="1581" y="705"/>
                  </a:cubicBezTo>
                  <a:cubicBezTo>
                    <a:pt x="1582" y="705"/>
                    <a:pt x="1583" y="704"/>
                    <a:pt x="1581" y="702"/>
                  </a:cubicBezTo>
                  <a:cubicBezTo>
                    <a:pt x="1577" y="704"/>
                    <a:pt x="1577" y="704"/>
                    <a:pt x="1577" y="704"/>
                  </a:cubicBezTo>
                  <a:cubicBezTo>
                    <a:pt x="1572" y="705"/>
                    <a:pt x="1572" y="705"/>
                    <a:pt x="1572" y="705"/>
                  </a:cubicBezTo>
                  <a:cubicBezTo>
                    <a:pt x="1570" y="707"/>
                    <a:pt x="1570" y="707"/>
                    <a:pt x="1570" y="707"/>
                  </a:cubicBezTo>
                  <a:cubicBezTo>
                    <a:pt x="1566" y="707"/>
                    <a:pt x="1566" y="707"/>
                    <a:pt x="1566" y="707"/>
                  </a:cubicBezTo>
                  <a:cubicBezTo>
                    <a:pt x="1561" y="709"/>
                    <a:pt x="1561" y="709"/>
                    <a:pt x="1561" y="709"/>
                  </a:cubicBezTo>
                  <a:cubicBezTo>
                    <a:pt x="1559" y="708"/>
                    <a:pt x="1559" y="708"/>
                    <a:pt x="1559" y="708"/>
                  </a:cubicBezTo>
                  <a:cubicBezTo>
                    <a:pt x="1557" y="710"/>
                    <a:pt x="1571" y="706"/>
                    <a:pt x="1554" y="709"/>
                  </a:cubicBezTo>
                  <a:cubicBezTo>
                    <a:pt x="1553" y="710"/>
                    <a:pt x="1556" y="710"/>
                    <a:pt x="1554" y="711"/>
                  </a:cubicBezTo>
                  <a:cubicBezTo>
                    <a:pt x="1559" y="712"/>
                    <a:pt x="1559" y="712"/>
                    <a:pt x="1559" y="712"/>
                  </a:cubicBezTo>
                  <a:cubicBezTo>
                    <a:pt x="1555" y="715"/>
                    <a:pt x="1555" y="715"/>
                    <a:pt x="1555" y="715"/>
                  </a:cubicBezTo>
                  <a:cubicBezTo>
                    <a:pt x="1549" y="717"/>
                    <a:pt x="1549" y="717"/>
                    <a:pt x="1549" y="717"/>
                  </a:cubicBezTo>
                  <a:cubicBezTo>
                    <a:pt x="1548" y="718"/>
                    <a:pt x="1548" y="718"/>
                    <a:pt x="1548" y="718"/>
                  </a:cubicBezTo>
                  <a:cubicBezTo>
                    <a:pt x="1546" y="718"/>
                    <a:pt x="1546" y="718"/>
                    <a:pt x="1546" y="718"/>
                  </a:cubicBezTo>
                  <a:cubicBezTo>
                    <a:pt x="1541" y="725"/>
                    <a:pt x="1541" y="725"/>
                    <a:pt x="1541" y="725"/>
                  </a:cubicBezTo>
                  <a:cubicBezTo>
                    <a:pt x="1534" y="733"/>
                    <a:pt x="1534" y="733"/>
                    <a:pt x="1534" y="733"/>
                  </a:cubicBezTo>
                  <a:cubicBezTo>
                    <a:pt x="1536" y="735"/>
                    <a:pt x="1536" y="735"/>
                    <a:pt x="1536" y="735"/>
                  </a:cubicBezTo>
                  <a:cubicBezTo>
                    <a:pt x="1541" y="732"/>
                    <a:pt x="1541" y="732"/>
                    <a:pt x="1541" y="732"/>
                  </a:cubicBezTo>
                  <a:cubicBezTo>
                    <a:pt x="1548" y="733"/>
                    <a:pt x="1548" y="733"/>
                    <a:pt x="1548" y="733"/>
                  </a:cubicBezTo>
                  <a:cubicBezTo>
                    <a:pt x="1544" y="731"/>
                    <a:pt x="1544" y="731"/>
                    <a:pt x="1544" y="731"/>
                  </a:cubicBezTo>
                  <a:cubicBezTo>
                    <a:pt x="1545" y="730"/>
                    <a:pt x="1545" y="730"/>
                    <a:pt x="1545" y="730"/>
                  </a:cubicBezTo>
                  <a:cubicBezTo>
                    <a:pt x="1548" y="732"/>
                    <a:pt x="1548" y="732"/>
                    <a:pt x="1548" y="732"/>
                  </a:cubicBezTo>
                  <a:cubicBezTo>
                    <a:pt x="1559" y="728"/>
                    <a:pt x="1559" y="728"/>
                    <a:pt x="1559" y="728"/>
                  </a:cubicBezTo>
                  <a:cubicBezTo>
                    <a:pt x="1558" y="730"/>
                    <a:pt x="1558" y="730"/>
                    <a:pt x="1558" y="730"/>
                  </a:cubicBezTo>
                  <a:cubicBezTo>
                    <a:pt x="1566" y="730"/>
                    <a:pt x="1566" y="730"/>
                    <a:pt x="1566" y="730"/>
                  </a:cubicBezTo>
                  <a:cubicBezTo>
                    <a:pt x="1567" y="729"/>
                    <a:pt x="1567" y="729"/>
                    <a:pt x="1567" y="729"/>
                  </a:cubicBezTo>
                  <a:cubicBezTo>
                    <a:pt x="1562" y="728"/>
                    <a:pt x="1562" y="728"/>
                    <a:pt x="1562" y="728"/>
                  </a:cubicBezTo>
                  <a:cubicBezTo>
                    <a:pt x="1562" y="726"/>
                    <a:pt x="1562" y="726"/>
                    <a:pt x="1562" y="726"/>
                  </a:cubicBezTo>
                  <a:cubicBezTo>
                    <a:pt x="1567" y="723"/>
                    <a:pt x="1563" y="733"/>
                    <a:pt x="1568" y="723"/>
                  </a:cubicBezTo>
                  <a:cubicBezTo>
                    <a:pt x="1569" y="726"/>
                    <a:pt x="1569" y="726"/>
                    <a:pt x="1569" y="726"/>
                  </a:cubicBezTo>
                  <a:cubicBezTo>
                    <a:pt x="1578" y="726"/>
                    <a:pt x="1578" y="726"/>
                    <a:pt x="1578" y="726"/>
                  </a:cubicBezTo>
                  <a:cubicBezTo>
                    <a:pt x="1585" y="725"/>
                    <a:pt x="1585" y="725"/>
                    <a:pt x="1585" y="725"/>
                  </a:cubicBezTo>
                  <a:cubicBezTo>
                    <a:pt x="1583" y="723"/>
                    <a:pt x="1583" y="731"/>
                    <a:pt x="1585" y="723"/>
                  </a:cubicBezTo>
                  <a:cubicBezTo>
                    <a:pt x="1586" y="723"/>
                    <a:pt x="1586" y="723"/>
                    <a:pt x="1586" y="723"/>
                  </a:cubicBezTo>
                  <a:cubicBezTo>
                    <a:pt x="1586" y="724"/>
                    <a:pt x="1586" y="724"/>
                    <a:pt x="1586" y="724"/>
                  </a:cubicBezTo>
                  <a:cubicBezTo>
                    <a:pt x="1591" y="723"/>
                    <a:pt x="1591" y="723"/>
                    <a:pt x="1591" y="723"/>
                  </a:cubicBezTo>
                  <a:cubicBezTo>
                    <a:pt x="1591" y="722"/>
                    <a:pt x="1591" y="722"/>
                    <a:pt x="1591" y="722"/>
                  </a:cubicBezTo>
                  <a:cubicBezTo>
                    <a:pt x="1594" y="720"/>
                    <a:pt x="1597" y="723"/>
                    <a:pt x="1597" y="720"/>
                  </a:cubicBezTo>
                  <a:cubicBezTo>
                    <a:pt x="1597" y="721"/>
                    <a:pt x="1600" y="719"/>
                    <a:pt x="1597" y="722"/>
                  </a:cubicBezTo>
                  <a:cubicBezTo>
                    <a:pt x="1598" y="721"/>
                    <a:pt x="1598" y="724"/>
                    <a:pt x="1599" y="720"/>
                  </a:cubicBezTo>
                  <a:cubicBezTo>
                    <a:pt x="1599" y="719"/>
                    <a:pt x="1599" y="719"/>
                    <a:pt x="1599" y="719"/>
                  </a:cubicBezTo>
                  <a:cubicBezTo>
                    <a:pt x="1603" y="717"/>
                    <a:pt x="1603" y="717"/>
                    <a:pt x="1603" y="717"/>
                  </a:cubicBezTo>
                  <a:cubicBezTo>
                    <a:pt x="1602" y="715"/>
                    <a:pt x="1609" y="717"/>
                    <a:pt x="1601" y="715"/>
                  </a:cubicBezTo>
                  <a:cubicBezTo>
                    <a:pt x="1603" y="714"/>
                    <a:pt x="1603" y="714"/>
                    <a:pt x="1603" y="714"/>
                  </a:cubicBezTo>
                  <a:cubicBezTo>
                    <a:pt x="1605" y="717"/>
                    <a:pt x="1605" y="717"/>
                    <a:pt x="1605" y="717"/>
                  </a:cubicBezTo>
                  <a:cubicBezTo>
                    <a:pt x="1613" y="715"/>
                    <a:pt x="1613" y="715"/>
                    <a:pt x="1613" y="715"/>
                  </a:cubicBezTo>
                  <a:cubicBezTo>
                    <a:pt x="1614" y="717"/>
                    <a:pt x="1614" y="717"/>
                    <a:pt x="1614" y="717"/>
                  </a:cubicBezTo>
                  <a:cubicBezTo>
                    <a:pt x="1611" y="716"/>
                    <a:pt x="1611" y="716"/>
                    <a:pt x="1611" y="716"/>
                  </a:cubicBezTo>
                  <a:cubicBezTo>
                    <a:pt x="1611" y="718"/>
                    <a:pt x="1611" y="718"/>
                    <a:pt x="1611" y="718"/>
                  </a:cubicBezTo>
                  <a:cubicBezTo>
                    <a:pt x="1614" y="718"/>
                    <a:pt x="1614" y="718"/>
                    <a:pt x="1614" y="718"/>
                  </a:cubicBezTo>
                  <a:cubicBezTo>
                    <a:pt x="1617" y="715"/>
                    <a:pt x="1617" y="715"/>
                    <a:pt x="1617" y="715"/>
                  </a:cubicBezTo>
                  <a:cubicBezTo>
                    <a:pt x="1616" y="714"/>
                    <a:pt x="1615" y="717"/>
                    <a:pt x="1615" y="715"/>
                  </a:cubicBezTo>
                  <a:cubicBezTo>
                    <a:pt x="1615" y="714"/>
                    <a:pt x="1613" y="715"/>
                    <a:pt x="1615" y="714"/>
                  </a:cubicBezTo>
                  <a:cubicBezTo>
                    <a:pt x="1618" y="716"/>
                    <a:pt x="1618" y="716"/>
                    <a:pt x="1618" y="716"/>
                  </a:cubicBezTo>
                  <a:cubicBezTo>
                    <a:pt x="1623" y="718"/>
                    <a:pt x="1604" y="720"/>
                    <a:pt x="1624" y="712"/>
                  </a:cubicBezTo>
                  <a:cubicBezTo>
                    <a:pt x="1623" y="714"/>
                    <a:pt x="1623" y="714"/>
                    <a:pt x="1623" y="714"/>
                  </a:cubicBezTo>
                  <a:cubicBezTo>
                    <a:pt x="1625" y="714"/>
                    <a:pt x="1625" y="714"/>
                    <a:pt x="1625" y="714"/>
                  </a:cubicBezTo>
                  <a:cubicBezTo>
                    <a:pt x="1626" y="712"/>
                    <a:pt x="1626" y="712"/>
                    <a:pt x="1626" y="712"/>
                  </a:cubicBezTo>
                  <a:cubicBezTo>
                    <a:pt x="1639" y="708"/>
                    <a:pt x="1639" y="708"/>
                    <a:pt x="1639" y="708"/>
                  </a:cubicBezTo>
                  <a:cubicBezTo>
                    <a:pt x="1641" y="708"/>
                    <a:pt x="1641" y="703"/>
                    <a:pt x="1645" y="707"/>
                  </a:cubicBezTo>
                  <a:cubicBezTo>
                    <a:pt x="1639" y="704"/>
                    <a:pt x="1639" y="704"/>
                    <a:pt x="1639" y="704"/>
                  </a:cubicBezTo>
                  <a:cubicBezTo>
                    <a:pt x="1636" y="705"/>
                    <a:pt x="1636" y="705"/>
                    <a:pt x="1636" y="705"/>
                  </a:cubicBezTo>
                  <a:cubicBezTo>
                    <a:pt x="1635" y="703"/>
                    <a:pt x="1635" y="703"/>
                    <a:pt x="1635" y="703"/>
                  </a:cubicBezTo>
                  <a:cubicBezTo>
                    <a:pt x="1625" y="703"/>
                    <a:pt x="1625" y="703"/>
                    <a:pt x="1625" y="703"/>
                  </a:cubicBezTo>
                  <a:cubicBezTo>
                    <a:pt x="1625" y="704"/>
                    <a:pt x="1625" y="703"/>
                    <a:pt x="1624" y="701"/>
                  </a:cubicBezTo>
                  <a:cubicBezTo>
                    <a:pt x="1622" y="702"/>
                    <a:pt x="1623" y="707"/>
                    <a:pt x="1619" y="703"/>
                  </a:cubicBezTo>
                  <a:cubicBezTo>
                    <a:pt x="1617" y="701"/>
                    <a:pt x="1617" y="701"/>
                    <a:pt x="1617" y="701"/>
                  </a:cubicBezTo>
                  <a:cubicBezTo>
                    <a:pt x="1625" y="698"/>
                    <a:pt x="1625" y="698"/>
                    <a:pt x="1625" y="698"/>
                  </a:cubicBezTo>
                  <a:cubicBezTo>
                    <a:pt x="1627" y="699"/>
                    <a:pt x="1627" y="699"/>
                    <a:pt x="1627" y="699"/>
                  </a:cubicBezTo>
                  <a:cubicBezTo>
                    <a:pt x="1625" y="700"/>
                    <a:pt x="1629" y="701"/>
                    <a:pt x="1625" y="700"/>
                  </a:cubicBezTo>
                  <a:cubicBezTo>
                    <a:pt x="1630" y="702"/>
                    <a:pt x="1630" y="702"/>
                    <a:pt x="1630" y="702"/>
                  </a:cubicBezTo>
                  <a:cubicBezTo>
                    <a:pt x="1631" y="702"/>
                    <a:pt x="1631" y="702"/>
                    <a:pt x="1631" y="702"/>
                  </a:cubicBezTo>
                  <a:cubicBezTo>
                    <a:pt x="1630" y="700"/>
                    <a:pt x="1639" y="704"/>
                    <a:pt x="1629" y="699"/>
                  </a:cubicBezTo>
                  <a:cubicBezTo>
                    <a:pt x="1628" y="698"/>
                    <a:pt x="1628" y="698"/>
                    <a:pt x="1628" y="698"/>
                  </a:cubicBezTo>
                  <a:cubicBezTo>
                    <a:pt x="1629" y="697"/>
                    <a:pt x="1631" y="696"/>
                    <a:pt x="1631" y="697"/>
                  </a:cubicBezTo>
                  <a:cubicBezTo>
                    <a:pt x="1631" y="698"/>
                    <a:pt x="1631" y="698"/>
                    <a:pt x="1631" y="698"/>
                  </a:cubicBezTo>
                  <a:cubicBezTo>
                    <a:pt x="1637" y="703"/>
                    <a:pt x="1637" y="703"/>
                    <a:pt x="1637" y="703"/>
                  </a:cubicBezTo>
                  <a:cubicBezTo>
                    <a:pt x="1646" y="703"/>
                    <a:pt x="1646" y="703"/>
                    <a:pt x="1646" y="703"/>
                  </a:cubicBezTo>
                  <a:cubicBezTo>
                    <a:pt x="1645" y="707"/>
                    <a:pt x="1649" y="704"/>
                    <a:pt x="1651" y="705"/>
                  </a:cubicBezTo>
                  <a:cubicBezTo>
                    <a:pt x="1650" y="709"/>
                    <a:pt x="1650" y="709"/>
                    <a:pt x="1650" y="709"/>
                  </a:cubicBezTo>
                  <a:cubicBezTo>
                    <a:pt x="1651" y="712"/>
                    <a:pt x="1654" y="708"/>
                    <a:pt x="1654" y="711"/>
                  </a:cubicBezTo>
                  <a:cubicBezTo>
                    <a:pt x="1654" y="710"/>
                    <a:pt x="1654" y="710"/>
                    <a:pt x="1654" y="710"/>
                  </a:cubicBezTo>
                  <a:cubicBezTo>
                    <a:pt x="1655" y="711"/>
                    <a:pt x="1655" y="711"/>
                    <a:pt x="1655" y="711"/>
                  </a:cubicBezTo>
                  <a:cubicBezTo>
                    <a:pt x="1656" y="711"/>
                    <a:pt x="1656" y="711"/>
                    <a:pt x="1656" y="711"/>
                  </a:cubicBezTo>
                  <a:cubicBezTo>
                    <a:pt x="1657" y="710"/>
                    <a:pt x="1657" y="710"/>
                    <a:pt x="1657" y="710"/>
                  </a:cubicBezTo>
                  <a:cubicBezTo>
                    <a:pt x="1656" y="709"/>
                    <a:pt x="1656" y="709"/>
                    <a:pt x="1656" y="709"/>
                  </a:cubicBezTo>
                  <a:cubicBezTo>
                    <a:pt x="1665" y="710"/>
                    <a:pt x="1665" y="710"/>
                    <a:pt x="1665" y="710"/>
                  </a:cubicBezTo>
                  <a:cubicBezTo>
                    <a:pt x="1672" y="706"/>
                    <a:pt x="1672" y="706"/>
                    <a:pt x="1672" y="706"/>
                  </a:cubicBezTo>
                  <a:cubicBezTo>
                    <a:pt x="1681" y="704"/>
                    <a:pt x="1681" y="704"/>
                    <a:pt x="1681" y="704"/>
                  </a:cubicBezTo>
                  <a:cubicBezTo>
                    <a:pt x="1681" y="702"/>
                    <a:pt x="1677" y="707"/>
                    <a:pt x="1681" y="702"/>
                  </a:cubicBezTo>
                  <a:cubicBezTo>
                    <a:pt x="1686" y="703"/>
                    <a:pt x="1686" y="703"/>
                    <a:pt x="1686" y="703"/>
                  </a:cubicBezTo>
                  <a:cubicBezTo>
                    <a:pt x="1702" y="700"/>
                    <a:pt x="1702" y="700"/>
                    <a:pt x="1702" y="700"/>
                  </a:cubicBezTo>
                  <a:cubicBezTo>
                    <a:pt x="1702" y="701"/>
                    <a:pt x="1702" y="701"/>
                    <a:pt x="1702" y="701"/>
                  </a:cubicBezTo>
                  <a:cubicBezTo>
                    <a:pt x="1708" y="701"/>
                    <a:pt x="1708" y="701"/>
                    <a:pt x="1708" y="701"/>
                  </a:cubicBezTo>
                  <a:cubicBezTo>
                    <a:pt x="1711" y="702"/>
                    <a:pt x="1700" y="703"/>
                    <a:pt x="1711" y="699"/>
                  </a:cubicBezTo>
                  <a:cubicBezTo>
                    <a:pt x="1711" y="701"/>
                    <a:pt x="1711" y="701"/>
                    <a:pt x="1711" y="701"/>
                  </a:cubicBezTo>
                  <a:cubicBezTo>
                    <a:pt x="1718" y="700"/>
                    <a:pt x="1718" y="700"/>
                    <a:pt x="1718" y="700"/>
                  </a:cubicBezTo>
                  <a:cubicBezTo>
                    <a:pt x="1719" y="699"/>
                    <a:pt x="1719" y="699"/>
                    <a:pt x="1719" y="699"/>
                  </a:cubicBezTo>
                  <a:cubicBezTo>
                    <a:pt x="1716" y="697"/>
                    <a:pt x="1716" y="697"/>
                    <a:pt x="1716" y="697"/>
                  </a:cubicBezTo>
                  <a:cubicBezTo>
                    <a:pt x="1721" y="696"/>
                    <a:pt x="1721" y="696"/>
                    <a:pt x="1721" y="696"/>
                  </a:cubicBezTo>
                  <a:cubicBezTo>
                    <a:pt x="1722" y="697"/>
                    <a:pt x="1722" y="697"/>
                    <a:pt x="1722" y="697"/>
                  </a:cubicBezTo>
                  <a:cubicBezTo>
                    <a:pt x="1731" y="692"/>
                    <a:pt x="1731" y="692"/>
                    <a:pt x="1731" y="692"/>
                  </a:cubicBezTo>
                  <a:cubicBezTo>
                    <a:pt x="1734" y="693"/>
                    <a:pt x="1737" y="686"/>
                    <a:pt x="1739" y="693"/>
                  </a:cubicBezTo>
                  <a:cubicBezTo>
                    <a:pt x="1751" y="688"/>
                    <a:pt x="1751" y="688"/>
                    <a:pt x="1751" y="688"/>
                  </a:cubicBezTo>
                  <a:cubicBezTo>
                    <a:pt x="1752" y="686"/>
                    <a:pt x="1752" y="686"/>
                    <a:pt x="1752" y="686"/>
                  </a:cubicBezTo>
                  <a:cubicBezTo>
                    <a:pt x="1753" y="688"/>
                    <a:pt x="1753" y="688"/>
                    <a:pt x="1753" y="688"/>
                  </a:cubicBezTo>
                  <a:cubicBezTo>
                    <a:pt x="1756" y="687"/>
                    <a:pt x="1756" y="687"/>
                    <a:pt x="1756" y="687"/>
                  </a:cubicBezTo>
                  <a:cubicBezTo>
                    <a:pt x="1760" y="689"/>
                    <a:pt x="1760" y="689"/>
                    <a:pt x="1760" y="689"/>
                  </a:cubicBezTo>
                  <a:cubicBezTo>
                    <a:pt x="1765" y="693"/>
                    <a:pt x="1765" y="693"/>
                    <a:pt x="1765" y="693"/>
                  </a:cubicBezTo>
                  <a:cubicBezTo>
                    <a:pt x="1761" y="696"/>
                    <a:pt x="1761" y="696"/>
                    <a:pt x="1761" y="696"/>
                  </a:cubicBezTo>
                  <a:cubicBezTo>
                    <a:pt x="1758" y="695"/>
                    <a:pt x="1758" y="695"/>
                    <a:pt x="1758" y="695"/>
                  </a:cubicBezTo>
                  <a:cubicBezTo>
                    <a:pt x="1758" y="697"/>
                    <a:pt x="1754" y="693"/>
                    <a:pt x="1756" y="698"/>
                  </a:cubicBezTo>
                  <a:cubicBezTo>
                    <a:pt x="1755" y="697"/>
                    <a:pt x="1755" y="697"/>
                    <a:pt x="1755" y="697"/>
                  </a:cubicBezTo>
                  <a:cubicBezTo>
                    <a:pt x="1743" y="701"/>
                    <a:pt x="1743" y="701"/>
                    <a:pt x="1743" y="701"/>
                  </a:cubicBezTo>
                  <a:cubicBezTo>
                    <a:pt x="1742" y="704"/>
                    <a:pt x="1742" y="704"/>
                    <a:pt x="1742" y="704"/>
                  </a:cubicBezTo>
                  <a:cubicBezTo>
                    <a:pt x="1728" y="705"/>
                    <a:pt x="1728" y="705"/>
                    <a:pt x="1728" y="705"/>
                  </a:cubicBezTo>
                  <a:cubicBezTo>
                    <a:pt x="1726" y="708"/>
                    <a:pt x="1726" y="708"/>
                    <a:pt x="1726" y="708"/>
                  </a:cubicBezTo>
                  <a:cubicBezTo>
                    <a:pt x="1718" y="710"/>
                    <a:pt x="1718" y="710"/>
                    <a:pt x="1718" y="710"/>
                  </a:cubicBezTo>
                  <a:cubicBezTo>
                    <a:pt x="1715" y="712"/>
                    <a:pt x="1715" y="712"/>
                    <a:pt x="1715" y="712"/>
                  </a:cubicBezTo>
                  <a:cubicBezTo>
                    <a:pt x="1707" y="715"/>
                    <a:pt x="1707" y="715"/>
                    <a:pt x="1707" y="715"/>
                  </a:cubicBezTo>
                  <a:cubicBezTo>
                    <a:pt x="1707" y="718"/>
                    <a:pt x="1707" y="718"/>
                    <a:pt x="1707" y="718"/>
                  </a:cubicBezTo>
                  <a:cubicBezTo>
                    <a:pt x="1701" y="718"/>
                    <a:pt x="1701" y="718"/>
                    <a:pt x="1701" y="718"/>
                  </a:cubicBezTo>
                  <a:cubicBezTo>
                    <a:pt x="1701" y="718"/>
                    <a:pt x="1702" y="720"/>
                    <a:pt x="1701" y="717"/>
                  </a:cubicBezTo>
                  <a:cubicBezTo>
                    <a:pt x="1693" y="722"/>
                    <a:pt x="1693" y="722"/>
                    <a:pt x="1693" y="722"/>
                  </a:cubicBezTo>
                  <a:cubicBezTo>
                    <a:pt x="1690" y="722"/>
                    <a:pt x="1690" y="722"/>
                    <a:pt x="1690" y="722"/>
                  </a:cubicBezTo>
                  <a:cubicBezTo>
                    <a:pt x="1688" y="725"/>
                    <a:pt x="1688" y="725"/>
                    <a:pt x="1688" y="725"/>
                  </a:cubicBezTo>
                  <a:cubicBezTo>
                    <a:pt x="1687" y="722"/>
                    <a:pt x="1687" y="722"/>
                    <a:pt x="1687" y="722"/>
                  </a:cubicBezTo>
                  <a:cubicBezTo>
                    <a:pt x="1683" y="724"/>
                    <a:pt x="1683" y="724"/>
                    <a:pt x="1683" y="724"/>
                  </a:cubicBezTo>
                  <a:cubicBezTo>
                    <a:pt x="1683" y="724"/>
                    <a:pt x="1679" y="722"/>
                    <a:pt x="1683" y="727"/>
                  </a:cubicBezTo>
                  <a:cubicBezTo>
                    <a:pt x="1680" y="727"/>
                    <a:pt x="1680" y="727"/>
                    <a:pt x="1680" y="727"/>
                  </a:cubicBezTo>
                  <a:cubicBezTo>
                    <a:pt x="1679" y="729"/>
                    <a:pt x="1679" y="729"/>
                    <a:pt x="1679" y="729"/>
                  </a:cubicBezTo>
                  <a:cubicBezTo>
                    <a:pt x="1675" y="729"/>
                    <a:pt x="1675" y="729"/>
                    <a:pt x="1675" y="729"/>
                  </a:cubicBezTo>
                  <a:cubicBezTo>
                    <a:pt x="1673" y="732"/>
                    <a:pt x="1673" y="732"/>
                    <a:pt x="1673" y="732"/>
                  </a:cubicBezTo>
                  <a:cubicBezTo>
                    <a:pt x="1667" y="730"/>
                    <a:pt x="1667" y="730"/>
                    <a:pt x="1667" y="730"/>
                  </a:cubicBezTo>
                  <a:cubicBezTo>
                    <a:pt x="1662" y="731"/>
                    <a:pt x="1662" y="731"/>
                    <a:pt x="1662" y="731"/>
                  </a:cubicBezTo>
                  <a:cubicBezTo>
                    <a:pt x="1662" y="733"/>
                    <a:pt x="1662" y="733"/>
                    <a:pt x="1662" y="733"/>
                  </a:cubicBezTo>
                  <a:cubicBezTo>
                    <a:pt x="1667" y="736"/>
                    <a:pt x="1667" y="736"/>
                    <a:pt x="1667" y="736"/>
                  </a:cubicBezTo>
                  <a:cubicBezTo>
                    <a:pt x="1671" y="740"/>
                    <a:pt x="1671" y="740"/>
                    <a:pt x="1671" y="740"/>
                  </a:cubicBezTo>
                  <a:cubicBezTo>
                    <a:pt x="1668" y="742"/>
                    <a:pt x="1668" y="742"/>
                    <a:pt x="1668" y="742"/>
                  </a:cubicBezTo>
                  <a:cubicBezTo>
                    <a:pt x="1664" y="738"/>
                    <a:pt x="1664" y="738"/>
                    <a:pt x="1664" y="738"/>
                  </a:cubicBezTo>
                  <a:cubicBezTo>
                    <a:pt x="1645" y="741"/>
                    <a:pt x="1645" y="741"/>
                    <a:pt x="1645" y="741"/>
                  </a:cubicBezTo>
                  <a:cubicBezTo>
                    <a:pt x="1643" y="740"/>
                    <a:pt x="1643" y="740"/>
                    <a:pt x="1643" y="740"/>
                  </a:cubicBezTo>
                  <a:cubicBezTo>
                    <a:pt x="1631" y="743"/>
                    <a:pt x="1631" y="743"/>
                    <a:pt x="1631" y="743"/>
                  </a:cubicBezTo>
                  <a:cubicBezTo>
                    <a:pt x="1631" y="743"/>
                    <a:pt x="1631" y="743"/>
                    <a:pt x="1631" y="743"/>
                  </a:cubicBezTo>
                  <a:cubicBezTo>
                    <a:pt x="1625" y="743"/>
                    <a:pt x="1625" y="743"/>
                    <a:pt x="1625" y="743"/>
                  </a:cubicBezTo>
                  <a:cubicBezTo>
                    <a:pt x="1625" y="744"/>
                    <a:pt x="1625" y="744"/>
                    <a:pt x="1625" y="744"/>
                  </a:cubicBezTo>
                  <a:cubicBezTo>
                    <a:pt x="1622" y="743"/>
                    <a:pt x="1622" y="743"/>
                    <a:pt x="1622" y="743"/>
                  </a:cubicBezTo>
                  <a:cubicBezTo>
                    <a:pt x="1618" y="746"/>
                    <a:pt x="1618" y="746"/>
                    <a:pt x="1618" y="746"/>
                  </a:cubicBezTo>
                  <a:cubicBezTo>
                    <a:pt x="1618" y="746"/>
                    <a:pt x="1616" y="748"/>
                    <a:pt x="1616" y="745"/>
                  </a:cubicBezTo>
                  <a:cubicBezTo>
                    <a:pt x="1615" y="746"/>
                    <a:pt x="1615" y="746"/>
                    <a:pt x="1615" y="746"/>
                  </a:cubicBezTo>
                  <a:cubicBezTo>
                    <a:pt x="1602" y="748"/>
                    <a:pt x="1602" y="748"/>
                    <a:pt x="1602" y="748"/>
                  </a:cubicBezTo>
                  <a:cubicBezTo>
                    <a:pt x="1574" y="757"/>
                    <a:pt x="1574" y="757"/>
                    <a:pt x="1574" y="757"/>
                  </a:cubicBezTo>
                  <a:cubicBezTo>
                    <a:pt x="1569" y="760"/>
                    <a:pt x="1569" y="760"/>
                    <a:pt x="1569" y="760"/>
                  </a:cubicBezTo>
                  <a:cubicBezTo>
                    <a:pt x="1566" y="759"/>
                    <a:pt x="1566" y="759"/>
                    <a:pt x="1566" y="759"/>
                  </a:cubicBezTo>
                  <a:cubicBezTo>
                    <a:pt x="1563" y="760"/>
                    <a:pt x="1563" y="760"/>
                    <a:pt x="1563" y="760"/>
                  </a:cubicBezTo>
                  <a:cubicBezTo>
                    <a:pt x="1563" y="761"/>
                    <a:pt x="1563" y="761"/>
                    <a:pt x="1563" y="761"/>
                  </a:cubicBezTo>
                  <a:cubicBezTo>
                    <a:pt x="1565" y="762"/>
                    <a:pt x="1565" y="762"/>
                    <a:pt x="1565" y="762"/>
                  </a:cubicBezTo>
                  <a:cubicBezTo>
                    <a:pt x="1539" y="771"/>
                    <a:pt x="1539" y="771"/>
                    <a:pt x="1539" y="771"/>
                  </a:cubicBezTo>
                  <a:cubicBezTo>
                    <a:pt x="1531" y="775"/>
                    <a:pt x="1531" y="775"/>
                    <a:pt x="1531" y="775"/>
                  </a:cubicBezTo>
                  <a:cubicBezTo>
                    <a:pt x="1528" y="775"/>
                    <a:pt x="1528" y="775"/>
                    <a:pt x="1528" y="775"/>
                  </a:cubicBezTo>
                  <a:cubicBezTo>
                    <a:pt x="1527" y="777"/>
                    <a:pt x="1527" y="777"/>
                    <a:pt x="1527" y="777"/>
                  </a:cubicBezTo>
                  <a:cubicBezTo>
                    <a:pt x="1525" y="776"/>
                    <a:pt x="1525" y="776"/>
                    <a:pt x="1525" y="776"/>
                  </a:cubicBezTo>
                  <a:cubicBezTo>
                    <a:pt x="1519" y="779"/>
                    <a:pt x="1519" y="779"/>
                    <a:pt x="1519" y="779"/>
                  </a:cubicBezTo>
                  <a:cubicBezTo>
                    <a:pt x="1519" y="779"/>
                    <a:pt x="1521" y="781"/>
                    <a:pt x="1518" y="778"/>
                  </a:cubicBezTo>
                  <a:cubicBezTo>
                    <a:pt x="1502" y="782"/>
                    <a:pt x="1502" y="782"/>
                    <a:pt x="1502" y="782"/>
                  </a:cubicBezTo>
                  <a:cubicBezTo>
                    <a:pt x="1498" y="783"/>
                    <a:pt x="1498" y="783"/>
                    <a:pt x="1498" y="783"/>
                  </a:cubicBezTo>
                  <a:cubicBezTo>
                    <a:pt x="1486" y="787"/>
                    <a:pt x="1486" y="787"/>
                    <a:pt x="1486" y="787"/>
                  </a:cubicBezTo>
                  <a:cubicBezTo>
                    <a:pt x="1480" y="790"/>
                    <a:pt x="1480" y="790"/>
                    <a:pt x="1480" y="790"/>
                  </a:cubicBezTo>
                  <a:cubicBezTo>
                    <a:pt x="1465" y="805"/>
                    <a:pt x="1465" y="805"/>
                    <a:pt x="1465" y="805"/>
                  </a:cubicBezTo>
                  <a:cubicBezTo>
                    <a:pt x="1459" y="812"/>
                    <a:pt x="1459" y="812"/>
                    <a:pt x="1459" y="812"/>
                  </a:cubicBezTo>
                  <a:cubicBezTo>
                    <a:pt x="1454" y="816"/>
                    <a:pt x="1454" y="816"/>
                    <a:pt x="1454" y="816"/>
                  </a:cubicBezTo>
                  <a:cubicBezTo>
                    <a:pt x="1454" y="820"/>
                    <a:pt x="1467" y="802"/>
                    <a:pt x="1448" y="822"/>
                  </a:cubicBezTo>
                  <a:cubicBezTo>
                    <a:pt x="1440" y="828"/>
                    <a:pt x="1440" y="828"/>
                    <a:pt x="1440" y="828"/>
                  </a:cubicBezTo>
                  <a:cubicBezTo>
                    <a:pt x="1439" y="829"/>
                    <a:pt x="1439" y="829"/>
                    <a:pt x="1439" y="829"/>
                  </a:cubicBezTo>
                  <a:cubicBezTo>
                    <a:pt x="1440" y="830"/>
                    <a:pt x="1440" y="830"/>
                    <a:pt x="1440" y="830"/>
                  </a:cubicBezTo>
                  <a:cubicBezTo>
                    <a:pt x="1439" y="832"/>
                    <a:pt x="1439" y="832"/>
                    <a:pt x="1439" y="832"/>
                  </a:cubicBezTo>
                  <a:cubicBezTo>
                    <a:pt x="1438" y="831"/>
                    <a:pt x="1438" y="831"/>
                    <a:pt x="1438" y="831"/>
                  </a:cubicBezTo>
                  <a:cubicBezTo>
                    <a:pt x="1433" y="835"/>
                    <a:pt x="1433" y="835"/>
                    <a:pt x="1433" y="835"/>
                  </a:cubicBezTo>
                  <a:cubicBezTo>
                    <a:pt x="1433" y="837"/>
                    <a:pt x="1433" y="837"/>
                    <a:pt x="1433" y="837"/>
                  </a:cubicBezTo>
                  <a:cubicBezTo>
                    <a:pt x="1429" y="841"/>
                    <a:pt x="1429" y="841"/>
                    <a:pt x="1429" y="841"/>
                  </a:cubicBezTo>
                  <a:cubicBezTo>
                    <a:pt x="1417" y="851"/>
                    <a:pt x="1417" y="851"/>
                    <a:pt x="1417" y="851"/>
                  </a:cubicBezTo>
                  <a:cubicBezTo>
                    <a:pt x="1415" y="855"/>
                    <a:pt x="1415" y="855"/>
                    <a:pt x="1415" y="855"/>
                  </a:cubicBezTo>
                  <a:cubicBezTo>
                    <a:pt x="1409" y="858"/>
                    <a:pt x="1409" y="858"/>
                    <a:pt x="1409" y="858"/>
                  </a:cubicBezTo>
                  <a:cubicBezTo>
                    <a:pt x="1408" y="857"/>
                    <a:pt x="1407" y="857"/>
                    <a:pt x="1407" y="858"/>
                  </a:cubicBezTo>
                  <a:cubicBezTo>
                    <a:pt x="1406" y="862"/>
                    <a:pt x="1406" y="862"/>
                    <a:pt x="1406" y="862"/>
                  </a:cubicBezTo>
                  <a:cubicBezTo>
                    <a:pt x="1398" y="869"/>
                    <a:pt x="1398" y="869"/>
                    <a:pt x="1398" y="869"/>
                  </a:cubicBezTo>
                  <a:cubicBezTo>
                    <a:pt x="1397" y="869"/>
                    <a:pt x="1397" y="869"/>
                    <a:pt x="1397" y="869"/>
                  </a:cubicBezTo>
                  <a:cubicBezTo>
                    <a:pt x="1396" y="869"/>
                    <a:pt x="1396" y="869"/>
                    <a:pt x="1396" y="869"/>
                  </a:cubicBezTo>
                  <a:cubicBezTo>
                    <a:pt x="1396" y="872"/>
                    <a:pt x="1396" y="872"/>
                    <a:pt x="1396" y="872"/>
                  </a:cubicBezTo>
                  <a:cubicBezTo>
                    <a:pt x="1389" y="878"/>
                    <a:pt x="1389" y="878"/>
                    <a:pt x="1389" y="878"/>
                  </a:cubicBezTo>
                  <a:cubicBezTo>
                    <a:pt x="1386" y="880"/>
                    <a:pt x="1386" y="880"/>
                    <a:pt x="1386" y="880"/>
                  </a:cubicBezTo>
                  <a:cubicBezTo>
                    <a:pt x="1386" y="880"/>
                    <a:pt x="1389" y="874"/>
                    <a:pt x="1385" y="881"/>
                  </a:cubicBezTo>
                  <a:cubicBezTo>
                    <a:pt x="1384" y="881"/>
                    <a:pt x="1384" y="881"/>
                    <a:pt x="1384" y="881"/>
                  </a:cubicBezTo>
                  <a:cubicBezTo>
                    <a:pt x="1385" y="884"/>
                    <a:pt x="1385" y="884"/>
                    <a:pt x="1385" y="884"/>
                  </a:cubicBezTo>
                  <a:cubicBezTo>
                    <a:pt x="1381" y="886"/>
                    <a:pt x="1381" y="886"/>
                    <a:pt x="1381" y="886"/>
                  </a:cubicBezTo>
                  <a:cubicBezTo>
                    <a:pt x="1380" y="887"/>
                    <a:pt x="1380" y="887"/>
                    <a:pt x="1380" y="887"/>
                  </a:cubicBezTo>
                  <a:cubicBezTo>
                    <a:pt x="1378" y="886"/>
                    <a:pt x="1388" y="884"/>
                    <a:pt x="1377" y="886"/>
                  </a:cubicBezTo>
                  <a:cubicBezTo>
                    <a:pt x="1375" y="889"/>
                    <a:pt x="1375" y="889"/>
                    <a:pt x="1375" y="889"/>
                  </a:cubicBezTo>
                  <a:cubicBezTo>
                    <a:pt x="1377" y="890"/>
                    <a:pt x="1377" y="890"/>
                    <a:pt x="1377" y="890"/>
                  </a:cubicBezTo>
                  <a:cubicBezTo>
                    <a:pt x="1371" y="894"/>
                    <a:pt x="1371" y="894"/>
                    <a:pt x="1371" y="894"/>
                  </a:cubicBezTo>
                  <a:cubicBezTo>
                    <a:pt x="1369" y="894"/>
                    <a:pt x="1369" y="894"/>
                    <a:pt x="1369" y="894"/>
                  </a:cubicBezTo>
                  <a:cubicBezTo>
                    <a:pt x="1369" y="897"/>
                    <a:pt x="1369" y="897"/>
                    <a:pt x="1369" y="897"/>
                  </a:cubicBezTo>
                  <a:cubicBezTo>
                    <a:pt x="1365" y="900"/>
                    <a:pt x="1365" y="900"/>
                    <a:pt x="1365" y="900"/>
                  </a:cubicBezTo>
                  <a:cubicBezTo>
                    <a:pt x="1364" y="902"/>
                    <a:pt x="1364" y="902"/>
                    <a:pt x="1364" y="902"/>
                  </a:cubicBezTo>
                  <a:cubicBezTo>
                    <a:pt x="1360" y="902"/>
                    <a:pt x="1360" y="902"/>
                    <a:pt x="1360" y="902"/>
                  </a:cubicBezTo>
                  <a:cubicBezTo>
                    <a:pt x="1360" y="904"/>
                    <a:pt x="1360" y="904"/>
                    <a:pt x="1360" y="904"/>
                  </a:cubicBezTo>
                  <a:cubicBezTo>
                    <a:pt x="1353" y="909"/>
                    <a:pt x="1353" y="909"/>
                    <a:pt x="1353" y="909"/>
                  </a:cubicBezTo>
                  <a:cubicBezTo>
                    <a:pt x="1352" y="909"/>
                    <a:pt x="1355" y="904"/>
                    <a:pt x="1355" y="911"/>
                  </a:cubicBezTo>
                  <a:cubicBezTo>
                    <a:pt x="1352" y="912"/>
                    <a:pt x="1352" y="912"/>
                    <a:pt x="1352" y="912"/>
                  </a:cubicBezTo>
                  <a:cubicBezTo>
                    <a:pt x="1350" y="915"/>
                    <a:pt x="1350" y="915"/>
                    <a:pt x="1350" y="915"/>
                  </a:cubicBezTo>
                  <a:cubicBezTo>
                    <a:pt x="1345" y="916"/>
                    <a:pt x="1345" y="916"/>
                    <a:pt x="1345" y="916"/>
                  </a:cubicBezTo>
                  <a:cubicBezTo>
                    <a:pt x="1345" y="919"/>
                    <a:pt x="1345" y="919"/>
                    <a:pt x="1345" y="919"/>
                  </a:cubicBezTo>
                  <a:cubicBezTo>
                    <a:pt x="1341" y="922"/>
                    <a:pt x="1341" y="922"/>
                    <a:pt x="1341" y="922"/>
                  </a:cubicBezTo>
                  <a:cubicBezTo>
                    <a:pt x="1338" y="922"/>
                    <a:pt x="1338" y="922"/>
                    <a:pt x="1338" y="922"/>
                  </a:cubicBezTo>
                  <a:cubicBezTo>
                    <a:pt x="1339" y="925"/>
                    <a:pt x="1339" y="925"/>
                    <a:pt x="1339" y="925"/>
                  </a:cubicBezTo>
                  <a:cubicBezTo>
                    <a:pt x="1335" y="929"/>
                    <a:pt x="1335" y="929"/>
                    <a:pt x="1335" y="929"/>
                  </a:cubicBezTo>
                  <a:cubicBezTo>
                    <a:pt x="1333" y="929"/>
                    <a:pt x="1333" y="929"/>
                    <a:pt x="1333" y="929"/>
                  </a:cubicBezTo>
                  <a:cubicBezTo>
                    <a:pt x="1320" y="939"/>
                    <a:pt x="1320" y="939"/>
                    <a:pt x="1320" y="939"/>
                  </a:cubicBezTo>
                  <a:cubicBezTo>
                    <a:pt x="1321" y="940"/>
                    <a:pt x="1321" y="940"/>
                    <a:pt x="1321" y="940"/>
                  </a:cubicBezTo>
                  <a:cubicBezTo>
                    <a:pt x="1318" y="942"/>
                    <a:pt x="1318" y="942"/>
                    <a:pt x="1318" y="942"/>
                  </a:cubicBezTo>
                  <a:cubicBezTo>
                    <a:pt x="1318" y="944"/>
                    <a:pt x="1314" y="939"/>
                    <a:pt x="1319" y="944"/>
                  </a:cubicBezTo>
                  <a:cubicBezTo>
                    <a:pt x="1317" y="942"/>
                    <a:pt x="1317" y="942"/>
                    <a:pt x="1317" y="942"/>
                  </a:cubicBezTo>
                  <a:cubicBezTo>
                    <a:pt x="1313" y="947"/>
                    <a:pt x="1313" y="947"/>
                    <a:pt x="1313" y="947"/>
                  </a:cubicBezTo>
                  <a:cubicBezTo>
                    <a:pt x="1309" y="948"/>
                    <a:pt x="1309" y="948"/>
                    <a:pt x="1309" y="948"/>
                  </a:cubicBezTo>
                  <a:cubicBezTo>
                    <a:pt x="1311" y="949"/>
                    <a:pt x="1310" y="950"/>
                    <a:pt x="1309" y="951"/>
                  </a:cubicBezTo>
                  <a:cubicBezTo>
                    <a:pt x="1304" y="954"/>
                    <a:pt x="1304" y="954"/>
                    <a:pt x="1304" y="954"/>
                  </a:cubicBezTo>
                  <a:cubicBezTo>
                    <a:pt x="1303" y="957"/>
                    <a:pt x="1303" y="957"/>
                    <a:pt x="1303" y="957"/>
                  </a:cubicBezTo>
                  <a:cubicBezTo>
                    <a:pt x="1299" y="958"/>
                    <a:pt x="1299" y="958"/>
                    <a:pt x="1299" y="958"/>
                  </a:cubicBezTo>
                  <a:cubicBezTo>
                    <a:pt x="1296" y="963"/>
                    <a:pt x="1296" y="963"/>
                    <a:pt x="1296" y="963"/>
                  </a:cubicBezTo>
                  <a:cubicBezTo>
                    <a:pt x="1276" y="981"/>
                    <a:pt x="1255" y="1001"/>
                    <a:pt x="1234" y="1020"/>
                  </a:cubicBezTo>
                  <a:cubicBezTo>
                    <a:pt x="1235" y="1021"/>
                    <a:pt x="1235" y="1021"/>
                    <a:pt x="1235" y="1021"/>
                  </a:cubicBezTo>
                  <a:cubicBezTo>
                    <a:pt x="1228" y="1024"/>
                    <a:pt x="1224" y="1034"/>
                    <a:pt x="1217" y="1034"/>
                  </a:cubicBezTo>
                  <a:cubicBezTo>
                    <a:pt x="1218" y="1035"/>
                    <a:pt x="1218" y="1035"/>
                    <a:pt x="1218" y="1035"/>
                  </a:cubicBezTo>
                  <a:cubicBezTo>
                    <a:pt x="1214" y="1040"/>
                    <a:pt x="1205" y="1047"/>
                    <a:pt x="1203" y="1051"/>
                  </a:cubicBezTo>
                  <a:cubicBezTo>
                    <a:pt x="1203" y="1054"/>
                    <a:pt x="1200" y="1055"/>
                    <a:pt x="1198" y="1056"/>
                  </a:cubicBezTo>
                  <a:cubicBezTo>
                    <a:pt x="1199" y="1057"/>
                    <a:pt x="1199" y="1057"/>
                    <a:pt x="1199" y="1057"/>
                  </a:cubicBezTo>
                  <a:cubicBezTo>
                    <a:pt x="1199" y="1057"/>
                    <a:pt x="1203" y="1056"/>
                    <a:pt x="1198" y="1059"/>
                  </a:cubicBezTo>
                  <a:cubicBezTo>
                    <a:pt x="1200" y="1060"/>
                    <a:pt x="1200" y="1060"/>
                    <a:pt x="1200" y="1060"/>
                  </a:cubicBezTo>
                  <a:cubicBezTo>
                    <a:pt x="1200" y="1062"/>
                    <a:pt x="1198" y="1056"/>
                    <a:pt x="1199" y="1062"/>
                  </a:cubicBezTo>
                  <a:cubicBezTo>
                    <a:pt x="1195" y="1060"/>
                    <a:pt x="1195" y="1060"/>
                    <a:pt x="1195" y="1060"/>
                  </a:cubicBezTo>
                  <a:cubicBezTo>
                    <a:pt x="1189" y="1063"/>
                    <a:pt x="1183" y="1068"/>
                    <a:pt x="1179" y="1073"/>
                  </a:cubicBezTo>
                  <a:cubicBezTo>
                    <a:pt x="1178" y="1076"/>
                    <a:pt x="1178" y="1076"/>
                    <a:pt x="1178" y="1076"/>
                  </a:cubicBezTo>
                  <a:cubicBezTo>
                    <a:pt x="1172" y="1078"/>
                    <a:pt x="1172" y="1078"/>
                    <a:pt x="1172" y="1078"/>
                  </a:cubicBezTo>
                  <a:cubicBezTo>
                    <a:pt x="1158" y="1078"/>
                    <a:pt x="1158" y="1078"/>
                    <a:pt x="1158" y="1078"/>
                  </a:cubicBezTo>
                  <a:cubicBezTo>
                    <a:pt x="1154" y="1075"/>
                    <a:pt x="1154" y="1075"/>
                    <a:pt x="1154" y="1075"/>
                  </a:cubicBezTo>
                  <a:cubicBezTo>
                    <a:pt x="1157" y="1074"/>
                    <a:pt x="1157" y="1074"/>
                    <a:pt x="1157" y="1074"/>
                  </a:cubicBezTo>
                  <a:cubicBezTo>
                    <a:pt x="1157" y="1072"/>
                    <a:pt x="1157" y="1072"/>
                    <a:pt x="1157" y="1072"/>
                  </a:cubicBezTo>
                  <a:cubicBezTo>
                    <a:pt x="1162" y="1066"/>
                    <a:pt x="1162" y="1066"/>
                    <a:pt x="1162" y="1066"/>
                  </a:cubicBezTo>
                  <a:cubicBezTo>
                    <a:pt x="1161" y="1065"/>
                    <a:pt x="1161" y="1065"/>
                    <a:pt x="1161" y="1065"/>
                  </a:cubicBezTo>
                  <a:cubicBezTo>
                    <a:pt x="1163" y="1063"/>
                    <a:pt x="1163" y="1063"/>
                    <a:pt x="1163" y="1063"/>
                  </a:cubicBezTo>
                  <a:cubicBezTo>
                    <a:pt x="1162" y="1062"/>
                    <a:pt x="1162" y="1062"/>
                    <a:pt x="1162" y="1062"/>
                  </a:cubicBezTo>
                  <a:cubicBezTo>
                    <a:pt x="1160" y="1064"/>
                    <a:pt x="1156" y="1064"/>
                    <a:pt x="1154" y="1066"/>
                  </a:cubicBezTo>
                  <a:cubicBezTo>
                    <a:pt x="1151" y="1072"/>
                    <a:pt x="1151" y="1072"/>
                    <a:pt x="1151" y="1072"/>
                  </a:cubicBezTo>
                  <a:cubicBezTo>
                    <a:pt x="1147" y="1074"/>
                    <a:pt x="1147" y="1074"/>
                    <a:pt x="1147" y="1074"/>
                  </a:cubicBezTo>
                  <a:cubicBezTo>
                    <a:pt x="1148" y="1075"/>
                    <a:pt x="1148" y="1075"/>
                    <a:pt x="1148" y="1075"/>
                  </a:cubicBezTo>
                  <a:cubicBezTo>
                    <a:pt x="1145" y="1078"/>
                    <a:pt x="1145" y="1078"/>
                    <a:pt x="1145" y="1078"/>
                  </a:cubicBezTo>
                  <a:cubicBezTo>
                    <a:pt x="1127" y="1078"/>
                    <a:pt x="1127" y="1078"/>
                    <a:pt x="1127" y="1078"/>
                  </a:cubicBezTo>
                  <a:cubicBezTo>
                    <a:pt x="1127" y="1076"/>
                    <a:pt x="1127" y="1076"/>
                    <a:pt x="1127" y="1076"/>
                  </a:cubicBezTo>
                  <a:cubicBezTo>
                    <a:pt x="1133" y="1074"/>
                    <a:pt x="1133" y="1074"/>
                    <a:pt x="1133" y="1074"/>
                  </a:cubicBezTo>
                  <a:cubicBezTo>
                    <a:pt x="1136" y="1071"/>
                    <a:pt x="1136" y="1071"/>
                    <a:pt x="1136" y="1071"/>
                  </a:cubicBezTo>
                  <a:cubicBezTo>
                    <a:pt x="1135" y="1069"/>
                    <a:pt x="1135" y="1069"/>
                    <a:pt x="1135" y="1069"/>
                  </a:cubicBezTo>
                  <a:cubicBezTo>
                    <a:pt x="1141" y="1065"/>
                    <a:pt x="1141" y="1065"/>
                    <a:pt x="1141" y="1065"/>
                  </a:cubicBezTo>
                  <a:cubicBezTo>
                    <a:pt x="1141" y="1064"/>
                    <a:pt x="1142" y="1067"/>
                    <a:pt x="1140" y="1064"/>
                  </a:cubicBezTo>
                  <a:cubicBezTo>
                    <a:pt x="1146" y="1067"/>
                    <a:pt x="1146" y="1067"/>
                    <a:pt x="1146" y="1067"/>
                  </a:cubicBezTo>
                  <a:cubicBezTo>
                    <a:pt x="1147" y="1066"/>
                    <a:pt x="1147" y="1066"/>
                    <a:pt x="1147" y="1066"/>
                  </a:cubicBezTo>
                  <a:cubicBezTo>
                    <a:pt x="1146" y="1065"/>
                    <a:pt x="1146" y="1065"/>
                    <a:pt x="1146" y="1065"/>
                  </a:cubicBezTo>
                  <a:cubicBezTo>
                    <a:pt x="1143" y="1064"/>
                    <a:pt x="1143" y="1064"/>
                    <a:pt x="1143" y="1064"/>
                  </a:cubicBezTo>
                  <a:cubicBezTo>
                    <a:pt x="1145" y="1062"/>
                    <a:pt x="1145" y="1062"/>
                    <a:pt x="1145" y="1062"/>
                  </a:cubicBezTo>
                  <a:cubicBezTo>
                    <a:pt x="1145" y="1060"/>
                    <a:pt x="1145" y="1060"/>
                    <a:pt x="1145" y="1060"/>
                  </a:cubicBezTo>
                  <a:cubicBezTo>
                    <a:pt x="1142" y="1066"/>
                    <a:pt x="1135" y="1060"/>
                    <a:pt x="1133" y="1062"/>
                  </a:cubicBezTo>
                  <a:cubicBezTo>
                    <a:pt x="1126" y="1068"/>
                    <a:pt x="1126" y="1068"/>
                    <a:pt x="1126" y="1068"/>
                  </a:cubicBezTo>
                  <a:cubicBezTo>
                    <a:pt x="1127" y="1068"/>
                    <a:pt x="1127" y="1068"/>
                    <a:pt x="1127" y="1068"/>
                  </a:cubicBezTo>
                  <a:cubicBezTo>
                    <a:pt x="1117" y="1078"/>
                    <a:pt x="1117" y="1078"/>
                    <a:pt x="1117" y="1078"/>
                  </a:cubicBezTo>
                  <a:cubicBezTo>
                    <a:pt x="1100" y="1078"/>
                    <a:pt x="1100" y="1078"/>
                    <a:pt x="1100" y="1078"/>
                  </a:cubicBezTo>
                  <a:cubicBezTo>
                    <a:pt x="1102" y="1076"/>
                    <a:pt x="1096" y="1079"/>
                    <a:pt x="1101" y="1075"/>
                  </a:cubicBezTo>
                  <a:cubicBezTo>
                    <a:pt x="1098" y="1076"/>
                    <a:pt x="1098" y="1076"/>
                    <a:pt x="1098" y="1076"/>
                  </a:cubicBezTo>
                  <a:cubicBezTo>
                    <a:pt x="1098" y="1076"/>
                    <a:pt x="1098" y="1076"/>
                    <a:pt x="1098" y="1076"/>
                  </a:cubicBezTo>
                  <a:cubicBezTo>
                    <a:pt x="1098" y="1075"/>
                    <a:pt x="1098" y="1075"/>
                    <a:pt x="1098" y="1075"/>
                  </a:cubicBezTo>
                  <a:cubicBezTo>
                    <a:pt x="1095" y="1078"/>
                    <a:pt x="1095" y="1078"/>
                    <a:pt x="1095" y="1078"/>
                  </a:cubicBezTo>
                  <a:cubicBezTo>
                    <a:pt x="1091" y="1078"/>
                    <a:pt x="1091" y="1078"/>
                    <a:pt x="1091" y="1078"/>
                  </a:cubicBezTo>
                  <a:cubicBezTo>
                    <a:pt x="1093" y="1075"/>
                    <a:pt x="1093" y="1075"/>
                    <a:pt x="1093" y="1075"/>
                  </a:cubicBezTo>
                  <a:cubicBezTo>
                    <a:pt x="1095" y="1073"/>
                    <a:pt x="1095" y="1077"/>
                    <a:pt x="1097" y="1074"/>
                  </a:cubicBezTo>
                  <a:cubicBezTo>
                    <a:pt x="1098" y="1076"/>
                    <a:pt x="1098" y="1076"/>
                    <a:pt x="1098" y="1076"/>
                  </a:cubicBezTo>
                  <a:cubicBezTo>
                    <a:pt x="1100" y="1071"/>
                    <a:pt x="1100" y="1071"/>
                    <a:pt x="1100" y="1071"/>
                  </a:cubicBezTo>
                  <a:cubicBezTo>
                    <a:pt x="1104" y="1071"/>
                    <a:pt x="1097" y="1069"/>
                    <a:pt x="1104" y="1069"/>
                  </a:cubicBezTo>
                  <a:cubicBezTo>
                    <a:pt x="1103" y="1068"/>
                    <a:pt x="1103" y="1068"/>
                    <a:pt x="1103" y="1068"/>
                  </a:cubicBezTo>
                  <a:cubicBezTo>
                    <a:pt x="1100" y="1070"/>
                    <a:pt x="1096" y="1069"/>
                    <a:pt x="1095" y="1070"/>
                  </a:cubicBezTo>
                  <a:cubicBezTo>
                    <a:pt x="1104" y="1062"/>
                    <a:pt x="1104" y="1062"/>
                    <a:pt x="1104" y="1062"/>
                  </a:cubicBezTo>
                  <a:cubicBezTo>
                    <a:pt x="1114" y="1055"/>
                    <a:pt x="1114" y="1055"/>
                    <a:pt x="1114" y="1055"/>
                  </a:cubicBezTo>
                  <a:cubicBezTo>
                    <a:pt x="1114" y="1052"/>
                    <a:pt x="1114" y="1052"/>
                    <a:pt x="1114" y="1052"/>
                  </a:cubicBezTo>
                  <a:cubicBezTo>
                    <a:pt x="1117" y="1052"/>
                    <a:pt x="1117" y="1052"/>
                    <a:pt x="1117" y="1052"/>
                  </a:cubicBezTo>
                  <a:cubicBezTo>
                    <a:pt x="1120" y="1050"/>
                    <a:pt x="1122" y="1046"/>
                    <a:pt x="1122" y="1043"/>
                  </a:cubicBezTo>
                  <a:cubicBezTo>
                    <a:pt x="1119" y="1046"/>
                    <a:pt x="1119" y="1046"/>
                    <a:pt x="1119" y="1046"/>
                  </a:cubicBezTo>
                  <a:cubicBezTo>
                    <a:pt x="1108" y="1051"/>
                    <a:pt x="1098" y="1064"/>
                    <a:pt x="1088" y="1071"/>
                  </a:cubicBezTo>
                  <a:cubicBezTo>
                    <a:pt x="1088" y="1074"/>
                    <a:pt x="1088" y="1074"/>
                    <a:pt x="1088" y="1074"/>
                  </a:cubicBezTo>
                  <a:cubicBezTo>
                    <a:pt x="1084" y="1078"/>
                    <a:pt x="1084" y="1078"/>
                    <a:pt x="1084" y="1078"/>
                  </a:cubicBezTo>
                  <a:cubicBezTo>
                    <a:pt x="1070" y="1078"/>
                    <a:pt x="1070" y="1078"/>
                    <a:pt x="1070" y="1078"/>
                  </a:cubicBezTo>
                  <a:cubicBezTo>
                    <a:pt x="1077" y="1070"/>
                    <a:pt x="1077" y="1070"/>
                    <a:pt x="1077" y="1070"/>
                  </a:cubicBezTo>
                  <a:cubicBezTo>
                    <a:pt x="1077" y="1069"/>
                    <a:pt x="1077" y="1069"/>
                    <a:pt x="1077" y="1069"/>
                  </a:cubicBezTo>
                  <a:cubicBezTo>
                    <a:pt x="1088" y="1057"/>
                    <a:pt x="1088" y="1057"/>
                    <a:pt x="1088" y="1057"/>
                  </a:cubicBezTo>
                  <a:cubicBezTo>
                    <a:pt x="1084" y="1055"/>
                    <a:pt x="1088" y="1055"/>
                    <a:pt x="1087" y="1052"/>
                  </a:cubicBezTo>
                  <a:cubicBezTo>
                    <a:pt x="1087" y="1051"/>
                    <a:pt x="1087" y="1051"/>
                    <a:pt x="1087" y="1051"/>
                  </a:cubicBezTo>
                  <a:cubicBezTo>
                    <a:pt x="1081" y="1055"/>
                    <a:pt x="1081" y="1055"/>
                    <a:pt x="1081" y="1055"/>
                  </a:cubicBezTo>
                  <a:cubicBezTo>
                    <a:pt x="1075" y="1059"/>
                    <a:pt x="1075" y="1059"/>
                    <a:pt x="1075" y="1059"/>
                  </a:cubicBezTo>
                  <a:cubicBezTo>
                    <a:pt x="1081" y="1051"/>
                    <a:pt x="1081" y="1051"/>
                    <a:pt x="1081" y="1051"/>
                  </a:cubicBezTo>
                  <a:cubicBezTo>
                    <a:pt x="1083" y="1049"/>
                    <a:pt x="1083" y="1049"/>
                    <a:pt x="1083" y="1049"/>
                  </a:cubicBezTo>
                  <a:cubicBezTo>
                    <a:pt x="1082" y="1048"/>
                    <a:pt x="1082" y="1048"/>
                    <a:pt x="1082" y="1048"/>
                  </a:cubicBezTo>
                  <a:cubicBezTo>
                    <a:pt x="1084" y="1045"/>
                    <a:pt x="1084" y="1045"/>
                    <a:pt x="1084" y="1045"/>
                  </a:cubicBezTo>
                  <a:cubicBezTo>
                    <a:pt x="1083" y="1044"/>
                    <a:pt x="1083" y="1044"/>
                    <a:pt x="1083" y="1044"/>
                  </a:cubicBezTo>
                  <a:cubicBezTo>
                    <a:pt x="1080" y="1045"/>
                    <a:pt x="1080" y="1045"/>
                    <a:pt x="1080" y="1045"/>
                  </a:cubicBezTo>
                  <a:cubicBezTo>
                    <a:pt x="1077" y="1047"/>
                    <a:pt x="1083" y="1047"/>
                    <a:pt x="1079" y="1048"/>
                  </a:cubicBezTo>
                  <a:cubicBezTo>
                    <a:pt x="1080" y="1049"/>
                    <a:pt x="1080" y="1049"/>
                    <a:pt x="1080" y="1049"/>
                  </a:cubicBezTo>
                  <a:cubicBezTo>
                    <a:pt x="1078" y="1051"/>
                    <a:pt x="1078" y="1051"/>
                    <a:pt x="1078" y="1051"/>
                  </a:cubicBezTo>
                  <a:cubicBezTo>
                    <a:pt x="1077" y="1048"/>
                    <a:pt x="1077" y="1048"/>
                    <a:pt x="1077" y="1048"/>
                  </a:cubicBezTo>
                  <a:cubicBezTo>
                    <a:pt x="1067" y="1057"/>
                    <a:pt x="1067" y="1057"/>
                    <a:pt x="1067" y="1057"/>
                  </a:cubicBezTo>
                  <a:cubicBezTo>
                    <a:pt x="1065" y="1056"/>
                    <a:pt x="1065" y="1056"/>
                    <a:pt x="1065" y="1056"/>
                  </a:cubicBezTo>
                  <a:cubicBezTo>
                    <a:pt x="1069" y="1054"/>
                    <a:pt x="1064" y="1053"/>
                    <a:pt x="1066" y="1051"/>
                  </a:cubicBezTo>
                  <a:cubicBezTo>
                    <a:pt x="1069" y="1051"/>
                    <a:pt x="1069" y="1051"/>
                    <a:pt x="1069" y="1051"/>
                  </a:cubicBezTo>
                  <a:cubicBezTo>
                    <a:pt x="1067" y="1051"/>
                    <a:pt x="1067" y="1051"/>
                    <a:pt x="1067" y="1051"/>
                  </a:cubicBezTo>
                  <a:cubicBezTo>
                    <a:pt x="1070" y="1051"/>
                    <a:pt x="1070" y="1051"/>
                    <a:pt x="1070" y="1051"/>
                  </a:cubicBezTo>
                  <a:cubicBezTo>
                    <a:pt x="1071" y="1049"/>
                    <a:pt x="1071" y="1049"/>
                    <a:pt x="1071" y="1049"/>
                  </a:cubicBezTo>
                  <a:cubicBezTo>
                    <a:pt x="1070" y="1050"/>
                    <a:pt x="1073" y="1048"/>
                    <a:pt x="1069" y="1047"/>
                  </a:cubicBezTo>
                  <a:cubicBezTo>
                    <a:pt x="1069" y="1046"/>
                    <a:pt x="1069" y="1046"/>
                    <a:pt x="1069" y="1046"/>
                  </a:cubicBezTo>
                  <a:cubicBezTo>
                    <a:pt x="1063" y="1050"/>
                    <a:pt x="1063" y="1050"/>
                    <a:pt x="1063" y="1050"/>
                  </a:cubicBezTo>
                  <a:cubicBezTo>
                    <a:pt x="1061" y="1053"/>
                    <a:pt x="1061" y="1053"/>
                    <a:pt x="1061" y="1053"/>
                  </a:cubicBezTo>
                  <a:cubicBezTo>
                    <a:pt x="1059" y="1055"/>
                    <a:pt x="1059" y="1055"/>
                    <a:pt x="1059" y="1055"/>
                  </a:cubicBezTo>
                  <a:cubicBezTo>
                    <a:pt x="1058" y="1052"/>
                    <a:pt x="1058" y="1052"/>
                    <a:pt x="1058" y="1052"/>
                  </a:cubicBezTo>
                  <a:cubicBezTo>
                    <a:pt x="1053" y="1056"/>
                    <a:pt x="1053" y="1056"/>
                    <a:pt x="1053" y="1056"/>
                  </a:cubicBezTo>
                  <a:cubicBezTo>
                    <a:pt x="1053" y="1059"/>
                    <a:pt x="1053" y="1059"/>
                    <a:pt x="1053" y="1059"/>
                  </a:cubicBezTo>
                  <a:cubicBezTo>
                    <a:pt x="1049" y="1060"/>
                    <a:pt x="1049" y="1060"/>
                    <a:pt x="1049" y="1060"/>
                  </a:cubicBezTo>
                  <a:cubicBezTo>
                    <a:pt x="1045" y="1064"/>
                    <a:pt x="1045" y="1064"/>
                    <a:pt x="1045" y="1064"/>
                  </a:cubicBezTo>
                  <a:cubicBezTo>
                    <a:pt x="1045" y="1066"/>
                    <a:pt x="1045" y="1066"/>
                    <a:pt x="1045" y="1066"/>
                  </a:cubicBezTo>
                  <a:cubicBezTo>
                    <a:pt x="1043" y="1067"/>
                    <a:pt x="1043" y="1067"/>
                    <a:pt x="1043" y="1067"/>
                  </a:cubicBezTo>
                  <a:cubicBezTo>
                    <a:pt x="1039" y="1064"/>
                    <a:pt x="1039" y="1064"/>
                    <a:pt x="1039" y="1064"/>
                  </a:cubicBezTo>
                  <a:cubicBezTo>
                    <a:pt x="1037" y="1066"/>
                    <a:pt x="1037" y="1066"/>
                    <a:pt x="1037" y="1066"/>
                  </a:cubicBezTo>
                  <a:cubicBezTo>
                    <a:pt x="1033" y="1066"/>
                    <a:pt x="1033" y="1066"/>
                    <a:pt x="1033" y="1066"/>
                  </a:cubicBezTo>
                  <a:cubicBezTo>
                    <a:pt x="1036" y="1065"/>
                    <a:pt x="1031" y="1067"/>
                    <a:pt x="1036" y="1068"/>
                  </a:cubicBezTo>
                  <a:cubicBezTo>
                    <a:pt x="1030" y="1071"/>
                    <a:pt x="1030" y="1071"/>
                    <a:pt x="1030" y="1071"/>
                  </a:cubicBezTo>
                  <a:cubicBezTo>
                    <a:pt x="1029" y="1074"/>
                    <a:pt x="1029" y="1074"/>
                    <a:pt x="1029" y="1074"/>
                  </a:cubicBezTo>
                  <a:cubicBezTo>
                    <a:pt x="1028" y="1074"/>
                    <a:pt x="1028" y="1074"/>
                    <a:pt x="1028" y="1074"/>
                  </a:cubicBezTo>
                  <a:cubicBezTo>
                    <a:pt x="1027" y="1070"/>
                    <a:pt x="1038" y="1067"/>
                    <a:pt x="1033" y="1062"/>
                  </a:cubicBezTo>
                  <a:cubicBezTo>
                    <a:pt x="1042" y="1056"/>
                    <a:pt x="1042" y="1056"/>
                    <a:pt x="1042" y="1056"/>
                  </a:cubicBezTo>
                  <a:cubicBezTo>
                    <a:pt x="1042" y="1053"/>
                    <a:pt x="1042" y="1053"/>
                    <a:pt x="1042" y="1053"/>
                  </a:cubicBezTo>
                  <a:cubicBezTo>
                    <a:pt x="1038" y="1051"/>
                    <a:pt x="1038" y="1051"/>
                    <a:pt x="1038" y="1051"/>
                  </a:cubicBezTo>
                  <a:cubicBezTo>
                    <a:pt x="1036" y="1051"/>
                    <a:pt x="1036" y="1051"/>
                    <a:pt x="1036" y="1051"/>
                  </a:cubicBezTo>
                  <a:cubicBezTo>
                    <a:pt x="1033" y="1055"/>
                    <a:pt x="1033" y="1055"/>
                    <a:pt x="1033" y="1055"/>
                  </a:cubicBezTo>
                  <a:cubicBezTo>
                    <a:pt x="1032" y="1053"/>
                    <a:pt x="1032" y="1053"/>
                    <a:pt x="1032" y="1053"/>
                  </a:cubicBezTo>
                  <a:cubicBezTo>
                    <a:pt x="1028" y="1056"/>
                    <a:pt x="1028" y="1056"/>
                    <a:pt x="1028" y="1056"/>
                  </a:cubicBezTo>
                  <a:cubicBezTo>
                    <a:pt x="1027" y="1055"/>
                    <a:pt x="1027" y="1055"/>
                    <a:pt x="1027" y="1055"/>
                  </a:cubicBezTo>
                  <a:cubicBezTo>
                    <a:pt x="1024" y="1056"/>
                    <a:pt x="1024" y="1056"/>
                    <a:pt x="1024" y="1056"/>
                  </a:cubicBezTo>
                  <a:cubicBezTo>
                    <a:pt x="1023" y="1056"/>
                    <a:pt x="1023" y="1056"/>
                    <a:pt x="1023" y="1056"/>
                  </a:cubicBezTo>
                  <a:cubicBezTo>
                    <a:pt x="1027" y="1048"/>
                    <a:pt x="1034" y="1048"/>
                    <a:pt x="1036" y="1039"/>
                  </a:cubicBezTo>
                  <a:cubicBezTo>
                    <a:pt x="1035" y="1039"/>
                    <a:pt x="1035" y="1039"/>
                    <a:pt x="1035" y="1039"/>
                  </a:cubicBezTo>
                  <a:cubicBezTo>
                    <a:pt x="1031" y="1041"/>
                    <a:pt x="1028" y="1045"/>
                    <a:pt x="1022" y="1045"/>
                  </a:cubicBezTo>
                  <a:cubicBezTo>
                    <a:pt x="1024" y="1044"/>
                    <a:pt x="1024" y="1044"/>
                    <a:pt x="1024" y="1044"/>
                  </a:cubicBezTo>
                  <a:cubicBezTo>
                    <a:pt x="1025" y="1040"/>
                    <a:pt x="1025" y="1040"/>
                    <a:pt x="1025" y="1040"/>
                  </a:cubicBezTo>
                  <a:cubicBezTo>
                    <a:pt x="1023" y="1040"/>
                    <a:pt x="1023" y="1040"/>
                    <a:pt x="1023" y="1040"/>
                  </a:cubicBezTo>
                  <a:cubicBezTo>
                    <a:pt x="1020" y="1043"/>
                    <a:pt x="1016" y="1046"/>
                    <a:pt x="1014" y="1049"/>
                  </a:cubicBezTo>
                  <a:cubicBezTo>
                    <a:pt x="1012" y="1049"/>
                    <a:pt x="1014" y="1053"/>
                    <a:pt x="1012" y="1048"/>
                  </a:cubicBezTo>
                  <a:cubicBezTo>
                    <a:pt x="1011" y="1049"/>
                    <a:pt x="1011" y="1049"/>
                    <a:pt x="1011" y="1049"/>
                  </a:cubicBezTo>
                  <a:cubicBezTo>
                    <a:pt x="1012" y="1051"/>
                    <a:pt x="1012" y="1051"/>
                    <a:pt x="1012" y="1051"/>
                  </a:cubicBezTo>
                  <a:cubicBezTo>
                    <a:pt x="1010" y="1050"/>
                    <a:pt x="1010" y="1050"/>
                    <a:pt x="1010" y="1050"/>
                  </a:cubicBezTo>
                  <a:cubicBezTo>
                    <a:pt x="1007" y="1051"/>
                    <a:pt x="1012" y="1048"/>
                    <a:pt x="1006" y="1051"/>
                  </a:cubicBezTo>
                  <a:cubicBezTo>
                    <a:pt x="1009" y="1048"/>
                    <a:pt x="1009" y="1048"/>
                    <a:pt x="1009" y="1048"/>
                  </a:cubicBezTo>
                  <a:cubicBezTo>
                    <a:pt x="1009" y="1046"/>
                    <a:pt x="1009" y="1046"/>
                    <a:pt x="1009" y="1046"/>
                  </a:cubicBezTo>
                  <a:cubicBezTo>
                    <a:pt x="1016" y="1041"/>
                    <a:pt x="1016" y="1041"/>
                    <a:pt x="1016" y="1041"/>
                  </a:cubicBezTo>
                  <a:cubicBezTo>
                    <a:pt x="1017" y="1039"/>
                    <a:pt x="1017" y="1039"/>
                    <a:pt x="1017" y="1039"/>
                  </a:cubicBezTo>
                  <a:cubicBezTo>
                    <a:pt x="1016" y="1038"/>
                    <a:pt x="1016" y="1038"/>
                    <a:pt x="1016" y="1038"/>
                  </a:cubicBezTo>
                  <a:cubicBezTo>
                    <a:pt x="1015" y="1036"/>
                    <a:pt x="1015" y="1036"/>
                    <a:pt x="1015" y="1036"/>
                  </a:cubicBezTo>
                  <a:cubicBezTo>
                    <a:pt x="1017" y="1034"/>
                    <a:pt x="1017" y="1034"/>
                    <a:pt x="1017" y="1034"/>
                  </a:cubicBezTo>
                  <a:cubicBezTo>
                    <a:pt x="1016" y="1033"/>
                    <a:pt x="1016" y="1033"/>
                    <a:pt x="1016" y="1033"/>
                  </a:cubicBezTo>
                  <a:cubicBezTo>
                    <a:pt x="1012" y="1032"/>
                    <a:pt x="1011" y="1035"/>
                    <a:pt x="1009" y="1035"/>
                  </a:cubicBezTo>
                  <a:cubicBezTo>
                    <a:pt x="1008" y="1036"/>
                    <a:pt x="1008" y="1036"/>
                    <a:pt x="1008" y="1036"/>
                  </a:cubicBezTo>
                  <a:cubicBezTo>
                    <a:pt x="1013" y="1036"/>
                    <a:pt x="1013" y="1036"/>
                    <a:pt x="1013" y="1036"/>
                  </a:cubicBezTo>
                  <a:cubicBezTo>
                    <a:pt x="1009" y="1037"/>
                    <a:pt x="1007" y="1037"/>
                    <a:pt x="1003" y="1037"/>
                  </a:cubicBezTo>
                  <a:cubicBezTo>
                    <a:pt x="1006" y="1033"/>
                    <a:pt x="1006" y="1033"/>
                    <a:pt x="1006" y="1033"/>
                  </a:cubicBezTo>
                  <a:cubicBezTo>
                    <a:pt x="1005" y="1031"/>
                    <a:pt x="1005" y="1031"/>
                    <a:pt x="1005" y="1031"/>
                  </a:cubicBezTo>
                  <a:cubicBezTo>
                    <a:pt x="1005" y="1032"/>
                    <a:pt x="1003" y="1028"/>
                    <a:pt x="1004" y="1033"/>
                  </a:cubicBezTo>
                  <a:cubicBezTo>
                    <a:pt x="1002" y="1032"/>
                    <a:pt x="1002" y="1032"/>
                    <a:pt x="1002" y="1032"/>
                  </a:cubicBezTo>
                  <a:cubicBezTo>
                    <a:pt x="1005" y="1030"/>
                    <a:pt x="1005" y="1026"/>
                    <a:pt x="1006" y="1025"/>
                  </a:cubicBezTo>
                  <a:cubicBezTo>
                    <a:pt x="1012" y="1023"/>
                    <a:pt x="1012" y="1023"/>
                    <a:pt x="1012" y="1023"/>
                  </a:cubicBezTo>
                  <a:cubicBezTo>
                    <a:pt x="1015" y="1018"/>
                    <a:pt x="1015" y="1018"/>
                    <a:pt x="1015" y="1018"/>
                  </a:cubicBezTo>
                  <a:cubicBezTo>
                    <a:pt x="1018" y="1017"/>
                    <a:pt x="1018" y="1017"/>
                    <a:pt x="1018" y="1017"/>
                  </a:cubicBezTo>
                  <a:cubicBezTo>
                    <a:pt x="1019" y="1015"/>
                    <a:pt x="1019" y="1015"/>
                    <a:pt x="1019" y="1015"/>
                  </a:cubicBezTo>
                  <a:cubicBezTo>
                    <a:pt x="1015" y="1015"/>
                    <a:pt x="1015" y="1015"/>
                    <a:pt x="1015" y="1015"/>
                  </a:cubicBezTo>
                  <a:cubicBezTo>
                    <a:pt x="1013" y="1019"/>
                    <a:pt x="1013" y="1019"/>
                    <a:pt x="1013" y="1019"/>
                  </a:cubicBezTo>
                  <a:cubicBezTo>
                    <a:pt x="1011" y="1017"/>
                    <a:pt x="1011" y="1017"/>
                    <a:pt x="1011" y="1017"/>
                  </a:cubicBezTo>
                  <a:cubicBezTo>
                    <a:pt x="1012" y="1016"/>
                    <a:pt x="1012" y="1016"/>
                    <a:pt x="1012" y="1016"/>
                  </a:cubicBezTo>
                  <a:cubicBezTo>
                    <a:pt x="1011" y="1015"/>
                    <a:pt x="1011" y="1015"/>
                    <a:pt x="1011" y="1015"/>
                  </a:cubicBezTo>
                  <a:cubicBezTo>
                    <a:pt x="1015" y="1007"/>
                    <a:pt x="1015" y="1007"/>
                    <a:pt x="1015" y="1007"/>
                  </a:cubicBezTo>
                  <a:cubicBezTo>
                    <a:pt x="1024" y="1001"/>
                    <a:pt x="1024" y="1001"/>
                    <a:pt x="1024" y="1001"/>
                  </a:cubicBezTo>
                  <a:cubicBezTo>
                    <a:pt x="1024" y="1000"/>
                    <a:pt x="1024" y="1000"/>
                    <a:pt x="1024" y="1000"/>
                  </a:cubicBezTo>
                  <a:cubicBezTo>
                    <a:pt x="1023" y="999"/>
                    <a:pt x="1023" y="999"/>
                    <a:pt x="1023" y="999"/>
                  </a:cubicBezTo>
                  <a:cubicBezTo>
                    <a:pt x="1021" y="1001"/>
                    <a:pt x="1021" y="1001"/>
                    <a:pt x="1021" y="1001"/>
                  </a:cubicBezTo>
                  <a:cubicBezTo>
                    <a:pt x="1018" y="1002"/>
                    <a:pt x="1018" y="1002"/>
                    <a:pt x="1018" y="1002"/>
                  </a:cubicBezTo>
                  <a:cubicBezTo>
                    <a:pt x="1016" y="1010"/>
                    <a:pt x="1005" y="1009"/>
                    <a:pt x="1002" y="1018"/>
                  </a:cubicBezTo>
                  <a:cubicBezTo>
                    <a:pt x="998" y="1018"/>
                    <a:pt x="998" y="1018"/>
                    <a:pt x="998" y="1018"/>
                  </a:cubicBezTo>
                  <a:cubicBezTo>
                    <a:pt x="997" y="1020"/>
                    <a:pt x="997" y="1020"/>
                    <a:pt x="997" y="1020"/>
                  </a:cubicBezTo>
                  <a:cubicBezTo>
                    <a:pt x="992" y="1023"/>
                    <a:pt x="992" y="1023"/>
                    <a:pt x="992" y="1023"/>
                  </a:cubicBezTo>
                  <a:cubicBezTo>
                    <a:pt x="993" y="1024"/>
                    <a:pt x="993" y="1024"/>
                    <a:pt x="993" y="1024"/>
                  </a:cubicBezTo>
                  <a:cubicBezTo>
                    <a:pt x="988" y="1028"/>
                    <a:pt x="988" y="1028"/>
                    <a:pt x="988" y="1028"/>
                  </a:cubicBezTo>
                  <a:cubicBezTo>
                    <a:pt x="986" y="1027"/>
                    <a:pt x="986" y="1027"/>
                    <a:pt x="986" y="1027"/>
                  </a:cubicBezTo>
                  <a:cubicBezTo>
                    <a:pt x="986" y="1029"/>
                    <a:pt x="986" y="1029"/>
                    <a:pt x="986" y="1029"/>
                  </a:cubicBezTo>
                  <a:cubicBezTo>
                    <a:pt x="982" y="1034"/>
                    <a:pt x="982" y="1034"/>
                    <a:pt x="982" y="1034"/>
                  </a:cubicBezTo>
                  <a:cubicBezTo>
                    <a:pt x="982" y="1037"/>
                    <a:pt x="982" y="1037"/>
                    <a:pt x="982" y="1037"/>
                  </a:cubicBezTo>
                  <a:cubicBezTo>
                    <a:pt x="979" y="1037"/>
                    <a:pt x="979" y="1037"/>
                    <a:pt x="979" y="1037"/>
                  </a:cubicBezTo>
                  <a:cubicBezTo>
                    <a:pt x="979" y="1037"/>
                    <a:pt x="976" y="1037"/>
                    <a:pt x="980" y="1035"/>
                  </a:cubicBezTo>
                  <a:cubicBezTo>
                    <a:pt x="978" y="1034"/>
                    <a:pt x="978" y="1034"/>
                    <a:pt x="978" y="1034"/>
                  </a:cubicBezTo>
                  <a:cubicBezTo>
                    <a:pt x="976" y="1037"/>
                    <a:pt x="976" y="1037"/>
                    <a:pt x="976" y="1037"/>
                  </a:cubicBezTo>
                  <a:cubicBezTo>
                    <a:pt x="972" y="1035"/>
                    <a:pt x="972" y="1035"/>
                    <a:pt x="972" y="1035"/>
                  </a:cubicBezTo>
                  <a:cubicBezTo>
                    <a:pt x="970" y="1036"/>
                    <a:pt x="970" y="1036"/>
                    <a:pt x="970" y="1036"/>
                  </a:cubicBezTo>
                  <a:cubicBezTo>
                    <a:pt x="969" y="1039"/>
                    <a:pt x="969" y="1039"/>
                    <a:pt x="969" y="1039"/>
                  </a:cubicBezTo>
                  <a:cubicBezTo>
                    <a:pt x="968" y="1037"/>
                    <a:pt x="968" y="1037"/>
                    <a:pt x="968" y="1037"/>
                  </a:cubicBezTo>
                  <a:cubicBezTo>
                    <a:pt x="963" y="1040"/>
                    <a:pt x="963" y="1040"/>
                    <a:pt x="963" y="1040"/>
                  </a:cubicBezTo>
                  <a:cubicBezTo>
                    <a:pt x="961" y="1042"/>
                    <a:pt x="960" y="1044"/>
                    <a:pt x="959" y="1046"/>
                  </a:cubicBezTo>
                  <a:cubicBezTo>
                    <a:pt x="958" y="1046"/>
                    <a:pt x="958" y="1046"/>
                    <a:pt x="958" y="1046"/>
                  </a:cubicBezTo>
                  <a:cubicBezTo>
                    <a:pt x="958" y="1043"/>
                    <a:pt x="958" y="1043"/>
                    <a:pt x="958" y="1043"/>
                  </a:cubicBezTo>
                  <a:cubicBezTo>
                    <a:pt x="954" y="1043"/>
                    <a:pt x="954" y="1043"/>
                    <a:pt x="954" y="1043"/>
                  </a:cubicBezTo>
                  <a:cubicBezTo>
                    <a:pt x="958" y="1041"/>
                    <a:pt x="958" y="1041"/>
                    <a:pt x="958" y="1041"/>
                  </a:cubicBezTo>
                  <a:cubicBezTo>
                    <a:pt x="958" y="1039"/>
                    <a:pt x="958" y="1039"/>
                    <a:pt x="958" y="1039"/>
                  </a:cubicBezTo>
                  <a:cubicBezTo>
                    <a:pt x="959" y="1039"/>
                    <a:pt x="959" y="1039"/>
                    <a:pt x="959" y="1039"/>
                  </a:cubicBezTo>
                  <a:cubicBezTo>
                    <a:pt x="960" y="1035"/>
                    <a:pt x="960" y="1035"/>
                    <a:pt x="960" y="1035"/>
                  </a:cubicBezTo>
                  <a:cubicBezTo>
                    <a:pt x="963" y="1036"/>
                    <a:pt x="963" y="1036"/>
                    <a:pt x="963" y="1036"/>
                  </a:cubicBezTo>
                  <a:cubicBezTo>
                    <a:pt x="968" y="1033"/>
                    <a:pt x="968" y="1033"/>
                    <a:pt x="968" y="1033"/>
                  </a:cubicBezTo>
                  <a:cubicBezTo>
                    <a:pt x="969" y="1030"/>
                    <a:pt x="969" y="1030"/>
                    <a:pt x="969" y="1030"/>
                  </a:cubicBezTo>
                  <a:cubicBezTo>
                    <a:pt x="966" y="1030"/>
                    <a:pt x="966" y="1030"/>
                    <a:pt x="966" y="1030"/>
                  </a:cubicBezTo>
                  <a:cubicBezTo>
                    <a:pt x="964" y="1032"/>
                    <a:pt x="964" y="1032"/>
                    <a:pt x="964" y="1032"/>
                  </a:cubicBezTo>
                  <a:cubicBezTo>
                    <a:pt x="963" y="1031"/>
                    <a:pt x="967" y="1031"/>
                    <a:pt x="962" y="1032"/>
                  </a:cubicBezTo>
                  <a:cubicBezTo>
                    <a:pt x="962" y="1031"/>
                    <a:pt x="966" y="1030"/>
                    <a:pt x="966" y="1028"/>
                  </a:cubicBezTo>
                  <a:cubicBezTo>
                    <a:pt x="961" y="1028"/>
                    <a:pt x="961" y="1028"/>
                    <a:pt x="961" y="1028"/>
                  </a:cubicBezTo>
                  <a:cubicBezTo>
                    <a:pt x="964" y="1026"/>
                    <a:pt x="964" y="1026"/>
                    <a:pt x="964" y="1026"/>
                  </a:cubicBezTo>
                  <a:cubicBezTo>
                    <a:pt x="964" y="1023"/>
                    <a:pt x="964" y="1023"/>
                    <a:pt x="964" y="1023"/>
                  </a:cubicBezTo>
                  <a:cubicBezTo>
                    <a:pt x="962" y="1024"/>
                    <a:pt x="959" y="1028"/>
                    <a:pt x="955" y="1028"/>
                  </a:cubicBezTo>
                  <a:cubicBezTo>
                    <a:pt x="955" y="1025"/>
                    <a:pt x="955" y="1025"/>
                    <a:pt x="955" y="1025"/>
                  </a:cubicBezTo>
                  <a:cubicBezTo>
                    <a:pt x="952" y="1027"/>
                    <a:pt x="952" y="1027"/>
                    <a:pt x="952" y="1027"/>
                  </a:cubicBezTo>
                  <a:cubicBezTo>
                    <a:pt x="954" y="1024"/>
                    <a:pt x="954" y="1024"/>
                    <a:pt x="954" y="1024"/>
                  </a:cubicBezTo>
                  <a:cubicBezTo>
                    <a:pt x="956" y="1024"/>
                    <a:pt x="956" y="1024"/>
                    <a:pt x="956" y="1024"/>
                  </a:cubicBezTo>
                  <a:cubicBezTo>
                    <a:pt x="958" y="1022"/>
                    <a:pt x="958" y="1022"/>
                    <a:pt x="958" y="1022"/>
                  </a:cubicBezTo>
                  <a:cubicBezTo>
                    <a:pt x="960" y="1023"/>
                    <a:pt x="960" y="1023"/>
                    <a:pt x="960" y="1023"/>
                  </a:cubicBezTo>
                  <a:cubicBezTo>
                    <a:pt x="961" y="1022"/>
                    <a:pt x="957" y="1021"/>
                    <a:pt x="962" y="1022"/>
                  </a:cubicBezTo>
                  <a:cubicBezTo>
                    <a:pt x="961" y="1020"/>
                    <a:pt x="961" y="1020"/>
                    <a:pt x="961" y="1020"/>
                  </a:cubicBezTo>
                  <a:cubicBezTo>
                    <a:pt x="957" y="1019"/>
                    <a:pt x="957" y="1019"/>
                    <a:pt x="957" y="1019"/>
                  </a:cubicBezTo>
                  <a:cubicBezTo>
                    <a:pt x="959" y="1017"/>
                    <a:pt x="959" y="1017"/>
                    <a:pt x="959" y="1017"/>
                  </a:cubicBezTo>
                  <a:cubicBezTo>
                    <a:pt x="958" y="1017"/>
                    <a:pt x="958" y="1017"/>
                    <a:pt x="958" y="1017"/>
                  </a:cubicBezTo>
                  <a:cubicBezTo>
                    <a:pt x="961" y="1017"/>
                    <a:pt x="956" y="1012"/>
                    <a:pt x="959" y="1014"/>
                  </a:cubicBezTo>
                  <a:cubicBezTo>
                    <a:pt x="958" y="1013"/>
                    <a:pt x="958" y="1013"/>
                    <a:pt x="958" y="1013"/>
                  </a:cubicBezTo>
                  <a:cubicBezTo>
                    <a:pt x="956" y="1015"/>
                    <a:pt x="956" y="1015"/>
                    <a:pt x="956" y="1015"/>
                  </a:cubicBezTo>
                  <a:cubicBezTo>
                    <a:pt x="959" y="1010"/>
                    <a:pt x="959" y="1010"/>
                    <a:pt x="959" y="1010"/>
                  </a:cubicBezTo>
                  <a:cubicBezTo>
                    <a:pt x="957" y="1005"/>
                    <a:pt x="957" y="1005"/>
                    <a:pt x="957" y="1005"/>
                  </a:cubicBezTo>
                  <a:cubicBezTo>
                    <a:pt x="959" y="1002"/>
                    <a:pt x="959" y="1002"/>
                    <a:pt x="959" y="1002"/>
                  </a:cubicBezTo>
                  <a:cubicBezTo>
                    <a:pt x="963" y="1003"/>
                    <a:pt x="963" y="1003"/>
                    <a:pt x="963" y="1003"/>
                  </a:cubicBezTo>
                  <a:cubicBezTo>
                    <a:pt x="964" y="1003"/>
                    <a:pt x="964" y="1003"/>
                    <a:pt x="964" y="1003"/>
                  </a:cubicBezTo>
                  <a:cubicBezTo>
                    <a:pt x="966" y="1002"/>
                    <a:pt x="966" y="1002"/>
                    <a:pt x="966" y="1002"/>
                  </a:cubicBezTo>
                  <a:cubicBezTo>
                    <a:pt x="963" y="999"/>
                    <a:pt x="963" y="999"/>
                    <a:pt x="963" y="999"/>
                  </a:cubicBezTo>
                  <a:cubicBezTo>
                    <a:pt x="966" y="997"/>
                    <a:pt x="964" y="994"/>
                    <a:pt x="966" y="992"/>
                  </a:cubicBezTo>
                  <a:cubicBezTo>
                    <a:pt x="969" y="992"/>
                    <a:pt x="969" y="992"/>
                    <a:pt x="969" y="992"/>
                  </a:cubicBezTo>
                  <a:cubicBezTo>
                    <a:pt x="974" y="985"/>
                    <a:pt x="974" y="985"/>
                    <a:pt x="974" y="985"/>
                  </a:cubicBezTo>
                  <a:cubicBezTo>
                    <a:pt x="975" y="982"/>
                    <a:pt x="975" y="982"/>
                    <a:pt x="975" y="982"/>
                  </a:cubicBezTo>
                  <a:cubicBezTo>
                    <a:pt x="976" y="981"/>
                    <a:pt x="976" y="981"/>
                    <a:pt x="976" y="981"/>
                  </a:cubicBezTo>
                  <a:cubicBezTo>
                    <a:pt x="977" y="984"/>
                    <a:pt x="977" y="984"/>
                    <a:pt x="977" y="984"/>
                  </a:cubicBezTo>
                  <a:cubicBezTo>
                    <a:pt x="980" y="984"/>
                    <a:pt x="980" y="984"/>
                    <a:pt x="980" y="984"/>
                  </a:cubicBezTo>
                  <a:cubicBezTo>
                    <a:pt x="980" y="982"/>
                    <a:pt x="980" y="982"/>
                    <a:pt x="980" y="982"/>
                  </a:cubicBezTo>
                  <a:cubicBezTo>
                    <a:pt x="983" y="980"/>
                    <a:pt x="983" y="980"/>
                    <a:pt x="983" y="980"/>
                  </a:cubicBezTo>
                  <a:cubicBezTo>
                    <a:pt x="986" y="976"/>
                    <a:pt x="986" y="976"/>
                    <a:pt x="986" y="976"/>
                  </a:cubicBezTo>
                  <a:cubicBezTo>
                    <a:pt x="992" y="973"/>
                    <a:pt x="992" y="973"/>
                    <a:pt x="992" y="973"/>
                  </a:cubicBezTo>
                  <a:cubicBezTo>
                    <a:pt x="992" y="970"/>
                    <a:pt x="992" y="970"/>
                    <a:pt x="992" y="970"/>
                  </a:cubicBezTo>
                  <a:cubicBezTo>
                    <a:pt x="1001" y="965"/>
                    <a:pt x="1004" y="959"/>
                    <a:pt x="1014" y="953"/>
                  </a:cubicBezTo>
                  <a:cubicBezTo>
                    <a:pt x="1014" y="950"/>
                    <a:pt x="1014" y="950"/>
                    <a:pt x="1014" y="950"/>
                  </a:cubicBezTo>
                  <a:cubicBezTo>
                    <a:pt x="1015" y="951"/>
                    <a:pt x="1015" y="951"/>
                    <a:pt x="1015" y="951"/>
                  </a:cubicBezTo>
                  <a:cubicBezTo>
                    <a:pt x="1018" y="950"/>
                    <a:pt x="1018" y="950"/>
                    <a:pt x="1018" y="950"/>
                  </a:cubicBezTo>
                  <a:cubicBezTo>
                    <a:pt x="1019" y="946"/>
                    <a:pt x="1019" y="946"/>
                    <a:pt x="1019" y="946"/>
                  </a:cubicBezTo>
                  <a:cubicBezTo>
                    <a:pt x="1021" y="947"/>
                    <a:pt x="1021" y="947"/>
                    <a:pt x="1021" y="947"/>
                  </a:cubicBezTo>
                  <a:cubicBezTo>
                    <a:pt x="1025" y="941"/>
                    <a:pt x="1025" y="941"/>
                    <a:pt x="1025" y="941"/>
                  </a:cubicBezTo>
                  <a:cubicBezTo>
                    <a:pt x="1021" y="939"/>
                    <a:pt x="1021" y="939"/>
                    <a:pt x="1021" y="939"/>
                  </a:cubicBezTo>
                  <a:cubicBezTo>
                    <a:pt x="1025" y="939"/>
                    <a:pt x="1026" y="933"/>
                    <a:pt x="1026" y="934"/>
                  </a:cubicBezTo>
                  <a:cubicBezTo>
                    <a:pt x="1029" y="934"/>
                    <a:pt x="1029" y="934"/>
                    <a:pt x="1029" y="934"/>
                  </a:cubicBezTo>
                  <a:cubicBezTo>
                    <a:pt x="1029" y="933"/>
                    <a:pt x="1029" y="933"/>
                    <a:pt x="1029" y="933"/>
                  </a:cubicBezTo>
                  <a:cubicBezTo>
                    <a:pt x="1032" y="935"/>
                    <a:pt x="1030" y="930"/>
                    <a:pt x="1034" y="931"/>
                  </a:cubicBezTo>
                  <a:cubicBezTo>
                    <a:pt x="1031" y="930"/>
                    <a:pt x="1031" y="930"/>
                    <a:pt x="1031" y="930"/>
                  </a:cubicBezTo>
                  <a:cubicBezTo>
                    <a:pt x="1034" y="929"/>
                    <a:pt x="1034" y="929"/>
                    <a:pt x="1034" y="929"/>
                  </a:cubicBezTo>
                  <a:cubicBezTo>
                    <a:pt x="1036" y="928"/>
                    <a:pt x="1036" y="928"/>
                    <a:pt x="1036" y="928"/>
                  </a:cubicBezTo>
                  <a:cubicBezTo>
                    <a:pt x="1034" y="927"/>
                    <a:pt x="1034" y="927"/>
                    <a:pt x="1034" y="927"/>
                  </a:cubicBezTo>
                  <a:cubicBezTo>
                    <a:pt x="1040" y="924"/>
                    <a:pt x="1040" y="924"/>
                    <a:pt x="1040" y="924"/>
                  </a:cubicBezTo>
                  <a:cubicBezTo>
                    <a:pt x="1042" y="924"/>
                    <a:pt x="1042" y="924"/>
                    <a:pt x="1042" y="924"/>
                  </a:cubicBezTo>
                  <a:cubicBezTo>
                    <a:pt x="1043" y="924"/>
                    <a:pt x="1043" y="924"/>
                    <a:pt x="1043" y="924"/>
                  </a:cubicBezTo>
                  <a:cubicBezTo>
                    <a:pt x="1045" y="923"/>
                    <a:pt x="1045" y="923"/>
                    <a:pt x="1045" y="923"/>
                  </a:cubicBezTo>
                  <a:cubicBezTo>
                    <a:pt x="1039" y="922"/>
                    <a:pt x="1039" y="922"/>
                    <a:pt x="1039" y="922"/>
                  </a:cubicBezTo>
                  <a:cubicBezTo>
                    <a:pt x="1042" y="921"/>
                    <a:pt x="1042" y="921"/>
                    <a:pt x="1042" y="921"/>
                  </a:cubicBezTo>
                  <a:cubicBezTo>
                    <a:pt x="1046" y="922"/>
                    <a:pt x="1046" y="922"/>
                    <a:pt x="1046" y="922"/>
                  </a:cubicBezTo>
                  <a:cubicBezTo>
                    <a:pt x="1047" y="921"/>
                    <a:pt x="1047" y="921"/>
                    <a:pt x="1047" y="921"/>
                  </a:cubicBezTo>
                  <a:cubicBezTo>
                    <a:pt x="1045" y="917"/>
                    <a:pt x="1045" y="917"/>
                    <a:pt x="1045" y="917"/>
                  </a:cubicBezTo>
                  <a:cubicBezTo>
                    <a:pt x="1051" y="909"/>
                    <a:pt x="1051" y="909"/>
                    <a:pt x="1051" y="909"/>
                  </a:cubicBezTo>
                  <a:cubicBezTo>
                    <a:pt x="1052" y="911"/>
                    <a:pt x="1052" y="911"/>
                    <a:pt x="1052" y="911"/>
                  </a:cubicBezTo>
                  <a:cubicBezTo>
                    <a:pt x="1056" y="908"/>
                    <a:pt x="1056" y="908"/>
                    <a:pt x="1056" y="908"/>
                  </a:cubicBezTo>
                  <a:cubicBezTo>
                    <a:pt x="1056" y="910"/>
                    <a:pt x="1056" y="910"/>
                    <a:pt x="1056" y="910"/>
                  </a:cubicBezTo>
                  <a:cubicBezTo>
                    <a:pt x="1059" y="909"/>
                    <a:pt x="1059" y="909"/>
                    <a:pt x="1059" y="909"/>
                  </a:cubicBezTo>
                  <a:cubicBezTo>
                    <a:pt x="1060" y="907"/>
                    <a:pt x="1060" y="907"/>
                    <a:pt x="1060" y="907"/>
                  </a:cubicBezTo>
                  <a:cubicBezTo>
                    <a:pt x="1059" y="904"/>
                    <a:pt x="1059" y="904"/>
                    <a:pt x="1059" y="904"/>
                  </a:cubicBezTo>
                  <a:cubicBezTo>
                    <a:pt x="1056" y="904"/>
                    <a:pt x="1056" y="904"/>
                    <a:pt x="1056" y="904"/>
                  </a:cubicBezTo>
                  <a:cubicBezTo>
                    <a:pt x="1053" y="907"/>
                    <a:pt x="1053" y="907"/>
                    <a:pt x="1053" y="907"/>
                  </a:cubicBezTo>
                  <a:cubicBezTo>
                    <a:pt x="1046" y="906"/>
                    <a:pt x="1046" y="906"/>
                    <a:pt x="1046" y="906"/>
                  </a:cubicBezTo>
                  <a:cubicBezTo>
                    <a:pt x="1045" y="904"/>
                    <a:pt x="1045" y="904"/>
                    <a:pt x="1045" y="904"/>
                  </a:cubicBezTo>
                  <a:cubicBezTo>
                    <a:pt x="1048" y="903"/>
                    <a:pt x="1048" y="903"/>
                    <a:pt x="1048" y="903"/>
                  </a:cubicBezTo>
                  <a:cubicBezTo>
                    <a:pt x="1048" y="900"/>
                    <a:pt x="1050" y="902"/>
                    <a:pt x="1051" y="899"/>
                  </a:cubicBezTo>
                  <a:cubicBezTo>
                    <a:pt x="1051" y="901"/>
                    <a:pt x="1051" y="901"/>
                    <a:pt x="1051" y="901"/>
                  </a:cubicBezTo>
                  <a:cubicBezTo>
                    <a:pt x="1057" y="899"/>
                    <a:pt x="1057" y="899"/>
                    <a:pt x="1057" y="899"/>
                  </a:cubicBezTo>
                  <a:cubicBezTo>
                    <a:pt x="1059" y="901"/>
                    <a:pt x="1059" y="901"/>
                    <a:pt x="1059" y="901"/>
                  </a:cubicBezTo>
                  <a:cubicBezTo>
                    <a:pt x="1060" y="897"/>
                    <a:pt x="1060" y="897"/>
                    <a:pt x="1060" y="897"/>
                  </a:cubicBezTo>
                  <a:cubicBezTo>
                    <a:pt x="1064" y="895"/>
                    <a:pt x="1064" y="895"/>
                    <a:pt x="1064" y="895"/>
                  </a:cubicBezTo>
                  <a:cubicBezTo>
                    <a:pt x="1066" y="897"/>
                    <a:pt x="1066" y="897"/>
                    <a:pt x="1066" y="897"/>
                  </a:cubicBezTo>
                  <a:cubicBezTo>
                    <a:pt x="1069" y="893"/>
                    <a:pt x="1069" y="893"/>
                    <a:pt x="1069" y="893"/>
                  </a:cubicBezTo>
                  <a:cubicBezTo>
                    <a:pt x="1074" y="892"/>
                    <a:pt x="1074" y="892"/>
                    <a:pt x="1074" y="892"/>
                  </a:cubicBezTo>
                  <a:cubicBezTo>
                    <a:pt x="1073" y="891"/>
                    <a:pt x="1071" y="895"/>
                    <a:pt x="1073" y="890"/>
                  </a:cubicBezTo>
                  <a:cubicBezTo>
                    <a:pt x="1067" y="892"/>
                    <a:pt x="1067" y="892"/>
                    <a:pt x="1067" y="892"/>
                  </a:cubicBezTo>
                  <a:cubicBezTo>
                    <a:pt x="1070" y="888"/>
                    <a:pt x="1070" y="888"/>
                    <a:pt x="1070" y="888"/>
                  </a:cubicBezTo>
                  <a:cubicBezTo>
                    <a:pt x="1066" y="888"/>
                    <a:pt x="1066" y="890"/>
                    <a:pt x="1063" y="889"/>
                  </a:cubicBezTo>
                  <a:cubicBezTo>
                    <a:pt x="1066" y="890"/>
                    <a:pt x="1066" y="890"/>
                    <a:pt x="1066" y="890"/>
                  </a:cubicBezTo>
                  <a:cubicBezTo>
                    <a:pt x="1064" y="893"/>
                    <a:pt x="1064" y="893"/>
                    <a:pt x="1064" y="893"/>
                  </a:cubicBezTo>
                  <a:cubicBezTo>
                    <a:pt x="1061" y="892"/>
                    <a:pt x="1061" y="892"/>
                    <a:pt x="1061" y="892"/>
                  </a:cubicBezTo>
                  <a:cubicBezTo>
                    <a:pt x="1063" y="890"/>
                    <a:pt x="1063" y="890"/>
                    <a:pt x="1063" y="890"/>
                  </a:cubicBezTo>
                  <a:cubicBezTo>
                    <a:pt x="1057" y="890"/>
                    <a:pt x="1057" y="890"/>
                    <a:pt x="1057" y="890"/>
                  </a:cubicBezTo>
                  <a:cubicBezTo>
                    <a:pt x="1059" y="894"/>
                    <a:pt x="1059" y="894"/>
                    <a:pt x="1059" y="894"/>
                  </a:cubicBezTo>
                  <a:cubicBezTo>
                    <a:pt x="1057" y="893"/>
                    <a:pt x="1057" y="893"/>
                    <a:pt x="1057" y="893"/>
                  </a:cubicBezTo>
                  <a:cubicBezTo>
                    <a:pt x="1056" y="893"/>
                    <a:pt x="1056" y="893"/>
                    <a:pt x="1056" y="893"/>
                  </a:cubicBezTo>
                  <a:cubicBezTo>
                    <a:pt x="1056" y="895"/>
                    <a:pt x="1056" y="895"/>
                    <a:pt x="1056" y="895"/>
                  </a:cubicBezTo>
                  <a:cubicBezTo>
                    <a:pt x="1047" y="896"/>
                    <a:pt x="1047" y="896"/>
                    <a:pt x="1047" y="896"/>
                  </a:cubicBezTo>
                  <a:cubicBezTo>
                    <a:pt x="1042" y="898"/>
                    <a:pt x="1042" y="898"/>
                    <a:pt x="1042" y="898"/>
                  </a:cubicBezTo>
                  <a:cubicBezTo>
                    <a:pt x="1040" y="897"/>
                    <a:pt x="1040" y="897"/>
                    <a:pt x="1040" y="897"/>
                  </a:cubicBezTo>
                  <a:cubicBezTo>
                    <a:pt x="1038" y="899"/>
                    <a:pt x="1038" y="899"/>
                    <a:pt x="1038" y="899"/>
                  </a:cubicBezTo>
                  <a:cubicBezTo>
                    <a:pt x="1036" y="901"/>
                    <a:pt x="1033" y="898"/>
                    <a:pt x="1032" y="899"/>
                  </a:cubicBezTo>
                  <a:cubicBezTo>
                    <a:pt x="1032" y="898"/>
                    <a:pt x="1032" y="898"/>
                    <a:pt x="1032" y="898"/>
                  </a:cubicBezTo>
                  <a:cubicBezTo>
                    <a:pt x="1037" y="897"/>
                    <a:pt x="1037" y="897"/>
                    <a:pt x="1037" y="897"/>
                  </a:cubicBezTo>
                  <a:cubicBezTo>
                    <a:pt x="1039" y="894"/>
                    <a:pt x="1039" y="894"/>
                    <a:pt x="1039" y="894"/>
                  </a:cubicBezTo>
                  <a:cubicBezTo>
                    <a:pt x="1039" y="893"/>
                    <a:pt x="1039" y="893"/>
                    <a:pt x="1039" y="893"/>
                  </a:cubicBezTo>
                  <a:cubicBezTo>
                    <a:pt x="1038" y="894"/>
                    <a:pt x="1037" y="896"/>
                    <a:pt x="1034" y="895"/>
                  </a:cubicBezTo>
                  <a:cubicBezTo>
                    <a:pt x="1034" y="896"/>
                    <a:pt x="1034" y="896"/>
                    <a:pt x="1034" y="896"/>
                  </a:cubicBezTo>
                  <a:cubicBezTo>
                    <a:pt x="1032" y="892"/>
                    <a:pt x="1032" y="892"/>
                    <a:pt x="1032" y="892"/>
                  </a:cubicBezTo>
                  <a:cubicBezTo>
                    <a:pt x="1032" y="890"/>
                    <a:pt x="1032" y="890"/>
                    <a:pt x="1032" y="890"/>
                  </a:cubicBezTo>
                  <a:cubicBezTo>
                    <a:pt x="1036" y="890"/>
                    <a:pt x="1036" y="890"/>
                    <a:pt x="1036" y="890"/>
                  </a:cubicBezTo>
                  <a:cubicBezTo>
                    <a:pt x="1038" y="889"/>
                    <a:pt x="1038" y="889"/>
                    <a:pt x="1038" y="889"/>
                  </a:cubicBezTo>
                  <a:cubicBezTo>
                    <a:pt x="1039" y="890"/>
                    <a:pt x="1039" y="890"/>
                    <a:pt x="1039" y="890"/>
                  </a:cubicBezTo>
                  <a:cubicBezTo>
                    <a:pt x="1039" y="891"/>
                    <a:pt x="1042" y="891"/>
                    <a:pt x="1038" y="891"/>
                  </a:cubicBezTo>
                  <a:cubicBezTo>
                    <a:pt x="1038" y="892"/>
                    <a:pt x="1038" y="892"/>
                    <a:pt x="1038" y="892"/>
                  </a:cubicBezTo>
                  <a:cubicBezTo>
                    <a:pt x="1043" y="891"/>
                    <a:pt x="1043" y="891"/>
                    <a:pt x="1043" y="891"/>
                  </a:cubicBezTo>
                  <a:cubicBezTo>
                    <a:pt x="1044" y="889"/>
                    <a:pt x="1044" y="889"/>
                    <a:pt x="1044" y="889"/>
                  </a:cubicBezTo>
                  <a:cubicBezTo>
                    <a:pt x="1044" y="888"/>
                    <a:pt x="1041" y="887"/>
                    <a:pt x="1043" y="886"/>
                  </a:cubicBezTo>
                  <a:cubicBezTo>
                    <a:pt x="1042" y="885"/>
                    <a:pt x="1042" y="885"/>
                    <a:pt x="1042" y="885"/>
                  </a:cubicBezTo>
                  <a:cubicBezTo>
                    <a:pt x="1039" y="886"/>
                    <a:pt x="1039" y="886"/>
                    <a:pt x="1039" y="886"/>
                  </a:cubicBezTo>
                  <a:cubicBezTo>
                    <a:pt x="1038" y="884"/>
                    <a:pt x="1038" y="884"/>
                    <a:pt x="1038" y="884"/>
                  </a:cubicBezTo>
                  <a:cubicBezTo>
                    <a:pt x="1042" y="881"/>
                    <a:pt x="1042" y="881"/>
                    <a:pt x="1042" y="881"/>
                  </a:cubicBezTo>
                  <a:cubicBezTo>
                    <a:pt x="1039" y="880"/>
                    <a:pt x="1039" y="880"/>
                    <a:pt x="1039" y="880"/>
                  </a:cubicBezTo>
                  <a:cubicBezTo>
                    <a:pt x="1039" y="878"/>
                    <a:pt x="1039" y="878"/>
                    <a:pt x="1039" y="878"/>
                  </a:cubicBezTo>
                  <a:cubicBezTo>
                    <a:pt x="1043" y="877"/>
                    <a:pt x="1037" y="882"/>
                    <a:pt x="1043" y="877"/>
                  </a:cubicBezTo>
                  <a:cubicBezTo>
                    <a:pt x="1044" y="878"/>
                    <a:pt x="1042" y="879"/>
                    <a:pt x="1043" y="881"/>
                  </a:cubicBezTo>
                  <a:cubicBezTo>
                    <a:pt x="1042" y="882"/>
                    <a:pt x="1042" y="882"/>
                    <a:pt x="1042" y="882"/>
                  </a:cubicBezTo>
                  <a:cubicBezTo>
                    <a:pt x="1045" y="882"/>
                    <a:pt x="1045" y="882"/>
                    <a:pt x="1045" y="882"/>
                  </a:cubicBezTo>
                  <a:cubicBezTo>
                    <a:pt x="1044" y="882"/>
                    <a:pt x="1044" y="882"/>
                    <a:pt x="1044" y="882"/>
                  </a:cubicBezTo>
                  <a:cubicBezTo>
                    <a:pt x="1046" y="885"/>
                    <a:pt x="1046" y="885"/>
                    <a:pt x="1046" y="885"/>
                  </a:cubicBezTo>
                  <a:cubicBezTo>
                    <a:pt x="1047" y="885"/>
                    <a:pt x="1047" y="885"/>
                    <a:pt x="1047" y="885"/>
                  </a:cubicBezTo>
                  <a:cubicBezTo>
                    <a:pt x="1051" y="883"/>
                    <a:pt x="1051" y="883"/>
                    <a:pt x="1051" y="883"/>
                  </a:cubicBezTo>
                  <a:cubicBezTo>
                    <a:pt x="1051" y="881"/>
                    <a:pt x="1051" y="881"/>
                    <a:pt x="1051" y="881"/>
                  </a:cubicBezTo>
                  <a:cubicBezTo>
                    <a:pt x="1055" y="880"/>
                    <a:pt x="1055" y="880"/>
                    <a:pt x="1055" y="880"/>
                  </a:cubicBezTo>
                  <a:cubicBezTo>
                    <a:pt x="1056" y="877"/>
                    <a:pt x="1056" y="877"/>
                    <a:pt x="1056" y="877"/>
                  </a:cubicBezTo>
                  <a:cubicBezTo>
                    <a:pt x="1060" y="879"/>
                    <a:pt x="1060" y="879"/>
                    <a:pt x="1060" y="879"/>
                  </a:cubicBezTo>
                  <a:cubicBezTo>
                    <a:pt x="1063" y="877"/>
                    <a:pt x="1063" y="877"/>
                    <a:pt x="1063" y="877"/>
                  </a:cubicBezTo>
                  <a:cubicBezTo>
                    <a:pt x="1060" y="881"/>
                    <a:pt x="1060" y="881"/>
                    <a:pt x="1060" y="881"/>
                  </a:cubicBezTo>
                  <a:cubicBezTo>
                    <a:pt x="1057" y="879"/>
                    <a:pt x="1057" y="879"/>
                    <a:pt x="1057" y="879"/>
                  </a:cubicBezTo>
                  <a:cubicBezTo>
                    <a:pt x="1056" y="880"/>
                    <a:pt x="1056" y="880"/>
                    <a:pt x="1056" y="880"/>
                  </a:cubicBezTo>
                  <a:cubicBezTo>
                    <a:pt x="1055" y="880"/>
                    <a:pt x="1059" y="880"/>
                    <a:pt x="1055" y="882"/>
                  </a:cubicBezTo>
                  <a:cubicBezTo>
                    <a:pt x="1059" y="883"/>
                    <a:pt x="1059" y="883"/>
                    <a:pt x="1059" y="883"/>
                  </a:cubicBezTo>
                  <a:cubicBezTo>
                    <a:pt x="1056" y="884"/>
                    <a:pt x="1056" y="884"/>
                    <a:pt x="1056" y="884"/>
                  </a:cubicBezTo>
                  <a:cubicBezTo>
                    <a:pt x="1055" y="885"/>
                    <a:pt x="1055" y="885"/>
                    <a:pt x="1055" y="885"/>
                  </a:cubicBezTo>
                  <a:cubicBezTo>
                    <a:pt x="1056" y="886"/>
                    <a:pt x="1056" y="886"/>
                    <a:pt x="1056" y="886"/>
                  </a:cubicBezTo>
                  <a:cubicBezTo>
                    <a:pt x="1063" y="882"/>
                    <a:pt x="1063" y="882"/>
                    <a:pt x="1063" y="882"/>
                  </a:cubicBezTo>
                  <a:cubicBezTo>
                    <a:pt x="1064" y="880"/>
                    <a:pt x="1064" y="880"/>
                    <a:pt x="1064" y="880"/>
                  </a:cubicBezTo>
                  <a:cubicBezTo>
                    <a:pt x="1063" y="879"/>
                    <a:pt x="1063" y="879"/>
                    <a:pt x="1063" y="879"/>
                  </a:cubicBezTo>
                  <a:cubicBezTo>
                    <a:pt x="1066" y="878"/>
                    <a:pt x="1066" y="878"/>
                    <a:pt x="1066" y="878"/>
                  </a:cubicBezTo>
                  <a:cubicBezTo>
                    <a:pt x="1074" y="873"/>
                    <a:pt x="1074" y="873"/>
                    <a:pt x="1074" y="873"/>
                  </a:cubicBezTo>
                  <a:cubicBezTo>
                    <a:pt x="1075" y="873"/>
                    <a:pt x="1075" y="873"/>
                    <a:pt x="1075" y="873"/>
                  </a:cubicBezTo>
                  <a:cubicBezTo>
                    <a:pt x="1078" y="872"/>
                    <a:pt x="1078" y="872"/>
                    <a:pt x="1078" y="872"/>
                  </a:cubicBezTo>
                  <a:cubicBezTo>
                    <a:pt x="1078" y="873"/>
                    <a:pt x="1072" y="871"/>
                    <a:pt x="1079" y="875"/>
                  </a:cubicBezTo>
                  <a:cubicBezTo>
                    <a:pt x="1082" y="875"/>
                    <a:pt x="1082" y="875"/>
                    <a:pt x="1082" y="875"/>
                  </a:cubicBezTo>
                  <a:cubicBezTo>
                    <a:pt x="1081" y="875"/>
                    <a:pt x="1084" y="870"/>
                    <a:pt x="1081" y="877"/>
                  </a:cubicBezTo>
                  <a:cubicBezTo>
                    <a:pt x="1084" y="873"/>
                    <a:pt x="1084" y="873"/>
                    <a:pt x="1084" y="873"/>
                  </a:cubicBezTo>
                  <a:cubicBezTo>
                    <a:pt x="1084" y="874"/>
                    <a:pt x="1087" y="876"/>
                    <a:pt x="1087" y="872"/>
                  </a:cubicBezTo>
                  <a:cubicBezTo>
                    <a:pt x="1091" y="871"/>
                    <a:pt x="1093" y="872"/>
                    <a:pt x="1096" y="869"/>
                  </a:cubicBezTo>
                  <a:cubicBezTo>
                    <a:pt x="1100" y="862"/>
                    <a:pt x="1100" y="862"/>
                    <a:pt x="1100" y="862"/>
                  </a:cubicBezTo>
                  <a:cubicBezTo>
                    <a:pt x="1102" y="861"/>
                    <a:pt x="1102" y="861"/>
                    <a:pt x="1102" y="861"/>
                  </a:cubicBezTo>
                  <a:cubicBezTo>
                    <a:pt x="1104" y="858"/>
                    <a:pt x="1104" y="858"/>
                    <a:pt x="1104" y="858"/>
                  </a:cubicBezTo>
                  <a:cubicBezTo>
                    <a:pt x="1106" y="858"/>
                    <a:pt x="1106" y="858"/>
                    <a:pt x="1106" y="858"/>
                  </a:cubicBezTo>
                  <a:cubicBezTo>
                    <a:pt x="1106" y="858"/>
                    <a:pt x="1101" y="856"/>
                    <a:pt x="1107" y="860"/>
                  </a:cubicBezTo>
                  <a:cubicBezTo>
                    <a:pt x="1109" y="857"/>
                    <a:pt x="1109" y="857"/>
                    <a:pt x="1109" y="857"/>
                  </a:cubicBezTo>
                  <a:cubicBezTo>
                    <a:pt x="1114" y="859"/>
                    <a:pt x="1114" y="859"/>
                    <a:pt x="1114" y="859"/>
                  </a:cubicBezTo>
                  <a:cubicBezTo>
                    <a:pt x="1116" y="856"/>
                    <a:pt x="1116" y="856"/>
                    <a:pt x="1116" y="856"/>
                  </a:cubicBezTo>
                  <a:cubicBezTo>
                    <a:pt x="1115" y="855"/>
                    <a:pt x="1115" y="855"/>
                    <a:pt x="1115" y="855"/>
                  </a:cubicBezTo>
                  <a:cubicBezTo>
                    <a:pt x="1114" y="854"/>
                    <a:pt x="1114" y="854"/>
                    <a:pt x="1114" y="854"/>
                  </a:cubicBezTo>
                  <a:cubicBezTo>
                    <a:pt x="1114" y="855"/>
                    <a:pt x="1112" y="854"/>
                    <a:pt x="1111" y="855"/>
                  </a:cubicBezTo>
                  <a:cubicBezTo>
                    <a:pt x="1116" y="851"/>
                    <a:pt x="1116" y="851"/>
                    <a:pt x="1116" y="851"/>
                  </a:cubicBezTo>
                  <a:cubicBezTo>
                    <a:pt x="1121" y="848"/>
                    <a:pt x="1121" y="848"/>
                    <a:pt x="1121" y="848"/>
                  </a:cubicBezTo>
                  <a:cubicBezTo>
                    <a:pt x="1121" y="849"/>
                    <a:pt x="1117" y="848"/>
                    <a:pt x="1121" y="850"/>
                  </a:cubicBezTo>
                  <a:cubicBezTo>
                    <a:pt x="1124" y="848"/>
                    <a:pt x="1124" y="848"/>
                    <a:pt x="1124" y="848"/>
                  </a:cubicBezTo>
                  <a:cubicBezTo>
                    <a:pt x="1120" y="846"/>
                    <a:pt x="1120" y="846"/>
                    <a:pt x="1120" y="846"/>
                  </a:cubicBezTo>
                  <a:cubicBezTo>
                    <a:pt x="1125" y="842"/>
                    <a:pt x="1125" y="842"/>
                    <a:pt x="1125" y="842"/>
                  </a:cubicBezTo>
                  <a:cubicBezTo>
                    <a:pt x="1124" y="843"/>
                    <a:pt x="1124" y="843"/>
                    <a:pt x="1124" y="843"/>
                  </a:cubicBezTo>
                  <a:cubicBezTo>
                    <a:pt x="1129" y="842"/>
                    <a:pt x="1129" y="842"/>
                    <a:pt x="1129" y="842"/>
                  </a:cubicBezTo>
                  <a:cubicBezTo>
                    <a:pt x="1131" y="838"/>
                    <a:pt x="1131" y="838"/>
                    <a:pt x="1131" y="838"/>
                  </a:cubicBezTo>
                  <a:cubicBezTo>
                    <a:pt x="1139" y="831"/>
                    <a:pt x="1139" y="831"/>
                    <a:pt x="1139" y="831"/>
                  </a:cubicBezTo>
                  <a:cubicBezTo>
                    <a:pt x="1139" y="830"/>
                    <a:pt x="1142" y="834"/>
                    <a:pt x="1138" y="830"/>
                  </a:cubicBezTo>
                  <a:cubicBezTo>
                    <a:pt x="1134" y="832"/>
                    <a:pt x="1134" y="832"/>
                    <a:pt x="1134" y="832"/>
                  </a:cubicBezTo>
                  <a:cubicBezTo>
                    <a:pt x="1131" y="831"/>
                    <a:pt x="1131" y="831"/>
                    <a:pt x="1131" y="831"/>
                  </a:cubicBezTo>
                  <a:cubicBezTo>
                    <a:pt x="1129" y="831"/>
                    <a:pt x="1129" y="831"/>
                    <a:pt x="1129" y="831"/>
                  </a:cubicBezTo>
                  <a:cubicBezTo>
                    <a:pt x="1127" y="834"/>
                    <a:pt x="1127" y="834"/>
                    <a:pt x="1127" y="834"/>
                  </a:cubicBezTo>
                  <a:cubicBezTo>
                    <a:pt x="1117" y="836"/>
                    <a:pt x="1117" y="836"/>
                    <a:pt x="1117" y="836"/>
                  </a:cubicBezTo>
                  <a:cubicBezTo>
                    <a:pt x="1115" y="837"/>
                    <a:pt x="1115" y="837"/>
                    <a:pt x="1115" y="837"/>
                  </a:cubicBezTo>
                  <a:cubicBezTo>
                    <a:pt x="1109" y="839"/>
                    <a:pt x="1109" y="839"/>
                    <a:pt x="1109" y="839"/>
                  </a:cubicBezTo>
                  <a:cubicBezTo>
                    <a:pt x="1105" y="836"/>
                    <a:pt x="1105" y="836"/>
                    <a:pt x="1105" y="836"/>
                  </a:cubicBezTo>
                  <a:cubicBezTo>
                    <a:pt x="1099" y="837"/>
                    <a:pt x="1099" y="837"/>
                    <a:pt x="1099" y="837"/>
                  </a:cubicBezTo>
                  <a:cubicBezTo>
                    <a:pt x="1101" y="838"/>
                    <a:pt x="1094" y="839"/>
                    <a:pt x="1100" y="840"/>
                  </a:cubicBezTo>
                  <a:cubicBezTo>
                    <a:pt x="1098" y="842"/>
                    <a:pt x="1098" y="842"/>
                    <a:pt x="1098" y="842"/>
                  </a:cubicBezTo>
                  <a:cubicBezTo>
                    <a:pt x="1097" y="841"/>
                    <a:pt x="1097" y="841"/>
                    <a:pt x="1097" y="841"/>
                  </a:cubicBezTo>
                  <a:cubicBezTo>
                    <a:pt x="1091" y="843"/>
                    <a:pt x="1091" y="843"/>
                    <a:pt x="1091" y="843"/>
                  </a:cubicBezTo>
                  <a:cubicBezTo>
                    <a:pt x="1088" y="840"/>
                    <a:pt x="1088" y="840"/>
                    <a:pt x="1088" y="840"/>
                  </a:cubicBezTo>
                  <a:cubicBezTo>
                    <a:pt x="1071" y="844"/>
                    <a:pt x="1071" y="844"/>
                    <a:pt x="1071" y="844"/>
                  </a:cubicBezTo>
                  <a:cubicBezTo>
                    <a:pt x="1065" y="845"/>
                    <a:pt x="1065" y="845"/>
                    <a:pt x="1065" y="845"/>
                  </a:cubicBezTo>
                  <a:cubicBezTo>
                    <a:pt x="1064" y="849"/>
                    <a:pt x="1071" y="843"/>
                    <a:pt x="1064" y="848"/>
                  </a:cubicBezTo>
                  <a:cubicBezTo>
                    <a:pt x="1067" y="847"/>
                    <a:pt x="1071" y="848"/>
                    <a:pt x="1074" y="846"/>
                  </a:cubicBezTo>
                  <a:cubicBezTo>
                    <a:pt x="1075" y="848"/>
                    <a:pt x="1075" y="848"/>
                    <a:pt x="1075" y="848"/>
                  </a:cubicBezTo>
                  <a:cubicBezTo>
                    <a:pt x="1063" y="851"/>
                    <a:pt x="1063" y="851"/>
                    <a:pt x="1063" y="851"/>
                  </a:cubicBezTo>
                  <a:cubicBezTo>
                    <a:pt x="1054" y="852"/>
                    <a:pt x="1054" y="852"/>
                    <a:pt x="1054" y="852"/>
                  </a:cubicBezTo>
                  <a:cubicBezTo>
                    <a:pt x="1057" y="849"/>
                    <a:pt x="1057" y="849"/>
                    <a:pt x="1057" y="849"/>
                  </a:cubicBezTo>
                  <a:cubicBezTo>
                    <a:pt x="1059" y="850"/>
                    <a:pt x="1059" y="850"/>
                    <a:pt x="1059" y="850"/>
                  </a:cubicBezTo>
                  <a:cubicBezTo>
                    <a:pt x="1063" y="848"/>
                    <a:pt x="1063" y="848"/>
                    <a:pt x="1063" y="848"/>
                  </a:cubicBezTo>
                  <a:cubicBezTo>
                    <a:pt x="1059" y="847"/>
                    <a:pt x="1059" y="847"/>
                    <a:pt x="1059" y="847"/>
                  </a:cubicBezTo>
                  <a:cubicBezTo>
                    <a:pt x="1047" y="851"/>
                    <a:pt x="1047" y="851"/>
                    <a:pt x="1047" y="851"/>
                  </a:cubicBezTo>
                  <a:cubicBezTo>
                    <a:pt x="1048" y="853"/>
                    <a:pt x="1048" y="853"/>
                    <a:pt x="1048" y="853"/>
                  </a:cubicBezTo>
                  <a:cubicBezTo>
                    <a:pt x="1050" y="853"/>
                    <a:pt x="1050" y="853"/>
                    <a:pt x="1050" y="853"/>
                  </a:cubicBezTo>
                  <a:cubicBezTo>
                    <a:pt x="1048" y="854"/>
                    <a:pt x="1048" y="854"/>
                    <a:pt x="1048" y="854"/>
                  </a:cubicBezTo>
                  <a:cubicBezTo>
                    <a:pt x="1047" y="854"/>
                    <a:pt x="1047" y="854"/>
                    <a:pt x="1047" y="854"/>
                  </a:cubicBezTo>
                  <a:cubicBezTo>
                    <a:pt x="1041" y="856"/>
                    <a:pt x="1041" y="856"/>
                    <a:pt x="1041" y="856"/>
                  </a:cubicBezTo>
                  <a:cubicBezTo>
                    <a:pt x="1041" y="856"/>
                    <a:pt x="1041" y="856"/>
                    <a:pt x="1041" y="856"/>
                  </a:cubicBezTo>
                  <a:cubicBezTo>
                    <a:pt x="1041" y="854"/>
                    <a:pt x="1041" y="854"/>
                    <a:pt x="1041" y="854"/>
                  </a:cubicBezTo>
                  <a:cubicBezTo>
                    <a:pt x="1045" y="854"/>
                    <a:pt x="1045" y="854"/>
                    <a:pt x="1045" y="854"/>
                  </a:cubicBezTo>
                  <a:cubicBezTo>
                    <a:pt x="1045" y="852"/>
                    <a:pt x="1045" y="852"/>
                    <a:pt x="1045" y="852"/>
                  </a:cubicBezTo>
                  <a:cubicBezTo>
                    <a:pt x="1046" y="852"/>
                    <a:pt x="1044" y="849"/>
                    <a:pt x="1046" y="853"/>
                  </a:cubicBezTo>
                  <a:cubicBezTo>
                    <a:pt x="1043" y="850"/>
                    <a:pt x="1043" y="850"/>
                    <a:pt x="1043" y="850"/>
                  </a:cubicBezTo>
                  <a:cubicBezTo>
                    <a:pt x="1040" y="852"/>
                    <a:pt x="1040" y="852"/>
                    <a:pt x="1040" y="852"/>
                  </a:cubicBezTo>
                  <a:cubicBezTo>
                    <a:pt x="1034" y="850"/>
                    <a:pt x="1049" y="851"/>
                    <a:pt x="1035" y="852"/>
                  </a:cubicBezTo>
                  <a:cubicBezTo>
                    <a:pt x="1027" y="855"/>
                    <a:pt x="1027" y="855"/>
                    <a:pt x="1027" y="855"/>
                  </a:cubicBezTo>
                  <a:cubicBezTo>
                    <a:pt x="1022" y="855"/>
                    <a:pt x="1022" y="855"/>
                    <a:pt x="1022" y="855"/>
                  </a:cubicBezTo>
                  <a:cubicBezTo>
                    <a:pt x="1010" y="857"/>
                    <a:pt x="1010" y="857"/>
                    <a:pt x="1010" y="857"/>
                  </a:cubicBezTo>
                  <a:cubicBezTo>
                    <a:pt x="1009" y="858"/>
                    <a:pt x="1009" y="858"/>
                    <a:pt x="1009" y="858"/>
                  </a:cubicBezTo>
                  <a:cubicBezTo>
                    <a:pt x="1005" y="858"/>
                    <a:pt x="1005" y="858"/>
                    <a:pt x="1005" y="858"/>
                  </a:cubicBezTo>
                  <a:cubicBezTo>
                    <a:pt x="1001" y="860"/>
                    <a:pt x="1001" y="860"/>
                    <a:pt x="1001" y="860"/>
                  </a:cubicBezTo>
                  <a:cubicBezTo>
                    <a:pt x="996" y="861"/>
                    <a:pt x="996" y="861"/>
                    <a:pt x="996" y="861"/>
                  </a:cubicBezTo>
                  <a:cubicBezTo>
                    <a:pt x="995" y="860"/>
                    <a:pt x="995" y="860"/>
                    <a:pt x="995" y="860"/>
                  </a:cubicBezTo>
                  <a:cubicBezTo>
                    <a:pt x="992" y="862"/>
                    <a:pt x="992" y="862"/>
                    <a:pt x="992" y="862"/>
                  </a:cubicBezTo>
                  <a:cubicBezTo>
                    <a:pt x="989" y="862"/>
                    <a:pt x="1000" y="855"/>
                    <a:pt x="987" y="864"/>
                  </a:cubicBezTo>
                  <a:cubicBezTo>
                    <a:pt x="986" y="861"/>
                    <a:pt x="986" y="861"/>
                    <a:pt x="986" y="861"/>
                  </a:cubicBezTo>
                  <a:cubicBezTo>
                    <a:pt x="985" y="861"/>
                    <a:pt x="1006" y="861"/>
                    <a:pt x="976" y="865"/>
                  </a:cubicBezTo>
                  <a:cubicBezTo>
                    <a:pt x="965" y="867"/>
                    <a:pt x="965" y="867"/>
                    <a:pt x="965" y="867"/>
                  </a:cubicBezTo>
                  <a:cubicBezTo>
                    <a:pt x="944" y="870"/>
                    <a:pt x="944" y="870"/>
                    <a:pt x="944" y="870"/>
                  </a:cubicBezTo>
                  <a:cubicBezTo>
                    <a:pt x="942" y="868"/>
                    <a:pt x="942" y="868"/>
                    <a:pt x="942" y="868"/>
                  </a:cubicBezTo>
                  <a:cubicBezTo>
                    <a:pt x="941" y="868"/>
                    <a:pt x="941" y="868"/>
                    <a:pt x="941" y="868"/>
                  </a:cubicBezTo>
                  <a:cubicBezTo>
                    <a:pt x="941" y="870"/>
                    <a:pt x="941" y="870"/>
                    <a:pt x="941" y="870"/>
                  </a:cubicBezTo>
                  <a:cubicBezTo>
                    <a:pt x="935" y="873"/>
                    <a:pt x="935" y="873"/>
                    <a:pt x="935" y="873"/>
                  </a:cubicBezTo>
                  <a:cubicBezTo>
                    <a:pt x="918" y="874"/>
                    <a:pt x="918" y="874"/>
                    <a:pt x="918" y="874"/>
                  </a:cubicBezTo>
                  <a:cubicBezTo>
                    <a:pt x="918" y="873"/>
                    <a:pt x="918" y="873"/>
                    <a:pt x="918" y="873"/>
                  </a:cubicBezTo>
                  <a:cubicBezTo>
                    <a:pt x="914" y="873"/>
                    <a:pt x="914" y="873"/>
                    <a:pt x="914" y="873"/>
                  </a:cubicBezTo>
                  <a:cubicBezTo>
                    <a:pt x="912" y="875"/>
                    <a:pt x="912" y="875"/>
                    <a:pt x="912" y="875"/>
                  </a:cubicBezTo>
                  <a:cubicBezTo>
                    <a:pt x="903" y="877"/>
                    <a:pt x="903" y="877"/>
                    <a:pt x="903" y="877"/>
                  </a:cubicBezTo>
                  <a:cubicBezTo>
                    <a:pt x="899" y="875"/>
                    <a:pt x="899" y="875"/>
                    <a:pt x="899" y="875"/>
                  </a:cubicBezTo>
                  <a:cubicBezTo>
                    <a:pt x="898" y="873"/>
                    <a:pt x="895" y="873"/>
                    <a:pt x="896" y="878"/>
                  </a:cubicBezTo>
                  <a:cubicBezTo>
                    <a:pt x="895" y="879"/>
                    <a:pt x="895" y="879"/>
                    <a:pt x="895" y="879"/>
                  </a:cubicBezTo>
                  <a:cubicBezTo>
                    <a:pt x="891" y="875"/>
                    <a:pt x="891" y="875"/>
                    <a:pt x="891" y="875"/>
                  </a:cubicBezTo>
                  <a:cubicBezTo>
                    <a:pt x="889" y="876"/>
                    <a:pt x="889" y="876"/>
                    <a:pt x="889" y="876"/>
                  </a:cubicBezTo>
                  <a:cubicBezTo>
                    <a:pt x="886" y="879"/>
                    <a:pt x="886" y="879"/>
                    <a:pt x="886" y="879"/>
                  </a:cubicBezTo>
                  <a:cubicBezTo>
                    <a:pt x="881" y="881"/>
                    <a:pt x="881" y="881"/>
                    <a:pt x="881" y="881"/>
                  </a:cubicBezTo>
                  <a:cubicBezTo>
                    <a:pt x="863" y="882"/>
                    <a:pt x="863" y="882"/>
                    <a:pt x="863" y="882"/>
                  </a:cubicBezTo>
                  <a:cubicBezTo>
                    <a:pt x="862" y="883"/>
                    <a:pt x="862" y="883"/>
                    <a:pt x="862" y="883"/>
                  </a:cubicBezTo>
                  <a:cubicBezTo>
                    <a:pt x="860" y="883"/>
                    <a:pt x="860" y="883"/>
                    <a:pt x="860" y="883"/>
                  </a:cubicBezTo>
                  <a:cubicBezTo>
                    <a:pt x="859" y="882"/>
                    <a:pt x="859" y="882"/>
                    <a:pt x="859" y="882"/>
                  </a:cubicBezTo>
                  <a:cubicBezTo>
                    <a:pt x="858" y="883"/>
                    <a:pt x="858" y="883"/>
                    <a:pt x="858" y="883"/>
                  </a:cubicBezTo>
                  <a:cubicBezTo>
                    <a:pt x="853" y="884"/>
                    <a:pt x="853" y="884"/>
                    <a:pt x="853" y="884"/>
                  </a:cubicBezTo>
                  <a:cubicBezTo>
                    <a:pt x="835" y="886"/>
                    <a:pt x="835" y="886"/>
                    <a:pt x="835" y="886"/>
                  </a:cubicBezTo>
                  <a:cubicBezTo>
                    <a:pt x="832" y="887"/>
                    <a:pt x="832" y="887"/>
                    <a:pt x="832" y="887"/>
                  </a:cubicBezTo>
                  <a:cubicBezTo>
                    <a:pt x="821" y="889"/>
                    <a:pt x="821" y="889"/>
                    <a:pt x="821" y="889"/>
                  </a:cubicBezTo>
                  <a:cubicBezTo>
                    <a:pt x="815" y="890"/>
                    <a:pt x="815" y="890"/>
                    <a:pt x="815" y="890"/>
                  </a:cubicBezTo>
                  <a:cubicBezTo>
                    <a:pt x="813" y="889"/>
                    <a:pt x="813" y="889"/>
                    <a:pt x="813" y="889"/>
                  </a:cubicBezTo>
                  <a:cubicBezTo>
                    <a:pt x="808" y="890"/>
                    <a:pt x="808" y="890"/>
                    <a:pt x="808" y="890"/>
                  </a:cubicBezTo>
                  <a:cubicBezTo>
                    <a:pt x="807" y="890"/>
                    <a:pt x="807" y="890"/>
                    <a:pt x="807" y="890"/>
                  </a:cubicBezTo>
                  <a:cubicBezTo>
                    <a:pt x="806" y="889"/>
                    <a:pt x="806" y="889"/>
                    <a:pt x="806" y="889"/>
                  </a:cubicBezTo>
                  <a:cubicBezTo>
                    <a:pt x="797" y="892"/>
                    <a:pt x="797" y="892"/>
                    <a:pt x="797" y="892"/>
                  </a:cubicBezTo>
                  <a:cubicBezTo>
                    <a:pt x="786" y="893"/>
                    <a:pt x="786" y="893"/>
                    <a:pt x="786" y="893"/>
                  </a:cubicBezTo>
                  <a:cubicBezTo>
                    <a:pt x="775" y="894"/>
                    <a:pt x="775" y="894"/>
                    <a:pt x="775" y="894"/>
                  </a:cubicBezTo>
                  <a:cubicBezTo>
                    <a:pt x="774" y="894"/>
                    <a:pt x="774" y="894"/>
                    <a:pt x="774" y="894"/>
                  </a:cubicBezTo>
                  <a:cubicBezTo>
                    <a:pt x="771" y="895"/>
                    <a:pt x="771" y="895"/>
                    <a:pt x="771" y="895"/>
                  </a:cubicBezTo>
                  <a:cubicBezTo>
                    <a:pt x="770" y="894"/>
                    <a:pt x="770" y="894"/>
                    <a:pt x="770" y="894"/>
                  </a:cubicBezTo>
                  <a:cubicBezTo>
                    <a:pt x="762" y="897"/>
                    <a:pt x="762" y="897"/>
                    <a:pt x="762" y="897"/>
                  </a:cubicBezTo>
                  <a:cubicBezTo>
                    <a:pt x="753" y="897"/>
                    <a:pt x="753" y="897"/>
                    <a:pt x="753" y="897"/>
                  </a:cubicBezTo>
                  <a:cubicBezTo>
                    <a:pt x="751" y="898"/>
                    <a:pt x="751" y="898"/>
                    <a:pt x="751" y="898"/>
                  </a:cubicBezTo>
                  <a:cubicBezTo>
                    <a:pt x="747" y="897"/>
                    <a:pt x="747" y="897"/>
                    <a:pt x="747" y="897"/>
                  </a:cubicBezTo>
                  <a:cubicBezTo>
                    <a:pt x="735" y="899"/>
                    <a:pt x="735" y="899"/>
                    <a:pt x="735" y="899"/>
                  </a:cubicBezTo>
                  <a:cubicBezTo>
                    <a:pt x="732" y="899"/>
                    <a:pt x="732" y="899"/>
                    <a:pt x="732" y="899"/>
                  </a:cubicBezTo>
                  <a:cubicBezTo>
                    <a:pt x="731" y="901"/>
                    <a:pt x="731" y="901"/>
                    <a:pt x="731" y="901"/>
                  </a:cubicBezTo>
                  <a:cubicBezTo>
                    <a:pt x="700" y="905"/>
                    <a:pt x="700" y="905"/>
                    <a:pt x="700" y="905"/>
                  </a:cubicBezTo>
                  <a:cubicBezTo>
                    <a:pt x="692" y="906"/>
                    <a:pt x="692" y="906"/>
                    <a:pt x="692" y="906"/>
                  </a:cubicBezTo>
                  <a:cubicBezTo>
                    <a:pt x="691" y="908"/>
                    <a:pt x="691" y="908"/>
                    <a:pt x="691" y="908"/>
                  </a:cubicBezTo>
                  <a:cubicBezTo>
                    <a:pt x="691" y="909"/>
                    <a:pt x="690" y="910"/>
                    <a:pt x="688" y="909"/>
                  </a:cubicBezTo>
                  <a:cubicBezTo>
                    <a:pt x="691" y="906"/>
                    <a:pt x="691" y="906"/>
                    <a:pt x="691" y="906"/>
                  </a:cubicBezTo>
                  <a:cubicBezTo>
                    <a:pt x="686" y="906"/>
                    <a:pt x="686" y="906"/>
                    <a:pt x="686" y="906"/>
                  </a:cubicBezTo>
                  <a:cubicBezTo>
                    <a:pt x="677" y="907"/>
                    <a:pt x="677" y="907"/>
                    <a:pt x="677" y="907"/>
                  </a:cubicBezTo>
                  <a:cubicBezTo>
                    <a:pt x="674" y="909"/>
                    <a:pt x="674" y="909"/>
                    <a:pt x="674" y="909"/>
                  </a:cubicBezTo>
                  <a:cubicBezTo>
                    <a:pt x="669" y="908"/>
                    <a:pt x="669" y="908"/>
                    <a:pt x="669" y="908"/>
                  </a:cubicBezTo>
                  <a:cubicBezTo>
                    <a:pt x="663" y="910"/>
                    <a:pt x="663" y="910"/>
                    <a:pt x="663" y="910"/>
                  </a:cubicBezTo>
                  <a:cubicBezTo>
                    <a:pt x="660" y="909"/>
                    <a:pt x="660" y="909"/>
                    <a:pt x="660" y="909"/>
                  </a:cubicBezTo>
                  <a:cubicBezTo>
                    <a:pt x="649" y="911"/>
                    <a:pt x="649" y="911"/>
                    <a:pt x="649" y="911"/>
                  </a:cubicBezTo>
                  <a:cubicBezTo>
                    <a:pt x="640" y="912"/>
                    <a:pt x="640" y="912"/>
                    <a:pt x="640" y="912"/>
                  </a:cubicBezTo>
                  <a:cubicBezTo>
                    <a:pt x="635" y="913"/>
                    <a:pt x="635" y="913"/>
                    <a:pt x="635" y="913"/>
                  </a:cubicBezTo>
                  <a:cubicBezTo>
                    <a:pt x="625" y="914"/>
                    <a:pt x="625" y="914"/>
                    <a:pt x="625" y="914"/>
                  </a:cubicBezTo>
                  <a:cubicBezTo>
                    <a:pt x="623" y="915"/>
                    <a:pt x="623" y="915"/>
                    <a:pt x="623" y="915"/>
                  </a:cubicBezTo>
                  <a:cubicBezTo>
                    <a:pt x="620" y="915"/>
                    <a:pt x="620" y="915"/>
                    <a:pt x="620" y="915"/>
                  </a:cubicBezTo>
                  <a:cubicBezTo>
                    <a:pt x="615" y="917"/>
                    <a:pt x="615" y="917"/>
                    <a:pt x="615" y="917"/>
                  </a:cubicBezTo>
                  <a:cubicBezTo>
                    <a:pt x="596" y="918"/>
                    <a:pt x="596" y="918"/>
                    <a:pt x="596" y="918"/>
                  </a:cubicBezTo>
                  <a:cubicBezTo>
                    <a:pt x="585" y="919"/>
                    <a:pt x="585" y="919"/>
                    <a:pt x="585" y="919"/>
                  </a:cubicBezTo>
                  <a:cubicBezTo>
                    <a:pt x="583" y="922"/>
                    <a:pt x="583" y="922"/>
                    <a:pt x="583" y="922"/>
                  </a:cubicBezTo>
                  <a:cubicBezTo>
                    <a:pt x="583" y="920"/>
                    <a:pt x="583" y="920"/>
                    <a:pt x="583" y="920"/>
                  </a:cubicBezTo>
                  <a:cubicBezTo>
                    <a:pt x="581" y="922"/>
                    <a:pt x="581" y="922"/>
                    <a:pt x="581" y="922"/>
                  </a:cubicBezTo>
                  <a:cubicBezTo>
                    <a:pt x="581" y="921"/>
                    <a:pt x="587" y="924"/>
                    <a:pt x="579" y="921"/>
                  </a:cubicBezTo>
                  <a:cubicBezTo>
                    <a:pt x="579" y="923"/>
                    <a:pt x="579" y="923"/>
                    <a:pt x="579" y="923"/>
                  </a:cubicBezTo>
                  <a:cubicBezTo>
                    <a:pt x="576" y="922"/>
                    <a:pt x="576" y="922"/>
                    <a:pt x="576" y="922"/>
                  </a:cubicBezTo>
                  <a:cubicBezTo>
                    <a:pt x="576" y="922"/>
                    <a:pt x="577" y="924"/>
                    <a:pt x="577" y="921"/>
                  </a:cubicBezTo>
                  <a:cubicBezTo>
                    <a:pt x="572" y="922"/>
                    <a:pt x="572" y="922"/>
                    <a:pt x="572" y="922"/>
                  </a:cubicBezTo>
                  <a:cubicBezTo>
                    <a:pt x="570" y="921"/>
                    <a:pt x="570" y="921"/>
                    <a:pt x="570" y="921"/>
                  </a:cubicBezTo>
                  <a:cubicBezTo>
                    <a:pt x="556" y="925"/>
                    <a:pt x="556" y="925"/>
                    <a:pt x="556" y="925"/>
                  </a:cubicBezTo>
                  <a:cubicBezTo>
                    <a:pt x="561" y="927"/>
                    <a:pt x="565" y="920"/>
                    <a:pt x="568" y="925"/>
                  </a:cubicBezTo>
                  <a:cubicBezTo>
                    <a:pt x="573" y="924"/>
                    <a:pt x="573" y="924"/>
                    <a:pt x="573" y="924"/>
                  </a:cubicBezTo>
                  <a:cubicBezTo>
                    <a:pt x="573" y="925"/>
                    <a:pt x="573" y="925"/>
                    <a:pt x="573" y="925"/>
                  </a:cubicBezTo>
                  <a:cubicBezTo>
                    <a:pt x="575" y="925"/>
                    <a:pt x="575" y="925"/>
                    <a:pt x="575" y="925"/>
                  </a:cubicBezTo>
                  <a:cubicBezTo>
                    <a:pt x="573" y="926"/>
                    <a:pt x="573" y="926"/>
                    <a:pt x="573" y="926"/>
                  </a:cubicBezTo>
                  <a:cubicBezTo>
                    <a:pt x="571" y="924"/>
                    <a:pt x="571" y="924"/>
                    <a:pt x="571" y="924"/>
                  </a:cubicBezTo>
                  <a:cubicBezTo>
                    <a:pt x="565" y="928"/>
                    <a:pt x="565" y="928"/>
                    <a:pt x="565" y="928"/>
                  </a:cubicBezTo>
                  <a:cubicBezTo>
                    <a:pt x="555" y="928"/>
                    <a:pt x="555" y="928"/>
                    <a:pt x="555" y="928"/>
                  </a:cubicBezTo>
                  <a:cubicBezTo>
                    <a:pt x="551" y="933"/>
                    <a:pt x="551" y="933"/>
                    <a:pt x="551" y="933"/>
                  </a:cubicBezTo>
                  <a:cubicBezTo>
                    <a:pt x="546" y="933"/>
                    <a:pt x="546" y="933"/>
                    <a:pt x="546" y="933"/>
                  </a:cubicBezTo>
                  <a:cubicBezTo>
                    <a:pt x="548" y="932"/>
                    <a:pt x="541" y="929"/>
                    <a:pt x="550" y="929"/>
                  </a:cubicBezTo>
                  <a:cubicBezTo>
                    <a:pt x="545" y="930"/>
                    <a:pt x="545" y="930"/>
                    <a:pt x="545" y="930"/>
                  </a:cubicBezTo>
                  <a:cubicBezTo>
                    <a:pt x="543" y="929"/>
                    <a:pt x="543" y="929"/>
                    <a:pt x="543" y="929"/>
                  </a:cubicBezTo>
                  <a:cubicBezTo>
                    <a:pt x="540" y="931"/>
                    <a:pt x="540" y="931"/>
                    <a:pt x="540" y="931"/>
                  </a:cubicBezTo>
                  <a:cubicBezTo>
                    <a:pt x="543" y="933"/>
                    <a:pt x="543" y="933"/>
                    <a:pt x="543" y="933"/>
                  </a:cubicBezTo>
                  <a:cubicBezTo>
                    <a:pt x="538" y="933"/>
                    <a:pt x="538" y="933"/>
                    <a:pt x="538" y="933"/>
                  </a:cubicBezTo>
                  <a:cubicBezTo>
                    <a:pt x="538" y="932"/>
                    <a:pt x="538" y="932"/>
                    <a:pt x="538" y="932"/>
                  </a:cubicBezTo>
                  <a:cubicBezTo>
                    <a:pt x="538" y="932"/>
                    <a:pt x="540" y="930"/>
                    <a:pt x="536" y="931"/>
                  </a:cubicBezTo>
                  <a:cubicBezTo>
                    <a:pt x="535" y="933"/>
                    <a:pt x="535" y="933"/>
                    <a:pt x="535" y="933"/>
                  </a:cubicBezTo>
                  <a:cubicBezTo>
                    <a:pt x="535" y="936"/>
                    <a:pt x="543" y="922"/>
                    <a:pt x="536" y="939"/>
                  </a:cubicBezTo>
                  <a:cubicBezTo>
                    <a:pt x="535" y="939"/>
                    <a:pt x="535" y="939"/>
                    <a:pt x="535" y="939"/>
                  </a:cubicBezTo>
                  <a:cubicBezTo>
                    <a:pt x="536" y="937"/>
                    <a:pt x="536" y="937"/>
                    <a:pt x="536" y="937"/>
                  </a:cubicBezTo>
                  <a:cubicBezTo>
                    <a:pt x="536" y="935"/>
                    <a:pt x="536" y="935"/>
                    <a:pt x="536" y="935"/>
                  </a:cubicBezTo>
                  <a:cubicBezTo>
                    <a:pt x="531" y="934"/>
                    <a:pt x="531" y="934"/>
                    <a:pt x="531" y="934"/>
                  </a:cubicBezTo>
                  <a:cubicBezTo>
                    <a:pt x="532" y="934"/>
                    <a:pt x="532" y="934"/>
                    <a:pt x="532" y="934"/>
                  </a:cubicBezTo>
                  <a:cubicBezTo>
                    <a:pt x="531" y="933"/>
                    <a:pt x="531" y="933"/>
                    <a:pt x="531" y="933"/>
                  </a:cubicBezTo>
                  <a:cubicBezTo>
                    <a:pt x="527" y="934"/>
                    <a:pt x="527" y="934"/>
                    <a:pt x="527" y="934"/>
                  </a:cubicBezTo>
                  <a:cubicBezTo>
                    <a:pt x="526" y="935"/>
                    <a:pt x="526" y="935"/>
                    <a:pt x="526" y="935"/>
                  </a:cubicBezTo>
                  <a:cubicBezTo>
                    <a:pt x="518" y="933"/>
                    <a:pt x="518" y="933"/>
                    <a:pt x="518" y="933"/>
                  </a:cubicBezTo>
                  <a:cubicBezTo>
                    <a:pt x="517" y="934"/>
                    <a:pt x="517" y="934"/>
                    <a:pt x="517" y="934"/>
                  </a:cubicBezTo>
                  <a:cubicBezTo>
                    <a:pt x="517" y="933"/>
                    <a:pt x="521" y="934"/>
                    <a:pt x="517" y="932"/>
                  </a:cubicBezTo>
                  <a:cubicBezTo>
                    <a:pt x="524" y="930"/>
                    <a:pt x="524" y="930"/>
                    <a:pt x="524" y="930"/>
                  </a:cubicBezTo>
                  <a:cubicBezTo>
                    <a:pt x="526" y="929"/>
                    <a:pt x="528" y="926"/>
                    <a:pt x="529" y="928"/>
                  </a:cubicBezTo>
                  <a:cubicBezTo>
                    <a:pt x="529" y="928"/>
                    <a:pt x="531" y="926"/>
                    <a:pt x="530" y="929"/>
                  </a:cubicBezTo>
                  <a:cubicBezTo>
                    <a:pt x="532" y="929"/>
                    <a:pt x="532" y="929"/>
                    <a:pt x="532" y="929"/>
                  </a:cubicBezTo>
                  <a:cubicBezTo>
                    <a:pt x="530" y="927"/>
                    <a:pt x="533" y="929"/>
                    <a:pt x="533" y="926"/>
                  </a:cubicBezTo>
                  <a:cubicBezTo>
                    <a:pt x="535" y="924"/>
                    <a:pt x="535" y="924"/>
                    <a:pt x="535" y="924"/>
                  </a:cubicBezTo>
                  <a:cubicBezTo>
                    <a:pt x="529" y="924"/>
                    <a:pt x="529" y="924"/>
                    <a:pt x="529" y="924"/>
                  </a:cubicBezTo>
                  <a:cubicBezTo>
                    <a:pt x="527" y="925"/>
                    <a:pt x="527" y="925"/>
                    <a:pt x="527" y="925"/>
                  </a:cubicBezTo>
                  <a:cubicBezTo>
                    <a:pt x="530" y="925"/>
                    <a:pt x="519" y="931"/>
                    <a:pt x="532" y="925"/>
                  </a:cubicBezTo>
                  <a:cubicBezTo>
                    <a:pt x="526" y="925"/>
                    <a:pt x="536" y="936"/>
                    <a:pt x="523" y="927"/>
                  </a:cubicBezTo>
                  <a:cubicBezTo>
                    <a:pt x="522" y="926"/>
                    <a:pt x="522" y="926"/>
                    <a:pt x="522" y="926"/>
                  </a:cubicBezTo>
                  <a:cubicBezTo>
                    <a:pt x="521" y="927"/>
                    <a:pt x="521" y="927"/>
                    <a:pt x="521" y="927"/>
                  </a:cubicBezTo>
                  <a:cubicBezTo>
                    <a:pt x="520" y="927"/>
                    <a:pt x="517" y="935"/>
                    <a:pt x="515" y="927"/>
                  </a:cubicBezTo>
                  <a:cubicBezTo>
                    <a:pt x="514" y="927"/>
                    <a:pt x="514" y="927"/>
                    <a:pt x="514" y="927"/>
                  </a:cubicBezTo>
                  <a:cubicBezTo>
                    <a:pt x="514" y="929"/>
                    <a:pt x="514" y="929"/>
                    <a:pt x="514" y="929"/>
                  </a:cubicBezTo>
                  <a:cubicBezTo>
                    <a:pt x="516" y="930"/>
                    <a:pt x="516" y="930"/>
                    <a:pt x="516" y="930"/>
                  </a:cubicBezTo>
                  <a:cubicBezTo>
                    <a:pt x="513" y="931"/>
                    <a:pt x="513" y="931"/>
                    <a:pt x="513" y="931"/>
                  </a:cubicBezTo>
                  <a:cubicBezTo>
                    <a:pt x="512" y="928"/>
                    <a:pt x="512" y="928"/>
                    <a:pt x="512" y="928"/>
                  </a:cubicBezTo>
                  <a:cubicBezTo>
                    <a:pt x="508" y="928"/>
                    <a:pt x="508" y="928"/>
                    <a:pt x="508" y="928"/>
                  </a:cubicBezTo>
                  <a:cubicBezTo>
                    <a:pt x="511" y="927"/>
                    <a:pt x="511" y="927"/>
                    <a:pt x="511" y="927"/>
                  </a:cubicBezTo>
                  <a:cubicBezTo>
                    <a:pt x="510" y="925"/>
                    <a:pt x="510" y="925"/>
                    <a:pt x="510" y="925"/>
                  </a:cubicBezTo>
                  <a:cubicBezTo>
                    <a:pt x="511" y="921"/>
                    <a:pt x="511" y="921"/>
                    <a:pt x="511" y="921"/>
                  </a:cubicBezTo>
                  <a:cubicBezTo>
                    <a:pt x="516" y="921"/>
                    <a:pt x="516" y="921"/>
                    <a:pt x="516" y="921"/>
                  </a:cubicBezTo>
                  <a:cubicBezTo>
                    <a:pt x="518" y="920"/>
                    <a:pt x="518" y="920"/>
                    <a:pt x="518" y="920"/>
                  </a:cubicBezTo>
                  <a:cubicBezTo>
                    <a:pt x="521" y="920"/>
                    <a:pt x="521" y="920"/>
                    <a:pt x="521" y="920"/>
                  </a:cubicBezTo>
                  <a:cubicBezTo>
                    <a:pt x="526" y="919"/>
                    <a:pt x="526" y="919"/>
                    <a:pt x="526" y="919"/>
                  </a:cubicBezTo>
                  <a:cubicBezTo>
                    <a:pt x="526" y="918"/>
                    <a:pt x="526" y="918"/>
                    <a:pt x="526" y="918"/>
                  </a:cubicBezTo>
                  <a:cubicBezTo>
                    <a:pt x="526" y="917"/>
                    <a:pt x="528" y="914"/>
                    <a:pt x="530" y="919"/>
                  </a:cubicBezTo>
                  <a:cubicBezTo>
                    <a:pt x="527" y="920"/>
                    <a:pt x="533" y="912"/>
                    <a:pt x="528" y="922"/>
                  </a:cubicBezTo>
                  <a:cubicBezTo>
                    <a:pt x="527" y="920"/>
                    <a:pt x="538" y="916"/>
                    <a:pt x="521" y="923"/>
                  </a:cubicBezTo>
                  <a:cubicBezTo>
                    <a:pt x="521" y="923"/>
                    <a:pt x="521" y="923"/>
                    <a:pt x="521" y="923"/>
                  </a:cubicBezTo>
                  <a:cubicBezTo>
                    <a:pt x="516" y="925"/>
                    <a:pt x="516" y="925"/>
                    <a:pt x="516" y="925"/>
                  </a:cubicBezTo>
                  <a:cubicBezTo>
                    <a:pt x="518" y="926"/>
                    <a:pt x="518" y="926"/>
                    <a:pt x="518" y="926"/>
                  </a:cubicBezTo>
                  <a:cubicBezTo>
                    <a:pt x="526" y="925"/>
                    <a:pt x="526" y="925"/>
                    <a:pt x="526" y="925"/>
                  </a:cubicBezTo>
                  <a:cubicBezTo>
                    <a:pt x="527" y="923"/>
                    <a:pt x="527" y="923"/>
                    <a:pt x="527" y="923"/>
                  </a:cubicBezTo>
                  <a:cubicBezTo>
                    <a:pt x="532" y="922"/>
                    <a:pt x="532" y="922"/>
                    <a:pt x="532" y="922"/>
                  </a:cubicBezTo>
                  <a:cubicBezTo>
                    <a:pt x="531" y="920"/>
                    <a:pt x="531" y="920"/>
                    <a:pt x="531" y="920"/>
                  </a:cubicBezTo>
                  <a:cubicBezTo>
                    <a:pt x="535" y="920"/>
                    <a:pt x="535" y="920"/>
                    <a:pt x="535" y="920"/>
                  </a:cubicBezTo>
                  <a:cubicBezTo>
                    <a:pt x="535" y="922"/>
                    <a:pt x="535" y="922"/>
                    <a:pt x="535" y="922"/>
                  </a:cubicBezTo>
                  <a:cubicBezTo>
                    <a:pt x="538" y="922"/>
                    <a:pt x="538" y="922"/>
                    <a:pt x="538" y="922"/>
                  </a:cubicBezTo>
                  <a:cubicBezTo>
                    <a:pt x="539" y="920"/>
                    <a:pt x="539" y="920"/>
                    <a:pt x="539" y="920"/>
                  </a:cubicBezTo>
                  <a:cubicBezTo>
                    <a:pt x="552" y="918"/>
                    <a:pt x="552" y="918"/>
                    <a:pt x="552" y="918"/>
                  </a:cubicBezTo>
                  <a:cubicBezTo>
                    <a:pt x="551" y="916"/>
                    <a:pt x="551" y="916"/>
                    <a:pt x="551" y="916"/>
                  </a:cubicBezTo>
                  <a:cubicBezTo>
                    <a:pt x="547" y="916"/>
                    <a:pt x="547" y="916"/>
                    <a:pt x="547" y="916"/>
                  </a:cubicBezTo>
                  <a:cubicBezTo>
                    <a:pt x="548" y="916"/>
                    <a:pt x="548" y="916"/>
                    <a:pt x="548" y="916"/>
                  </a:cubicBezTo>
                  <a:cubicBezTo>
                    <a:pt x="544" y="916"/>
                    <a:pt x="544" y="916"/>
                    <a:pt x="544" y="916"/>
                  </a:cubicBezTo>
                  <a:cubicBezTo>
                    <a:pt x="542" y="914"/>
                    <a:pt x="542" y="914"/>
                    <a:pt x="542" y="914"/>
                  </a:cubicBezTo>
                  <a:cubicBezTo>
                    <a:pt x="536" y="916"/>
                    <a:pt x="536" y="916"/>
                    <a:pt x="536" y="916"/>
                  </a:cubicBezTo>
                  <a:cubicBezTo>
                    <a:pt x="535" y="915"/>
                    <a:pt x="535" y="915"/>
                    <a:pt x="535" y="915"/>
                  </a:cubicBezTo>
                  <a:cubicBezTo>
                    <a:pt x="531" y="917"/>
                    <a:pt x="531" y="917"/>
                    <a:pt x="531" y="917"/>
                  </a:cubicBezTo>
                  <a:cubicBezTo>
                    <a:pt x="528" y="915"/>
                    <a:pt x="528" y="915"/>
                    <a:pt x="528" y="915"/>
                  </a:cubicBezTo>
                  <a:cubicBezTo>
                    <a:pt x="529" y="912"/>
                    <a:pt x="529" y="912"/>
                    <a:pt x="529" y="912"/>
                  </a:cubicBezTo>
                  <a:cubicBezTo>
                    <a:pt x="536" y="913"/>
                    <a:pt x="536" y="913"/>
                    <a:pt x="536" y="913"/>
                  </a:cubicBezTo>
                  <a:cubicBezTo>
                    <a:pt x="536" y="911"/>
                    <a:pt x="536" y="911"/>
                    <a:pt x="536" y="911"/>
                  </a:cubicBezTo>
                  <a:cubicBezTo>
                    <a:pt x="541" y="910"/>
                    <a:pt x="541" y="910"/>
                    <a:pt x="541" y="910"/>
                  </a:cubicBezTo>
                  <a:cubicBezTo>
                    <a:pt x="542" y="910"/>
                    <a:pt x="536" y="910"/>
                    <a:pt x="544" y="913"/>
                  </a:cubicBezTo>
                  <a:cubicBezTo>
                    <a:pt x="549" y="910"/>
                    <a:pt x="549" y="910"/>
                    <a:pt x="549" y="910"/>
                  </a:cubicBezTo>
                  <a:cubicBezTo>
                    <a:pt x="553" y="911"/>
                    <a:pt x="553" y="911"/>
                    <a:pt x="553" y="911"/>
                  </a:cubicBezTo>
                  <a:cubicBezTo>
                    <a:pt x="557" y="909"/>
                    <a:pt x="557" y="909"/>
                    <a:pt x="557" y="909"/>
                  </a:cubicBezTo>
                  <a:cubicBezTo>
                    <a:pt x="581" y="906"/>
                    <a:pt x="581" y="906"/>
                    <a:pt x="581" y="906"/>
                  </a:cubicBezTo>
                  <a:cubicBezTo>
                    <a:pt x="585" y="906"/>
                    <a:pt x="585" y="906"/>
                    <a:pt x="585" y="906"/>
                  </a:cubicBezTo>
                  <a:cubicBezTo>
                    <a:pt x="589" y="904"/>
                    <a:pt x="589" y="904"/>
                    <a:pt x="589" y="904"/>
                  </a:cubicBezTo>
                  <a:cubicBezTo>
                    <a:pt x="584" y="902"/>
                    <a:pt x="583" y="906"/>
                    <a:pt x="570" y="906"/>
                  </a:cubicBezTo>
                  <a:cubicBezTo>
                    <a:pt x="569" y="903"/>
                    <a:pt x="569" y="903"/>
                    <a:pt x="569" y="903"/>
                  </a:cubicBezTo>
                  <a:cubicBezTo>
                    <a:pt x="568" y="905"/>
                    <a:pt x="568" y="905"/>
                    <a:pt x="568" y="905"/>
                  </a:cubicBezTo>
                  <a:cubicBezTo>
                    <a:pt x="568" y="901"/>
                    <a:pt x="568" y="901"/>
                    <a:pt x="568" y="901"/>
                  </a:cubicBezTo>
                  <a:cubicBezTo>
                    <a:pt x="571" y="899"/>
                    <a:pt x="571" y="899"/>
                    <a:pt x="571" y="899"/>
                  </a:cubicBezTo>
                  <a:cubicBezTo>
                    <a:pt x="571" y="901"/>
                    <a:pt x="571" y="901"/>
                    <a:pt x="571" y="901"/>
                  </a:cubicBezTo>
                  <a:cubicBezTo>
                    <a:pt x="573" y="901"/>
                    <a:pt x="573" y="901"/>
                    <a:pt x="573" y="901"/>
                  </a:cubicBezTo>
                  <a:cubicBezTo>
                    <a:pt x="570" y="903"/>
                    <a:pt x="570" y="903"/>
                    <a:pt x="570" y="903"/>
                  </a:cubicBezTo>
                  <a:cubicBezTo>
                    <a:pt x="588" y="903"/>
                    <a:pt x="517" y="919"/>
                    <a:pt x="599" y="901"/>
                  </a:cubicBezTo>
                  <a:cubicBezTo>
                    <a:pt x="607" y="897"/>
                    <a:pt x="607" y="897"/>
                    <a:pt x="607" y="897"/>
                  </a:cubicBezTo>
                  <a:cubicBezTo>
                    <a:pt x="614" y="896"/>
                    <a:pt x="614" y="896"/>
                    <a:pt x="614" y="896"/>
                  </a:cubicBezTo>
                  <a:cubicBezTo>
                    <a:pt x="614" y="894"/>
                    <a:pt x="614" y="894"/>
                    <a:pt x="614" y="894"/>
                  </a:cubicBezTo>
                  <a:cubicBezTo>
                    <a:pt x="615" y="894"/>
                    <a:pt x="615" y="894"/>
                    <a:pt x="615" y="894"/>
                  </a:cubicBezTo>
                  <a:cubicBezTo>
                    <a:pt x="615" y="895"/>
                    <a:pt x="614" y="895"/>
                    <a:pt x="615" y="895"/>
                  </a:cubicBezTo>
                  <a:cubicBezTo>
                    <a:pt x="617" y="897"/>
                    <a:pt x="617" y="897"/>
                    <a:pt x="617" y="897"/>
                  </a:cubicBezTo>
                  <a:cubicBezTo>
                    <a:pt x="618" y="896"/>
                    <a:pt x="618" y="896"/>
                    <a:pt x="618" y="896"/>
                  </a:cubicBezTo>
                  <a:cubicBezTo>
                    <a:pt x="617" y="894"/>
                    <a:pt x="613" y="901"/>
                    <a:pt x="618" y="893"/>
                  </a:cubicBezTo>
                  <a:cubicBezTo>
                    <a:pt x="622" y="890"/>
                    <a:pt x="622" y="890"/>
                    <a:pt x="622" y="890"/>
                  </a:cubicBezTo>
                  <a:cubicBezTo>
                    <a:pt x="631" y="888"/>
                    <a:pt x="631" y="888"/>
                    <a:pt x="631" y="888"/>
                  </a:cubicBezTo>
                  <a:cubicBezTo>
                    <a:pt x="638" y="887"/>
                    <a:pt x="638" y="887"/>
                    <a:pt x="638" y="887"/>
                  </a:cubicBezTo>
                  <a:cubicBezTo>
                    <a:pt x="639" y="886"/>
                    <a:pt x="639" y="886"/>
                    <a:pt x="639" y="886"/>
                  </a:cubicBezTo>
                  <a:cubicBezTo>
                    <a:pt x="629" y="885"/>
                    <a:pt x="629" y="885"/>
                    <a:pt x="629" y="885"/>
                  </a:cubicBezTo>
                  <a:cubicBezTo>
                    <a:pt x="632" y="883"/>
                    <a:pt x="632" y="883"/>
                    <a:pt x="632" y="883"/>
                  </a:cubicBezTo>
                  <a:cubicBezTo>
                    <a:pt x="628" y="881"/>
                    <a:pt x="628" y="881"/>
                    <a:pt x="628" y="881"/>
                  </a:cubicBezTo>
                  <a:cubicBezTo>
                    <a:pt x="623" y="884"/>
                    <a:pt x="623" y="884"/>
                    <a:pt x="623" y="884"/>
                  </a:cubicBezTo>
                  <a:cubicBezTo>
                    <a:pt x="624" y="884"/>
                    <a:pt x="626" y="883"/>
                    <a:pt x="627" y="885"/>
                  </a:cubicBezTo>
                  <a:cubicBezTo>
                    <a:pt x="623" y="888"/>
                    <a:pt x="623" y="888"/>
                    <a:pt x="623" y="888"/>
                  </a:cubicBezTo>
                  <a:cubicBezTo>
                    <a:pt x="621" y="888"/>
                    <a:pt x="635" y="886"/>
                    <a:pt x="618" y="888"/>
                  </a:cubicBezTo>
                  <a:cubicBezTo>
                    <a:pt x="617" y="889"/>
                    <a:pt x="617" y="889"/>
                    <a:pt x="617" y="889"/>
                  </a:cubicBezTo>
                  <a:cubicBezTo>
                    <a:pt x="619" y="887"/>
                    <a:pt x="619" y="887"/>
                    <a:pt x="619" y="887"/>
                  </a:cubicBezTo>
                  <a:cubicBezTo>
                    <a:pt x="620" y="888"/>
                    <a:pt x="622" y="888"/>
                    <a:pt x="623" y="887"/>
                  </a:cubicBezTo>
                  <a:cubicBezTo>
                    <a:pt x="621" y="883"/>
                    <a:pt x="621" y="883"/>
                    <a:pt x="621" y="883"/>
                  </a:cubicBezTo>
                  <a:cubicBezTo>
                    <a:pt x="620" y="884"/>
                    <a:pt x="627" y="882"/>
                    <a:pt x="618" y="884"/>
                  </a:cubicBezTo>
                  <a:cubicBezTo>
                    <a:pt x="618" y="885"/>
                    <a:pt x="618" y="885"/>
                    <a:pt x="618" y="885"/>
                  </a:cubicBezTo>
                  <a:cubicBezTo>
                    <a:pt x="615" y="882"/>
                    <a:pt x="615" y="882"/>
                    <a:pt x="615" y="882"/>
                  </a:cubicBezTo>
                  <a:cubicBezTo>
                    <a:pt x="619" y="882"/>
                    <a:pt x="622" y="880"/>
                    <a:pt x="626" y="879"/>
                  </a:cubicBezTo>
                  <a:cubicBezTo>
                    <a:pt x="629" y="880"/>
                    <a:pt x="629" y="880"/>
                    <a:pt x="629" y="880"/>
                  </a:cubicBezTo>
                  <a:cubicBezTo>
                    <a:pt x="632" y="879"/>
                    <a:pt x="635" y="879"/>
                    <a:pt x="637" y="880"/>
                  </a:cubicBezTo>
                  <a:cubicBezTo>
                    <a:pt x="639" y="877"/>
                    <a:pt x="639" y="877"/>
                    <a:pt x="639" y="877"/>
                  </a:cubicBezTo>
                  <a:cubicBezTo>
                    <a:pt x="640" y="876"/>
                    <a:pt x="640" y="876"/>
                    <a:pt x="640" y="876"/>
                  </a:cubicBezTo>
                  <a:cubicBezTo>
                    <a:pt x="642" y="878"/>
                    <a:pt x="642" y="878"/>
                    <a:pt x="642" y="878"/>
                  </a:cubicBezTo>
                  <a:cubicBezTo>
                    <a:pt x="646" y="877"/>
                    <a:pt x="646" y="877"/>
                    <a:pt x="646" y="877"/>
                  </a:cubicBezTo>
                  <a:cubicBezTo>
                    <a:pt x="649" y="880"/>
                    <a:pt x="649" y="880"/>
                    <a:pt x="649" y="880"/>
                  </a:cubicBezTo>
                  <a:cubicBezTo>
                    <a:pt x="651" y="879"/>
                    <a:pt x="651" y="879"/>
                    <a:pt x="651" y="879"/>
                  </a:cubicBezTo>
                  <a:cubicBezTo>
                    <a:pt x="650" y="877"/>
                    <a:pt x="650" y="877"/>
                    <a:pt x="650" y="877"/>
                  </a:cubicBezTo>
                  <a:cubicBezTo>
                    <a:pt x="656" y="873"/>
                    <a:pt x="656" y="873"/>
                    <a:pt x="656" y="873"/>
                  </a:cubicBezTo>
                  <a:cubicBezTo>
                    <a:pt x="646" y="873"/>
                    <a:pt x="646" y="873"/>
                    <a:pt x="646" y="873"/>
                  </a:cubicBezTo>
                  <a:cubicBezTo>
                    <a:pt x="641" y="875"/>
                    <a:pt x="641" y="875"/>
                    <a:pt x="641" y="875"/>
                  </a:cubicBezTo>
                  <a:cubicBezTo>
                    <a:pt x="640" y="875"/>
                    <a:pt x="640" y="875"/>
                    <a:pt x="640" y="875"/>
                  </a:cubicBezTo>
                  <a:cubicBezTo>
                    <a:pt x="640" y="873"/>
                    <a:pt x="640" y="873"/>
                    <a:pt x="640" y="873"/>
                  </a:cubicBezTo>
                  <a:cubicBezTo>
                    <a:pt x="634" y="871"/>
                    <a:pt x="634" y="871"/>
                    <a:pt x="634" y="871"/>
                  </a:cubicBezTo>
                  <a:cubicBezTo>
                    <a:pt x="624" y="873"/>
                    <a:pt x="624" y="873"/>
                    <a:pt x="624" y="873"/>
                  </a:cubicBezTo>
                  <a:cubicBezTo>
                    <a:pt x="623" y="875"/>
                    <a:pt x="623" y="875"/>
                    <a:pt x="623" y="875"/>
                  </a:cubicBezTo>
                  <a:cubicBezTo>
                    <a:pt x="627" y="875"/>
                    <a:pt x="627" y="875"/>
                    <a:pt x="627" y="875"/>
                  </a:cubicBezTo>
                  <a:cubicBezTo>
                    <a:pt x="622" y="877"/>
                    <a:pt x="622" y="877"/>
                    <a:pt x="622" y="877"/>
                  </a:cubicBezTo>
                  <a:cubicBezTo>
                    <a:pt x="619" y="877"/>
                    <a:pt x="643" y="872"/>
                    <a:pt x="613" y="878"/>
                  </a:cubicBezTo>
                  <a:cubicBezTo>
                    <a:pt x="611" y="877"/>
                    <a:pt x="611" y="877"/>
                    <a:pt x="611" y="877"/>
                  </a:cubicBezTo>
                  <a:cubicBezTo>
                    <a:pt x="609" y="878"/>
                    <a:pt x="609" y="878"/>
                    <a:pt x="609" y="878"/>
                  </a:cubicBezTo>
                  <a:cubicBezTo>
                    <a:pt x="596" y="880"/>
                    <a:pt x="596" y="880"/>
                    <a:pt x="596" y="880"/>
                  </a:cubicBezTo>
                  <a:cubicBezTo>
                    <a:pt x="595" y="879"/>
                    <a:pt x="595" y="879"/>
                    <a:pt x="595" y="879"/>
                  </a:cubicBezTo>
                  <a:cubicBezTo>
                    <a:pt x="590" y="882"/>
                    <a:pt x="590" y="882"/>
                    <a:pt x="590" y="882"/>
                  </a:cubicBezTo>
                  <a:cubicBezTo>
                    <a:pt x="588" y="881"/>
                    <a:pt x="588" y="881"/>
                    <a:pt x="588" y="881"/>
                  </a:cubicBezTo>
                  <a:cubicBezTo>
                    <a:pt x="569" y="884"/>
                    <a:pt x="569" y="884"/>
                    <a:pt x="569" y="884"/>
                  </a:cubicBezTo>
                  <a:cubicBezTo>
                    <a:pt x="568" y="886"/>
                    <a:pt x="568" y="886"/>
                    <a:pt x="568" y="886"/>
                  </a:cubicBezTo>
                  <a:cubicBezTo>
                    <a:pt x="568" y="887"/>
                    <a:pt x="570" y="883"/>
                    <a:pt x="569" y="888"/>
                  </a:cubicBezTo>
                  <a:cubicBezTo>
                    <a:pt x="571" y="886"/>
                    <a:pt x="571" y="886"/>
                    <a:pt x="571" y="886"/>
                  </a:cubicBezTo>
                  <a:cubicBezTo>
                    <a:pt x="578" y="887"/>
                    <a:pt x="575" y="882"/>
                    <a:pt x="583" y="887"/>
                  </a:cubicBezTo>
                  <a:cubicBezTo>
                    <a:pt x="583" y="888"/>
                    <a:pt x="583" y="888"/>
                    <a:pt x="583" y="888"/>
                  </a:cubicBezTo>
                  <a:cubicBezTo>
                    <a:pt x="579" y="887"/>
                    <a:pt x="579" y="887"/>
                    <a:pt x="579" y="887"/>
                  </a:cubicBezTo>
                  <a:cubicBezTo>
                    <a:pt x="576" y="891"/>
                    <a:pt x="576" y="891"/>
                    <a:pt x="576" y="891"/>
                  </a:cubicBezTo>
                  <a:cubicBezTo>
                    <a:pt x="578" y="892"/>
                    <a:pt x="578" y="892"/>
                    <a:pt x="578" y="892"/>
                  </a:cubicBezTo>
                  <a:cubicBezTo>
                    <a:pt x="572" y="891"/>
                    <a:pt x="572" y="891"/>
                    <a:pt x="572" y="891"/>
                  </a:cubicBezTo>
                  <a:cubicBezTo>
                    <a:pt x="569" y="891"/>
                    <a:pt x="569" y="891"/>
                    <a:pt x="569" y="891"/>
                  </a:cubicBezTo>
                  <a:cubicBezTo>
                    <a:pt x="567" y="886"/>
                    <a:pt x="567" y="886"/>
                    <a:pt x="567" y="886"/>
                  </a:cubicBezTo>
                  <a:cubicBezTo>
                    <a:pt x="566" y="886"/>
                    <a:pt x="564" y="884"/>
                    <a:pt x="563" y="888"/>
                  </a:cubicBezTo>
                  <a:cubicBezTo>
                    <a:pt x="565" y="890"/>
                    <a:pt x="565" y="890"/>
                    <a:pt x="565" y="890"/>
                  </a:cubicBezTo>
                  <a:cubicBezTo>
                    <a:pt x="559" y="891"/>
                    <a:pt x="559" y="891"/>
                    <a:pt x="559" y="891"/>
                  </a:cubicBezTo>
                  <a:cubicBezTo>
                    <a:pt x="556" y="895"/>
                    <a:pt x="556" y="895"/>
                    <a:pt x="556" y="895"/>
                  </a:cubicBezTo>
                  <a:cubicBezTo>
                    <a:pt x="554" y="894"/>
                    <a:pt x="554" y="894"/>
                    <a:pt x="554" y="894"/>
                  </a:cubicBezTo>
                  <a:cubicBezTo>
                    <a:pt x="552" y="896"/>
                    <a:pt x="552" y="896"/>
                    <a:pt x="552" y="896"/>
                  </a:cubicBezTo>
                  <a:cubicBezTo>
                    <a:pt x="551" y="893"/>
                    <a:pt x="551" y="893"/>
                    <a:pt x="551" y="893"/>
                  </a:cubicBezTo>
                  <a:cubicBezTo>
                    <a:pt x="550" y="892"/>
                    <a:pt x="548" y="896"/>
                    <a:pt x="548" y="892"/>
                  </a:cubicBezTo>
                  <a:cubicBezTo>
                    <a:pt x="544" y="894"/>
                    <a:pt x="544" y="894"/>
                    <a:pt x="544" y="894"/>
                  </a:cubicBezTo>
                  <a:cubicBezTo>
                    <a:pt x="544" y="899"/>
                    <a:pt x="540" y="890"/>
                    <a:pt x="541" y="898"/>
                  </a:cubicBezTo>
                  <a:cubicBezTo>
                    <a:pt x="538" y="895"/>
                    <a:pt x="538" y="895"/>
                    <a:pt x="538" y="895"/>
                  </a:cubicBezTo>
                  <a:cubicBezTo>
                    <a:pt x="536" y="896"/>
                    <a:pt x="536" y="896"/>
                    <a:pt x="536" y="896"/>
                  </a:cubicBezTo>
                  <a:cubicBezTo>
                    <a:pt x="537" y="899"/>
                    <a:pt x="529" y="894"/>
                    <a:pt x="539" y="898"/>
                  </a:cubicBezTo>
                  <a:cubicBezTo>
                    <a:pt x="534" y="898"/>
                    <a:pt x="534" y="898"/>
                    <a:pt x="534" y="898"/>
                  </a:cubicBezTo>
                  <a:cubicBezTo>
                    <a:pt x="534" y="896"/>
                    <a:pt x="534" y="896"/>
                    <a:pt x="534" y="896"/>
                  </a:cubicBezTo>
                  <a:cubicBezTo>
                    <a:pt x="543" y="893"/>
                    <a:pt x="543" y="893"/>
                    <a:pt x="543" y="893"/>
                  </a:cubicBezTo>
                  <a:cubicBezTo>
                    <a:pt x="542" y="891"/>
                    <a:pt x="542" y="891"/>
                    <a:pt x="542" y="891"/>
                  </a:cubicBezTo>
                  <a:cubicBezTo>
                    <a:pt x="541" y="890"/>
                    <a:pt x="541" y="890"/>
                    <a:pt x="541" y="890"/>
                  </a:cubicBezTo>
                  <a:cubicBezTo>
                    <a:pt x="538" y="892"/>
                    <a:pt x="538" y="892"/>
                    <a:pt x="538" y="892"/>
                  </a:cubicBezTo>
                  <a:cubicBezTo>
                    <a:pt x="538" y="892"/>
                    <a:pt x="538" y="892"/>
                    <a:pt x="538" y="892"/>
                  </a:cubicBezTo>
                  <a:cubicBezTo>
                    <a:pt x="526" y="895"/>
                    <a:pt x="526" y="895"/>
                    <a:pt x="526" y="895"/>
                  </a:cubicBezTo>
                  <a:cubicBezTo>
                    <a:pt x="522" y="897"/>
                    <a:pt x="522" y="897"/>
                    <a:pt x="522" y="897"/>
                  </a:cubicBezTo>
                  <a:cubicBezTo>
                    <a:pt x="526" y="900"/>
                    <a:pt x="526" y="900"/>
                    <a:pt x="526" y="900"/>
                  </a:cubicBezTo>
                  <a:cubicBezTo>
                    <a:pt x="528" y="898"/>
                    <a:pt x="528" y="898"/>
                    <a:pt x="528" y="898"/>
                  </a:cubicBezTo>
                  <a:cubicBezTo>
                    <a:pt x="533" y="898"/>
                    <a:pt x="533" y="898"/>
                    <a:pt x="533" y="898"/>
                  </a:cubicBezTo>
                  <a:cubicBezTo>
                    <a:pt x="526" y="902"/>
                    <a:pt x="526" y="902"/>
                    <a:pt x="526" y="902"/>
                  </a:cubicBezTo>
                  <a:cubicBezTo>
                    <a:pt x="520" y="902"/>
                    <a:pt x="520" y="902"/>
                    <a:pt x="520" y="902"/>
                  </a:cubicBezTo>
                  <a:cubicBezTo>
                    <a:pt x="515" y="901"/>
                    <a:pt x="515" y="901"/>
                    <a:pt x="515" y="901"/>
                  </a:cubicBezTo>
                  <a:cubicBezTo>
                    <a:pt x="510" y="903"/>
                    <a:pt x="510" y="903"/>
                    <a:pt x="510" y="903"/>
                  </a:cubicBezTo>
                  <a:cubicBezTo>
                    <a:pt x="506" y="902"/>
                    <a:pt x="506" y="902"/>
                    <a:pt x="506" y="902"/>
                  </a:cubicBezTo>
                  <a:cubicBezTo>
                    <a:pt x="482" y="906"/>
                    <a:pt x="482" y="906"/>
                    <a:pt x="482" y="906"/>
                  </a:cubicBezTo>
                  <a:cubicBezTo>
                    <a:pt x="479" y="908"/>
                    <a:pt x="474" y="906"/>
                    <a:pt x="472" y="910"/>
                  </a:cubicBezTo>
                  <a:cubicBezTo>
                    <a:pt x="474" y="911"/>
                    <a:pt x="474" y="911"/>
                    <a:pt x="474" y="911"/>
                  </a:cubicBezTo>
                  <a:cubicBezTo>
                    <a:pt x="480" y="909"/>
                    <a:pt x="480" y="909"/>
                    <a:pt x="480" y="909"/>
                  </a:cubicBezTo>
                  <a:cubicBezTo>
                    <a:pt x="485" y="909"/>
                    <a:pt x="485" y="909"/>
                    <a:pt x="485" y="909"/>
                  </a:cubicBezTo>
                  <a:cubicBezTo>
                    <a:pt x="484" y="909"/>
                    <a:pt x="487" y="909"/>
                    <a:pt x="484" y="910"/>
                  </a:cubicBezTo>
                  <a:cubicBezTo>
                    <a:pt x="484" y="911"/>
                    <a:pt x="484" y="911"/>
                    <a:pt x="484" y="911"/>
                  </a:cubicBezTo>
                  <a:cubicBezTo>
                    <a:pt x="506" y="909"/>
                    <a:pt x="506" y="909"/>
                    <a:pt x="506" y="909"/>
                  </a:cubicBezTo>
                  <a:cubicBezTo>
                    <a:pt x="513" y="909"/>
                    <a:pt x="513" y="909"/>
                    <a:pt x="513" y="909"/>
                  </a:cubicBezTo>
                  <a:cubicBezTo>
                    <a:pt x="515" y="912"/>
                    <a:pt x="515" y="912"/>
                    <a:pt x="515" y="912"/>
                  </a:cubicBezTo>
                  <a:cubicBezTo>
                    <a:pt x="511" y="912"/>
                    <a:pt x="511" y="912"/>
                    <a:pt x="511" y="912"/>
                  </a:cubicBezTo>
                  <a:cubicBezTo>
                    <a:pt x="504" y="910"/>
                    <a:pt x="504" y="910"/>
                    <a:pt x="504" y="910"/>
                  </a:cubicBezTo>
                  <a:cubicBezTo>
                    <a:pt x="488" y="912"/>
                    <a:pt x="488" y="912"/>
                    <a:pt x="488" y="912"/>
                  </a:cubicBezTo>
                  <a:cubicBezTo>
                    <a:pt x="487" y="911"/>
                    <a:pt x="487" y="911"/>
                    <a:pt x="487" y="911"/>
                  </a:cubicBezTo>
                  <a:cubicBezTo>
                    <a:pt x="468" y="913"/>
                    <a:pt x="468" y="913"/>
                    <a:pt x="468" y="913"/>
                  </a:cubicBezTo>
                  <a:cubicBezTo>
                    <a:pt x="462" y="912"/>
                    <a:pt x="462" y="912"/>
                    <a:pt x="462" y="912"/>
                  </a:cubicBezTo>
                  <a:cubicBezTo>
                    <a:pt x="457" y="913"/>
                    <a:pt x="457" y="913"/>
                    <a:pt x="457" y="913"/>
                  </a:cubicBezTo>
                  <a:cubicBezTo>
                    <a:pt x="456" y="915"/>
                    <a:pt x="456" y="915"/>
                    <a:pt x="456" y="915"/>
                  </a:cubicBezTo>
                  <a:cubicBezTo>
                    <a:pt x="452" y="914"/>
                    <a:pt x="452" y="914"/>
                    <a:pt x="452" y="914"/>
                  </a:cubicBezTo>
                  <a:cubicBezTo>
                    <a:pt x="446" y="915"/>
                    <a:pt x="446" y="915"/>
                    <a:pt x="446" y="915"/>
                  </a:cubicBezTo>
                  <a:cubicBezTo>
                    <a:pt x="443" y="918"/>
                    <a:pt x="438" y="919"/>
                    <a:pt x="431" y="919"/>
                  </a:cubicBezTo>
                  <a:cubicBezTo>
                    <a:pt x="431" y="920"/>
                    <a:pt x="431" y="920"/>
                    <a:pt x="431" y="920"/>
                  </a:cubicBezTo>
                  <a:cubicBezTo>
                    <a:pt x="438" y="920"/>
                    <a:pt x="438" y="920"/>
                    <a:pt x="438" y="920"/>
                  </a:cubicBezTo>
                  <a:cubicBezTo>
                    <a:pt x="439" y="918"/>
                    <a:pt x="439" y="918"/>
                    <a:pt x="439" y="918"/>
                  </a:cubicBezTo>
                  <a:cubicBezTo>
                    <a:pt x="443" y="918"/>
                    <a:pt x="443" y="918"/>
                    <a:pt x="443" y="918"/>
                  </a:cubicBezTo>
                  <a:cubicBezTo>
                    <a:pt x="443" y="920"/>
                    <a:pt x="451" y="914"/>
                    <a:pt x="438" y="920"/>
                  </a:cubicBezTo>
                  <a:cubicBezTo>
                    <a:pt x="448" y="919"/>
                    <a:pt x="448" y="919"/>
                    <a:pt x="448" y="919"/>
                  </a:cubicBezTo>
                  <a:cubicBezTo>
                    <a:pt x="452" y="921"/>
                    <a:pt x="452" y="921"/>
                    <a:pt x="452" y="921"/>
                  </a:cubicBezTo>
                  <a:cubicBezTo>
                    <a:pt x="456" y="920"/>
                    <a:pt x="456" y="920"/>
                    <a:pt x="456" y="920"/>
                  </a:cubicBezTo>
                  <a:cubicBezTo>
                    <a:pt x="456" y="921"/>
                    <a:pt x="456" y="921"/>
                    <a:pt x="456" y="921"/>
                  </a:cubicBezTo>
                  <a:cubicBezTo>
                    <a:pt x="461" y="921"/>
                    <a:pt x="461" y="921"/>
                    <a:pt x="461" y="921"/>
                  </a:cubicBezTo>
                  <a:cubicBezTo>
                    <a:pt x="468" y="928"/>
                    <a:pt x="453" y="917"/>
                    <a:pt x="473" y="921"/>
                  </a:cubicBezTo>
                  <a:cubicBezTo>
                    <a:pt x="481" y="919"/>
                    <a:pt x="481" y="919"/>
                    <a:pt x="481" y="919"/>
                  </a:cubicBezTo>
                  <a:cubicBezTo>
                    <a:pt x="479" y="921"/>
                    <a:pt x="479" y="921"/>
                    <a:pt x="479" y="921"/>
                  </a:cubicBezTo>
                  <a:cubicBezTo>
                    <a:pt x="482" y="922"/>
                    <a:pt x="482" y="922"/>
                    <a:pt x="482" y="922"/>
                  </a:cubicBezTo>
                  <a:cubicBezTo>
                    <a:pt x="486" y="921"/>
                    <a:pt x="489" y="922"/>
                    <a:pt x="492" y="921"/>
                  </a:cubicBezTo>
                  <a:cubicBezTo>
                    <a:pt x="489" y="923"/>
                    <a:pt x="489" y="923"/>
                    <a:pt x="489" y="923"/>
                  </a:cubicBezTo>
                  <a:cubicBezTo>
                    <a:pt x="491" y="924"/>
                    <a:pt x="491" y="924"/>
                    <a:pt x="491" y="924"/>
                  </a:cubicBezTo>
                  <a:cubicBezTo>
                    <a:pt x="493" y="924"/>
                    <a:pt x="493" y="925"/>
                    <a:pt x="494" y="921"/>
                  </a:cubicBezTo>
                  <a:cubicBezTo>
                    <a:pt x="496" y="923"/>
                    <a:pt x="496" y="923"/>
                    <a:pt x="496" y="923"/>
                  </a:cubicBezTo>
                  <a:cubicBezTo>
                    <a:pt x="496" y="921"/>
                    <a:pt x="496" y="921"/>
                    <a:pt x="496" y="921"/>
                  </a:cubicBezTo>
                  <a:cubicBezTo>
                    <a:pt x="498" y="922"/>
                    <a:pt x="498" y="922"/>
                    <a:pt x="498" y="922"/>
                  </a:cubicBezTo>
                  <a:cubicBezTo>
                    <a:pt x="501" y="922"/>
                    <a:pt x="506" y="918"/>
                    <a:pt x="508" y="921"/>
                  </a:cubicBezTo>
                  <a:cubicBezTo>
                    <a:pt x="506" y="922"/>
                    <a:pt x="506" y="922"/>
                    <a:pt x="506" y="922"/>
                  </a:cubicBezTo>
                  <a:cubicBezTo>
                    <a:pt x="505" y="923"/>
                    <a:pt x="513" y="916"/>
                    <a:pt x="504" y="925"/>
                  </a:cubicBezTo>
                  <a:cubicBezTo>
                    <a:pt x="503" y="924"/>
                    <a:pt x="503" y="924"/>
                    <a:pt x="503" y="924"/>
                  </a:cubicBezTo>
                  <a:cubicBezTo>
                    <a:pt x="501" y="926"/>
                    <a:pt x="501" y="926"/>
                    <a:pt x="501" y="926"/>
                  </a:cubicBezTo>
                  <a:cubicBezTo>
                    <a:pt x="492" y="927"/>
                    <a:pt x="492" y="927"/>
                    <a:pt x="492" y="927"/>
                  </a:cubicBezTo>
                  <a:cubicBezTo>
                    <a:pt x="489" y="926"/>
                    <a:pt x="489" y="926"/>
                    <a:pt x="489" y="926"/>
                  </a:cubicBezTo>
                  <a:cubicBezTo>
                    <a:pt x="485" y="925"/>
                    <a:pt x="485" y="925"/>
                    <a:pt x="485" y="925"/>
                  </a:cubicBezTo>
                  <a:cubicBezTo>
                    <a:pt x="485" y="929"/>
                    <a:pt x="485" y="929"/>
                    <a:pt x="485" y="929"/>
                  </a:cubicBezTo>
                  <a:cubicBezTo>
                    <a:pt x="484" y="929"/>
                    <a:pt x="484" y="929"/>
                    <a:pt x="484" y="929"/>
                  </a:cubicBezTo>
                  <a:cubicBezTo>
                    <a:pt x="484" y="926"/>
                    <a:pt x="484" y="926"/>
                    <a:pt x="484" y="926"/>
                  </a:cubicBezTo>
                  <a:cubicBezTo>
                    <a:pt x="474" y="928"/>
                    <a:pt x="474" y="928"/>
                    <a:pt x="474" y="928"/>
                  </a:cubicBezTo>
                  <a:cubicBezTo>
                    <a:pt x="472" y="930"/>
                    <a:pt x="472" y="930"/>
                    <a:pt x="472" y="930"/>
                  </a:cubicBezTo>
                  <a:cubicBezTo>
                    <a:pt x="470" y="930"/>
                    <a:pt x="470" y="930"/>
                    <a:pt x="470" y="930"/>
                  </a:cubicBezTo>
                  <a:cubicBezTo>
                    <a:pt x="472" y="929"/>
                    <a:pt x="472" y="929"/>
                    <a:pt x="472" y="929"/>
                  </a:cubicBezTo>
                  <a:cubicBezTo>
                    <a:pt x="468" y="927"/>
                    <a:pt x="468" y="927"/>
                    <a:pt x="468" y="927"/>
                  </a:cubicBezTo>
                  <a:cubicBezTo>
                    <a:pt x="465" y="927"/>
                    <a:pt x="480" y="933"/>
                    <a:pt x="464" y="923"/>
                  </a:cubicBezTo>
                  <a:cubicBezTo>
                    <a:pt x="462" y="927"/>
                    <a:pt x="462" y="927"/>
                    <a:pt x="462" y="927"/>
                  </a:cubicBezTo>
                  <a:cubicBezTo>
                    <a:pt x="460" y="928"/>
                    <a:pt x="460" y="928"/>
                    <a:pt x="460" y="928"/>
                  </a:cubicBezTo>
                  <a:cubicBezTo>
                    <a:pt x="458" y="926"/>
                    <a:pt x="458" y="926"/>
                    <a:pt x="458" y="926"/>
                  </a:cubicBezTo>
                  <a:cubicBezTo>
                    <a:pt x="452" y="930"/>
                    <a:pt x="452" y="930"/>
                    <a:pt x="452" y="930"/>
                  </a:cubicBezTo>
                  <a:cubicBezTo>
                    <a:pt x="450" y="929"/>
                    <a:pt x="450" y="929"/>
                    <a:pt x="450" y="929"/>
                  </a:cubicBezTo>
                  <a:cubicBezTo>
                    <a:pt x="443" y="931"/>
                    <a:pt x="443" y="931"/>
                    <a:pt x="443" y="931"/>
                  </a:cubicBezTo>
                  <a:cubicBezTo>
                    <a:pt x="434" y="930"/>
                    <a:pt x="434" y="930"/>
                    <a:pt x="434" y="930"/>
                  </a:cubicBezTo>
                  <a:cubicBezTo>
                    <a:pt x="430" y="933"/>
                    <a:pt x="430" y="933"/>
                    <a:pt x="430" y="933"/>
                  </a:cubicBezTo>
                  <a:cubicBezTo>
                    <a:pt x="430" y="933"/>
                    <a:pt x="437" y="933"/>
                    <a:pt x="428" y="931"/>
                  </a:cubicBezTo>
                  <a:cubicBezTo>
                    <a:pt x="426" y="932"/>
                    <a:pt x="438" y="931"/>
                    <a:pt x="424" y="933"/>
                  </a:cubicBezTo>
                  <a:cubicBezTo>
                    <a:pt x="421" y="930"/>
                    <a:pt x="421" y="930"/>
                    <a:pt x="421" y="930"/>
                  </a:cubicBezTo>
                  <a:cubicBezTo>
                    <a:pt x="421" y="931"/>
                    <a:pt x="424" y="928"/>
                    <a:pt x="421" y="932"/>
                  </a:cubicBezTo>
                  <a:cubicBezTo>
                    <a:pt x="421" y="931"/>
                    <a:pt x="421" y="931"/>
                    <a:pt x="421" y="931"/>
                  </a:cubicBezTo>
                  <a:cubicBezTo>
                    <a:pt x="418" y="932"/>
                    <a:pt x="418" y="932"/>
                    <a:pt x="418" y="932"/>
                  </a:cubicBezTo>
                  <a:cubicBezTo>
                    <a:pt x="418" y="934"/>
                    <a:pt x="418" y="934"/>
                    <a:pt x="418" y="934"/>
                  </a:cubicBezTo>
                  <a:cubicBezTo>
                    <a:pt x="409" y="933"/>
                    <a:pt x="409" y="933"/>
                    <a:pt x="409" y="933"/>
                  </a:cubicBezTo>
                  <a:cubicBezTo>
                    <a:pt x="414" y="931"/>
                    <a:pt x="414" y="931"/>
                    <a:pt x="414" y="931"/>
                  </a:cubicBezTo>
                  <a:cubicBezTo>
                    <a:pt x="413" y="930"/>
                    <a:pt x="419" y="933"/>
                    <a:pt x="412" y="929"/>
                  </a:cubicBezTo>
                  <a:cubicBezTo>
                    <a:pt x="407" y="931"/>
                    <a:pt x="407" y="931"/>
                    <a:pt x="407" y="931"/>
                  </a:cubicBezTo>
                  <a:cubicBezTo>
                    <a:pt x="405" y="932"/>
                    <a:pt x="420" y="934"/>
                    <a:pt x="402" y="929"/>
                  </a:cubicBezTo>
                  <a:cubicBezTo>
                    <a:pt x="401" y="931"/>
                    <a:pt x="401" y="931"/>
                    <a:pt x="401" y="931"/>
                  </a:cubicBezTo>
                  <a:cubicBezTo>
                    <a:pt x="400" y="933"/>
                    <a:pt x="400" y="933"/>
                    <a:pt x="400" y="933"/>
                  </a:cubicBezTo>
                  <a:cubicBezTo>
                    <a:pt x="402" y="934"/>
                    <a:pt x="402" y="934"/>
                    <a:pt x="402" y="934"/>
                  </a:cubicBezTo>
                  <a:cubicBezTo>
                    <a:pt x="390" y="934"/>
                    <a:pt x="390" y="934"/>
                    <a:pt x="390" y="934"/>
                  </a:cubicBezTo>
                  <a:cubicBezTo>
                    <a:pt x="392" y="932"/>
                    <a:pt x="392" y="932"/>
                    <a:pt x="392" y="932"/>
                  </a:cubicBezTo>
                  <a:cubicBezTo>
                    <a:pt x="396" y="934"/>
                    <a:pt x="386" y="934"/>
                    <a:pt x="395" y="931"/>
                  </a:cubicBezTo>
                  <a:cubicBezTo>
                    <a:pt x="390" y="930"/>
                    <a:pt x="390" y="930"/>
                    <a:pt x="390" y="930"/>
                  </a:cubicBezTo>
                  <a:cubicBezTo>
                    <a:pt x="389" y="931"/>
                    <a:pt x="389" y="931"/>
                    <a:pt x="389" y="931"/>
                  </a:cubicBezTo>
                  <a:cubicBezTo>
                    <a:pt x="388" y="930"/>
                    <a:pt x="388" y="930"/>
                    <a:pt x="388" y="930"/>
                  </a:cubicBezTo>
                  <a:cubicBezTo>
                    <a:pt x="386" y="931"/>
                    <a:pt x="386" y="931"/>
                    <a:pt x="386" y="931"/>
                  </a:cubicBezTo>
                  <a:cubicBezTo>
                    <a:pt x="387" y="933"/>
                    <a:pt x="373" y="932"/>
                    <a:pt x="388" y="934"/>
                  </a:cubicBezTo>
                  <a:cubicBezTo>
                    <a:pt x="387" y="935"/>
                    <a:pt x="387" y="935"/>
                    <a:pt x="387" y="935"/>
                  </a:cubicBezTo>
                  <a:cubicBezTo>
                    <a:pt x="386" y="934"/>
                    <a:pt x="386" y="934"/>
                    <a:pt x="386" y="934"/>
                  </a:cubicBezTo>
                  <a:cubicBezTo>
                    <a:pt x="385" y="934"/>
                    <a:pt x="384" y="934"/>
                    <a:pt x="383" y="935"/>
                  </a:cubicBezTo>
                  <a:cubicBezTo>
                    <a:pt x="384" y="933"/>
                    <a:pt x="384" y="933"/>
                    <a:pt x="384" y="933"/>
                  </a:cubicBezTo>
                  <a:cubicBezTo>
                    <a:pt x="385" y="933"/>
                    <a:pt x="382" y="935"/>
                    <a:pt x="386" y="933"/>
                  </a:cubicBezTo>
                  <a:cubicBezTo>
                    <a:pt x="380" y="931"/>
                    <a:pt x="380" y="931"/>
                    <a:pt x="380" y="931"/>
                  </a:cubicBezTo>
                  <a:cubicBezTo>
                    <a:pt x="375" y="933"/>
                    <a:pt x="375" y="933"/>
                    <a:pt x="375" y="933"/>
                  </a:cubicBezTo>
                  <a:cubicBezTo>
                    <a:pt x="375" y="933"/>
                    <a:pt x="373" y="933"/>
                    <a:pt x="376" y="934"/>
                  </a:cubicBezTo>
                  <a:cubicBezTo>
                    <a:pt x="375" y="932"/>
                    <a:pt x="375" y="932"/>
                    <a:pt x="375" y="932"/>
                  </a:cubicBezTo>
                  <a:cubicBezTo>
                    <a:pt x="374" y="935"/>
                    <a:pt x="374" y="935"/>
                    <a:pt x="374" y="935"/>
                  </a:cubicBezTo>
                  <a:cubicBezTo>
                    <a:pt x="373" y="934"/>
                    <a:pt x="373" y="934"/>
                    <a:pt x="373" y="934"/>
                  </a:cubicBezTo>
                  <a:cubicBezTo>
                    <a:pt x="371" y="936"/>
                    <a:pt x="371" y="936"/>
                    <a:pt x="371" y="936"/>
                  </a:cubicBezTo>
                  <a:cubicBezTo>
                    <a:pt x="371" y="936"/>
                    <a:pt x="369" y="938"/>
                    <a:pt x="371" y="935"/>
                  </a:cubicBezTo>
                  <a:cubicBezTo>
                    <a:pt x="370" y="934"/>
                    <a:pt x="370" y="934"/>
                    <a:pt x="370" y="934"/>
                  </a:cubicBezTo>
                  <a:cubicBezTo>
                    <a:pt x="362" y="936"/>
                    <a:pt x="362" y="936"/>
                    <a:pt x="362" y="936"/>
                  </a:cubicBezTo>
                  <a:cubicBezTo>
                    <a:pt x="363" y="934"/>
                    <a:pt x="363" y="934"/>
                    <a:pt x="363" y="934"/>
                  </a:cubicBezTo>
                  <a:cubicBezTo>
                    <a:pt x="359" y="933"/>
                    <a:pt x="359" y="933"/>
                    <a:pt x="359" y="933"/>
                  </a:cubicBezTo>
                  <a:cubicBezTo>
                    <a:pt x="358" y="933"/>
                    <a:pt x="367" y="931"/>
                    <a:pt x="356" y="934"/>
                  </a:cubicBezTo>
                  <a:cubicBezTo>
                    <a:pt x="360" y="935"/>
                    <a:pt x="360" y="935"/>
                    <a:pt x="360" y="935"/>
                  </a:cubicBezTo>
                  <a:cubicBezTo>
                    <a:pt x="357" y="935"/>
                    <a:pt x="357" y="935"/>
                    <a:pt x="357" y="935"/>
                  </a:cubicBezTo>
                  <a:cubicBezTo>
                    <a:pt x="356" y="937"/>
                    <a:pt x="356" y="937"/>
                    <a:pt x="356" y="937"/>
                  </a:cubicBezTo>
                  <a:cubicBezTo>
                    <a:pt x="357" y="937"/>
                    <a:pt x="356" y="933"/>
                    <a:pt x="357" y="938"/>
                  </a:cubicBezTo>
                  <a:cubicBezTo>
                    <a:pt x="356" y="937"/>
                    <a:pt x="356" y="937"/>
                    <a:pt x="356" y="937"/>
                  </a:cubicBezTo>
                  <a:cubicBezTo>
                    <a:pt x="355" y="935"/>
                    <a:pt x="360" y="937"/>
                    <a:pt x="354" y="937"/>
                  </a:cubicBezTo>
                  <a:cubicBezTo>
                    <a:pt x="356" y="936"/>
                    <a:pt x="353" y="934"/>
                    <a:pt x="356" y="934"/>
                  </a:cubicBezTo>
                  <a:cubicBezTo>
                    <a:pt x="355" y="934"/>
                    <a:pt x="355" y="934"/>
                    <a:pt x="355" y="934"/>
                  </a:cubicBezTo>
                  <a:cubicBezTo>
                    <a:pt x="350" y="935"/>
                    <a:pt x="350" y="935"/>
                    <a:pt x="350" y="935"/>
                  </a:cubicBezTo>
                  <a:cubicBezTo>
                    <a:pt x="347" y="935"/>
                    <a:pt x="347" y="935"/>
                    <a:pt x="347" y="935"/>
                  </a:cubicBezTo>
                  <a:cubicBezTo>
                    <a:pt x="347" y="938"/>
                    <a:pt x="347" y="938"/>
                    <a:pt x="347" y="938"/>
                  </a:cubicBezTo>
                  <a:cubicBezTo>
                    <a:pt x="342" y="938"/>
                    <a:pt x="357" y="944"/>
                    <a:pt x="342" y="936"/>
                  </a:cubicBezTo>
                  <a:cubicBezTo>
                    <a:pt x="341" y="938"/>
                    <a:pt x="341" y="938"/>
                    <a:pt x="341" y="938"/>
                  </a:cubicBezTo>
                  <a:cubicBezTo>
                    <a:pt x="334" y="935"/>
                    <a:pt x="334" y="935"/>
                    <a:pt x="334" y="935"/>
                  </a:cubicBezTo>
                  <a:cubicBezTo>
                    <a:pt x="339" y="935"/>
                    <a:pt x="339" y="935"/>
                    <a:pt x="339" y="935"/>
                  </a:cubicBezTo>
                  <a:cubicBezTo>
                    <a:pt x="339" y="932"/>
                    <a:pt x="339" y="932"/>
                    <a:pt x="339" y="932"/>
                  </a:cubicBezTo>
                  <a:cubicBezTo>
                    <a:pt x="340" y="931"/>
                    <a:pt x="336" y="932"/>
                    <a:pt x="341" y="931"/>
                  </a:cubicBezTo>
                  <a:cubicBezTo>
                    <a:pt x="339" y="931"/>
                    <a:pt x="339" y="931"/>
                    <a:pt x="339" y="931"/>
                  </a:cubicBezTo>
                  <a:cubicBezTo>
                    <a:pt x="335" y="934"/>
                    <a:pt x="335" y="934"/>
                    <a:pt x="335" y="934"/>
                  </a:cubicBezTo>
                  <a:cubicBezTo>
                    <a:pt x="327" y="933"/>
                    <a:pt x="327" y="933"/>
                    <a:pt x="327" y="933"/>
                  </a:cubicBezTo>
                  <a:cubicBezTo>
                    <a:pt x="323" y="934"/>
                    <a:pt x="323" y="934"/>
                    <a:pt x="323" y="934"/>
                  </a:cubicBezTo>
                  <a:cubicBezTo>
                    <a:pt x="332" y="933"/>
                    <a:pt x="315" y="937"/>
                    <a:pt x="331" y="935"/>
                  </a:cubicBezTo>
                  <a:cubicBezTo>
                    <a:pt x="329" y="937"/>
                    <a:pt x="329" y="937"/>
                    <a:pt x="329" y="937"/>
                  </a:cubicBezTo>
                  <a:cubicBezTo>
                    <a:pt x="330" y="937"/>
                    <a:pt x="328" y="939"/>
                    <a:pt x="331" y="937"/>
                  </a:cubicBezTo>
                  <a:cubicBezTo>
                    <a:pt x="327" y="938"/>
                    <a:pt x="327" y="938"/>
                    <a:pt x="327" y="938"/>
                  </a:cubicBezTo>
                  <a:cubicBezTo>
                    <a:pt x="325" y="939"/>
                    <a:pt x="325" y="939"/>
                    <a:pt x="325" y="939"/>
                  </a:cubicBezTo>
                  <a:cubicBezTo>
                    <a:pt x="328" y="941"/>
                    <a:pt x="328" y="941"/>
                    <a:pt x="328" y="941"/>
                  </a:cubicBezTo>
                  <a:cubicBezTo>
                    <a:pt x="319" y="944"/>
                    <a:pt x="319" y="944"/>
                    <a:pt x="319" y="944"/>
                  </a:cubicBezTo>
                  <a:cubicBezTo>
                    <a:pt x="315" y="943"/>
                    <a:pt x="315" y="943"/>
                    <a:pt x="315" y="943"/>
                  </a:cubicBezTo>
                  <a:cubicBezTo>
                    <a:pt x="318" y="942"/>
                    <a:pt x="318" y="942"/>
                    <a:pt x="318" y="942"/>
                  </a:cubicBezTo>
                  <a:cubicBezTo>
                    <a:pt x="314" y="940"/>
                    <a:pt x="314" y="940"/>
                    <a:pt x="314" y="940"/>
                  </a:cubicBezTo>
                  <a:cubicBezTo>
                    <a:pt x="310" y="942"/>
                    <a:pt x="310" y="942"/>
                    <a:pt x="310" y="942"/>
                  </a:cubicBezTo>
                  <a:cubicBezTo>
                    <a:pt x="309" y="944"/>
                    <a:pt x="309" y="944"/>
                    <a:pt x="309" y="944"/>
                  </a:cubicBezTo>
                  <a:cubicBezTo>
                    <a:pt x="306" y="947"/>
                    <a:pt x="306" y="947"/>
                    <a:pt x="306" y="947"/>
                  </a:cubicBezTo>
                  <a:cubicBezTo>
                    <a:pt x="307" y="949"/>
                    <a:pt x="307" y="949"/>
                    <a:pt x="307" y="949"/>
                  </a:cubicBezTo>
                  <a:cubicBezTo>
                    <a:pt x="308" y="950"/>
                    <a:pt x="308" y="950"/>
                    <a:pt x="308" y="950"/>
                  </a:cubicBezTo>
                  <a:cubicBezTo>
                    <a:pt x="310" y="948"/>
                    <a:pt x="310" y="948"/>
                    <a:pt x="310" y="948"/>
                  </a:cubicBezTo>
                  <a:cubicBezTo>
                    <a:pt x="314" y="948"/>
                    <a:pt x="314" y="948"/>
                    <a:pt x="314" y="948"/>
                  </a:cubicBezTo>
                  <a:cubicBezTo>
                    <a:pt x="313" y="949"/>
                    <a:pt x="313" y="949"/>
                    <a:pt x="313" y="949"/>
                  </a:cubicBezTo>
                  <a:cubicBezTo>
                    <a:pt x="314" y="951"/>
                    <a:pt x="314" y="951"/>
                    <a:pt x="314" y="951"/>
                  </a:cubicBezTo>
                  <a:cubicBezTo>
                    <a:pt x="312" y="952"/>
                    <a:pt x="312" y="952"/>
                    <a:pt x="312" y="952"/>
                  </a:cubicBezTo>
                  <a:cubicBezTo>
                    <a:pt x="312" y="952"/>
                    <a:pt x="312" y="952"/>
                    <a:pt x="312" y="952"/>
                  </a:cubicBezTo>
                  <a:cubicBezTo>
                    <a:pt x="315" y="954"/>
                    <a:pt x="315" y="954"/>
                    <a:pt x="315" y="954"/>
                  </a:cubicBezTo>
                  <a:cubicBezTo>
                    <a:pt x="316" y="956"/>
                    <a:pt x="316" y="956"/>
                    <a:pt x="316" y="956"/>
                  </a:cubicBezTo>
                  <a:cubicBezTo>
                    <a:pt x="318" y="955"/>
                    <a:pt x="318" y="955"/>
                    <a:pt x="318" y="955"/>
                  </a:cubicBezTo>
                  <a:cubicBezTo>
                    <a:pt x="317" y="954"/>
                    <a:pt x="317" y="954"/>
                    <a:pt x="317" y="954"/>
                  </a:cubicBezTo>
                  <a:cubicBezTo>
                    <a:pt x="322" y="950"/>
                    <a:pt x="322" y="950"/>
                    <a:pt x="322" y="950"/>
                  </a:cubicBezTo>
                  <a:cubicBezTo>
                    <a:pt x="325" y="951"/>
                    <a:pt x="325" y="951"/>
                    <a:pt x="325" y="951"/>
                  </a:cubicBezTo>
                  <a:cubicBezTo>
                    <a:pt x="329" y="941"/>
                    <a:pt x="329" y="941"/>
                    <a:pt x="329" y="941"/>
                  </a:cubicBezTo>
                  <a:cubicBezTo>
                    <a:pt x="329" y="941"/>
                    <a:pt x="327" y="945"/>
                    <a:pt x="332" y="940"/>
                  </a:cubicBezTo>
                  <a:cubicBezTo>
                    <a:pt x="332" y="939"/>
                    <a:pt x="334" y="942"/>
                    <a:pt x="330" y="940"/>
                  </a:cubicBezTo>
                  <a:cubicBezTo>
                    <a:pt x="332" y="938"/>
                    <a:pt x="332" y="938"/>
                    <a:pt x="332" y="938"/>
                  </a:cubicBezTo>
                  <a:cubicBezTo>
                    <a:pt x="333" y="938"/>
                    <a:pt x="333" y="938"/>
                    <a:pt x="333" y="938"/>
                  </a:cubicBezTo>
                  <a:cubicBezTo>
                    <a:pt x="332" y="939"/>
                    <a:pt x="332" y="939"/>
                    <a:pt x="332" y="939"/>
                  </a:cubicBezTo>
                  <a:cubicBezTo>
                    <a:pt x="335" y="936"/>
                    <a:pt x="332" y="946"/>
                    <a:pt x="339" y="938"/>
                  </a:cubicBezTo>
                  <a:cubicBezTo>
                    <a:pt x="341" y="937"/>
                    <a:pt x="340" y="941"/>
                    <a:pt x="343" y="939"/>
                  </a:cubicBezTo>
                  <a:cubicBezTo>
                    <a:pt x="342" y="940"/>
                    <a:pt x="342" y="940"/>
                    <a:pt x="342" y="940"/>
                  </a:cubicBezTo>
                  <a:cubicBezTo>
                    <a:pt x="350" y="939"/>
                    <a:pt x="350" y="939"/>
                    <a:pt x="350" y="939"/>
                  </a:cubicBezTo>
                  <a:cubicBezTo>
                    <a:pt x="343" y="942"/>
                    <a:pt x="343" y="942"/>
                    <a:pt x="343" y="942"/>
                  </a:cubicBezTo>
                  <a:cubicBezTo>
                    <a:pt x="339" y="943"/>
                    <a:pt x="339" y="943"/>
                    <a:pt x="339" y="943"/>
                  </a:cubicBezTo>
                  <a:cubicBezTo>
                    <a:pt x="336" y="945"/>
                    <a:pt x="336" y="945"/>
                    <a:pt x="336" y="945"/>
                  </a:cubicBezTo>
                  <a:cubicBezTo>
                    <a:pt x="333" y="944"/>
                    <a:pt x="333" y="944"/>
                    <a:pt x="333" y="944"/>
                  </a:cubicBezTo>
                  <a:cubicBezTo>
                    <a:pt x="332" y="945"/>
                    <a:pt x="332" y="945"/>
                    <a:pt x="332" y="945"/>
                  </a:cubicBezTo>
                  <a:cubicBezTo>
                    <a:pt x="332" y="942"/>
                    <a:pt x="332" y="942"/>
                    <a:pt x="332" y="942"/>
                  </a:cubicBezTo>
                  <a:cubicBezTo>
                    <a:pt x="329" y="943"/>
                    <a:pt x="329" y="943"/>
                    <a:pt x="329" y="943"/>
                  </a:cubicBezTo>
                  <a:cubicBezTo>
                    <a:pt x="329" y="943"/>
                    <a:pt x="325" y="944"/>
                    <a:pt x="330" y="946"/>
                  </a:cubicBezTo>
                  <a:cubicBezTo>
                    <a:pt x="328" y="946"/>
                    <a:pt x="328" y="946"/>
                    <a:pt x="328" y="946"/>
                  </a:cubicBezTo>
                  <a:cubicBezTo>
                    <a:pt x="325" y="947"/>
                    <a:pt x="325" y="948"/>
                    <a:pt x="332" y="949"/>
                  </a:cubicBezTo>
                  <a:cubicBezTo>
                    <a:pt x="336" y="950"/>
                    <a:pt x="330" y="948"/>
                    <a:pt x="335" y="947"/>
                  </a:cubicBezTo>
                  <a:cubicBezTo>
                    <a:pt x="337" y="948"/>
                    <a:pt x="337" y="948"/>
                    <a:pt x="337" y="948"/>
                  </a:cubicBezTo>
                  <a:cubicBezTo>
                    <a:pt x="335" y="950"/>
                    <a:pt x="335" y="950"/>
                    <a:pt x="335" y="950"/>
                  </a:cubicBezTo>
                  <a:cubicBezTo>
                    <a:pt x="338" y="953"/>
                    <a:pt x="338" y="953"/>
                    <a:pt x="338" y="953"/>
                  </a:cubicBezTo>
                  <a:cubicBezTo>
                    <a:pt x="343" y="952"/>
                    <a:pt x="343" y="952"/>
                    <a:pt x="343" y="952"/>
                  </a:cubicBezTo>
                  <a:cubicBezTo>
                    <a:pt x="349" y="952"/>
                    <a:pt x="349" y="952"/>
                    <a:pt x="349" y="952"/>
                  </a:cubicBezTo>
                  <a:cubicBezTo>
                    <a:pt x="349" y="953"/>
                    <a:pt x="349" y="953"/>
                    <a:pt x="349" y="953"/>
                  </a:cubicBezTo>
                  <a:cubicBezTo>
                    <a:pt x="342" y="956"/>
                    <a:pt x="342" y="956"/>
                    <a:pt x="342" y="956"/>
                  </a:cubicBezTo>
                  <a:cubicBezTo>
                    <a:pt x="339" y="962"/>
                    <a:pt x="339" y="962"/>
                    <a:pt x="339" y="962"/>
                  </a:cubicBezTo>
                  <a:cubicBezTo>
                    <a:pt x="329" y="962"/>
                    <a:pt x="329" y="962"/>
                    <a:pt x="329" y="962"/>
                  </a:cubicBezTo>
                  <a:cubicBezTo>
                    <a:pt x="329" y="961"/>
                    <a:pt x="329" y="961"/>
                    <a:pt x="329" y="961"/>
                  </a:cubicBezTo>
                  <a:cubicBezTo>
                    <a:pt x="332" y="961"/>
                    <a:pt x="332" y="961"/>
                    <a:pt x="332" y="961"/>
                  </a:cubicBezTo>
                  <a:cubicBezTo>
                    <a:pt x="330" y="959"/>
                    <a:pt x="330" y="959"/>
                    <a:pt x="330" y="959"/>
                  </a:cubicBezTo>
                  <a:cubicBezTo>
                    <a:pt x="323" y="959"/>
                    <a:pt x="323" y="959"/>
                    <a:pt x="323" y="959"/>
                  </a:cubicBezTo>
                  <a:cubicBezTo>
                    <a:pt x="322" y="958"/>
                    <a:pt x="322" y="958"/>
                    <a:pt x="322" y="958"/>
                  </a:cubicBezTo>
                  <a:cubicBezTo>
                    <a:pt x="319" y="959"/>
                    <a:pt x="319" y="959"/>
                    <a:pt x="319" y="959"/>
                  </a:cubicBezTo>
                  <a:cubicBezTo>
                    <a:pt x="321" y="962"/>
                    <a:pt x="321" y="962"/>
                    <a:pt x="321" y="962"/>
                  </a:cubicBezTo>
                  <a:cubicBezTo>
                    <a:pt x="318" y="963"/>
                    <a:pt x="318" y="963"/>
                    <a:pt x="318" y="963"/>
                  </a:cubicBezTo>
                  <a:cubicBezTo>
                    <a:pt x="320" y="964"/>
                    <a:pt x="320" y="964"/>
                    <a:pt x="320" y="964"/>
                  </a:cubicBezTo>
                  <a:cubicBezTo>
                    <a:pt x="320" y="966"/>
                    <a:pt x="320" y="966"/>
                    <a:pt x="320" y="966"/>
                  </a:cubicBezTo>
                  <a:cubicBezTo>
                    <a:pt x="317" y="967"/>
                    <a:pt x="317" y="967"/>
                    <a:pt x="317" y="967"/>
                  </a:cubicBezTo>
                  <a:cubicBezTo>
                    <a:pt x="317" y="969"/>
                    <a:pt x="317" y="969"/>
                    <a:pt x="317" y="969"/>
                  </a:cubicBezTo>
                  <a:cubicBezTo>
                    <a:pt x="321" y="967"/>
                    <a:pt x="321" y="967"/>
                    <a:pt x="321" y="967"/>
                  </a:cubicBezTo>
                  <a:cubicBezTo>
                    <a:pt x="317" y="971"/>
                    <a:pt x="317" y="971"/>
                    <a:pt x="317" y="971"/>
                  </a:cubicBezTo>
                  <a:cubicBezTo>
                    <a:pt x="325" y="971"/>
                    <a:pt x="325" y="971"/>
                    <a:pt x="325" y="971"/>
                  </a:cubicBezTo>
                  <a:cubicBezTo>
                    <a:pt x="322" y="973"/>
                    <a:pt x="322" y="975"/>
                    <a:pt x="331" y="973"/>
                  </a:cubicBezTo>
                  <a:cubicBezTo>
                    <a:pt x="332" y="974"/>
                    <a:pt x="332" y="974"/>
                    <a:pt x="332" y="974"/>
                  </a:cubicBezTo>
                  <a:cubicBezTo>
                    <a:pt x="333" y="972"/>
                    <a:pt x="333" y="972"/>
                    <a:pt x="333" y="972"/>
                  </a:cubicBezTo>
                  <a:cubicBezTo>
                    <a:pt x="339" y="974"/>
                    <a:pt x="339" y="974"/>
                    <a:pt x="339" y="974"/>
                  </a:cubicBezTo>
                  <a:cubicBezTo>
                    <a:pt x="339" y="975"/>
                    <a:pt x="339" y="975"/>
                    <a:pt x="339" y="975"/>
                  </a:cubicBezTo>
                  <a:cubicBezTo>
                    <a:pt x="345" y="972"/>
                    <a:pt x="345" y="972"/>
                    <a:pt x="345" y="972"/>
                  </a:cubicBezTo>
                  <a:cubicBezTo>
                    <a:pt x="344" y="969"/>
                    <a:pt x="344" y="969"/>
                    <a:pt x="344" y="969"/>
                  </a:cubicBezTo>
                  <a:cubicBezTo>
                    <a:pt x="349" y="970"/>
                    <a:pt x="349" y="970"/>
                    <a:pt x="349" y="970"/>
                  </a:cubicBezTo>
                  <a:cubicBezTo>
                    <a:pt x="350" y="969"/>
                    <a:pt x="350" y="969"/>
                    <a:pt x="350" y="969"/>
                  </a:cubicBezTo>
                  <a:cubicBezTo>
                    <a:pt x="351" y="968"/>
                    <a:pt x="351" y="968"/>
                    <a:pt x="351" y="968"/>
                  </a:cubicBezTo>
                  <a:cubicBezTo>
                    <a:pt x="351" y="968"/>
                    <a:pt x="353" y="969"/>
                    <a:pt x="351" y="969"/>
                  </a:cubicBezTo>
                  <a:cubicBezTo>
                    <a:pt x="353" y="970"/>
                    <a:pt x="353" y="970"/>
                    <a:pt x="353" y="970"/>
                  </a:cubicBezTo>
                  <a:cubicBezTo>
                    <a:pt x="353" y="969"/>
                    <a:pt x="353" y="969"/>
                    <a:pt x="353" y="969"/>
                  </a:cubicBezTo>
                  <a:cubicBezTo>
                    <a:pt x="355" y="972"/>
                    <a:pt x="355" y="972"/>
                    <a:pt x="355" y="972"/>
                  </a:cubicBezTo>
                  <a:cubicBezTo>
                    <a:pt x="370" y="969"/>
                    <a:pt x="370" y="969"/>
                    <a:pt x="370" y="969"/>
                  </a:cubicBezTo>
                  <a:cubicBezTo>
                    <a:pt x="369" y="970"/>
                    <a:pt x="369" y="970"/>
                    <a:pt x="369" y="970"/>
                  </a:cubicBezTo>
                  <a:cubicBezTo>
                    <a:pt x="363" y="972"/>
                    <a:pt x="363" y="972"/>
                    <a:pt x="363" y="972"/>
                  </a:cubicBezTo>
                  <a:cubicBezTo>
                    <a:pt x="357" y="974"/>
                    <a:pt x="357" y="974"/>
                    <a:pt x="357" y="974"/>
                  </a:cubicBezTo>
                  <a:cubicBezTo>
                    <a:pt x="357" y="976"/>
                    <a:pt x="357" y="976"/>
                    <a:pt x="357" y="976"/>
                  </a:cubicBezTo>
                  <a:cubicBezTo>
                    <a:pt x="357" y="976"/>
                    <a:pt x="362" y="977"/>
                    <a:pt x="356" y="976"/>
                  </a:cubicBezTo>
                  <a:cubicBezTo>
                    <a:pt x="356" y="977"/>
                    <a:pt x="356" y="977"/>
                    <a:pt x="356" y="977"/>
                  </a:cubicBezTo>
                  <a:cubicBezTo>
                    <a:pt x="360" y="976"/>
                    <a:pt x="360" y="976"/>
                    <a:pt x="360" y="976"/>
                  </a:cubicBezTo>
                  <a:cubicBezTo>
                    <a:pt x="367" y="977"/>
                    <a:pt x="367" y="977"/>
                    <a:pt x="367" y="977"/>
                  </a:cubicBezTo>
                  <a:cubicBezTo>
                    <a:pt x="373" y="974"/>
                    <a:pt x="373" y="974"/>
                    <a:pt x="373" y="974"/>
                  </a:cubicBezTo>
                  <a:cubicBezTo>
                    <a:pt x="376" y="974"/>
                    <a:pt x="376" y="974"/>
                    <a:pt x="376" y="974"/>
                  </a:cubicBezTo>
                  <a:cubicBezTo>
                    <a:pt x="379" y="970"/>
                    <a:pt x="379" y="970"/>
                    <a:pt x="379" y="970"/>
                  </a:cubicBezTo>
                  <a:cubicBezTo>
                    <a:pt x="381" y="971"/>
                    <a:pt x="381" y="971"/>
                    <a:pt x="381" y="971"/>
                  </a:cubicBezTo>
                  <a:cubicBezTo>
                    <a:pt x="388" y="970"/>
                    <a:pt x="388" y="970"/>
                    <a:pt x="388" y="970"/>
                  </a:cubicBezTo>
                  <a:cubicBezTo>
                    <a:pt x="387" y="973"/>
                    <a:pt x="387" y="973"/>
                    <a:pt x="387" y="973"/>
                  </a:cubicBezTo>
                  <a:cubicBezTo>
                    <a:pt x="387" y="971"/>
                    <a:pt x="387" y="971"/>
                    <a:pt x="387" y="971"/>
                  </a:cubicBezTo>
                  <a:cubicBezTo>
                    <a:pt x="383" y="972"/>
                    <a:pt x="383" y="972"/>
                    <a:pt x="383" y="972"/>
                  </a:cubicBezTo>
                  <a:cubicBezTo>
                    <a:pt x="380" y="975"/>
                    <a:pt x="380" y="975"/>
                    <a:pt x="380" y="975"/>
                  </a:cubicBezTo>
                  <a:cubicBezTo>
                    <a:pt x="380" y="975"/>
                    <a:pt x="380" y="977"/>
                    <a:pt x="379" y="974"/>
                  </a:cubicBezTo>
                  <a:cubicBezTo>
                    <a:pt x="379" y="977"/>
                    <a:pt x="379" y="977"/>
                    <a:pt x="379" y="977"/>
                  </a:cubicBezTo>
                  <a:cubicBezTo>
                    <a:pt x="383" y="977"/>
                    <a:pt x="383" y="977"/>
                    <a:pt x="383" y="977"/>
                  </a:cubicBezTo>
                  <a:cubicBezTo>
                    <a:pt x="386" y="979"/>
                    <a:pt x="386" y="979"/>
                    <a:pt x="386" y="979"/>
                  </a:cubicBezTo>
                  <a:cubicBezTo>
                    <a:pt x="391" y="978"/>
                    <a:pt x="391" y="978"/>
                    <a:pt x="391" y="978"/>
                  </a:cubicBezTo>
                  <a:cubicBezTo>
                    <a:pt x="391" y="975"/>
                    <a:pt x="391" y="975"/>
                    <a:pt x="391" y="975"/>
                  </a:cubicBezTo>
                  <a:cubicBezTo>
                    <a:pt x="393" y="975"/>
                    <a:pt x="392" y="971"/>
                    <a:pt x="394" y="974"/>
                  </a:cubicBezTo>
                  <a:cubicBezTo>
                    <a:pt x="395" y="974"/>
                    <a:pt x="389" y="971"/>
                    <a:pt x="396" y="977"/>
                  </a:cubicBezTo>
                  <a:cubicBezTo>
                    <a:pt x="397" y="976"/>
                    <a:pt x="397" y="976"/>
                    <a:pt x="397" y="976"/>
                  </a:cubicBezTo>
                  <a:cubicBezTo>
                    <a:pt x="397" y="978"/>
                    <a:pt x="397" y="978"/>
                    <a:pt x="397" y="978"/>
                  </a:cubicBezTo>
                  <a:cubicBezTo>
                    <a:pt x="402" y="974"/>
                    <a:pt x="402" y="974"/>
                    <a:pt x="402" y="974"/>
                  </a:cubicBezTo>
                  <a:cubicBezTo>
                    <a:pt x="402" y="973"/>
                    <a:pt x="402" y="973"/>
                    <a:pt x="402" y="973"/>
                  </a:cubicBezTo>
                  <a:cubicBezTo>
                    <a:pt x="400" y="972"/>
                    <a:pt x="400" y="972"/>
                    <a:pt x="400" y="972"/>
                  </a:cubicBezTo>
                  <a:cubicBezTo>
                    <a:pt x="400" y="971"/>
                    <a:pt x="400" y="971"/>
                    <a:pt x="400" y="971"/>
                  </a:cubicBezTo>
                  <a:cubicBezTo>
                    <a:pt x="402" y="971"/>
                    <a:pt x="402" y="971"/>
                    <a:pt x="402" y="971"/>
                  </a:cubicBezTo>
                  <a:cubicBezTo>
                    <a:pt x="404" y="974"/>
                    <a:pt x="404" y="974"/>
                    <a:pt x="404" y="974"/>
                  </a:cubicBezTo>
                  <a:cubicBezTo>
                    <a:pt x="406" y="973"/>
                    <a:pt x="406" y="973"/>
                    <a:pt x="406" y="973"/>
                  </a:cubicBezTo>
                  <a:cubicBezTo>
                    <a:pt x="407" y="971"/>
                    <a:pt x="409" y="976"/>
                    <a:pt x="407" y="970"/>
                  </a:cubicBezTo>
                  <a:cubicBezTo>
                    <a:pt x="409" y="973"/>
                    <a:pt x="409" y="973"/>
                    <a:pt x="409" y="973"/>
                  </a:cubicBezTo>
                  <a:cubicBezTo>
                    <a:pt x="411" y="971"/>
                    <a:pt x="411" y="971"/>
                    <a:pt x="411" y="971"/>
                  </a:cubicBezTo>
                  <a:cubicBezTo>
                    <a:pt x="412" y="974"/>
                    <a:pt x="412" y="974"/>
                    <a:pt x="412" y="974"/>
                  </a:cubicBezTo>
                  <a:cubicBezTo>
                    <a:pt x="411" y="976"/>
                    <a:pt x="411" y="976"/>
                    <a:pt x="411" y="976"/>
                  </a:cubicBezTo>
                  <a:cubicBezTo>
                    <a:pt x="412" y="977"/>
                    <a:pt x="412" y="977"/>
                    <a:pt x="412" y="977"/>
                  </a:cubicBezTo>
                  <a:cubicBezTo>
                    <a:pt x="419" y="976"/>
                    <a:pt x="419" y="976"/>
                    <a:pt x="419" y="976"/>
                  </a:cubicBezTo>
                  <a:cubicBezTo>
                    <a:pt x="419" y="975"/>
                    <a:pt x="419" y="975"/>
                    <a:pt x="419" y="975"/>
                  </a:cubicBezTo>
                  <a:cubicBezTo>
                    <a:pt x="424" y="976"/>
                    <a:pt x="424" y="976"/>
                    <a:pt x="424" y="976"/>
                  </a:cubicBezTo>
                  <a:cubicBezTo>
                    <a:pt x="427" y="975"/>
                    <a:pt x="427" y="975"/>
                    <a:pt x="427" y="975"/>
                  </a:cubicBezTo>
                  <a:cubicBezTo>
                    <a:pt x="429" y="976"/>
                    <a:pt x="429" y="976"/>
                    <a:pt x="429" y="976"/>
                  </a:cubicBezTo>
                  <a:cubicBezTo>
                    <a:pt x="436" y="973"/>
                    <a:pt x="436" y="973"/>
                    <a:pt x="436" y="973"/>
                  </a:cubicBezTo>
                  <a:cubicBezTo>
                    <a:pt x="438" y="971"/>
                    <a:pt x="438" y="971"/>
                    <a:pt x="438" y="971"/>
                  </a:cubicBezTo>
                  <a:cubicBezTo>
                    <a:pt x="437" y="970"/>
                    <a:pt x="442" y="972"/>
                    <a:pt x="437" y="969"/>
                  </a:cubicBezTo>
                  <a:cubicBezTo>
                    <a:pt x="438" y="967"/>
                    <a:pt x="438" y="967"/>
                    <a:pt x="438" y="967"/>
                  </a:cubicBezTo>
                  <a:cubicBezTo>
                    <a:pt x="444" y="969"/>
                    <a:pt x="444" y="969"/>
                    <a:pt x="444" y="969"/>
                  </a:cubicBezTo>
                  <a:cubicBezTo>
                    <a:pt x="447" y="972"/>
                    <a:pt x="447" y="972"/>
                    <a:pt x="447" y="972"/>
                  </a:cubicBezTo>
                  <a:cubicBezTo>
                    <a:pt x="447" y="973"/>
                    <a:pt x="449" y="974"/>
                    <a:pt x="455" y="972"/>
                  </a:cubicBezTo>
                  <a:cubicBezTo>
                    <a:pt x="460" y="974"/>
                    <a:pt x="460" y="974"/>
                    <a:pt x="460" y="974"/>
                  </a:cubicBezTo>
                  <a:cubicBezTo>
                    <a:pt x="469" y="972"/>
                    <a:pt x="469" y="972"/>
                    <a:pt x="469" y="972"/>
                  </a:cubicBezTo>
                  <a:cubicBezTo>
                    <a:pt x="472" y="969"/>
                    <a:pt x="472" y="969"/>
                    <a:pt x="472" y="969"/>
                  </a:cubicBezTo>
                  <a:cubicBezTo>
                    <a:pt x="477" y="971"/>
                    <a:pt x="477" y="971"/>
                    <a:pt x="477" y="971"/>
                  </a:cubicBezTo>
                  <a:cubicBezTo>
                    <a:pt x="479" y="967"/>
                    <a:pt x="479" y="967"/>
                    <a:pt x="479" y="967"/>
                  </a:cubicBezTo>
                  <a:cubicBezTo>
                    <a:pt x="481" y="967"/>
                    <a:pt x="477" y="965"/>
                    <a:pt x="481" y="966"/>
                  </a:cubicBezTo>
                  <a:cubicBezTo>
                    <a:pt x="483" y="966"/>
                    <a:pt x="482" y="969"/>
                    <a:pt x="484" y="967"/>
                  </a:cubicBezTo>
                  <a:cubicBezTo>
                    <a:pt x="485" y="965"/>
                    <a:pt x="485" y="965"/>
                    <a:pt x="485" y="965"/>
                  </a:cubicBezTo>
                  <a:cubicBezTo>
                    <a:pt x="482" y="964"/>
                    <a:pt x="482" y="964"/>
                    <a:pt x="482" y="964"/>
                  </a:cubicBezTo>
                  <a:cubicBezTo>
                    <a:pt x="498" y="963"/>
                    <a:pt x="498" y="963"/>
                    <a:pt x="498" y="963"/>
                  </a:cubicBezTo>
                  <a:cubicBezTo>
                    <a:pt x="500" y="963"/>
                    <a:pt x="500" y="963"/>
                    <a:pt x="500" y="963"/>
                  </a:cubicBezTo>
                  <a:cubicBezTo>
                    <a:pt x="498" y="963"/>
                    <a:pt x="501" y="974"/>
                    <a:pt x="492" y="965"/>
                  </a:cubicBezTo>
                  <a:cubicBezTo>
                    <a:pt x="492" y="965"/>
                    <a:pt x="493" y="967"/>
                    <a:pt x="489" y="966"/>
                  </a:cubicBezTo>
                  <a:cubicBezTo>
                    <a:pt x="488" y="965"/>
                    <a:pt x="488" y="965"/>
                    <a:pt x="488" y="965"/>
                  </a:cubicBezTo>
                  <a:cubicBezTo>
                    <a:pt x="488" y="967"/>
                    <a:pt x="487" y="961"/>
                    <a:pt x="485" y="967"/>
                  </a:cubicBezTo>
                  <a:cubicBezTo>
                    <a:pt x="493" y="967"/>
                    <a:pt x="493" y="967"/>
                    <a:pt x="493" y="967"/>
                  </a:cubicBezTo>
                  <a:cubicBezTo>
                    <a:pt x="503" y="965"/>
                    <a:pt x="503" y="965"/>
                    <a:pt x="503" y="965"/>
                  </a:cubicBezTo>
                  <a:cubicBezTo>
                    <a:pt x="501" y="970"/>
                    <a:pt x="498" y="966"/>
                    <a:pt x="492" y="969"/>
                  </a:cubicBezTo>
                  <a:cubicBezTo>
                    <a:pt x="493" y="970"/>
                    <a:pt x="487" y="969"/>
                    <a:pt x="494" y="971"/>
                  </a:cubicBezTo>
                  <a:cubicBezTo>
                    <a:pt x="498" y="971"/>
                    <a:pt x="498" y="971"/>
                    <a:pt x="498" y="971"/>
                  </a:cubicBezTo>
                  <a:cubicBezTo>
                    <a:pt x="499" y="971"/>
                    <a:pt x="499" y="971"/>
                    <a:pt x="499" y="971"/>
                  </a:cubicBezTo>
                  <a:cubicBezTo>
                    <a:pt x="496" y="975"/>
                    <a:pt x="496" y="975"/>
                    <a:pt x="496" y="975"/>
                  </a:cubicBezTo>
                  <a:cubicBezTo>
                    <a:pt x="499" y="975"/>
                    <a:pt x="499" y="975"/>
                    <a:pt x="499" y="975"/>
                  </a:cubicBezTo>
                  <a:cubicBezTo>
                    <a:pt x="499" y="975"/>
                    <a:pt x="502" y="974"/>
                    <a:pt x="498" y="975"/>
                  </a:cubicBezTo>
                  <a:cubicBezTo>
                    <a:pt x="500" y="972"/>
                    <a:pt x="499" y="980"/>
                    <a:pt x="507" y="972"/>
                  </a:cubicBezTo>
                  <a:cubicBezTo>
                    <a:pt x="506" y="971"/>
                    <a:pt x="506" y="971"/>
                    <a:pt x="506" y="971"/>
                  </a:cubicBezTo>
                  <a:cubicBezTo>
                    <a:pt x="510" y="967"/>
                    <a:pt x="510" y="967"/>
                    <a:pt x="510" y="967"/>
                  </a:cubicBezTo>
                  <a:cubicBezTo>
                    <a:pt x="511" y="967"/>
                    <a:pt x="511" y="967"/>
                    <a:pt x="511" y="967"/>
                  </a:cubicBezTo>
                  <a:cubicBezTo>
                    <a:pt x="511" y="963"/>
                    <a:pt x="511" y="963"/>
                    <a:pt x="511" y="963"/>
                  </a:cubicBezTo>
                  <a:cubicBezTo>
                    <a:pt x="521" y="965"/>
                    <a:pt x="521" y="965"/>
                    <a:pt x="521" y="965"/>
                  </a:cubicBezTo>
                  <a:cubicBezTo>
                    <a:pt x="524" y="963"/>
                    <a:pt x="524" y="963"/>
                    <a:pt x="524" y="963"/>
                  </a:cubicBezTo>
                  <a:cubicBezTo>
                    <a:pt x="530" y="965"/>
                    <a:pt x="530" y="965"/>
                    <a:pt x="530" y="965"/>
                  </a:cubicBezTo>
                  <a:cubicBezTo>
                    <a:pt x="538" y="962"/>
                    <a:pt x="538" y="962"/>
                    <a:pt x="538" y="962"/>
                  </a:cubicBezTo>
                  <a:cubicBezTo>
                    <a:pt x="538" y="963"/>
                    <a:pt x="540" y="961"/>
                    <a:pt x="538" y="964"/>
                  </a:cubicBezTo>
                  <a:cubicBezTo>
                    <a:pt x="539" y="964"/>
                    <a:pt x="539" y="964"/>
                    <a:pt x="539" y="964"/>
                  </a:cubicBezTo>
                  <a:cubicBezTo>
                    <a:pt x="540" y="961"/>
                    <a:pt x="540" y="961"/>
                    <a:pt x="540" y="961"/>
                  </a:cubicBezTo>
                  <a:cubicBezTo>
                    <a:pt x="541" y="962"/>
                    <a:pt x="541" y="962"/>
                    <a:pt x="541" y="962"/>
                  </a:cubicBezTo>
                  <a:cubicBezTo>
                    <a:pt x="547" y="962"/>
                    <a:pt x="547" y="962"/>
                    <a:pt x="547" y="962"/>
                  </a:cubicBezTo>
                  <a:cubicBezTo>
                    <a:pt x="548" y="961"/>
                    <a:pt x="548" y="961"/>
                    <a:pt x="548" y="961"/>
                  </a:cubicBezTo>
                  <a:cubicBezTo>
                    <a:pt x="546" y="960"/>
                    <a:pt x="546" y="960"/>
                    <a:pt x="546" y="960"/>
                  </a:cubicBezTo>
                  <a:cubicBezTo>
                    <a:pt x="551" y="957"/>
                    <a:pt x="551" y="957"/>
                    <a:pt x="551" y="957"/>
                  </a:cubicBezTo>
                  <a:cubicBezTo>
                    <a:pt x="558" y="958"/>
                    <a:pt x="558" y="958"/>
                    <a:pt x="558" y="958"/>
                  </a:cubicBezTo>
                  <a:cubicBezTo>
                    <a:pt x="575" y="954"/>
                    <a:pt x="575" y="954"/>
                    <a:pt x="575" y="954"/>
                  </a:cubicBezTo>
                  <a:cubicBezTo>
                    <a:pt x="576" y="954"/>
                    <a:pt x="578" y="958"/>
                    <a:pt x="580" y="952"/>
                  </a:cubicBezTo>
                  <a:cubicBezTo>
                    <a:pt x="579" y="954"/>
                    <a:pt x="579" y="954"/>
                    <a:pt x="579" y="954"/>
                  </a:cubicBezTo>
                  <a:cubicBezTo>
                    <a:pt x="581" y="954"/>
                    <a:pt x="581" y="954"/>
                    <a:pt x="581" y="954"/>
                  </a:cubicBezTo>
                  <a:cubicBezTo>
                    <a:pt x="582" y="952"/>
                    <a:pt x="582" y="952"/>
                    <a:pt x="582" y="952"/>
                  </a:cubicBezTo>
                  <a:cubicBezTo>
                    <a:pt x="583" y="953"/>
                    <a:pt x="583" y="953"/>
                    <a:pt x="583" y="953"/>
                  </a:cubicBezTo>
                  <a:cubicBezTo>
                    <a:pt x="579" y="956"/>
                    <a:pt x="579" y="956"/>
                    <a:pt x="579" y="956"/>
                  </a:cubicBezTo>
                  <a:cubicBezTo>
                    <a:pt x="578" y="956"/>
                    <a:pt x="576" y="953"/>
                    <a:pt x="575" y="955"/>
                  </a:cubicBezTo>
                  <a:cubicBezTo>
                    <a:pt x="577" y="956"/>
                    <a:pt x="577" y="956"/>
                    <a:pt x="577" y="956"/>
                  </a:cubicBezTo>
                  <a:cubicBezTo>
                    <a:pt x="575" y="958"/>
                    <a:pt x="575" y="958"/>
                    <a:pt x="575" y="958"/>
                  </a:cubicBezTo>
                  <a:cubicBezTo>
                    <a:pt x="577" y="960"/>
                    <a:pt x="577" y="960"/>
                    <a:pt x="577" y="960"/>
                  </a:cubicBezTo>
                  <a:cubicBezTo>
                    <a:pt x="589" y="958"/>
                    <a:pt x="589" y="958"/>
                    <a:pt x="589" y="958"/>
                  </a:cubicBezTo>
                  <a:cubicBezTo>
                    <a:pt x="590" y="956"/>
                    <a:pt x="590" y="956"/>
                    <a:pt x="590" y="956"/>
                  </a:cubicBezTo>
                  <a:cubicBezTo>
                    <a:pt x="589" y="955"/>
                    <a:pt x="583" y="965"/>
                    <a:pt x="597" y="953"/>
                  </a:cubicBezTo>
                  <a:cubicBezTo>
                    <a:pt x="597" y="948"/>
                    <a:pt x="597" y="948"/>
                    <a:pt x="597" y="948"/>
                  </a:cubicBezTo>
                  <a:cubicBezTo>
                    <a:pt x="599" y="947"/>
                    <a:pt x="599" y="947"/>
                    <a:pt x="599" y="947"/>
                  </a:cubicBezTo>
                  <a:cubicBezTo>
                    <a:pt x="600" y="948"/>
                    <a:pt x="596" y="950"/>
                    <a:pt x="601" y="948"/>
                  </a:cubicBezTo>
                  <a:cubicBezTo>
                    <a:pt x="598" y="951"/>
                    <a:pt x="598" y="951"/>
                    <a:pt x="598" y="951"/>
                  </a:cubicBezTo>
                  <a:cubicBezTo>
                    <a:pt x="600" y="954"/>
                    <a:pt x="600" y="954"/>
                    <a:pt x="600" y="954"/>
                  </a:cubicBezTo>
                  <a:cubicBezTo>
                    <a:pt x="601" y="953"/>
                    <a:pt x="601" y="953"/>
                    <a:pt x="601" y="953"/>
                  </a:cubicBezTo>
                  <a:cubicBezTo>
                    <a:pt x="602" y="951"/>
                    <a:pt x="602" y="951"/>
                    <a:pt x="602" y="951"/>
                  </a:cubicBezTo>
                  <a:cubicBezTo>
                    <a:pt x="605" y="950"/>
                    <a:pt x="605" y="950"/>
                    <a:pt x="605" y="950"/>
                  </a:cubicBezTo>
                  <a:cubicBezTo>
                    <a:pt x="607" y="950"/>
                    <a:pt x="607" y="950"/>
                    <a:pt x="607" y="950"/>
                  </a:cubicBezTo>
                  <a:cubicBezTo>
                    <a:pt x="606" y="952"/>
                    <a:pt x="606" y="952"/>
                    <a:pt x="606" y="952"/>
                  </a:cubicBezTo>
                  <a:cubicBezTo>
                    <a:pt x="604" y="953"/>
                    <a:pt x="604" y="953"/>
                    <a:pt x="604" y="953"/>
                  </a:cubicBezTo>
                  <a:cubicBezTo>
                    <a:pt x="607" y="955"/>
                    <a:pt x="607" y="955"/>
                    <a:pt x="607" y="955"/>
                  </a:cubicBezTo>
                  <a:cubicBezTo>
                    <a:pt x="613" y="956"/>
                    <a:pt x="613" y="956"/>
                    <a:pt x="613" y="956"/>
                  </a:cubicBezTo>
                  <a:cubicBezTo>
                    <a:pt x="612" y="957"/>
                    <a:pt x="606" y="955"/>
                    <a:pt x="620" y="953"/>
                  </a:cubicBezTo>
                  <a:cubicBezTo>
                    <a:pt x="622" y="954"/>
                    <a:pt x="622" y="954"/>
                    <a:pt x="622" y="954"/>
                  </a:cubicBezTo>
                  <a:cubicBezTo>
                    <a:pt x="627" y="951"/>
                    <a:pt x="627" y="951"/>
                    <a:pt x="627" y="951"/>
                  </a:cubicBezTo>
                  <a:cubicBezTo>
                    <a:pt x="628" y="953"/>
                    <a:pt x="628" y="953"/>
                    <a:pt x="628" y="953"/>
                  </a:cubicBezTo>
                  <a:cubicBezTo>
                    <a:pt x="633" y="950"/>
                    <a:pt x="633" y="950"/>
                    <a:pt x="633" y="950"/>
                  </a:cubicBezTo>
                  <a:cubicBezTo>
                    <a:pt x="654" y="947"/>
                    <a:pt x="654" y="947"/>
                    <a:pt x="654" y="947"/>
                  </a:cubicBezTo>
                  <a:cubicBezTo>
                    <a:pt x="656" y="945"/>
                    <a:pt x="656" y="945"/>
                    <a:pt x="656" y="945"/>
                  </a:cubicBezTo>
                  <a:cubicBezTo>
                    <a:pt x="662" y="947"/>
                    <a:pt x="662" y="947"/>
                    <a:pt x="662" y="947"/>
                  </a:cubicBezTo>
                  <a:cubicBezTo>
                    <a:pt x="666" y="948"/>
                    <a:pt x="666" y="948"/>
                    <a:pt x="666" y="948"/>
                  </a:cubicBezTo>
                  <a:cubicBezTo>
                    <a:pt x="667" y="950"/>
                    <a:pt x="654" y="951"/>
                    <a:pt x="667" y="941"/>
                  </a:cubicBezTo>
                  <a:cubicBezTo>
                    <a:pt x="667" y="942"/>
                    <a:pt x="666" y="942"/>
                    <a:pt x="668" y="943"/>
                  </a:cubicBezTo>
                  <a:cubicBezTo>
                    <a:pt x="669" y="944"/>
                    <a:pt x="659" y="947"/>
                    <a:pt x="670" y="938"/>
                  </a:cubicBezTo>
                  <a:cubicBezTo>
                    <a:pt x="674" y="939"/>
                    <a:pt x="674" y="939"/>
                    <a:pt x="674" y="939"/>
                  </a:cubicBezTo>
                  <a:cubicBezTo>
                    <a:pt x="680" y="937"/>
                    <a:pt x="680" y="937"/>
                    <a:pt x="680" y="937"/>
                  </a:cubicBezTo>
                  <a:cubicBezTo>
                    <a:pt x="681" y="937"/>
                    <a:pt x="672" y="939"/>
                    <a:pt x="683" y="938"/>
                  </a:cubicBezTo>
                  <a:cubicBezTo>
                    <a:pt x="684" y="936"/>
                    <a:pt x="684" y="936"/>
                    <a:pt x="684" y="936"/>
                  </a:cubicBezTo>
                  <a:cubicBezTo>
                    <a:pt x="685" y="937"/>
                    <a:pt x="685" y="937"/>
                    <a:pt x="685" y="937"/>
                  </a:cubicBezTo>
                  <a:cubicBezTo>
                    <a:pt x="681" y="940"/>
                    <a:pt x="681" y="940"/>
                    <a:pt x="681" y="940"/>
                  </a:cubicBezTo>
                  <a:cubicBezTo>
                    <a:pt x="680" y="938"/>
                    <a:pt x="680" y="938"/>
                    <a:pt x="680" y="938"/>
                  </a:cubicBezTo>
                  <a:cubicBezTo>
                    <a:pt x="678" y="940"/>
                    <a:pt x="676" y="939"/>
                    <a:pt x="676" y="940"/>
                  </a:cubicBezTo>
                  <a:cubicBezTo>
                    <a:pt x="670" y="945"/>
                    <a:pt x="670" y="945"/>
                    <a:pt x="670" y="945"/>
                  </a:cubicBezTo>
                  <a:cubicBezTo>
                    <a:pt x="671" y="947"/>
                    <a:pt x="671" y="947"/>
                    <a:pt x="671" y="947"/>
                  </a:cubicBezTo>
                  <a:cubicBezTo>
                    <a:pt x="679" y="946"/>
                    <a:pt x="679" y="946"/>
                    <a:pt x="679" y="946"/>
                  </a:cubicBezTo>
                  <a:cubicBezTo>
                    <a:pt x="682" y="944"/>
                    <a:pt x="682" y="944"/>
                    <a:pt x="682" y="944"/>
                  </a:cubicBezTo>
                  <a:cubicBezTo>
                    <a:pt x="690" y="944"/>
                    <a:pt x="690" y="944"/>
                    <a:pt x="690" y="944"/>
                  </a:cubicBezTo>
                  <a:cubicBezTo>
                    <a:pt x="697" y="941"/>
                    <a:pt x="697" y="941"/>
                    <a:pt x="697" y="941"/>
                  </a:cubicBezTo>
                  <a:cubicBezTo>
                    <a:pt x="702" y="942"/>
                    <a:pt x="702" y="942"/>
                    <a:pt x="702" y="942"/>
                  </a:cubicBezTo>
                  <a:cubicBezTo>
                    <a:pt x="712" y="941"/>
                    <a:pt x="712" y="941"/>
                    <a:pt x="712" y="941"/>
                  </a:cubicBezTo>
                  <a:cubicBezTo>
                    <a:pt x="712" y="940"/>
                    <a:pt x="712" y="940"/>
                    <a:pt x="712" y="940"/>
                  </a:cubicBezTo>
                  <a:cubicBezTo>
                    <a:pt x="706" y="941"/>
                    <a:pt x="711" y="948"/>
                    <a:pt x="720" y="934"/>
                  </a:cubicBezTo>
                  <a:cubicBezTo>
                    <a:pt x="720" y="933"/>
                    <a:pt x="720" y="933"/>
                    <a:pt x="720" y="933"/>
                  </a:cubicBezTo>
                  <a:cubicBezTo>
                    <a:pt x="722" y="933"/>
                    <a:pt x="722" y="933"/>
                    <a:pt x="722" y="933"/>
                  </a:cubicBezTo>
                  <a:cubicBezTo>
                    <a:pt x="723" y="931"/>
                    <a:pt x="723" y="931"/>
                    <a:pt x="723" y="931"/>
                  </a:cubicBezTo>
                  <a:cubicBezTo>
                    <a:pt x="726" y="934"/>
                    <a:pt x="726" y="934"/>
                    <a:pt x="726" y="934"/>
                  </a:cubicBezTo>
                  <a:cubicBezTo>
                    <a:pt x="726" y="932"/>
                    <a:pt x="736" y="935"/>
                    <a:pt x="725" y="930"/>
                  </a:cubicBezTo>
                  <a:cubicBezTo>
                    <a:pt x="726" y="931"/>
                    <a:pt x="727" y="930"/>
                    <a:pt x="728" y="930"/>
                  </a:cubicBezTo>
                  <a:cubicBezTo>
                    <a:pt x="728" y="936"/>
                    <a:pt x="728" y="936"/>
                    <a:pt x="728" y="936"/>
                  </a:cubicBezTo>
                  <a:cubicBezTo>
                    <a:pt x="723" y="937"/>
                    <a:pt x="723" y="937"/>
                    <a:pt x="723" y="937"/>
                  </a:cubicBezTo>
                  <a:cubicBezTo>
                    <a:pt x="723" y="938"/>
                    <a:pt x="723" y="938"/>
                    <a:pt x="723" y="938"/>
                  </a:cubicBezTo>
                  <a:cubicBezTo>
                    <a:pt x="747" y="937"/>
                    <a:pt x="747" y="937"/>
                    <a:pt x="747" y="937"/>
                  </a:cubicBezTo>
                  <a:cubicBezTo>
                    <a:pt x="750" y="935"/>
                    <a:pt x="750" y="935"/>
                    <a:pt x="750" y="935"/>
                  </a:cubicBezTo>
                  <a:cubicBezTo>
                    <a:pt x="748" y="933"/>
                    <a:pt x="748" y="933"/>
                    <a:pt x="748" y="933"/>
                  </a:cubicBezTo>
                  <a:cubicBezTo>
                    <a:pt x="744" y="933"/>
                    <a:pt x="744" y="933"/>
                    <a:pt x="744" y="933"/>
                  </a:cubicBezTo>
                  <a:cubicBezTo>
                    <a:pt x="746" y="931"/>
                    <a:pt x="746" y="931"/>
                    <a:pt x="746" y="931"/>
                  </a:cubicBezTo>
                  <a:cubicBezTo>
                    <a:pt x="751" y="932"/>
                    <a:pt x="751" y="932"/>
                    <a:pt x="751" y="932"/>
                  </a:cubicBezTo>
                  <a:cubicBezTo>
                    <a:pt x="752" y="931"/>
                    <a:pt x="752" y="931"/>
                    <a:pt x="752" y="931"/>
                  </a:cubicBezTo>
                  <a:cubicBezTo>
                    <a:pt x="751" y="930"/>
                    <a:pt x="751" y="930"/>
                    <a:pt x="751" y="930"/>
                  </a:cubicBezTo>
                  <a:cubicBezTo>
                    <a:pt x="751" y="927"/>
                    <a:pt x="751" y="927"/>
                    <a:pt x="751" y="927"/>
                  </a:cubicBezTo>
                  <a:cubicBezTo>
                    <a:pt x="756" y="925"/>
                    <a:pt x="756" y="925"/>
                    <a:pt x="756" y="925"/>
                  </a:cubicBezTo>
                  <a:cubicBezTo>
                    <a:pt x="761" y="924"/>
                    <a:pt x="752" y="927"/>
                    <a:pt x="760" y="926"/>
                  </a:cubicBezTo>
                  <a:cubicBezTo>
                    <a:pt x="760" y="925"/>
                    <a:pt x="760" y="925"/>
                    <a:pt x="760" y="925"/>
                  </a:cubicBezTo>
                  <a:cubicBezTo>
                    <a:pt x="762" y="927"/>
                    <a:pt x="764" y="922"/>
                    <a:pt x="764" y="929"/>
                  </a:cubicBezTo>
                  <a:cubicBezTo>
                    <a:pt x="764" y="926"/>
                    <a:pt x="764" y="926"/>
                    <a:pt x="764" y="926"/>
                  </a:cubicBezTo>
                  <a:cubicBezTo>
                    <a:pt x="765" y="926"/>
                    <a:pt x="765" y="926"/>
                    <a:pt x="765" y="926"/>
                  </a:cubicBezTo>
                  <a:cubicBezTo>
                    <a:pt x="766" y="927"/>
                    <a:pt x="766" y="927"/>
                    <a:pt x="766" y="927"/>
                  </a:cubicBezTo>
                  <a:cubicBezTo>
                    <a:pt x="761" y="931"/>
                    <a:pt x="761" y="931"/>
                    <a:pt x="761" y="931"/>
                  </a:cubicBezTo>
                  <a:cubicBezTo>
                    <a:pt x="762" y="933"/>
                    <a:pt x="762" y="933"/>
                    <a:pt x="762" y="933"/>
                  </a:cubicBezTo>
                  <a:cubicBezTo>
                    <a:pt x="765" y="933"/>
                    <a:pt x="765" y="933"/>
                    <a:pt x="765" y="933"/>
                  </a:cubicBezTo>
                  <a:cubicBezTo>
                    <a:pt x="765" y="934"/>
                    <a:pt x="765" y="934"/>
                    <a:pt x="765" y="934"/>
                  </a:cubicBezTo>
                  <a:cubicBezTo>
                    <a:pt x="770" y="934"/>
                    <a:pt x="770" y="934"/>
                    <a:pt x="770" y="934"/>
                  </a:cubicBezTo>
                  <a:cubicBezTo>
                    <a:pt x="771" y="934"/>
                    <a:pt x="771" y="934"/>
                    <a:pt x="771" y="934"/>
                  </a:cubicBezTo>
                  <a:cubicBezTo>
                    <a:pt x="767" y="932"/>
                    <a:pt x="767" y="932"/>
                    <a:pt x="767" y="932"/>
                  </a:cubicBezTo>
                  <a:cubicBezTo>
                    <a:pt x="769" y="930"/>
                    <a:pt x="769" y="930"/>
                    <a:pt x="769" y="930"/>
                  </a:cubicBezTo>
                  <a:cubicBezTo>
                    <a:pt x="770" y="930"/>
                    <a:pt x="762" y="929"/>
                    <a:pt x="772" y="930"/>
                  </a:cubicBezTo>
                  <a:cubicBezTo>
                    <a:pt x="768" y="924"/>
                    <a:pt x="770" y="940"/>
                    <a:pt x="769" y="925"/>
                  </a:cubicBezTo>
                  <a:cubicBezTo>
                    <a:pt x="766" y="926"/>
                    <a:pt x="770" y="928"/>
                    <a:pt x="772" y="923"/>
                  </a:cubicBezTo>
                  <a:cubicBezTo>
                    <a:pt x="775" y="926"/>
                    <a:pt x="770" y="924"/>
                    <a:pt x="770" y="927"/>
                  </a:cubicBezTo>
                  <a:cubicBezTo>
                    <a:pt x="772" y="927"/>
                    <a:pt x="772" y="927"/>
                    <a:pt x="772" y="927"/>
                  </a:cubicBezTo>
                  <a:cubicBezTo>
                    <a:pt x="773" y="929"/>
                    <a:pt x="773" y="929"/>
                    <a:pt x="773" y="929"/>
                  </a:cubicBezTo>
                  <a:cubicBezTo>
                    <a:pt x="780" y="926"/>
                    <a:pt x="780" y="926"/>
                    <a:pt x="780" y="926"/>
                  </a:cubicBezTo>
                  <a:cubicBezTo>
                    <a:pt x="780" y="926"/>
                    <a:pt x="773" y="930"/>
                    <a:pt x="783" y="927"/>
                  </a:cubicBezTo>
                  <a:cubicBezTo>
                    <a:pt x="783" y="925"/>
                    <a:pt x="783" y="925"/>
                    <a:pt x="783" y="925"/>
                  </a:cubicBezTo>
                  <a:cubicBezTo>
                    <a:pt x="785" y="926"/>
                    <a:pt x="785" y="926"/>
                    <a:pt x="785" y="926"/>
                  </a:cubicBezTo>
                  <a:cubicBezTo>
                    <a:pt x="792" y="923"/>
                    <a:pt x="792" y="923"/>
                    <a:pt x="792" y="923"/>
                  </a:cubicBezTo>
                  <a:cubicBezTo>
                    <a:pt x="793" y="922"/>
                    <a:pt x="793" y="922"/>
                    <a:pt x="793" y="922"/>
                  </a:cubicBezTo>
                  <a:cubicBezTo>
                    <a:pt x="797" y="923"/>
                    <a:pt x="797" y="923"/>
                    <a:pt x="797" y="923"/>
                  </a:cubicBezTo>
                  <a:cubicBezTo>
                    <a:pt x="792" y="926"/>
                    <a:pt x="792" y="926"/>
                    <a:pt x="792" y="926"/>
                  </a:cubicBezTo>
                  <a:cubicBezTo>
                    <a:pt x="796" y="930"/>
                    <a:pt x="796" y="930"/>
                    <a:pt x="796" y="930"/>
                  </a:cubicBezTo>
                  <a:cubicBezTo>
                    <a:pt x="807" y="929"/>
                    <a:pt x="807" y="929"/>
                    <a:pt x="807" y="929"/>
                  </a:cubicBezTo>
                  <a:cubicBezTo>
                    <a:pt x="808" y="928"/>
                    <a:pt x="808" y="928"/>
                    <a:pt x="808" y="928"/>
                  </a:cubicBezTo>
                  <a:cubicBezTo>
                    <a:pt x="808" y="927"/>
                    <a:pt x="808" y="927"/>
                    <a:pt x="808" y="927"/>
                  </a:cubicBezTo>
                  <a:cubicBezTo>
                    <a:pt x="813" y="929"/>
                    <a:pt x="813" y="929"/>
                    <a:pt x="813" y="929"/>
                  </a:cubicBezTo>
                  <a:cubicBezTo>
                    <a:pt x="814" y="929"/>
                    <a:pt x="808" y="931"/>
                    <a:pt x="815" y="926"/>
                  </a:cubicBezTo>
                  <a:cubicBezTo>
                    <a:pt x="817" y="927"/>
                    <a:pt x="817" y="927"/>
                    <a:pt x="817" y="927"/>
                  </a:cubicBezTo>
                  <a:cubicBezTo>
                    <a:pt x="823" y="925"/>
                    <a:pt x="823" y="925"/>
                    <a:pt x="823" y="925"/>
                  </a:cubicBezTo>
                  <a:cubicBezTo>
                    <a:pt x="824" y="925"/>
                    <a:pt x="826" y="927"/>
                    <a:pt x="827" y="925"/>
                  </a:cubicBezTo>
                  <a:cubicBezTo>
                    <a:pt x="827" y="921"/>
                    <a:pt x="830" y="929"/>
                    <a:pt x="830" y="922"/>
                  </a:cubicBezTo>
                  <a:cubicBezTo>
                    <a:pt x="831" y="925"/>
                    <a:pt x="831" y="925"/>
                    <a:pt x="831" y="925"/>
                  </a:cubicBezTo>
                  <a:cubicBezTo>
                    <a:pt x="834" y="925"/>
                    <a:pt x="832" y="922"/>
                    <a:pt x="834" y="922"/>
                  </a:cubicBezTo>
                  <a:cubicBezTo>
                    <a:pt x="837" y="921"/>
                    <a:pt x="837" y="921"/>
                    <a:pt x="837" y="921"/>
                  </a:cubicBezTo>
                  <a:cubicBezTo>
                    <a:pt x="839" y="917"/>
                    <a:pt x="839" y="917"/>
                    <a:pt x="839" y="917"/>
                  </a:cubicBezTo>
                  <a:cubicBezTo>
                    <a:pt x="845" y="918"/>
                    <a:pt x="845" y="918"/>
                    <a:pt x="845" y="918"/>
                  </a:cubicBezTo>
                  <a:cubicBezTo>
                    <a:pt x="850" y="912"/>
                    <a:pt x="850" y="912"/>
                    <a:pt x="850" y="912"/>
                  </a:cubicBezTo>
                  <a:cubicBezTo>
                    <a:pt x="850" y="916"/>
                    <a:pt x="850" y="916"/>
                    <a:pt x="850" y="916"/>
                  </a:cubicBezTo>
                  <a:cubicBezTo>
                    <a:pt x="853" y="918"/>
                    <a:pt x="853" y="918"/>
                    <a:pt x="853" y="918"/>
                  </a:cubicBezTo>
                  <a:cubicBezTo>
                    <a:pt x="856" y="914"/>
                    <a:pt x="856" y="914"/>
                    <a:pt x="856" y="914"/>
                  </a:cubicBezTo>
                  <a:cubicBezTo>
                    <a:pt x="858" y="915"/>
                    <a:pt x="858" y="915"/>
                    <a:pt x="858" y="915"/>
                  </a:cubicBezTo>
                  <a:cubicBezTo>
                    <a:pt x="853" y="919"/>
                    <a:pt x="853" y="919"/>
                    <a:pt x="853" y="919"/>
                  </a:cubicBezTo>
                  <a:cubicBezTo>
                    <a:pt x="857" y="919"/>
                    <a:pt x="857" y="919"/>
                    <a:pt x="857" y="919"/>
                  </a:cubicBezTo>
                  <a:cubicBezTo>
                    <a:pt x="856" y="921"/>
                    <a:pt x="853" y="919"/>
                    <a:pt x="853" y="921"/>
                  </a:cubicBezTo>
                  <a:cubicBezTo>
                    <a:pt x="854" y="923"/>
                    <a:pt x="854" y="923"/>
                    <a:pt x="854" y="923"/>
                  </a:cubicBezTo>
                  <a:cubicBezTo>
                    <a:pt x="855" y="922"/>
                    <a:pt x="855" y="922"/>
                    <a:pt x="855" y="922"/>
                  </a:cubicBezTo>
                  <a:cubicBezTo>
                    <a:pt x="858" y="923"/>
                    <a:pt x="847" y="926"/>
                    <a:pt x="859" y="922"/>
                  </a:cubicBezTo>
                  <a:cubicBezTo>
                    <a:pt x="859" y="917"/>
                    <a:pt x="859" y="917"/>
                    <a:pt x="859" y="917"/>
                  </a:cubicBezTo>
                  <a:cubicBezTo>
                    <a:pt x="858" y="917"/>
                    <a:pt x="858" y="917"/>
                    <a:pt x="858" y="917"/>
                  </a:cubicBezTo>
                  <a:cubicBezTo>
                    <a:pt x="862" y="916"/>
                    <a:pt x="862" y="916"/>
                    <a:pt x="862" y="916"/>
                  </a:cubicBezTo>
                  <a:cubicBezTo>
                    <a:pt x="863" y="914"/>
                    <a:pt x="863" y="914"/>
                    <a:pt x="863" y="914"/>
                  </a:cubicBezTo>
                  <a:cubicBezTo>
                    <a:pt x="869" y="914"/>
                    <a:pt x="869" y="914"/>
                    <a:pt x="869" y="914"/>
                  </a:cubicBezTo>
                  <a:cubicBezTo>
                    <a:pt x="869" y="912"/>
                    <a:pt x="869" y="912"/>
                    <a:pt x="869" y="912"/>
                  </a:cubicBezTo>
                  <a:cubicBezTo>
                    <a:pt x="872" y="912"/>
                    <a:pt x="872" y="912"/>
                    <a:pt x="872" y="912"/>
                  </a:cubicBezTo>
                  <a:cubicBezTo>
                    <a:pt x="873" y="914"/>
                    <a:pt x="873" y="914"/>
                    <a:pt x="873" y="914"/>
                  </a:cubicBezTo>
                  <a:cubicBezTo>
                    <a:pt x="877" y="911"/>
                    <a:pt x="877" y="911"/>
                    <a:pt x="877" y="911"/>
                  </a:cubicBezTo>
                  <a:cubicBezTo>
                    <a:pt x="888" y="910"/>
                    <a:pt x="888" y="910"/>
                    <a:pt x="888" y="910"/>
                  </a:cubicBezTo>
                  <a:cubicBezTo>
                    <a:pt x="884" y="914"/>
                    <a:pt x="884" y="914"/>
                    <a:pt x="884" y="914"/>
                  </a:cubicBezTo>
                  <a:cubicBezTo>
                    <a:pt x="885" y="916"/>
                    <a:pt x="885" y="916"/>
                    <a:pt x="885" y="916"/>
                  </a:cubicBezTo>
                  <a:cubicBezTo>
                    <a:pt x="880" y="916"/>
                    <a:pt x="880" y="916"/>
                    <a:pt x="880" y="916"/>
                  </a:cubicBezTo>
                  <a:cubicBezTo>
                    <a:pt x="879" y="917"/>
                    <a:pt x="879" y="917"/>
                    <a:pt x="879" y="917"/>
                  </a:cubicBezTo>
                  <a:cubicBezTo>
                    <a:pt x="880" y="917"/>
                    <a:pt x="880" y="917"/>
                    <a:pt x="880" y="917"/>
                  </a:cubicBezTo>
                  <a:cubicBezTo>
                    <a:pt x="882" y="920"/>
                    <a:pt x="882" y="920"/>
                    <a:pt x="882" y="920"/>
                  </a:cubicBezTo>
                  <a:cubicBezTo>
                    <a:pt x="884" y="920"/>
                    <a:pt x="873" y="922"/>
                    <a:pt x="886" y="917"/>
                  </a:cubicBezTo>
                  <a:cubicBezTo>
                    <a:pt x="887" y="918"/>
                    <a:pt x="887" y="918"/>
                    <a:pt x="887" y="918"/>
                  </a:cubicBezTo>
                  <a:cubicBezTo>
                    <a:pt x="893" y="909"/>
                    <a:pt x="893" y="909"/>
                    <a:pt x="893" y="909"/>
                  </a:cubicBezTo>
                  <a:cubicBezTo>
                    <a:pt x="896" y="909"/>
                    <a:pt x="896" y="905"/>
                    <a:pt x="899" y="906"/>
                  </a:cubicBezTo>
                  <a:cubicBezTo>
                    <a:pt x="900" y="909"/>
                    <a:pt x="900" y="909"/>
                    <a:pt x="900" y="909"/>
                  </a:cubicBezTo>
                  <a:cubicBezTo>
                    <a:pt x="902" y="908"/>
                    <a:pt x="902" y="908"/>
                    <a:pt x="902" y="908"/>
                  </a:cubicBezTo>
                  <a:cubicBezTo>
                    <a:pt x="905" y="911"/>
                    <a:pt x="905" y="911"/>
                    <a:pt x="905" y="911"/>
                  </a:cubicBezTo>
                  <a:cubicBezTo>
                    <a:pt x="905" y="911"/>
                    <a:pt x="906" y="911"/>
                    <a:pt x="907" y="910"/>
                  </a:cubicBezTo>
                  <a:cubicBezTo>
                    <a:pt x="903" y="912"/>
                    <a:pt x="903" y="912"/>
                    <a:pt x="903" y="912"/>
                  </a:cubicBezTo>
                  <a:cubicBezTo>
                    <a:pt x="900" y="910"/>
                    <a:pt x="896" y="909"/>
                    <a:pt x="893" y="913"/>
                  </a:cubicBezTo>
                  <a:cubicBezTo>
                    <a:pt x="892" y="914"/>
                    <a:pt x="892" y="914"/>
                    <a:pt x="892" y="914"/>
                  </a:cubicBezTo>
                  <a:cubicBezTo>
                    <a:pt x="894" y="915"/>
                    <a:pt x="894" y="915"/>
                    <a:pt x="894" y="915"/>
                  </a:cubicBezTo>
                  <a:cubicBezTo>
                    <a:pt x="896" y="914"/>
                    <a:pt x="896" y="914"/>
                    <a:pt x="896" y="914"/>
                  </a:cubicBezTo>
                  <a:cubicBezTo>
                    <a:pt x="896" y="914"/>
                    <a:pt x="896" y="914"/>
                    <a:pt x="896" y="914"/>
                  </a:cubicBezTo>
                  <a:cubicBezTo>
                    <a:pt x="899" y="914"/>
                    <a:pt x="899" y="914"/>
                    <a:pt x="899" y="914"/>
                  </a:cubicBezTo>
                  <a:cubicBezTo>
                    <a:pt x="904" y="918"/>
                    <a:pt x="904" y="918"/>
                    <a:pt x="904" y="918"/>
                  </a:cubicBezTo>
                  <a:cubicBezTo>
                    <a:pt x="909" y="915"/>
                    <a:pt x="909" y="915"/>
                    <a:pt x="909" y="915"/>
                  </a:cubicBezTo>
                  <a:cubicBezTo>
                    <a:pt x="910" y="916"/>
                    <a:pt x="910" y="916"/>
                    <a:pt x="910" y="916"/>
                  </a:cubicBezTo>
                  <a:cubicBezTo>
                    <a:pt x="924" y="911"/>
                    <a:pt x="924" y="911"/>
                    <a:pt x="924" y="911"/>
                  </a:cubicBezTo>
                  <a:cubicBezTo>
                    <a:pt x="931" y="910"/>
                    <a:pt x="931" y="910"/>
                    <a:pt x="931" y="910"/>
                  </a:cubicBezTo>
                  <a:cubicBezTo>
                    <a:pt x="932" y="909"/>
                    <a:pt x="932" y="909"/>
                    <a:pt x="932" y="909"/>
                  </a:cubicBezTo>
                  <a:cubicBezTo>
                    <a:pt x="933" y="909"/>
                    <a:pt x="927" y="912"/>
                    <a:pt x="932" y="906"/>
                  </a:cubicBezTo>
                  <a:cubicBezTo>
                    <a:pt x="932" y="909"/>
                    <a:pt x="932" y="909"/>
                    <a:pt x="932" y="909"/>
                  </a:cubicBezTo>
                  <a:cubicBezTo>
                    <a:pt x="933" y="909"/>
                    <a:pt x="928" y="910"/>
                    <a:pt x="934" y="909"/>
                  </a:cubicBezTo>
                  <a:cubicBezTo>
                    <a:pt x="932" y="913"/>
                    <a:pt x="932" y="913"/>
                    <a:pt x="932" y="913"/>
                  </a:cubicBezTo>
                  <a:cubicBezTo>
                    <a:pt x="927" y="911"/>
                    <a:pt x="921" y="923"/>
                    <a:pt x="921" y="912"/>
                  </a:cubicBezTo>
                  <a:cubicBezTo>
                    <a:pt x="919" y="912"/>
                    <a:pt x="920" y="916"/>
                    <a:pt x="919" y="914"/>
                  </a:cubicBezTo>
                  <a:cubicBezTo>
                    <a:pt x="914" y="919"/>
                    <a:pt x="911" y="907"/>
                    <a:pt x="914" y="922"/>
                  </a:cubicBezTo>
                  <a:cubicBezTo>
                    <a:pt x="914" y="924"/>
                    <a:pt x="911" y="921"/>
                    <a:pt x="913" y="924"/>
                  </a:cubicBezTo>
                  <a:cubicBezTo>
                    <a:pt x="909" y="921"/>
                    <a:pt x="909" y="921"/>
                    <a:pt x="909" y="921"/>
                  </a:cubicBezTo>
                  <a:cubicBezTo>
                    <a:pt x="911" y="918"/>
                    <a:pt x="899" y="922"/>
                    <a:pt x="912" y="918"/>
                  </a:cubicBezTo>
                  <a:cubicBezTo>
                    <a:pt x="909" y="917"/>
                    <a:pt x="909" y="917"/>
                    <a:pt x="909" y="917"/>
                  </a:cubicBezTo>
                  <a:cubicBezTo>
                    <a:pt x="907" y="919"/>
                    <a:pt x="907" y="919"/>
                    <a:pt x="907" y="919"/>
                  </a:cubicBezTo>
                  <a:cubicBezTo>
                    <a:pt x="905" y="918"/>
                    <a:pt x="905" y="918"/>
                    <a:pt x="905" y="918"/>
                  </a:cubicBezTo>
                  <a:cubicBezTo>
                    <a:pt x="902" y="919"/>
                    <a:pt x="902" y="919"/>
                    <a:pt x="902" y="919"/>
                  </a:cubicBezTo>
                  <a:cubicBezTo>
                    <a:pt x="896" y="918"/>
                    <a:pt x="896" y="918"/>
                    <a:pt x="896" y="918"/>
                  </a:cubicBezTo>
                  <a:cubicBezTo>
                    <a:pt x="895" y="921"/>
                    <a:pt x="895" y="921"/>
                    <a:pt x="895" y="921"/>
                  </a:cubicBezTo>
                  <a:cubicBezTo>
                    <a:pt x="894" y="919"/>
                    <a:pt x="894" y="919"/>
                    <a:pt x="894" y="919"/>
                  </a:cubicBezTo>
                  <a:cubicBezTo>
                    <a:pt x="885" y="920"/>
                    <a:pt x="885" y="920"/>
                    <a:pt x="885" y="920"/>
                  </a:cubicBezTo>
                  <a:cubicBezTo>
                    <a:pt x="881" y="920"/>
                    <a:pt x="881" y="920"/>
                    <a:pt x="881" y="920"/>
                  </a:cubicBezTo>
                  <a:cubicBezTo>
                    <a:pt x="880" y="922"/>
                    <a:pt x="880" y="922"/>
                    <a:pt x="880" y="922"/>
                  </a:cubicBezTo>
                  <a:cubicBezTo>
                    <a:pt x="879" y="921"/>
                    <a:pt x="879" y="921"/>
                    <a:pt x="879" y="921"/>
                  </a:cubicBezTo>
                  <a:cubicBezTo>
                    <a:pt x="877" y="922"/>
                    <a:pt x="875" y="925"/>
                    <a:pt x="873" y="921"/>
                  </a:cubicBezTo>
                  <a:cubicBezTo>
                    <a:pt x="872" y="924"/>
                    <a:pt x="872" y="924"/>
                    <a:pt x="872" y="924"/>
                  </a:cubicBezTo>
                  <a:cubicBezTo>
                    <a:pt x="861" y="924"/>
                    <a:pt x="861" y="924"/>
                    <a:pt x="861" y="924"/>
                  </a:cubicBezTo>
                  <a:cubicBezTo>
                    <a:pt x="849" y="926"/>
                    <a:pt x="849" y="926"/>
                    <a:pt x="849" y="926"/>
                  </a:cubicBezTo>
                  <a:cubicBezTo>
                    <a:pt x="841" y="926"/>
                    <a:pt x="841" y="926"/>
                    <a:pt x="841" y="926"/>
                  </a:cubicBezTo>
                  <a:cubicBezTo>
                    <a:pt x="839" y="928"/>
                    <a:pt x="839" y="928"/>
                    <a:pt x="839" y="928"/>
                  </a:cubicBezTo>
                  <a:cubicBezTo>
                    <a:pt x="823" y="929"/>
                    <a:pt x="823" y="929"/>
                    <a:pt x="823" y="929"/>
                  </a:cubicBezTo>
                  <a:cubicBezTo>
                    <a:pt x="819" y="932"/>
                    <a:pt x="819" y="932"/>
                    <a:pt x="819" y="932"/>
                  </a:cubicBezTo>
                  <a:cubicBezTo>
                    <a:pt x="820" y="933"/>
                    <a:pt x="820" y="933"/>
                    <a:pt x="820" y="933"/>
                  </a:cubicBezTo>
                  <a:cubicBezTo>
                    <a:pt x="826" y="931"/>
                    <a:pt x="826" y="931"/>
                    <a:pt x="826" y="931"/>
                  </a:cubicBezTo>
                  <a:cubicBezTo>
                    <a:pt x="826" y="935"/>
                    <a:pt x="826" y="935"/>
                    <a:pt x="826" y="935"/>
                  </a:cubicBezTo>
                  <a:cubicBezTo>
                    <a:pt x="816" y="933"/>
                    <a:pt x="816" y="933"/>
                    <a:pt x="816" y="933"/>
                  </a:cubicBezTo>
                  <a:cubicBezTo>
                    <a:pt x="815" y="929"/>
                    <a:pt x="815" y="929"/>
                    <a:pt x="815" y="929"/>
                  </a:cubicBezTo>
                  <a:cubicBezTo>
                    <a:pt x="807" y="931"/>
                    <a:pt x="807" y="931"/>
                    <a:pt x="807" y="931"/>
                  </a:cubicBezTo>
                  <a:cubicBezTo>
                    <a:pt x="801" y="931"/>
                    <a:pt x="801" y="931"/>
                    <a:pt x="801" y="931"/>
                  </a:cubicBezTo>
                  <a:cubicBezTo>
                    <a:pt x="797" y="934"/>
                    <a:pt x="797" y="934"/>
                    <a:pt x="797" y="934"/>
                  </a:cubicBezTo>
                  <a:cubicBezTo>
                    <a:pt x="793" y="931"/>
                    <a:pt x="793" y="931"/>
                    <a:pt x="793" y="931"/>
                  </a:cubicBezTo>
                  <a:cubicBezTo>
                    <a:pt x="792" y="933"/>
                    <a:pt x="791" y="934"/>
                    <a:pt x="785" y="933"/>
                  </a:cubicBezTo>
                  <a:cubicBezTo>
                    <a:pt x="783" y="934"/>
                    <a:pt x="783" y="934"/>
                    <a:pt x="783" y="934"/>
                  </a:cubicBezTo>
                  <a:cubicBezTo>
                    <a:pt x="783" y="934"/>
                    <a:pt x="783" y="934"/>
                    <a:pt x="783" y="934"/>
                  </a:cubicBezTo>
                  <a:cubicBezTo>
                    <a:pt x="777" y="934"/>
                    <a:pt x="777" y="934"/>
                    <a:pt x="777" y="934"/>
                  </a:cubicBezTo>
                  <a:cubicBezTo>
                    <a:pt x="776" y="935"/>
                    <a:pt x="776" y="935"/>
                    <a:pt x="776" y="935"/>
                  </a:cubicBezTo>
                  <a:cubicBezTo>
                    <a:pt x="774" y="935"/>
                    <a:pt x="774" y="935"/>
                    <a:pt x="774" y="935"/>
                  </a:cubicBezTo>
                  <a:cubicBezTo>
                    <a:pt x="774" y="933"/>
                    <a:pt x="774" y="933"/>
                    <a:pt x="774" y="933"/>
                  </a:cubicBezTo>
                  <a:cubicBezTo>
                    <a:pt x="769" y="937"/>
                    <a:pt x="769" y="937"/>
                    <a:pt x="769" y="937"/>
                  </a:cubicBezTo>
                  <a:cubicBezTo>
                    <a:pt x="766" y="938"/>
                    <a:pt x="766" y="938"/>
                    <a:pt x="766" y="938"/>
                  </a:cubicBezTo>
                  <a:cubicBezTo>
                    <a:pt x="762" y="935"/>
                    <a:pt x="762" y="935"/>
                    <a:pt x="762" y="935"/>
                  </a:cubicBezTo>
                  <a:cubicBezTo>
                    <a:pt x="757" y="936"/>
                    <a:pt x="757" y="936"/>
                    <a:pt x="757" y="936"/>
                  </a:cubicBezTo>
                  <a:cubicBezTo>
                    <a:pt x="757" y="939"/>
                    <a:pt x="757" y="939"/>
                    <a:pt x="757" y="939"/>
                  </a:cubicBezTo>
                  <a:cubicBezTo>
                    <a:pt x="755" y="938"/>
                    <a:pt x="755" y="938"/>
                    <a:pt x="755" y="938"/>
                  </a:cubicBezTo>
                  <a:cubicBezTo>
                    <a:pt x="753" y="938"/>
                    <a:pt x="753" y="938"/>
                    <a:pt x="753" y="938"/>
                  </a:cubicBezTo>
                  <a:cubicBezTo>
                    <a:pt x="752" y="939"/>
                    <a:pt x="752" y="939"/>
                    <a:pt x="752" y="939"/>
                  </a:cubicBezTo>
                  <a:cubicBezTo>
                    <a:pt x="750" y="938"/>
                    <a:pt x="750" y="938"/>
                    <a:pt x="750" y="938"/>
                  </a:cubicBezTo>
                  <a:cubicBezTo>
                    <a:pt x="740" y="940"/>
                    <a:pt x="740" y="940"/>
                    <a:pt x="740" y="940"/>
                  </a:cubicBezTo>
                  <a:cubicBezTo>
                    <a:pt x="736" y="941"/>
                    <a:pt x="736" y="941"/>
                    <a:pt x="736" y="941"/>
                  </a:cubicBezTo>
                  <a:cubicBezTo>
                    <a:pt x="729" y="940"/>
                    <a:pt x="729" y="940"/>
                    <a:pt x="729" y="940"/>
                  </a:cubicBezTo>
                  <a:cubicBezTo>
                    <a:pt x="729" y="941"/>
                    <a:pt x="727" y="937"/>
                    <a:pt x="729" y="942"/>
                  </a:cubicBezTo>
                  <a:cubicBezTo>
                    <a:pt x="728" y="942"/>
                    <a:pt x="728" y="942"/>
                    <a:pt x="728" y="942"/>
                  </a:cubicBezTo>
                  <a:cubicBezTo>
                    <a:pt x="728" y="941"/>
                    <a:pt x="728" y="941"/>
                    <a:pt x="728" y="941"/>
                  </a:cubicBezTo>
                  <a:cubicBezTo>
                    <a:pt x="727" y="940"/>
                    <a:pt x="727" y="940"/>
                    <a:pt x="727" y="940"/>
                  </a:cubicBezTo>
                  <a:cubicBezTo>
                    <a:pt x="722" y="942"/>
                    <a:pt x="722" y="942"/>
                    <a:pt x="722" y="942"/>
                  </a:cubicBezTo>
                  <a:cubicBezTo>
                    <a:pt x="721" y="941"/>
                    <a:pt x="731" y="942"/>
                    <a:pt x="720" y="940"/>
                  </a:cubicBezTo>
                  <a:cubicBezTo>
                    <a:pt x="719" y="945"/>
                    <a:pt x="719" y="945"/>
                    <a:pt x="719" y="945"/>
                  </a:cubicBezTo>
                  <a:cubicBezTo>
                    <a:pt x="716" y="946"/>
                    <a:pt x="716" y="946"/>
                    <a:pt x="716" y="946"/>
                  </a:cubicBezTo>
                  <a:cubicBezTo>
                    <a:pt x="704" y="943"/>
                    <a:pt x="704" y="943"/>
                    <a:pt x="704" y="943"/>
                  </a:cubicBezTo>
                  <a:cubicBezTo>
                    <a:pt x="704" y="944"/>
                    <a:pt x="704" y="944"/>
                    <a:pt x="704" y="944"/>
                  </a:cubicBezTo>
                  <a:cubicBezTo>
                    <a:pt x="706" y="945"/>
                    <a:pt x="706" y="945"/>
                    <a:pt x="706" y="945"/>
                  </a:cubicBezTo>
                  <a:cubicBezTo>
                    <a:pt x="698" y="948"/>
                    <a:pt x="698" y="948"/>
                    <a:pt x="698" y="948"/>
                  </a:cubicBezTo>
                  <a:cubicBezTo>
                    <a:pt x="696" y="947"/>
                    <a:pt x="696" y="947"/>
                    <a:pt x="696" y="947"/>
                  </a:cubicBezTo>
                  <a:cubicBezTo>
                    <a:pt x="694" y="948"/>
                    <a:pt x="694" y="948"/>
                    <a:pt x="694" y="948"/>
                  </a:cubicBezTo>
                  <a:cubicBezTo>
                    <a:pt x="690" y="946"/>
                    <a:pt x="690" y="946"/>
                    <a:pt x="690" y="946"/>
                  </a:cubicBezTo>
                  <a:cubicBezTo>
                    <a:pt x="684" y="949"/>
                    <a:pt x="684" y="949"/>
                    <a:pt x="684" y="949"/>
                  </a:cubicBezTo>
                  <a:cubicBezTo>
                    <a:pt x="679" y="948"/>
                    <a:pt x="679" y="948"/>
                    <a:pt x="679" y="948"/>
                  </a:cubicBezTo>
                  <a:cubicBezTo>
                    <a:pt x="677" y="948"/>
                    <a:pt x="687" y="940"/>
                    <a:pt x="676" y="950"/>
                  </a:cubicBezTo>
                  <a:cubicBezTo>
                    <a:pt x="670" y="951"/>
                    <a:pt x="670" y="951"/>
                    <a:pt x="670" y="951"/>
                  </a:cubicBezTo>
                  <a:cubicBezTo>
                    <a:pt x="666" y="952"/>
                    <a:pt x="666" y="952"/>
                    <a:pt x="666" y="952"/>
                  </a:cubicBezTo>
                  <a:cubicBezTo>
                    <a:pt x="668" y="950"/>
                    <a:pt x="668" y="950"/>
                    <a:pt x="668" y="950"/>
                  </a:cubicBezTo>
                  <a:cubicBezTo>
                    <a:pt x="664" y="949"/>
                    <a:pt x="664" y="949"/>
                    <a:pt x="664" y="949"/>
                  </a:cubicBezTo>
                  <a:cubicBezTo>
                    <a:pt x="663" y="948"/>
                    <a:pt x="669" y="957"/>
                    <a:pt x="658" y="951"/>
                  </a:cubicBezTo>
                  <a:cubicBezTo>
                    <a:pt x="653" y="953"/>
                    <a:pt x="653" y="953"/>
                    <a:pt x="653" y="953"/>
                  </a:cubicBezTo>
                  <a:cubicBezTo>
                    <a:pt x="651" y="953"/>
                    <a:pt x="651" y="953"/>
                    <a:pt x="651" y="953"/>
                  </a:cubicBezTo>
                  <a:cubicBezTo>
                    <a:pt x="652" y="953"/>
                    <a:pt x="653" y="952"/>
                    <a:pt x="652" y="951"/>
                  </a:cubicBezTo>
                  <a:cubicBezTo>
                    <a:pt x="640" y="955"/>
                    <a:pt x="640" y="955"/>
                    <a:pt x="640" y="955"/>
                  </a:cubicBezTo>
                  <a:cubicBezTo>
                    <a:pt x="633" y="956"/>
                    <a:pt x="633" y="956"/>
                    <a:pt x="633" y="956"/>
                  </a:cubicBezTo>
                  <a:cubicBezTo>
                    <a:pt x="632" y="955"/>
                    <a:pt x="632" y="955"/>
                    <a:pt x="632" y="955"/>
                  </a:cubicBezTo>
                  <a:cubicBezTo>
                    <a:pt x="627" y="957"/>
                    <a:pt x="627" y="957"/>
                    <a:pt x="627" y="957"/>
                  </a:cubicBezTo>
                  <a:cubicBezTo>
                    <a:pt x="623" y="956"/>
                    <a:pt x="623" y="956"/>
                    <a:pt x="623" y="956"/>
                  </a:cubicBezTo>
                  <a:cubicBezTo>
                    <a:pt x="621" y="958"/>
                    <a:pt x="621" y="958"/>
                    <a:pt x="621" y="958"/>
                  </a:cubicBezTo>
                  <a:cubicBezTo>
                    <a:pt x="621" y="957"/>
                    <a:pt x="628" y="958"/>
                    <a:pt x="619" y="957"/>
                  </a:cubicBezTo>
                  <a:cubicBezTo>
                    <a:pt x="619" y="956"/>
                    <a:pt x="619" y="956"/>
                    <a:pt x="619" y="956"/>
                  </a:cubicBezTo>
                  <a:cubicBezTo>
                    <a:pt x="615" y="958"/>
                    <a:pt x="615" y="958"/>
                    <a:pt x="615" y="958"/>
                  </a:cubicBezTo>
                  <a:cubicBezTo>
                    <a:pt x="615" y="958"/>
                    <a:pt x="616" y="959"/>
                    <a:pt x="615" y="957"/>
                  </a:cubicBezTo>
                  <a:cubicBezTo>
                    <a:pt x="614" y="959"/>
                    <a:pt x="628" y="955"/>
                    <a:pt x="609" y="957"/>
                  </a:cubicBezTo>
                  <a:cubicBezTo>
                    <a:pt x="611" y="958"/>
                    <a:pt x="611" y="958"/>
                    <a:pt x="611" y="958"/>
                  </a:cubicBezTo>
                  <a:cubicBezTo>
                    <a:pt x="610" y="960"/>
                    <a:pt x="610" y="960"/>
                    <a:pt x="610" y="960"/>
                  </a:cubicBezTo>
                  <a:cubicBezTo>
                    <a:pt x="608" y="959"/>
                    <a:pt x="608" y="959"/>
                    <a:pt x="608" y="959"/>
                  </a:cubicBezTo>
                  <a:cubicBezTo>
                    <a:pt x="604" y="960"/>
                    <a:pt x="604" y="960"/>
                    <a:pt x="604" y="960"/>
                  </a:cubicBezTo>
                  <a:cubicBezTo>
                    <a:pt x="607" y="960"/>
                    <a:pt x="601" y="959"/>
                    <a:pt x="607" y="958"/>
                  </a:cubicBezTo>
                  <a:cubicBezTo>
                    <a:pt x="604" y="957"/>
                    <a:pt x="604" y="957"/>
                    <a:pt x="604" y="957"/>
                  </a:cubicBezTo>
                  <a:cubicBezTo>
                    <a:pt x="599" y="959"/>
                    <a:pt x="599" y="959"/>
                    <a:pt x="599" y="959"/>
                  </a:cubicBezTo>
                  <a:cubicBezTo>
                    <a:pt x="600" y="959"/>
                    <a:pt x="598" y="956"/>
                    <a:pt x="600" y="959"/>
                  </a:cubicBezTo>
                  <a:cubicBezTo>
                    <a:pt x="599" y="961"/>
                    <a:pt x="599" y="961"/>
                    <a:pt x="599" y="961"/>
                  </a:cubicBezTo>
                  <a:cubicBezTo>
                    <a:pt x="591" y="961"/>
                    <a:pt x="591" y="961"/>
                    <a:pt x="591" y="961"/>
                  </a:cubicBezTo>
                  <a:cubicBezTo>
                    <a:pt x="591" y="960"/>
                    <a:pt x="590" y="963"/>
                    <a:pt x="590" y="959"/>
                  </a:cubicBezTo>
                  <a:cubicBezTo>
                    <a:pt x="586" y="962"/>
                    <a:pt x="597" y="952"/>
                    <a:pt x="585" y="963"/>
                  </a:cubicBezTo>
                  <a:cubicBezTo>
                    <a:pt x="583" y="965"/>
                    <a:pt x="583" y="965"/>
                    <a:pt x="583" y="965"/>
                  </a:cubicBezTo>
                  <a:cubicBezTo>
                    <a:pt x="590" y="965"/>
                    <a:pt x="590" y="965"/>
                    <a:pt x="590" y="965"/>
                  </a:cubicBezTo>
                  <a:cubicBezTo>
                    <a:pt x="591" y="963"/>
                    <a:pt x="591" y="963"/>
                    <a:pt x="591" y="963"/>
                  </a:cubicBezTo>
                  <a:cubicBezTo>
                    <a:pt x="593" y="967"/>
                    <a:pt x="593" y="967"/>
                    <a:pt x="593" y="967"/>
                  </a:cubicBezTo>
                  <a:cubicBezTo>
                    <a:pt x="593" y="966"/>
                    <a:pt x="593" y="966"/>
                    <a:pt x="594" y="966"/>
                  </a:cubicBezTo>
                  <a:cubicBezTo>
                    <a:pt x="594" y="967"/>
                    <a:pt x="594" y="967"/>
                    <a:pt x="594" y="967"/>
                  </a:cubicBezTo>
                  <a:cubicBezTo>
                    <a:pt x="591" y="967"/>
                    <a:pt x="591" y="967"/>
                    <a:pt x="591" y="967"/>
                  </a:cubicBezTo>
                  <a:cubicBezTo>
                    <a:pt x="591" y="967"/>
                    <a:pt x="591" y="967"/>
                    <a:pt x="591" y="967"/>
                  </a:cubicBezTo>
                  <a:cubicBezTo>
                    <a:pt x="590" y="966"/>
                    <a:pt x="590" y="966"/>
                    <a:pt x="590" y="966"/>
                  </a:cubicBezTo>
                  <a:cubicBezTo>
                    <a:pt x="587" y="967"/>
                    <a:pt x="587" y="967"/>
                    <a:pt x="587" y="967"/>
                  </a:cubicBezTo>
                  <a:cubicBezTo>
                    <a:pt x="590" y="969"/>
                    <a:pt x="590" y="969"/>
                    <a:pt x="590" y="969"/>
                  </a:cubicBezTo>
                  <a:cubicBezTo>
                    <a:pt x="589" y="970"/>
                    <a:pt x="589" y="970"/>
                    <a:pt x="589" y="970"/>
                  </a:cubicBezTo>
                  <a:cubicBezTo>
                    <a:pt x="584" y="969"/>
                    <a:pt x="584" y="969"/>
                    <a:pt x="584" y="969"/>
                  </a:cubicBezTo>
                  <a:cubicBezTo>
                    <a:pt x="586" y="967"/>
                    <a:pt x="586" y="967"/>
                    <a:pt x="586" y="967"/>
                  </a:cubicBezTo>
                  <a:cubicBezTo>
                    <a:pt x="583" y="965"/>
                    <a:pt x="583" y="965"/>
                    <a:pt x="583" y="965"/>
                  </a:cubicBezTo>
                  <a:cubicBezTo>
                    <a:pt x="583" y="965"/>
                    <a:pt x="583" y="965"/>
                    <a:pt x="583" y="965"/>
                  </a:cubicBezTo>
                  <a:cubicBezTo>
                    <a:pt x="583" y="960"/>
                    <a:pt x="583" y="960"/>
                    <a:pt x="583" y="960"/>
                  </a:cubicBezTo>
                  <a:cubicBezTo>
                    <a:pt x="566" y="963"/>
                    <a:pt x="566" y="963"/>
                    <a:pt x="566" y="963"/>
                  </a:cubicBezTo>
                  <a:cubicBezTo>
                    <a:pt x="565" y="965"/>
                    <a:pt x="565" y="965"/>
                    <a:pt x="565" y="965"/>
                  </a:cubicBezTo>
                  <a:cubicBezTo>
                    <a:pt x="563" y="965"/>
                    <a:pt x="576" y="963"/>
                    <a:pt x="559" y="965"/>
                  </a:cubicBezTo>
                  <a:cubicBezTo>
                    <a:pt x="564" y="967"/>
                    <a:pt x="564" y="967"/>
                    <a:pt x="564" y="967"/>
                  </a:cubicBezTo>
                  <a:cubicBezTo>
                    <a:pt x="560" y="967"/>
                    <a:pt x="560" y="967"/>
                    <a:pt x="560" y="967"/>
                  </a:cubicBezTo>
                  <a:cubicBezTo>
                    <a:pt x="556" y="968"/>
                    <a:pt x="556" y="968"/>
                    <a:pt x="556" y="968"/>
                  </a:cubicBezTo>
                  <a:cubicBezTo>
                    <a:pt x="553" y="965"/>
                    <a:pt x="553" y="965"/>
                    <a:pt x="553" y="965"/>
                  </a:cubicBezTo>
                  <a:cubicBezTo>
                    <a:pt x="554" y="962"/>
                    <a:pt x="554" y="962"/>
                    <a:pt x="554" y="962"/>
                  </a:cubicBezTo>
                  <a:cubicBezTo>
                    <a:pt x="550" y="962"/>
                    <a:pt x="550" y="962"/>
                    <a:pt x="550" y="962"/>
                  </a:cubicBezTo>
                  <a:cubicBezTo>
                    <a:pt x="550" y="963"/>
                    <a:pt x="550" y="963"/>
                    <a:pt x="550" y="963"/>
                  </a:cubicBezTo>
                  <a:cubicBezTo>
                    <a:pt x="552" y="965"/>
                    <a:pt x="552" y="965"/>
                    <a:pt x="552" y="965"/>
                  </a:cubicBezTo>
                  <a:cubicBezTo>
                    <a:pt x="545" y="967"/>
                    <a:pt x="545" y="967"/>
                    <a:pt x="545" y="967"/>
                  </a:cubicBezTo>
                  <a:cubicBezTo>
                    <a:pt x="545" y="967"/>
                    <a:pt x="542" y="968"/>
                    <a:pt x="547" y="967"/>
                  </a:cubicBezTo>
                  <a:cubicBezTo>
                    <a:pt x="546" y="968"/>
                    <a:pt x="549" y="968"/>
                    <a:pt x="545" y="969"/>
                  </a:cubicBezTo>
                  <a:cubicBezTo>
                    <a:pt x="545" y="967"/>
                    <a:pt x="545" y="967"/>
                    <a:pt x="545" y="967"/>
                  </a:cubicBezTo>
                  <a:cubicBezTo>
                    <a:pt x="544" y="967"/>
                    <a:pt x="543" y="966"/>
                    <a:pt x="542" y="969"/>
                  </a:cubicBezTo>
                  <a:cubicBezTo>
                    <a:pt x="543" y="970"/>
                    <a:pt x="543" y="970"/>
                    <a:pt x="543" y="970"/>
                  </a:cubicBezTo>
                  <a:cubicBezTo>
                    <a:pt x="546" y="970"/>
                    <a:pt x="546" y="970"/>
                    <a:pt x="546" y="970"/>
                  </a:cubicBezTo>
                  <a:cubicBezTo>
                    <a:pt x="543" y="972"/>
                    <a:pt x="543" y="972"/>
                    <a:pt x="543" y="972"/>
                  </a:cubicBezTo>
                  <a:cubicBezTo>
                    <a:pt x="536" y="970"/>
                    <a:pt x="536" y="970"/>
                    <a:pt x="536" y="970"/>
                  </a:cubicBezTo>
                  <a:cubicBezTo>
                    <a:pt x="535" y="972"/>
                    <a:pt x="535" y="972"/>
                    <a:pt x="535" y="972"/>
                  </a:cubicBezTo>
                  <a:cubicBezTo>
                    <a:pt x="533" y="972"/>
                    <a:pt x="531" y="976"/>
                    <a:pt x="529" y="972"/>
                  </a:cubicBezTo>
                  <a:cubicBezTo>
                    <a:pt x="527" y="974"/>
                    <a:pt x="527" y="974"/>
                    <a:pt x="527" y="974"/>
                  </a:cubicBezTo>
                  <a:cubicBezTo>
                    <a:pt x="529" y="976"/>
                    <a:pt x="529" y="976"/>
                    <a:pt x="529" y="976"/>
                  </a:cubicBezTo>
                  <a:cubicBezTo>
                    <a:pt x="523" y="974"/>
                    <a:pt x="523" y="974"/>
                    <a:pt x="523" y="974"/>
                  </a:cubicBezTo>
                  <a:cubicBezTo>
                    <a:pt x="522" y="974"/>
                    <a:pt x="520" y="973"/>
                    <a:pt x="519" y="975"/>
                  </a:cubicBezTo>
                  <a:cubicBezTo>
                    <a:pt x="520" y="977"/>
                    <a:pt x="520" y="977"/>
                    <a:pt x="520" y="977"/>
                  </a:cubicBezTo>
                  <a:cubicBezTo>
                    <a:pt x="516" y="974"/>
                    <a:pt x="516" y="974"/>
                    <a:pt x="516" y="974"/>
                  </a:cubicBezTo>
                  <a:cubicBezTo>
                    <a:pt x="511" y="977"/>
                    <a:pt x="511" y="977"/>
                    <a:pt x="511" y="977"/>
                  </a:cubicBezTo>
                  <a:cubicBezTo>
                    <a:pt x="511" y="974"/>
                    <a:pt x="511" y="974"/>
                    <a:pt x="511" y="974"/>
                  </a:cubicBezTo>
                  <a:cubicBezTo>
                    <a:pt x="508" y="975"/>
                    <a:pt x="508" y="975"/>
                    <a:pt x="508" y="975"/>
                  </a:cubicBezTo>
                  <a:cubicBezTo>
                    <a:pt x="508" y="975"/>
                    <a:pt x="509" y="975"/>
                    <a:pt x="508" y="974"/>
                  </a:cubicBezTo>
                  <a:cubicBezTo>
                    <a:pt x="508" y="973"/>
                    <a:pt x="508" y="973"/>
                    <a:pt x="508" y="973"/>
                  </a:cubicBezTo>
                  <a:cubicBezTo>
                    <a:pt x="503" y="977"/>
                    <a:pt x="503" y="977"/>
                    <a:pt x="503" y="977"/>
                  </a:cubicBezTo>
                  <a:cubicBezTo>
                    <a:pt x="498" y="977"/>
                    <a:pt x="498" y="977"/>
                    <a:pt x="498" y="977"/>
                  </a:cubicBezTo>
                  <a:cubicBezTo>
                    <a:pt x="499" y="979"/>
                    <a:pt x="499" y="979"/>
                    <a:pt x="499" y="979"/>
                  </a:cubicBezTo>
                  <a:cubicBezTo>
                    <a:pt x="498" y="979"/>
                    <a:pt x="498" y="979"/>
                    <a:pt x="498" y="979"/>
                  </a:cubicBezTo>
                  <a:cubicBezTo>
                    <a:pt x="499" y="982"/>
                    <a:pt x="499" y="982"/>
                    <a:pt x="499" y="982"/>
                  </a:cubicBezTo>
                  <a:cubicBezTo>
                    <a:pt x="485" y="983"/>
                    <a:pt x="485" y="983"/>
                    <a:pt x="485" y="983"/>
                  </a:cubicBezTo>
                  <a:cubicBezTo>
                    <a:pt x="474" y="984"/>
                    <a:pt x="474" y="984"/>
                    <a:pt x="474" y="984"/>
                  </a:cubicBezTo>
                  <a:cubicBezTo>
                    <a:pt x="473" y="983"/>
                    <a:pt x="473" y="983"/>
                    <a:pt x="473" y="983"/>
                  </a:cubicBezTo>
                  <a:cubicBezTo>
                    <a:pt x="486" y="980"/>
                    <a:pt x="486" y="980"/>
                    <a:pt x="486" y="980"/>
                  </a:cubicBezTo>
                  <a:cubicBezTo>
                    <a:pt x="489" y="979"/>
                    <a:pt x="489" y="979"/>
                    <a:pt x="489" y="979"/>
                  </a:cubicBezTo>
                  <a:cubicBezTo>
                    <a:pt x="490" y="978"/>
                    <a:pt x="490" y="978"/>
                    <a:pt x="490" y="978"/>
                  </a:cubicBezTo>
                  <a:cubicBezTo>
                    <a:pt x="485" y="978"/>
                    <a:pt x="485" y="978"/>
                    <a:pt x="485" y="978"/>
                  </a:cubicBezTo>
                  <a:cubicBezTo>
                    <a:pt x="484" y="976"/>
                    <a:pt x="484" y="976"/>
                    <a:pt x="484" y="976"/>
                  </a:cubicBezTo>
                  <a:cubicBezTo>
                    <a:pt x="477" y="978"/>
                    <a:pt x="477" y="978"/>
                    <a:pt x="477" y="978"/>
                  </a:cubicBezTo>
                  <a:cubicBezTo>
                    <a:pt x="475" y="978"/>
                    <a:pt x="475" y="978"/>
                    <a:pt x="475" y="978"/>
                  </a:cubicBezTo>
                  <a:cubicBezTo>
                    <a:pt x="470" y="981"/>
                    <a:pt x="470" y="981"/>
                    <a:pt x="470" y="981"/>
                  </a:cubicBezTo>
                  <a:cubicBezTo>
                    <a:pt x="469" y="980"/>
                    <a:pt x="469" y="980"/>
                    <a:pt x="469" y="980"/>
                  </a:cubicBezTo>
                  <a:cubicBezTo>
                    <a:pt x="465" y="981"/>
                    <a:pt x="465" y="981"/>
                    <a:pt x="465" y="981"/>
                  </a:cubicBezTo>
                  <a:cubicBezTo>
                    <a:pt x="465" y="981"/>
                    <a:pt x="469" y="978"/>
                    <a:pt x="463" y="980"/>
                  </a:cubicBezTo>
                  <a:cubicBezTo>
                    <a:pt x="466" y="975"/>
                    <a:pt x="466" y="975"/>
                    <a:pt x="466" y="975"/>
                  </a:cubicBezTo>
                  <a:cubicBezTo>
                    <a:pt x="462" y="976"/>
                    <a:pt x="462" y="976"/>
                    <a:pt x="462" y="976"/>
                  </a:cubicBezTo>
                  <a:cubicBezTo>
                    <a:pt x="460" y="981"/>
                    <a:pt x="460" y="981"/>
                    <a:pt x="460" y="981"/>
                  </a:cubicBezTo>
                  <a:cubicBezTo>
                    <a:pt x="453" y="978"/>
                    <a:pt x="473" y="980"/>
                    <a:pt x="453" y="981"/>
                  </a:cubicBezTo>
                  <a:cubicBezTo>
                    <a:pt x="448" y="979"/>
                    <a:pt x="448" y="979"/>
                    <a:pt x="448" y="979"/>
                  </a:cubicBezTo>
                  <a:cubicBezTo>
                    <a:pt x="447" y="977"/>
                    <a:pt x="447" y="977"/>
                    <a:pt x="447" y="977"/>
                  </a:cubicBezTo>
                  <a:cubicBezTo>
                    <a:pt x="438" y="978"/>
                    <a:pt x="438" y="978"/>
                    <a:pt x="438" y="978"/>
                  </a:cubicBezTo>
                  <a:cubicBezTo>
                    <a:pt x="440" y="979"/>
                    <a:pt x="440" y="979"/>
                    <a:pt x="440" y="979"/>
                  </a:cubicBezTo>
                  <a:cubicBezTo>
                    <a:pt x="447" y="979"/>
                    <a:pt x="447" y="979"/>
                    <a:pt x="447" y="979"/>
                  </a:cubicBezTo>
                  <a:cubicBezTo>
                    <a:pt x="443" y="983"/>
                    <a:pt x="443" y="983"/>
                    <a:pt x="443" y="983"/>
                  </a:cubicBezTo>
                  <a:cubicBezTo>
                    <a:pt x="436" y="984"/>
                    <a:pt x="436" y="984"/>
                    <a:pt x="436" y="984"/>
                  </a:cubicBezTo>
                  <a:cubicBezTo>
                    <a:pt x="437" y="983"/>
                    <a:pt x="437" y="983"/>
                    <a:pt x="437" y="983"/>
                  </a:cubicBezTo>
                  <a:cubicBezTo>
                    <a:pt x="434" y="982"/>
                    <a:pt x="434" y="982"/>
                    <a:pt x="434" y="982"/>
                  </a:cubicBezTo>
                  <a:cubicBezTo>
                    <a:pt x="428" y="983"/>
                    <a:pt x="428" y="983"/>
                    <a:pt x="428" y="983"/>
                  </a:cubicBezTo>
                  <a:cubicBezTo>
                    <a:pt x="420" y="983"/>
                    <a:pt x="420" y="983"/>
                    <a:pt x="420" y="983"/>
                  </a:cubicBezTo>
                  <a:cubicBezTo>
                    <a:pt x="412" y="982"/>
                    <a:pt x="412" y="982"/>
                    <a:pt x="412" y="982"/>
                  </a:cubicBezTo>
                  <a:cubicBezTo>
                    <a:pt x="402" y="984"/>
                    <a:pt x="402" y="984"/>
                    <a:pt x="402" y="984"/>
                  </a:cubicBezTo>
                  <a:cubicBezTo>
                    <a:pt x="399" y="983"/>
                    <a:pt x="399" y="983"/>
                    <a:pt x="399" y="983"/>
                  </a:cubicBezTo>
                  <a:cubicBezTo>
                    <a:pt x="397" y="984"/>
                    <a:pt x="397" y="984"/>
                    <a:pt x="397" y="984"/>
                  </a:cubicBezTo>
                  <a:cubicBezTo>
                    <a:pt x="389" y="984"/>
                    <a:pt x="389" y="984"/>
                    <a:pt x="389" y="984"/>
                  </a:cubicBezTo>
                  <a:cubicBezTo>
                    <a:pt x="391" y="985"/>
                    <a:pt x="393" y="984"/>
                    <a:pt x="394" y="983"/>
                  </a:cubicBezTo>
                  <a:cubicBezTo>
                    <a:pt x="392" y="982"/>
                    <a:pt x="400" y="981"/>
                    <a:pt x="391" y="981"/>
                  </a:cubicBezTo>
                  <a:cubicBezTo>
                    <a:pt x="391" y="982"/>
                    <a:pt x="391" y="982"/>
                    <a:pt x="391" y="982"/>
                  </a:cubicBezTo>
                  <a:cubicBezTo>
                    <a:pt x="390" y="981"/>
                    <a:pt x="398" y="978"/>
                    <a:pt x="384" y="982"/>
                  </a:cubicBezTo>
                  <a:cubicBezTo>
                    <a:pt x="379" y="981"/>
                    <a:pt x="379" y="981"/>
                    <a:pt x="379" y="981"/>
                  </a:cubicBezTo>
                  <a:cubicBezTo>
                    <a:pt x="378" y="981"/>
                    <a:pt x="383" y="979"/>
                    <a:pt x="377" y="982"/>
                  </a:cubicBezTo>
                  <a:cubicBezTo>
                    <a:pt x="379" y="985"/>
                    <a:pt x="379" y="985"/>
                    <a:pt x="379" y="985"/>
                  </a:cubicBezTo>
                  <a:cubicBezTo>
                    <a:pt x="377" y="986"/>
                    <a:pt x="377" y="986"/>
                    <a:pt x="377" y="986"/>
                  </a:cubicBezTo>
                  <a:cubicBezTo>
                    <a:pt x="375" y="986"/>
                    <a:pt x="375" y="986"/>
                    <a:pt x="375" y="986"/>
                  </a:cubicBezTo>
                  <a:cubicBezTo>
                    <a:pt x="374" y="984"/>
                    <a:pt x="374" y="984"/>
                    <a:pt x="374" y="984"/>
                  </a:cubicBezTo>
                  <a:cubicBezTo>
                    <a:pt x="376" y="981"/>
                    <a:pt x="385" y="985"/>
                    <a:pt x="367" y="987"/>
                  </a:cubicBezTo>
                  <a:cubicBezTo>
                    <a:pt x="364" y="988"/>
                    <a:pt x="364" y="988"/>
                    <a:pt x="364" y="988"/>
                  </a:cubicBezTo>
                  <a:cubicBezTo>
                    <a:pt x="361" y="988"/>
                    <a:pt x="361" y="988"/>
                    <a:pt x="361" y="988"/>
                  </a:cubicBezTo>
                  <a:cubicBezTo>
                    <a:pt x="363" y="987"/>
                    <a:pt x="363" y="987"/>
                    <a:pt x="363" y="987"/>
                  </a:cubicBezTo>
                  <a:cubicBezTo>
                    <a:pt x="356" y="984"/>
                    <a:pt x="356" y="984"/>
                    <a:pt x="356" y="984"/>
                  </a:cubicBezTo>
                  <a:cubicBezTo>
                    <a:pt x="353" y="984"/>
                    <a:pt x="353" y="984"/>
                    <a:pt x="353" y="984"/>
                  </a:cubicBezTo>
                  <a:cubicBezTo>
                    <a:pt x="353" y="983"/>
                    <a:pt x="353" y="983"/>
                    <a:pt x="353" y="983"/>
                  </a:cubicBezTo>
                  <a:cubicBezTo>
                    <a:pt x="355" y="982"/>
                    <a:pt x="355" y="982"/>
                    <a:pt x="355" y="982"/>
                  </a:cubicBezTo>
                  <a:cubicBezTo>
                    <a:pt x="352" y="981"/>
                    <a:pt x="352" y="981"/>
                    <a:pt x="352" y="981"/>
                  </a:cubicBezTo>
                  <a:cubicBezTo>
                    <a:pt x="351" y="984"/>
                    <a:pt x="351" y="984"/>
                    <a:pt x="351" y="984"/>
                  </a:cubicBezTo>
                  <a:cubicBezTo>
                    <a:pt x="350" y="984"/>
                    <a:pt x="353" y="983"/>
                    <a:pt x="349" y="983"/>
                  </a:cubicBezTo>
                  <a:cubicBezTo>
                    <a:pt x="350" y="982"/>
                    <a:pt x="350" y="982"/>
                    <a:pt x="350" y="982"/>
                  </a:cubicBezTo>
                  <a:cubicBezTo>
                    <a:pt x="350" y="981"/>
                    <a:pt x="350" y="981"/>
                    <a:pt x="350" y="981"/>
                  </a:cubicBezTo>
                  <a:cubicBezTo>
                    <a:pt x="346" y="983"/>
                    <a:pt x="346" y="983"/>
                    <a:pt x="346" y="983"/>
                  </a:cubicBezTo>
                  <a:cubicBezTo>
                    <a:pt x="347" y="981"/>
                    <a:pt x="347" y="981"/>
                    <a:pt x="347" y="981"/>
                  </a:cubicBezTo>
                  <a:cubicBezTo>
                    <a:pt x="342" y="982"/>
                    <a:pt x="342" y="982"/>
                    <a:pt x="342" y="982"/>
                  </a:cubicBezTo>
                  <a:cubicBezTo>
                    <a:pt x="341" y="984"/>
                    <a:pt x="341" y="984"/>
                    <a:pt x="341" y="984"/>
                  </a:cubicBezTo>
                  <a:cubicBezTo>
                    <a:pt x="338" y="983"/>
                    <a:pt x="346" y="980"/>
                    <a:pt x="339" y="982"/>
                  </a:cubicBezTo>
                  <a:cubicBezTo>
                    <a:pt x="337" y="985"/>
                    <a:pt x="337" y="985"/>
                    <a:pt x="337" y="985"/>
                  </a:cubicBezTo>
                  <a:cubicBezTo>
                    <a:pt x="337" y="984"/>
                    <a:pt x="337" y="984"/>
                    <a:pt x="337" y="984"/>
                  </a:cubicBezTo>
                  <a:cubicBezTo>
                    <a:pt x="335" y="986"/>
                    <a:pt x="335" y="986"/>
                    <a:pt x="335" y="986"/>
                  </a:cubicBezTo>
                  <a:cubicBezTo>
                    <a:pt x="337" y="983"/>
                    <a:pt x="337" y="983"/>
                    <a:pt x="337" y="983"/>
                  </a:cubicBezTo>
                  <a:cubicBezTo>
                    <a:pt x="334" y="980"/>
                    <a:pt x="334" y="980"/>
                    <a:pt x="334" y="980"/>
                  </a:cubicBezTo>
                  <a:cubicBezTo>
                    <a:pt x="331" y="982"/>
                    <a:pt x="331" y="982"/>
                    <a:pt x="331" y="982"/>
                  </a:cubicBezTo>
                  <a:cubicBezTo>
                    <a:pt x="330" y="983"/>
                    <a:pt x="330" y="983"/>
                    <a:pt x="332" y="983"/>
                  </a:cubicBezTo>
                  <a:cubicBezTo>
                    <a:pt x="332" y="984"/>
                    <a:pt x="332" y="984"/>
                    <a:pt x="331" y="984"/>
                  </a:cubicBezTo>
                  <a:cubicBezTo>
                    <a:pt x="329" y="983"/>
                    <a:pt x="329" y="983"/>
                    <a:pt x="329" y="983"/>
                  </a:cubicBezTo>
                  <a:cubicBezTo>
                    <a:pt x="327" y="984"/>
                    <a:pt x="327" y="984"/>
                    <a:pt x="327" y="984"/>
                  </a:cubicBezTo>
                  <a:cubicBezTo>
                    <a:pt x="327" y="986"/>
                    <a:pt x="327" y="986"/>
                    <a:pt x="327" y="986"/>
                  </a:cubicBezTo>
                  <a:cubicBezTo>
                    <a:pt x="327" y="987"/>
                    <a:pt x="327" y="987"/>
                    <a:pt x="327" y="987"/>
                  </a:cubicBezTo>
                  <a:cubicBezTo>
                    <a:pt x="325" y="987"/>
                    <a:pt x="325" y="987"/>
                    <a:pt x="325" y="987"/>
                  </a:cubicBezTo>
                  <a:cubicBezTo>
                    <a:pt x="325" y="983"/>
                    <a:pt x="325" y="983"/>
                    <a:pt x="325" y="983"/>
                  </a:cubicBezTo>
                  <a:cubicBezTo>
                    <a:pt x="321" y="982"/>
                    <a:pt x="321" y="982"/>
                    <a:pt x="321" y="982"/>
                  </a:cubicBezTo>
                  <a:cubicBezTo>
                    <a:pt x="327" y="981"/>
                    <a:pt x="327" y="981"/>
                    <a:pt x="327" y="981"/>
                  </a:cubicBezTo>
                  <a:cubicBezTo>
                    <a:pt x="327" y="978"/>
                    <a:pt x="319" y="986"/>
                    <a:pt x="328" y="978"/>
                  </a:cubicBezTo>
                  <a:cubicBezTo>
                    <a:pt x="327" y="978"/>
                    <a:pt x="327" y="978"/>
                    <a:pt x="327" y="978"/>
                  </a:cubicBezTo>
                  <a:cubicBezTo>
                    <a:pt x="325" y="975"/>
                    <a:pt x="325" y="975"/>
                    <a:pt x="325" y="975"/>
                  </a:cubicBezTo>
                  <a:cubicBezTo>
                    <a:pt x="325" y="973"/>
                    <a:pt x="325" y="973"/>
                    <a:pt x="325" y="973"/>
                  </a:cubicBezTo>
                  <a:cubicBezTo>
                    <a:pt x="323" y="972"/>
                    <a:pt x="323" y="972"/>
                    <a:pt x="323" y="972"/>
                  </a:cubicBezTo>
                  <a:cubicBezTo>
                    <a:pt x="319" y="975"/>
                    <a:pt x="319" y="975"/>
                    <a:pt x="319" y="975"/>
                  </a:cubicBezTo>
                  <a:cubicBezTo>
                    <a:pt x="314" y="976"/>
                    <a:pt x="314" y="976"/>
                    <a:pt x="314" y="976"/>
                  </a:cubicBezTo>
                  <a:cubicBezTo>
                    <a:pt x="314" y="973"/>
                    <a:pt x="314" y="973"/>
                    <a:pt x="314" y="973"/>
                  </a:cubicBezTo>
                  <a:cubicBezTo>
                    <a:pt x="312" y="970"/>
                    <a:pt x="312" y="970"/>
                    <a:pt x="312" y="970"/>
                  </a:cubicBezTo>
                  <a:cubicBezTo>
                    <a:pt x="313" y="968"/>
                    <a:pt x="313" y="968"/>
                    <a:pt x="313" y="968"/>
                  </a:cubicBezTo>
                  <a:cubicBezTo>
                    <a:pt x="317" y="967"/>
                    <a:pt x="317" y="967"/>
                    <a:pt x="317" y="967"/>
                  </a:cubicBezTo>
                  <a:cubicBezTo>
                    <a:pt x="315" y="965"/>
                    <a:pt x="315" y="965"/>
                    <a:pt x="315" y="965"/>
                  </a:cubicBezTo>
                  <a:cubicBezTo>
                    <a:pt x="314" y="966"/>
                    <a:pt x="314" y="966"/>
                    <a:pt x="314" y="966"/>
                  </a:cubicBezTo>
                  <a:cubicBezTo>
                    <a:pt x="314" y="962"/>
                    <a:pt x="314" y="962"/>
                    <a:pt x="314" y="962"/>
                  </a:cubicBezTo>
                  <a:cubicBezTo>
                    <a:pt x="312" y="963"/>
                    <a:pt x="312" y="963"/>
                    <a:pt x="312" y="963"/>
                  </a:cubicBezTo>
                  <a:cubicBezTo>
                    <a:pt x="311" y="961"/>
                    <a:pt x="323" y="976"/>
                    <a:pt x="314" y="955"/>
                  </a:cubicBezTo>
                  <a:cubicBezTo>
                    <a:pt x="313" y="955"/>
                    <a:pt x="313" y="955"/>
                    <a:pt x="313" y="955"/>
                  </a:cubicBezTo>
                  <a:cubicBezTo>
                    <a:pt x="310" y="957"/>
                    <a:pt x="310" y="957"/>
                    <a:pt x="310" y="957"/>
                  </a:cubicBezTo>
                  <a:cubicBezTo>
                    <a:pt x="307" y="954"/>
                    <a:pt x="307" y="954"/>
                    <a:pt x="307" y="954"/>
                  </a:cubicBezTo>
                  <a:cubicBezTo>
                    <a:pt x="304" y="955"/>
                    <a:pt x="304" y="955"/>
                    <a:pt x="304" y="955"/>
                  </a:cubicBezTo>
                  <a:cubicBezTo>
                    <a:pt x="301" y="958"/>
                    <a:pt x="301" y="958"/>
                    <a:pt x="301" y="958"/>
                  </a:cubicBezTo>
                  <a:cubicBezTo>
                    <a:pt x="301" y="959"/>
                    <a:pt x="297" y="958"/>
                    <a:pt x="302" y="960"/>
                  </a:cubicBezTo>
                  <a:cubicBezTo>
                    <a:pt x="300" y="960"/>
                    <a:pt x="300" y="960"/>
                    <a:pt x="300" y="960"/>
                  </a:cubicBezTo>
                  <a:cubicBezTo>
                    <a:pt x="301" y="962"/>
                    <a:pt x="301" y="962"/>
                    <a:pt x="301" y="962"/>
                  </a:cubicBezTo>
                  <a:cubicBezTo>
                    <a:pt x="300" y="965"/>
                    <a:pt x="300" y="965"/>
                    <a:pt x="300" y="965"/>
                  </a:cubicBezTo>
                  <a:cubicBezTo>
                    <a:pt x="297" y="964"/>
                    <a:pt x="297" y="964"/>
                    <a:pt x="297" y="964"/>
                  </a:cubicBezTo>
                  <a:cubicBezTo>
                    <a:pt x="296" y="961"/>
                    <a:pt x="296" y="961"/>
                    <a:pt x="296" y="961"/>
                  </a:cubicBezTo>
                  <a:cubicBezTo>
                    <a:pt x="297" y="958"/>
                    <a:pt x="297" y="958"/>
                    <a:pt x="297" y="958"/>
                  </a:cubicBezTo>
                  <a:cubicBezTo>
                    <a:pt x="296" y="955"/>
                    <a:pt x="296" y="955"/>
                    <a:pt x="296" y="955"/>
                  </a:cubicBezTo>
                  <a:cubicBezTo>
                    <a:pt x="294" y="953"/>
                    <a:pt x="294" y="953"/>
                    <a:pt x="294" y="953"/>
                  </a:cubicBezTo>
                  <a:cubicBezTo>
                    <a:pt x="288" y="954"/>
                    <a:pt x="288" y="954"/>
                    <a:pt x="288" y="954"/>
                  </a:cubicBezTo>
                  <a:cubicBezTo>
                    <a:pt x="285" y="956"/>
                    <a:pt x="285" y="956"/>
                    <a:pt x="285" y="956"/>
                  </a:cubicBezTo>
                  <a:cubicBezTo>
                    <a:pt x="282" y="951"/>
                    <a:pt x="282" y="951"/>
                    <a:pt x="282" y="951"/>
                  </a:cubicBezTo>
                  <a:cubicBezTo>
                    <a:pt x="284" y="952"/>
                    <a:pt x="278" y="954"/>
                    <a:pt x="285" y="950"/>
                  </a:cubicBezTo>
                  <a:cubicBezTo>
                    <a:pt x="285" y="952"/>
                    <a:pt x="285" y="952"/>
                    <a:pt x="285" y="952"/>
                  </a:cubicBezTo>
                  <a:cubicBezTo>
                    <a:pt x="287" y="954"/>
                    <a:pt x="287" y="954"/>
                    <a:pt x="287" y="954"/>
                  </a:cubicBezTo>
                  <a:cubicBezTo>
                    <a:pt x="289" y="952"/>
                    <a:pt x="289" y="952"/>
                    <a:pt x="289" y="952"/>
                  </a:cubicBezTo>
                  <a:cubicBezTo>
                    <a:pt x="289" y="950"/>
                    <a:pt x="280" y="957"/>
                    <a:pt x="294" y="952"/>
                  </a:cubicBezTo>
                  <a:cubicBezTo>
                    <a:pt x="292" y="950"/>
                    <a:pt x="292" y="950"/>
                    <a:pt x="292" y="950"/>
                  </a:cubicBezTo>
                  <a:cubicBezTo>
                    <a:pt x="295" y="951"/>
                    <a:pt x="278" y="953"/>
                    <a:pt x="298" y="950"/>
                  </a:cubicBezTo>
                  <a:cubicBezTo>
                    <a:pt x="301" y="946"/>
                    <a:pt x="301" y="946"/>
                    <a:pt x="301" y="946"/>
                  </a:cubicBezTo>
                  <a:cubicBezTo>
                    <a:pt x="305" y="946"/>
                    <a:pt x="305" y="946"/>
                    <a:pt x="305" y="946"/>
                  </a:cubicBezTo>
                  <a:cubicBezTo>
                    <a:pt x="306" y="945"/>
                    <a:pt x="306" y="945"/>
                    <a:pt x="306" y="945"/>
                  </a:cubicBezTo>
                  <a:cubicBezTo>
                    <a:pt x="301" y="944"/>
                    <a:pt x="301" y="944"/>
                    <a:pt x="301" y="944"/>
                  </a:cubicBezTo>
                  <a:cubicBezTo>
                    <a:pt x="305" y="942"/>
                    <a:pt x="305" y="942"/>
                    <a:pt x="305" y="942"/>
                  </a:cubicBezTo>
                  <a:cubicBezTo>
                    <a:pt x="315" y="938"/>
                    <a:pt x="315" y="938"/>
                    <a:pt x="315" y="938"/>
                  </a:cubicBezTo>
                  <a:cubicBezTo>
                    <a:pt x="310" y="937"/>
                    <a:pt x="310" y="937"/>
                    <a:pt x="310" y="937"/>
                  </a:cubicBezTo>
                  <a:cubicBezTo>
                    <a:pt x="311" y="934"/>
                    <a:pt x="311" y="934"/>
                    <a:pt x="311" y="934"/>
                  </a:cubicBezTo>
                  <a:cubicBezTo>
                    <a:pt x="314" y="933"/>
                    <a:pt x="314" y="933"/>
                    <a:pt x="314" y="933"/>
                  </a:cubicBezTo>
                  <a:cubicBezTo>
                    <a:pt x="319" y="931"/>
                    <a:pt x="319" y="931"/>
                    <a:pt x="319" y="931"/>
                  </a:cubicBezTo>
                  <a:cubicBezTo>
                    <a:pt x="318" y="927"/>
                    <a:pt x="318" y="927"/>
                    <a:pt x="318" y="927"/>
                  </a:cubicBezTo>
                  <a:cubicBezTo>
                    <a:pt x="321" y="926"/>
                    <a:pt x="321" y="926"/>
                    <a:pt x="321" y="926"/>
                  </a:cubicBezTo>
                  <a:cubicBezTo>
                    <a:pt x="323" y="928"/>
                    <a:pt x="323" y="928"/>
                    <a:pt x="323" y="928"/>
                  </a:cubicBezTo>
                  <a:cubicBezTo>
                    <a:pt x="331" y="925"/>
                    <a:pt x="331" y="925"/>
                    <a:pt x="331" y="925"/>
                  </a:cubicBezTo>
                  <a:cubicBezTo>
                    <a:pt x="331" y="926"/>
                    <a:pt x="319" y="928"/>
                    <a:pt x="337" y="926"/>
                  </a:cubicBezTo>
                  <a:cubicBezTo>
                    <a:pt x="336" y="924"/>
                    <a:pt x="336" y="924"/>
                    <a:pt x="336" y="924"/>
                  </a:cubicBezTo>
                  <a:cubicBezTo>
                    <a:pt x="337" y="924"/>
                    <a:pt x="335" y="928"/>
                    <a:pt x="337" y="923"/>
                  </a:cubicBezTo>
                  <a:cubicBezTo>
                    <a:pt x="332" y="924"/>
                    <a:pt x="332" y="924"/>
                    <a:pt x="332" y="924"/>
                  </a:cubicBezTo>
                  <a:cubicBezTo>
                    <a:pt x="332" y="921"/>
                    <a:pt x="332" y="921"/>
                    <a:pt x="332" y="921"/>
                  </a:cubicBezTo>
                  <a:cubicBezTo>
                    <a:pt x="335" y="921"/>
                    <a:pt x="335" y="921"/>
                    <a:pt x="335" y="921"/>
                  </a:cubicBezTo>
                  <a:cubicBezTo>
                    <a:pt x="335" y="919"/>
                    <a:pt x="335" y="919"/>
                    <a:pt x="335" y="919"/>
                  </a:cubicBezTo>
                  <a:cubicBezTo>
                    <a:pt x="336" y="918"/>
                    <a:pt x="336" y="918"/>
                    <a:pt x="336" y="918"/>
                  </a:cubicBezTo>
                  <a:cubicBezTo>
                    <a:pt x="335" y="916"/>
                    <a:pt x="335" y="916"/>
                    <a:pt x="335" y="916"/>
                  </a:cubicBezTo>
                  <a:cubicBezTo>
                    <a:pt x="331" y="916"/>
                    <a:pt x="331" y="916"/>
                    <a:pt x="331" y="916"/>
                  </a:cubicBezTo>
                  <a:cubicBezTo>
                    <a:pt x="332" y="914"/>
                    <a:pt x="332" y="914"/>
                    <a:pt x="332" y="914"/>
                  </a:cubicBezTo>
                  <a:cubicBezTo>
                    <a:pt x="326" y="908"/>
                    <a:pt x="326" y="908"/>
                    <a:pt x="326" y="908"/>
                  </a:cubicBezTo>
                  <a:cubicBezTo>
                    <a:pt x="325" y="908"/>
                    <a:pt x="331" y="908"/>
                    <a:pt x="324" y="910"/>
                  </a:cubicBezTo>
                  <a:cubicBezTo>
                    <a:pt x="325" y="908"/>
                    <a:pt x="325" y="908"/>
                    <a:pt x="325" y="908"/>
                  </a:cubicBezTo>
                  <a:cubicBezTo>
                    <a:pt x="318" y="906"/>
                    <a:pt x="318" y="906"/>
                    <a:pt x="318" y="906"/>
                  </a:cubicBezTo>
                  <a:cubicBezTo>
                    <a:pt x="316" y="909"/>
                    <a:pt x="316" y="909"/>
                    <a:pt x="316" y="909"/>
                  </a:cubicBezTo>
                  <a:cubicBezTo>
                    <a:pt x="314" y="907"/>
                    <a:pt x="314" y="907"/>
                    <a:pt x="314" y="907"/>
                  </a:cubicBezTo>
                  <a:cubicBezTo>
                    <a:pt x="315" y="907"/>
                    <a:pt x="315" y="910"/>
                    <a:pt x="316" y="906"/>
                  </a:cubicBezTo>
                  <a:cubicBezTo>
                    <a:pt x="313" y="906"/>
                    <a:pt x="313" y="906"/>
                    <a:pt x="313" y="906"/>
                  </a:cubicBezTo>
                  <a:cubicBezTo>
                    <a:pt x="313" y="907"/>
                    <a:pt x="310" y="907"/>
                    <a:pt x="311" y="908"/>
                  </a:cubicBezTo>
                  <a:cubicBezTo>
                    <a:pt x="310" y="910"/>
                    <a:pt x="310" y="910"/>
                    <a:pt x="310" y="910"/>
                  </a:cubicBezTo>
                  <a:cubicBezTo>
                    <a:pt x="310" y="907"/>
                    <a:pt x="310" y="907"/>
                    <a:pt x="310" y="907"/>
                  </a:cubicBezTo>
                  <a:cubicBezTo>
                    <a:pt x="304" y="905"/>
                    <a:pt x="304" y="905"/>
                    <a:pt x="304" y="905"/>
                  </a:cubicBezTo>
                  <a:cubicBezTo>
                    <a:pt x="303" y="909"/>
                    <a:pt x="300" y="903"/>
                    <a:pt x="297" y="909"/>
                  </a:cubicBezTo>
                  <a:cubicBezTo>
                    <a:pt x="295" y="908"/>
                    <a:pt x="295" y="908"/>
                    <a:pt x="295" y="908"/>
                  </a:cubicBezTo>
                  <a:cubicBezTo>
                    <a:pt x="291" y="912"/>
                    <a:pt x="291" y="912"/>
                    <a:pt x="291" y="912"/>
                  </a:cubicBezTo>
                  <a:cubicBezTo>
                    <a:pt x="285" y="911"/>
                    <a:pt x="285" y="911"/>
                    <a:pt x="285" y="911"/>
                  </a:cubicBezTo>
                  <a:cubicBezTo>
                    <a:pt x="287" y="911"/>
                    <a:pt x="287" y="911"/>
                    <a:pt x="287" y="911"/>
                  </a:cubicBezTo>
                  <a:cubicBezTo>
                    <a:pt x="287" y="909"/>
                    <a:pt x="287" y="909"/>
                    <a:pt x="287" y="909"/>
                  </a:cubicBezTo>
                  <a:cubicBezTo>
                    <a:pt x="288" y="907"/>
                    <a:pt x="275" y="916"/>
                    <a:pt x="293" y="908"/>
                  </a:cubicBezTo>
                  <a:cubicBezTo>
                    <a:pt x="291" y="906"/>
                    <a:pt x="291" y="906"/>
                    <a:pt x="291" y="906"/>
                  </a:cubicBezTo>
                  <a:cubicBezTo>
                    <a:pt x="287" y="910"/>
                    <a:pt x="290" y="901"/>
                    <a:pt x="282" y="909"/>
                  </a:cubicBezTo>
                  <a:cubicBezTo>
                    <a:pt x="282" y="908"/>
                    <a:pt x="282" y="908"/>
                    <a:pt x="282" y="908"/>
                  </a:cubicBezTo>
                  <a:cubicBezTo>
                    <a:pt x="286" y="905"/>
                    <a:pt x="286" y="905"/>
                    <a:pt x="286" y="905"/>
                  </a:cubicBezTo>
                  <a:cubicBezTo>
                    <a:pt x="286" y="905"/>
                    <a:pt x="286" y="905"/>
                    <a:pt x="286" y="905"/>
                  </a:cubicBezTo>
                  <a:cubicBezTo>
                    <a:pt x="290" y="906"/>
                    <a:pt x="290" y="906"/>
                    <a:pt x="290" y="906"/>
                  </a:cubicBezTo>
                  <a:cubicBezTo>
                    <a:pt x="295" y="903"/>
                    <a:pt x="295" y="903"/>
                    <a:pt x="295" y="903"/>
                  </a:cubicBezTo>
                  <a:cubicBezTo>
                    <a:pt x="292" y="899"/>
                    <a:pt x="292" y="899"/>
                    <a:pt x="292" y="899"/>
                  </a:cubicBezTo>
                  <a:cubicBezTo>
                    <a:pt x="294" y="897"/>
                    <a:pt x="294" y="897"/>
                    <a:pt x="294" y="897"/>
                  </a:cubicBezTo>
                  <a:cubicBezTo>
                    <a:pt x="293" y="899"/>
                    <a:pt x="293" y="899"/>
                    <a:pt x="293" y="899"/>
                  </a:cubicBezTo>
                  <a:cubicBezTo>
                    <a:pt x="294" y="900"/>
                    <a:pt x="294" y="900"/>
                    <a:pt x="294" y="900"/>
                  </a:cubicBezTo>
                  <a:cubicBezTo>
                    <a:pt x="301" y="897"/>
                    <a:pt x="301" y="897"/>
                    <a:pt x="301" y="897"/>
                  </a:cubicBezTo>
                  <a:cubicBezTo>
                    <a:pt x="304" y="898"/>
                    <a:pt x="304" y="898"/>
                    <a:pt x="304" y="898"/>
                  </a:cubicBezTo>
                  <a:cubicBezTo>
                    <a:pt x="312" y="894"/>
                    <a:pt x="312" y="894"/>
                    <a:pt x="312" y="894"/>
                  </a:cubicBezTo>
                  <a:cubicBezTo>
                    <a:pt x="311" y="894"/>
                    <a:pt x="311" y="894"/>
                    <a:pt x="311" y="894"/>
                  </a:cubicBezTo>
                  <a:cubicBezTo>
                    <a:pt x="309" y="892"/>
                    <a:pt x="309" y="892"/>
                    <a:pt x="309" y="892"/>
                  </a:cubicBezTo>
                  <a:cubicBezTo>
                    <a:pt x="309" y="893"/>
                    <a:pt x="311" y="889"/>
                    <a:pt x="308" y="893"/>
                  </a:cubicBezTo>
                  <a:cubicBezTo>
                    <a:pt x="307" y="893"/>
                    <a:pt x="307" y="893"/>
                    <a:pt x="307" y="893"/>
                  </a:cubicBezTo>
                  <a:cubicBezTo>
                    <a:pt x="306" y="891"/>
                    <a:pt x="320" y="898"/>
                    <a:pt x="303" y="889"/>
                  </a:cubicBezTo>
                  <a:cubicBezTo>
                    <a:pt x="303" y="887"/>
                    <a:pt x="303" y="887"/>
                    <a:pt x="303" y="887"/>
                  </a:cubicBezTo>
                  <a:cubicBezTo>
                    <a:pt x="303" y="887"/>
                    <a:pt x="302" y="886"/>
                    <a:pt x="304" y="886"/>
                  </a:cubicBezTo>
                  <a:cubicBezTo>
                    <a:pt x="300" y="885"/>
                    <a:pt x="300" y="885"/>
                    <a:pt x="300" y="885"/>
                  </a:cubicBezTo>
                  <a:cubicBezTo>
                    <a:pt x="300" y="884"/>
                    <a:pt x="300" y="884"/>
                    <a:pt x="300" y="884"/>
                  </a:cubicBezTo>
                  <a:cubicBezTo>
                    <a:pt x="298" y="883"/>
                    <a:pt x="298" y="883"/>
                    <a:pt x="298" y="883"/>
                  </a:cubicBezTo>
                  <a:cubicBezTo>
                    <a:pt x="297" y="883"/>
                    <a:pt x="303" y="880"/>
                    <a:pt x="296" y="884"/>
                  </a:cubicBezTo>
                  <a:cubicBezTo>
                    <a:pt x="297" y="885"/>
                    <a:pt x="297" y="883"/>
                    <a:pt x="298" y="885"/>
                  </a:cubicBezTo>
                  <a:cubicBezTo>
                    <a:pt x="295" y="886"/>
                    <a:pt x="295" y="886"/>
                    <a:pt x="295" y="886"/>
                  </a:cubicBezTo>
                  <a:cubicBezTo>
                    <a:pt x="298" y="887"/>
                    <a:pt x="298" y="887"/>
                    <a:pt x="298" y="887"/>
                  </a:cubicBezTo>
                  <a:cubicBezTo>
                    <a:pt x="294" y="892"/>
                    <a:pt x="294" y="892"/>
                    <a:pt x="294" y="892"/>
                  </a:cubicBezTo>
                  <a:cubicBezTo>
                    <a:pt x="291" y="892"/>
                    <a:pt x="291" y="892"/>
                    <a:pt x="291" y="892"/>
                  </a:cubicBezTo>
                  <a:cubicBezTo>
                    <a:pt x="291" y="892"/>
                    <a:pt x="295" y="889"/>
                    <a:pt x="291" y="894"/>
                  </a:cubicBezTo>
                  <a:cubicBezTo>
                    <a:pt x="289" y="893"/>
                    <a:pt x="289" y="893"/>
                    <a:pt x="289" y="893"/>
                  </a:cubicBezTo>
                  <a:cubicBezTo>
                    <a:pt x="294" y="887"/>
                    <a:pt x="294" y="887"/>
                    <a:pt x="294" y="887"/>
                  </a:cubicBezTo>
                  <a:cubicBezTo>
                    <a:pt x="292" y="887"/>
                    <a:pt x="297" y="885"/>
                    <a:pt x="291" y="886"/>
                  </a:cubicBezTo>
                  <a:cubicBezTo>
                    <a:pt x="291" y="888"/>
                    <a:pt x="291" y="888"/>
                    <a:pt x="291" y="888"/>
                  </a:cubicBezTo>
                  <a:cubicBezTo>
                    <a:pt x="289" y="885"/>
                    <a:pt x="289" y="885"/>
                    <a:pt x="289" y="885"/>
                  </a:cubicBezTo>
                  <a:cubicBezTo>
                    <a:pt x="286" y="885"/>
                    <a:pt x="299" y="879"/>
                    <a:pt x="285" y="888"/>
                  </a:cubicBezTo>
                  <a:cubicBezTo>
                    <a:pt x="285" y="889"/>
                    <a:pt x="285" y="889"/>
                    <a:pt x="285" y="889"/>
                  </a:cubicBezTo>
                  <a:cubicBezTo>
                    <a:pt x="287" y="889"/>
                    <a:pt x="287" y="889"/>
                    <a:pt x="287" y="889"/>
                  </a:cubicBezTo>
                  <a:cubicBezTo>
                    <a:pt x="279" y="895"/>
                    <a:pt x="279" y="895"/>
                    <a:pt x="279" y="895"/>
                  </a:cubicBezTo>
                  <a:cubicBezTo>
                    <a:pt x="284" y="889"/>
                    <a:pt x="284" y="889"/>
                    <a:pt x="284" y="889"/>
                  </a:cubicBezTo>
                  <a:cubicBezTo>
                    <a:pt x="281" y="889"/>
                    <a:pt x="281" y="889"/>
                    <a:pt x="281" y="889"/>
                  </a:cubicBezTo>
                  <a:cubicBezTo>
                    <a:pt x="286" y="890"/>
                    <a:pt x="279" y="887"/>
                    <a:pt x="285" y="885"/>
                  </a:cubicBezTo>
                  <a:cubicBezTo>
                    <a:pt x="283" y="884"/>
                    <a:pt x="283" y="884"/>
                    <a:pt x="283" y="884"/>
                  </a:cubicBezTo>
                  <a:cubicBezTo>
                    <a:pt x="287" y="883"/>
                    <a:pt x="287" y="883"/>
                    <a:pt x="287" y="883"/>
                  </a:cubicBezTo>
                  <a:cubicBezTo>
                    <a:pt x="288" y="883"/>
                    <a:pt x="289" y="882"/>
                    <a:pt x="288" y="884"/>
                  </a:cubicBezTo>
                  <a:cubicBezTo>
                    <a:pt x="289" y="883"/>
                    <a:pt x="289" y="883"/>
                    <a:pt x="289" y="883"/>
                  </a:cubicBezTo>
                  <a:cubicBezTo>
                    <a:pt x="293" y="878"/>
                    <a:pt x="287" y="886"/>
                    <a:pt x="296" y="878"/>
                  </a:cubicBezTo>
                  <a:cubicBezTo>
                    <a:pt x="299" y="876"/>
                    <a:pt x="299" y="876"/>
                    <a:pt x="299" y="876"/>
                  </a:cubicBezTo>
                  <a:cubicBezTo>
                    <a:pt x="293" y="875"/>
                    <a:pt x="293" y="875"/>
                    <a:pt x="293" y="875"/>
                  </a:cubicBezTo>
                  <a:cubicBezTo>
                    <a:pt x="291" y="877"/>
                    <a:pt x="291" y="877"/>
                    <a:pt x="291" y="877"/>
                  </a:cubicBezTo>
                  <a:cubicBezTo>
                    <a:pt x="289" y="877"/>
                    <a:pt x="289" y="877"/>
                    <a:pt x="289" y="877"/>
                  </a:cubicBezTo>
                  <a:cubicBezTo>
                    <a:pt x="287" y="875"/>
                    <a:pt x="304" y="875"/>
                    <a:pt x="285" y="873"/>
                  </a:cubicBezTo>
                  <a:cubicBezTo>
                    <a:pt x="289" y="871"/>
                    <a:pt x="289" y="871"/>
                    <a:pt x="289" y="871"/>
                  </a:cubicBezTo>
                  <a:cubicBezTo>
                    <a:pt x="287" y="873"/>
                    <a:pt x="287" y="873"/>
                    <a:pt x="287" y="873"/>
                  </a:cubicBezTo>
                  <a:cubicBezTo>
                    <a:pt x="292" y="874"/>
                    <a:pt x="292" y="874"/>
                    <a:pt x="292" y="874"/>
                  </a:cubicBezTo>
                  <a:cubicBezTo>
                    <a:pt x="297" y="872"/>
                    <a:pt x="297" y="872"/>
                    <a:pt x="297" y="872"/>
                  </a:cubicBezTo>
                  <a:cubicBezTo>
                    <a:pt x="298" y="871"/>
                    <a:pt x="301" y="870"/>
                    <a:pt x="299" y="868"/>
                  </a:cubicBezTo>
                  <a:cubicBezTo>
                    <a:pt x="295" y="869"/>
                    <a:pt x="295" y="869"/>
                    <a:pt x="295" y="869"/>
                  </a:cubicBezTo>
                  <a:cubicBezTo>
                    <a:pt x="296" y="866"/>
                    <a:pt x="300" y="866"/>
                    <a:pt x="302" y="864"/>
                  </a:cubicBezTo>
                  <a:cubicBezTo>
                    <a:pt x="302" y="865"/>
                    <a:pt x="302" y="865"/>
                    <a:pt x="302" y="865"/>
                  </a:cubicBezTo>
                  <a:cubicBezTo>
                    <a:pt x="299" y="866"/>
                    <a:pt x="299" y="866"/>
                    <a:pt x="299" y="866"/>
                  </a:cubicBezTo>
                  <a:cubicBezTo>
                    <a:pt x="301" y="869"/>
                    <a:pt x="301" y="869"/>
                    <a:pt x="301" y="869"/>
                  </a:cubicBezTo>
                  <a:cubicBezTo>
                    <a:pt x="304" y="869"/>
                    <a:pt x="304" y="869"/>
                    <a:pt x="304" y="869"/>
                  </a:cubicBezTo>
                  <a:cubicBezTo>
                    <a:pt x="303" y="869"/>
                    <a:pt x="307" y="869"/>
                    <a:pt x="304" y="866"/>
                  </a:cubicBezTo>
                  <a:cubicBezTo>
                    <a:pt x="305" y="867"/>
                    <a:pt x="305" y="867"/>
                    <a:pt x="305" y="867"/>
                  </a:cubicBezTo>
                  <a:cubicBezTo>
                    <a:pt x="307" y="866"/>
                    <a:pt x="307" y="865"/>
                    <a:pt x="310" y="865"/>
                  </a:cubicBezTo>
                  <a:cubicBezTo>
                    <a:pt x="310" y="865"/>
                    <a:pt x="310" y="865"/>
                    <a:pt x="310" y="865"/>
                  </a:cubicBezTo>
                  <a:cubicBezTo>
                    <a:pt x="311" y="865"/>
                    <a:pt x="311" y="865"/>
                    <a:pt x="311" y="865"/>
                  </a:cubicBezTo>
                  <a:cubicBezTo>
                    <a:pt x="308" y="863"/>
                    <a:pt x="308" y="863"/>
                    <a:pt x="308" y="863"/>
                  </a:cubicBezTo>
                  <a:cubicBezTo>
                    <a:pt x="309" y="860"/>
                    <a:pt x="309" y="860"/>
                    <a:pt x="309" y="860"/>
                  </a:cubicBezTo>
                  <a:cubicBezTo>
                    <a:pt x="312" y="863"/>
                    <a:pt x="316" y="853"/>
                    <a:pt x="315" y="863"/>
                  </a:cubicBezTo>
                  <a:cubicBezTo>
                    <a:pt x="318" y="862"/>
                    <a:pt x="318" y="862"/>
                    <a:pt x="318" y="862"/>
                  </a:cubicBezTo>
                  <a:cubicBezTo>
                    <a:pt x="318" y="861"/>
                    <a:pt x="320" y="862"/>
                    <a:pt x="319" y="860"/>
                  </a:cubicBezTo>
                  <a:cubicBezTo>
                    <a:pt x="317" y="860"/>
                    <a:pt x="317" y="860"/>
                    <a:pt x="317" y="860"/>
                  </a:cubicBezTo>
                  <a:cubicBezTo>
                    <a:pt x="316" y="859"/>
                    <a:pt x="325" y="864"/>
                    <a:pt x="314" y="859"/>
                  </a:cubicBezTo>
                  <a:cubicBezTo>
                    <a:pt x="316" y="856"/>
                    <a:pt x="297" y="870"/>
                    <a:pt x="321" y="854"/>
                  </a:cubicBezTo>
                  <a:cubicBezTo>
                    <a:pt x="320" y="854"/>
                    <a:pt x="322" y="854"/>
                    <a:pt x="320" y="855"/>
                  </a:cubicBezTo>
                  <a:cubicBezTo>
                    <a:pt x="322" y="852"/>
                    <a:pt x="325" y="855"/>
                    <a:pt x="326" y="852"/>
                  </a:cubicBezTo>
                  <a:cubicBezTo>
                    <a:pt x="327" y="853"/>
                    <a:pt x="330" y="854"/>
                    <a:pt x="331" y="852"/>
                  </a:cubicBezTo>
                  <a:cubicBezTo>
                    <a:pt x="332" y="851"/>
                    <a:pt x="332" y="851"/>
                    <a:pt x="332" y="851"/>
                  </a:cubicBezTo>
                  <a:cubicBezTo>
                    <a:pt x="325" y="850"/>
                    <a:pt x="325" y="850"/>
                    <a:pt x="325" y="850"/>
                  </a:cubicBezTo>
                  <a:cubicBezTo>
                    <a:pt x="319" y="847"/>
                    <a:pt x="319" y="847"/>
                    <a:pt x="319" y="847"/>
                  </a:cubicBezTo>
                  <a:cubicBezTo>
                    <a:pt x="313" y="847"/>
                    <a:pt x="313" y="847"/>
                    <a:pt x="313" y="847"/>
                  </a:cubicBezTo>
                  <a:cubicBezTo>
                    <a:pt x="308" y="852"/>
                    <a:pt x="308" y="852"/>
                    <a:pt x="308" y="852"/>
                  </a:cubicBezTo>
                  <a:cubicBezTo>
                    <a:pt x="310" y="848"/>
                    <a:pt x="310" y="848"/>
                    <a:pt x="310" y="848"/>
                  </a:cubicBezTo>
                  <a:cubicBezTo>
                    <a:pt x="307" y="848"/>
                    <a:pt x="307" y="848"/>
                    <a:pt x="307" y="848"/>
                  </a:cubicBezTo>
                  <a:cubicBezTo>
                    <a:pt x="303" y="851"/>
                    <a:pt x="303" y="851"/>
                    <a:pt x="303" y="851"/>
                  </a:cubicBezTo>
                  <a:cubicBezTo>
                    <a:pt x="305" y="852"/>
                    <a:pt x="305" y="852"/>
                    <a:pt x="305" y="852"/>
                  </a:cubicBezTo>
                  <a:cubicBezTo>
                    <a:pt x="305" y="854"/>
                    <a:pt x="305" y="854"/>
                    <a:pt x="305" y="854"/>
                  </a:cubicBezTo>
                  <a:cubicBezTo>
                    <a:pt x="305" y="854"/>
                    <a:pt x="304" y="855"/>
                    <a:pt x="303" y="854"/>
                  </a:cubicBezTo>
                  <a:cubicBezTo>
                    <a:pt x="303" y="851"/>
                    <a:pt x="303" y="851"/>
                    <a:pt x="303" y="851"/>
                  </a:cubicBezTo>
                  <a:cubicBezTo>
                    <a:pt x="297" y="853"/>
                    <a:pt x="297" y="853"/>
                    <a:pt x="297" y="853"/>
                  </a:cubicBezTo>
                  <a:cubicBezTo>
                    <a:pt x="296" y="854"/>
                    <a:pt x="296" y="854"/>
                    <a:pt x="296" y="854"/>
                  </a:cubicBezTo>
                  <a:cubicBezTo>
                    <a:pt x="299" y="856"/>
                    <a:pt x="299" y="856"/>
                    <a:pt x="299" y="856"/>
                  </a:cubicBezTo>
                  <a:cubicBezTo>
                    <a:pt x="297" y="856"/>
                    <a:pt x="297" y="856"/>
                    <a:pt x="297" y="856"/>
                  </a:cubicBezTo>
                  <a:cubicBezTo>
                    <a:pt x="296" y="854"/>
                    <a:pt x="296" y="854"/>
                    <a:pt x="296" y="854"/>
                  </a:cubicBezTo>
                  <a:cubicBezTo>
                    <a:pt x="295" y="856"/>
                    <a:pt x="295" y="856"/>
                    <a:pt x="295" y="856"/>
                  </a:cubicBezTo>
                  <a:cubicBezTo>
                    <a:pt x="294" y="855"/>
                    <a:pt x="294" y="855"/>
                    <a:pt x="294" y="855"/>
                  </a:cubicBezTo>
                  <a:cubicBezTo>
                    <a:pt x="298" y="856"/>
                    <a:pt x="299" y="854"/>
                    <a:pt x="292" y="860"/>
                  </a:cubicBezTo>
                  <a:cubicBezTo>
                    <a:pt x="293" y="860"/>
                    <a:pt x="293" y="860"/>
                    <a:pt x="293" y="860"/>
                  </a:cubicBezTo>
                  <a:cubicBezTo>
                    <a:pt x="292" y="858"/>
                    <a:pt x="292" y="858"/>
                    <a:pt x="292" y="858"/>
                  </a:cubicBezTo>
                  <a:cubicBezTo>
                    <a:pt x="290" y="861"/>
                    <a:pt x="295" y="853"/>
                    <a:pt x="287" y="859"/>
                  </a:cubicBezTo>
                  <a:cubicBezTo>
                    <a:pt x="290" y="861"/>
                    <a:pt x="290" y="861"/>
                    <a:pt x="290" y="861"/>
                  </a:cubicBezTo>
                  <a:cubicBezTo>
                    <a:pt x="291" y="862"/>
                    <a:pt x="291" y="862"/>
                    <a:pt x="291" y="862"/>
                  </a:cubicBezTo>
                  <a:cubicBezTo>
                    <a:pt x="291" y="863"/>
                    <a:pt x="291" y="863"/>
                    <a:pt x="291" y="863"/>
                  </a:cubicBezTo>
                  <a:cubicBezTo>
                    <a:pt x="285" y="864"/>
                    <a:pt x="285" y="864"/>
                    <a:pt x="285" y="864"/>
                  </a:cubicBezTo>
                  <a:cubicBezTo>
                    <a:pt x="285" y="865"/>
                    <a:pt x="290" y="866"/>
                    <a:pt x="287" y="866"/>
                  </a:cubicBezTo>
                  <a:cubicBezTo>
                    <a:pt x="287" y="867"/>
                    <a:pt x="287" y="867"/>
                    <a:pt x="287" y="867"/>
                  </a:cubicBezTo>
                  <a:cubicBezTo>
                    <a:pt x="283" y="866"/>
                    <a:pt x="283" y="866"/>
                    <a:pt x="283" y="866"/>
                  </a:cubicBezTo>
                  <a:cubicBezTo>
                    <a:pt x="282" y="866"/>
                    <a:pt x="282" y="866"/>
                    <a:pt x="282" y="866"/>
                  </a:cubicBezTo>
                  <a:cubicBezTo>
                    <a:pt x="281" y="870"/>
                    <a:pt x="281" y="870"/>
                    <a:pt x="281" y="870"/>
                  </a:cubicBezTo>
                  <a:cubicBezTo>
                    <a:pt x="277" y="872"/>
                    <a:pt x="277" y="872"/>
                    <a:pt x="277" y="872"/>
                  </a:cubicBezTo>
                  <a:cubicBezTo>
                    <a:pt x="275" y="872"/>
                    <a:pt x="275" y="872"/>
                    <a:pt x="275" y="872"/>
                  </a:cubicBezTo>
                  <a:cubicBezTo>
                    <a:pt x="275" y="872"/>
                    <a:pt x="275" y="872"/>
                    <a:pt x="275" y="872"/>
                  </a:cubicBezTo>
                  <a:cubicBezTo>
                    <a:pt x="276" y="870"/>
                    <a:pt x="276" y="870"/>
                    <a:pt x="276" y="870"/>
                  </a:cubicBezTo>
                  <a:cubicBezTo>
                    <a:pt x="277" y="870"/>
                    <a:pt x="270" y="875"/>
                    <a:pt x="276" y="867"/>
                  </a:cubicBezTo>
                  <a:cubicBezTo>
                    <a:pt x="272" y="868"/>
                    <a:pt x="272" y="868"/>
                    <a:pt x="272" y="868"/>
                  </a:cubicBezTo>
                  <a:cubicBezTo>
                    <a:pt x="272" y="868"/>
                    <a:pt x="271" y="871"/>
                    <a:pt x="272" y="867"/>
                  </a:cubicBezTo>
                  <a:cubicBezTo>
                    <a:pt x="275" y="866"/>
                    <a:pt x="275" y="866"/>
                    <a:pt x="275" y="866"/>
                  </a:cubicBezTo>
                  <a:cubicBezTo>
                    <a:pt x="277" y="861"/>
                    <a:pt x="277" y="861"/>
                    <a:pt x="277" y="861"/>
                  </a:cubicBezTo>
                  <a:cubicBezTo>
                    <a:pt x="275" y="860"/>
                    <a:pt x="275" y="860"/>
                    <a:pt x="275" y="860"/>
                  </a:cubicBezTo>
                  <a:cubicBezTo>
                    <a:pt x="277" y="858"/>
                    <a:pt x="277" y="858"/>
                    <a:pt x="277" y="858"/>
                  </a:cubicBezTo>
                  <a:cubicBezTo>
                    <a:pt x="277" y="858"/>
                    <a:pt x="277" y="858"/>
                    <a:pt x="277" y="858"/>
                  </a:cubicBezTo>
                  <a:cubicBezTo>
                    <a:pt x="285" y="854"/>
                    <a:pt x="285" y="854"/>
                    <a:pt x="285" y="854"/>
                  </a:cubicBezTo>
                  <a:cubicBezTo>
                    <a:pt x="286" y="854"/>
                    <a:pt x="286" y="854"/>
                    <a:pt x="286" y="854"/>
                  </a:cubicBezTo>
                  <a:cubicBezTo>
                    <a:pt x="293" y="853"/>
                    <a:pt x="293" y="853"/>
                    <a:pt x="293" y="853"/>
                  </a:cubicBezTo>
                  <a:cubicBezTo>
                    <a:pt x="293" y="854"/>
                    <a:pt x="293" y="854"/>
                    <a:pt x="292" y="854"/>
                  </a:cubicBezTo>
                  <a:cubicBezTo>
                    <a:pt x="293" y="855"/>
                    <a:pt x="293" y="855"/>
                    <a:pt x="293" y="855"/>
                  </a:cubicBezTo>
                  <a:cubicBezTo>
                    <a:pt x="295" y="853"/>
                    <a:pt x="295" y="853"/>
                    <a:pt x="295" y="853"/>
                  </a:cubicBezTo>
                  <a:cubicBezTo>
                    <a:pt x="293" y="851"/>
                    <a:pt x="293" y="851"/>
                    <a:pt x="293" y="851"/>
                  </a:cubicBezTo>
                  <a:cubicBezTo>
                    <a:pt x="295" y="848"/>
                    <a:pt x="293" y="857"/>
                    <a:pt x="295" y="848"/>
                  </a:cubicBezTo>
                  <a:cubicBezTo>
                    <a:pt x="292" y="847"/>
                    <a:pt x="292" y="847"/>
                    <a:pt x="292" y="847"/>
                  </a:cubicBezTo>
                  <a:cubicBezTo>
                    <a:pt x="295" y="847"/>
                    <a:pt x="288" y="849"/>
                    <a:pt x="295" y="845"/>
                  </a:cubicBezTo>
                  <a:cubicBezTo>
                    <a:pt x="296" y="847"/>
                    <a:pt x="296" y="847"/>
                    <a:pt x="296" y="847"/>
                  </a:cubicBezTo>
                  <a:cubicBezTo>
                    <a:pt x="298" y="841"/>
                    <a:pt x="298" y="841"/>
                    <a:pt x="298" y="841"/>
                  </a:cubicBezTo>
                  <a:cubicBezTo>
                    <a:pt x="297" y="840"/>
                    <a:pt x="297" y="840"/>
                    <a:pt x="297" y="840"/>
                  </a:cubicBezTo>
                  <a:cubicBezTo>
                    <a:pt x="297" y="837"/>
                    <a:pt x="297" y="837"/>
                    <a:pt x="297" y="837"/>
                  </a:cubicBezTo>
                  <a:cubicBezTo>
                    <a:pt x="300" y="840"/>
                    <a:pt x="300" y="840"/>
                    <a:pt x="300" y="840"/>
                  </a:cubicBezTo>
                  <a:cubicBezTo>
                    <a:pt x="301" y="840"/>
                    <a:pt x="301" y="840"/>
                    <a:pt x="301" y="840"/>
                  </a:cubicBezTo>
                  <a:cubicBezTo>
                    <a:pt x="302" y="837"/>
                    <a:pt x="302" y="837"/>
                    <a:pt x="302" y="837"/>
                  </a:cubicBezTo>
                  <a:cubicBezTo>
                    <a:pt x="302" y="838"/>
                    <a:pt x="302" y="838"/>
                    <a:pt x="302" y="838"/>
                  </a:cubicBezTo>
                  <a:cubicBezTo>
                    <a:pt x="304" y="838"/>
                    <a:pt x="300" y="844"/>
                    <a:pt x="305" y="837"/>
                  </a:cubicBezTo>
                  <a:cubicBezTo>
                    <a:pt x="301" y="835"/>
                    <a:pt x="301" y="835"/>
                    <a:pt x="301" y="835"/>
                  </a:cubicBezTo>
                  <a:cubicBezTo>
                    <a:pt x="302" y="836"/>
                    <a:pt x="292" y="839"/>
                    <a:pt x="305" y="837"/>
                  </a:cubicBezTo>
                  <a:cubicBezTo>
                    <a:pt x="306" y="837"/>
                    <a:pt x="306" y="837"/>
                    <a:pt x="306" y="837"/>
                  </a:cubicBezTo>
                  <a:cubicBezTo>
                    <a:pt x="308" y="835"/>
                    <a:pt x="308" y="835"/>
                    <a:pt x="308" y="835"/>
                  </a:cubicBezTo>
                  <a:cubicBezTo>
                    <a:pt x="311" y="835"/>
                    <a:pt x="311" y="835"/>
                    <a:pt x="311" y="835"/>
                  </a:cubicBezTo>
                  <a:cubicBezTo>
                    <a:pt x="309" y="833"/>
                    <a:pt x="309" y="833"/>
                    <a:pt x="309" y="833"/>
                  </a:cubicBezTo>
                  <a:cubicBezTo>
                    <a:pt x="308" y="833"/>
                    <a:pt x="308" y="832"/>
                    <a:pt x="307" y="833"/>
                  </a:cubicBezTo>
                  <a:cubicBezTo>
                    <a:pt x="309" y="832"/>
                    <a:pt x="309" y="832"/>
                    <a:pt x="309" y="832"/>
                  </a:cubicBezTo>
                  <a:cubicBezTo>
                    <a:pt x="310" y="832"/>
                    <a:pt x="306" y="835"/>
                    <a:pt x="312" y="832"/>
                  </a:cubicBezTo>
                  <a:cubicBezTo>
                    <a:pt x="313" y="831"/>
                    <a:pt x="313" y="831"/>
                    <a:pt x="313" y="831"/>
                  </a:cubicBezTo>
                  <a:cubicBezTo>
                    <a:pt x="311" y="830"/>
                    <a:pt x="311" y="830"/>
                    <a:pt x="311" y="830"/>
                  </a:cubicBezTo>
                  <a:cubicBezTo>
                    <a:pt x="315" y="825"/>
                    <a:pt x="315" y="825"/>
                    <a:pt x="315" y="825"/>
                  </a:cubicBezTo>
                  <a:cubicBezTo>
                    <a:pt x="312" y="822"/>
                    <a:pt x="312" y="822"/>
                    <a:pt x="312" y="822"/>
                  </a:cubicBezTo>
                  <a:cubicBezTo>
                    <a:pt x="315" y="821"/>
                    <a:pt x="315" y="821"/>
                    <a:pt x="315" y="821"/>
                  </a:cubicBezTo>
                  <a:cubicBezTo>
                    <a:pt x="316" y="821"/>
                    <a:pt x="310" y="819"/>
                    <a:pt x="318" y="822"/>
                  </a:cubicBezTo>
                  <a:cubicBezTo>
                    <a:pt x="315" y="825"/>
                    <a:pt x="315" y="825"/>
                    <a:pt x="315" y="825"/>
                  </a:cubicBezTo>
                  <a:cubicBezTo>
                    <a:pt x="314" y="824"/>
                    <a:pt x="312" y="824"/>
                    <a:pt x="314" y="828"/>
                  </a:cubicBezTo>
                  <a:cubicBezTo>
                    <a:pt x="314" y="828"/>
                    <a:pt x="314" y="828"/>
                    <a:pt x="314" y="828"/>
                  </a:cubicBezTo>
                  <a:cubicBezTo>
                    <a:pt x="314" y="828"/>
                    <a:pt x="311" y="827"/>
                    <a:pt x="313" y="829"/>
                  </a:cubicBezTo>
                  <a:cubicBezTo>
                    <a:pt x="317" y="832"/>
                    <a:pt x="298" y="835"/>
                    <a:pt x="322" y="827"/>
                  </a:cubicBezTo>
                  <a:cubicBezTo>
                    <a:pt x="324" y="827"/>
                    <a:pt x="324" y="827"/>
                    <a:pt x="324" y="827"/>
                  </a:cubicBezTo>
                  <a:cubicBezTo>
                    <a:pt x="323" y="828"/>
                    <a:pt x="323" y="828"/>
                    <a:pt x="323" y="828"/>
                  </a:cubicBezTo>
                  <a:cubicBezTo>
                    <a:pt x="325" y="829"/>
                    <a:pt x="325" y="829"/>
                    <a:pt x="325" y="829"/>
                  </a:cubicBezTo>
                  <a:cubicBezTo>
                    <a:pt x="324" y="830"/>
                    <a:pt x="324" y="830"/>
                    <a:pt x="324" y="830"/>
                  </a:cubicBezTo>
                  <a:cubicBezTo>
                    <a:pt x="328" y="833"/>
                    <a:pt x="328" y="833"/>
                    <a:pt x="328" y="833"/>
                  </a:cubicBezTo>
                  <a:cubicBezTo>
                    <a:pt x="327" y="833"/>
                    <a:pt x="330" y="836"/>
                    <a:pt x="325" y="834"/>
                  </a:cubicBezTo>
                  <a:cubicBezTo>
                    <a:pt x="329" y="837"/>
                    <a:pt x="317" y="835"/>
                    <a:pt x="329" y="835"/>
                  </a:cubicBezTo>
                  <a:cubicBezTo>
                    <a:pt x="329" y="832"/>
                    <a:pt x="329" y="832"/>
                    <a:pt x="329" y="832"/>
                  </a:cubicBezTo>
                  <a:cubicBezTo>
                    <a:pt x="332" y="834"/>
                    <a:pt x="332" y="829"/>
                    <a:pt x="332" y="830"/>
                  </a:cubicBezTo>
                  <a:cubicBezTo>
                    <a:pt x="341" y="829"/>
                    <a:pt x="341" y="829"/>
                    <a:pt x="341" y="829"/>
                  </a:cubicBezTo>
                  <a:cubicBezTo>
                    <a:pt x="340" y="829"/>
                    <a:pt x="341" y="828"/>
                    <a:pt x="341" y="827"/>
                  </a:cubicBezTo>
                  <a:cubicBezTo>
                    <a:pt x="336" y="827"/>
                    <a:pt x="336" y="827"/>
                    <a:pt x="336" y="827"/>
                  </a:cubicBezTo>
                  <a:cubicBezTo>
                    <a:pt x="328" y="825"/>
                    <a:pt x="328" y="825"/>
                    <a:pt x="328" y="825"/>
                  </a:cubicBezTo>
                  <a:cubicBezTo>
                    <a:pt x="327" y="826"/>
                    <a:pt x="331" y="826"/>
                    <a:pt x="328" y="822"/>
                  </a:cubicBezTo>
                  <a:cubicBezTo>
                    <a:pt x="322" y="824"/>
                    <a:pt x="322" y="824"/>
                    <a:pt x="322" y="824"/>
                  </a:cubicBezTo>
                  <a:cubicBezTo>
                    <a:pt x="319" y="822"/>
                    <a:pt x="319" y="822"/>
                    <a:pt x="319" y="822"/>
                  </a:cubicBezTo>
                  <a:cubicBezTo>
                    <a:pt x="322" y="822"/>
                    <a:pt x="322" y="822"/>
                    <a:pt x="322" y="822"/>
                  </a:cubicBezTo>
                  <a:cubicBezTo>
                    <a:pt x="323" y="822"/>
                    <a:pt x="323" y="822"/>
                    <a:pt x="323" y="822"/>
                  </a:cubicBezTo>
                  <a:cubicBezTo>
                    <a:pt x="322" y="820"/>
                    <a:pt x="322" y="820"/>
                    <a:pt x="322" y="820"/>
                  </a:cubicBezTo>
                  <a:cubicBezTo>
                    <a:pt x="327" y="822"/>
                    <a:pt x="327" y="822"/>
                    <a:pt x="327" y="822"/>
                  </a:cubicBezTo>
                  <a:cubicBezTo>
                    <a:pt x="326" y="819"/>
                    <a:pt x="326" y="819"/>
                    <a:pt x="326" y="819"/>
                  </a:cubicBezTo>
                  <a:cubicBezTo>
                    <a:pt x="319" y="818"/>
                    <a:pt x="319" y="818"/>
                    <a:pt x="319" y="818"/>
                  </a:cubicBezTo>
                  <a:cubicBezTo>
                    <a:pt x="318" y="817"/>
                    <a:pt x="318" y="817"/>
                    <a:pt x="318" y="817"/>
                  </a:cubicBezTo>
                  <a:cubicBezTo>
                    <a:pt x="314" y="816"/>
                    <a:pt x="314" y="816"/>
                    <a:pt x="314" y="816"/>
                  </a:cubicBezTo>
                  <a:cubicBezTo>
                    <a:pt x="311" y="818"/>
                    <a:pt x="311" y="818"/>
                    <a:pt x="311" y="818"/>
                  </a:cubicBezTo>
                  <a:cubicBezTo>
                    <a:pt x="309" y="816"/>
                    <a:pt x="309" y="816"/>
                    <a:pt x="309" y="816"/>
                  </a:cubicBezTo>
                  <a:cubicBezTo>
                    <a:pt x="304" y="817"/>
                    <a:pt x="304" y="817"/>
                    <a:pt x="304" y="817"/>
                  </a:cubicBezTo>
                  <a:cubicBezTo>
                    <a:pt x="307" y="819"/>
                    <a:pt x="307" y="819"/>
                    <a:pt x="307" y="819"/>
                  </a:cubicBezTo>
                  <a:cubicBezTo>
                    <a:pt x="310" y="817"/>
                    <a:pt x="310" y="817"/>
                    <a:pt x="310" y="817"/>
                  </a:cubicBezTo>
                  <a:cubicBezTo>
                    <a:pt x="310" y="817"/>
                    <a:pt x="314" y="814"/>
                    <a:pt x="310" y="820"/>
                  </a:cubicBezTo>
                  <a:cubicBezTo>
                    <a:pt x="307" y="820"/>
                    <a:pt x="307" y="820"/>
                    <a:pt x="307" y="820"/>
                  </a:cubicBezTo>
                  <a:cubicBezTo>
                    <a:pt x="306" y="819"/>
                    <a:pt x="307" y="819"/>
                    <a:pt x="307" y="819"/>
                  </a:cubicBezTo>
                  <a:cubicBezTo>
                    <a:pt x="304" y="819"/>
                    <a:pt x="304" y="819"/>
                    <a:pt x="304" y="819"/>
                  </a:cubicBezTo>
                  <a:cubicBezTo>
                    <a:pt x="302" y="817"/>
                    <a:pt x="302" y="817"/>
                    <a:pt x="302" y="817"/>
                  </a:cubicBezTo>
                  <a:cubicBezTo>
                    <a:pt x="296" y="818"/>
                    <a:pt x="296" y="818"/>
                    <a:pt x="296" y="818"/>
                  </a:cubicBezTo>
                  <a:cubicBezTo>
                    <a:pt x="293" y="822"/>
                    <a:pt x="293" y="822"/>
                    <a:pt x="293" y="822"/>
                  </a:cubicBezTo>
                  <a:cubicBezTo>
                    <a:pt x="291" y="820"/>
                    <a:pt x="291" y="820"/>
                    <a:pt x="291" y="820"/>
                  </a:cubicBezTo>
                  <a:cubicBezTo>
                    <a:pt x="293" y="819"/>
                    <a:pt x="293" y="819"/>
                    <a:pt x="293" y="819"/>
                  </a:cubicBezTo>
                  <a:cubicBezTo>
                    <a:pt x="285" y="818"/>
                    <a:pt x="285" y="818"/>
                    <a:pt x="285" y="818"/>
                  </a:cubicBezTo>
                  <a:cubicBezTo>
                    <a:pt x="284" y="818"/>
                    <a:pt x="293" y="815"/>
                    <a:pt x="282" y="820"/>
                  </a:cubicBezTo>
                  <a:cubicBezTo>
                    <a:pt x="286" y="820"/>
                    <a:pt x="281" y="818"/>
                    <a:pt x="285" y="816"/>
                  </a:cubicBezTo>
                  <a:cubicBezTo>
                    <a:pt x="286" y="818"/>
                    <a:pt x="286" y="818"/>
                    <a:pt x="286" y="818"/>
                  </a:cubicBezTo>
                  <a:cubicBezTo>
                    <a:pt x="289" y="819"/>
                    <a:pt x="291" y="812"/>
                    <a:pt x="292" y="818"/>
                  </a:cubicBezTo>
                  <a:cubicBezTo>
                    <a:pt x="293" y="817"/>
                    <a:pt x="298" y="821"/>
                    <a:pt x="292" y="815"/>
                  </a:cubicBezTo>
                  <a:cubicBezTo>
                    <a:pt x="291" y="812"/>
                    <a:pt x="291" y="816"/>
                    <a:pt x="296" y="813"/>
                  </a:cubicBezTo>
                  <a:cubicBezTo>
                    <a:pt x="295" y="812"/>
                    <a:pt x="299" y="810"/>
                    <a:pt x="293" y="811"/>
                  </a:cubicBezTo>
                  <a:cubicBezTo>
                    <a:pt x="292" y="812"/>
                    <a:pt x="292" y="812"/>
                    <a:pt x="292" y="812"/>
                  </a:cubicBezTo>
                  <a:cubicBezTo>
                    <a:pt x="291" y="811"/>
                    <a:pt x="291" y="811"/>
                    <a:pt x="291" y="811"/>
                  </a:cubicBezTo>
                  <a:cubicBezTo>
                    <a:pt x="288" y="814"/>
                    <a:pt x="288" y="814"/>
                    <a:pt x="288" y="814"/>
                  </a:cubicBezTo>
                  <a:cubicBezTo>
                    <a:pt x="289" y="812"/>
                    <a:pt x="289" y="812"/>
                    <a:pt x="289" y="812"/>
                  </a:cubicBezTo>
                  <a:cubicBezTo>
                    <a:pt x="288" y="812"/>
                    <a:pt x="297" y="808"/>
                    <a:pt x="286" y="811"/>
                  </a:cubicBezTo>
                  <a:cubicBezTo>
                    <a:pt x="292" y="810"/>
                    <a:pt x="292" y="810"/>
                    <a:pt x="292" y="810"/>
                  </a:cubicBezTo>
                  <a:cubicBezTo>
                    <a:pt x="290" y="808"/>
                    <a:pt x="290" y="808"/>
                    <a:pt x="290" y="808"/>
                  </a:cubicBezTo>
                  <a:cubicBezTo>
                    <a:pt x="286" y="809"/>
                    <a:pt x="286" y="809"/>
                    <a:pt x="286" y="809"/>
                  </a:cubicBezTo>
                  <a:cubicBezTo>
                    <a:pt x="286" y="809"/>
                    <a:pt x="286" y="809"/>
                    <a:pt x="286" y="809"/>
                  </a:cubicBezTo>
                  <a:cubicBezTo>
                    <a:pt x="282" y="804"/>
                    <a:pt x="294" y="809"/>
                    <a:pt x="286" y="802"/>
                  </a:cubicBezTo>
                  <a:cubicBezTo>
                    <a:pt x="289" y="802"/>
                    <a:pt x="289" y="802"/>
                    <a:pt x="289" y="802"/>
                  </a:cubicBezTo>
                  <a:cubicBezTo>
                    <a:pt x="290" y="800"/>
                    <a:pt x="290" y="800"/>
                    <a:pt x="290" y="800"/>
                  </a:cubicBezTo>
                  <a:cubicBezTo>
                    <a:pt x="294" y="800"/>
                    <a:pt x="294" y="800"/>
                    <a:pt x="294" y="800"/>
                  </a:cubicBezTo>
                  <a:cubicBezTo>
                    <a:pt x="294" y="799"/>
                    <a:pt x="294" y="799"/>
                    <a:pt x="294" y="799"/>
                  </a:cubicBezTo>
                  <a:cubicBezTo>
                    <a:pt x="299" y="798"/>
                    <a:pt x="299" y="798"/>
                    <a:pt x="299" y="798"/>
                  </a:cubicBezTo>
                  <a:cubicBezTo>
                    <a:pt x="297" y="797"/>
                    <a:pt x="297" y="797"/>
                    <a:pt x="297" y="797"/>
                  </a:cubicBezTo>
                  <a:cubicBezTo>
                    <a:pt x="299" y="797"/>
                    <a:pt x="299" y="796"/>
                    <a:pt x="300" y="795"/>
                  </a:cubicBezTo>
                  <a:cubicBezTo>
                    <a:pt x="295" y="793"/>
                    <a:pt x="295" y="793"/>
                    <a:pt x="295" y="793"/>
                  </a:cubicBezTo>
                  <a:cubicBezTo>
                    <a:pt x="291" y="794"/>
                    <a:pt x="310" y="803"/>
                    <a:pt x="287" y="793"/>
                  </a:cubicBezTo>
                  <a:cubicBezTo>
                    <a:pt x="284" y="790"/>
                    <a:pt x="284" y="790"/>
                    <a:pt x="284" y="790"/>
                  </a:cubicBezTo>
                  <a:cubicBezTo>
                    <a:pt x="283" y="791"/>
                    <a:pt x="283" y="791"/>
                    <a:pt x="283" y="791"/>
                  </a:cubicBezTo>
                  <a:cubicBezTo>
                    <a:pt x="287" y="787"/>
                    <a:pt x="287" y="787"/>
                    <a:pt x="287" y="787"/>
                  </a:cubicBezTo>
                  <a:cubicBezTo>
                    <a:pt x="291" y="788"/>
                    <a:pt x="291" y="788"/>
                    <a:pt x="291" y="788"/>
                  </a:cubicBezTo>
                  <a:cubicBezTo>
                    <a:pt x="292" y="787"/>
                    <a:pt x="292" y="787"/>
                    <a:pt x="292" y="787"/>
                  </a:cubicBezTo>
                  <a:cubicBezTo>
                    <a:pt x="291" y="786"/>
                    <a:pt x="291" y="786"/>
                    <a:pt x="291" y="786"/>
                  </a:cubicBezTo>
                  <a:cubicBezTo>
                    <a:pt x="295" y="784"/>
                    <a:pt x="295" y="784"/>
                    <a:pt x="295" y="784"/>
                  </a:cubicBezTo>
                  <a:cubicBezTo>
                    <a:pt x="292" y="783"/>
                    <a:pt x="292" y="783"/>
                    <a:pt x="292" y="783"/>
                  </a:cubicBezTo>
                  <a:cubicBezTo>
                    <a:pt x="294" y="781"/>
                    <a:pt x="294" y="781"/>
                    <a:pt x="294" y="781"/>
                  </a:cubicBezTo>
                  <a:cubicBezTo>
                    <a:pt x="294" y="778"/>
                    <a:pt x="294" y="778"/>
                    <a:pt x="294" y="778"/>
                  </a:cubicBezTo>
                  <a:cubicBezTo>
                    <a:pt x="290" y="776"/>
                    <a:pt x="290" y="776"/>
                    <a:pt x="290" y="776"/>
                  </a:cubicBezTo>
                  <a:cubicBezTo>
                    <a:pt x="292" y="774"/>
                    <a:pt x="292" y="774"/>
                    <a:pt x="292" y="774"/>
                  </a:cubicBezTo>
                  <a:cubicBezTo>
                    <a:pt x="286" y="770"/>
                    <a:pt x="286" y="770"/>
                    <a:pt x="286" y="770"/>
                  </a:cubicBezTo>
                  <a:cubicBezTo>
                    <a:pt x="286" y="765"/>
                    <a:pt x="286" y="765"/>
                    <a:pt x="286" y="765"/>
                  </a:cubicBezTo>
                  <a:cubicBezTo>
                    <a:pt x="289" y="764"/>
                    <a:pt x="289" y="764"/>
                    <a:pt x="289" y="764"/>
                  </a:cubicBezTo>
                  <a:cubicBezTo>
                    <a:pt x="289" y="760"/>
                    <a:pt x="289" y="760"/>
                    <a:pt x="289" y="760"/>
                  </a:cubicBezTo>
                  <a:cubicBezTo>
                    <a:pt x="289" y="760"/>
                    <a:pt x="286" y="761"/>
                    <a:pt x="290" y="760"/>
                  </a:cubicBezTo>
                  <a:cubicBezTo>
                    <a:pt x="286" y="758"/>
                    <a:pt x="286" y="758"/>
                    <a:pt x="286" y="758"/>
                  </a:cubicBezTo>
                  <a:cubicBezTo>
                    <a:pt x="288" y="757"/>
                    <a:pt x="288" y="757"/>
                    <a:pt x="288" y="757"/>
                  </a:cubicBezTo>
                  <a:cubicBezTo>
                    <a:pt x="295" y="758"/>
                    <a:pt x="295" y="758"/>
                    <a:pt x="295" y="758"/>
                  </a:cubicBezTo>
                  <a:cubicBezTo>
                    <a:pt x="296" y="758"/>
                    <a:pt x="296" y="758"/>
                    <a:pt x="296" y="758"/>
                  </a:cubicBezTo>
                  <a:cubicBezTo>
                    <a:pt x="296" y="756"/>
                    <a:pt x="296" y="756"/>
                    <a:pt x="296" y="756"/>
                  </a:cubicBezTo>
                  <a:cubicBezTo>
                    <a:pt x="297" y="755"/>
                    <a:pt x="297" y="755"/>
                    <a:pt x="297" y="755"/>
                  </a:cubicBezTo>
                  <a:cubicBezTo>
                    <a:pt x="293" y="752"/>
                    <a:pt x="293" y="752"/>
                    <a:pt x="293" y="752"/>
                  </a:cubicBezTo>
                  <a:cubicBezTo>
                    <a:pt x="292" y="752"/>
                    <a:pt x="292" y="752"/>
                    <a:pt x="292" y="752"/>
                  </a:cubicBezTo>
                  <a:cubicBezTo>
                    <a:pt x="298" y="750"/>
                    <a:pt x="298" y="750"/>
                    <a:pt x="298" y="750"/>
                  </a:cubicBezTo>
                  <a:cubicBezTo>
                    <a:pt x="299" y="750"/>
                    <a:pt x="299" y="750"/>
                    <a:pt x="299" y="750"/>
                  </a:cubicBezTo>
                  <a:cubicBezTo>
                    <a:pt x="300" y="750"/>
                    <a:pt x="296" y="753"/>
                    <a:pt x="297" y="751"/>
                  </a:cubicBezTo>
                  <a:cubicBezTo>
                    <a:pt x="301" y="752"/>
                    <a:pt x="301" y="752"/>
                    <a:pt x="301" y="752"/>
                  </a:cubicBezTo>
                  <a:cubicBezTo>
                    <a:pt x="305" y="751"/>
                    <a:pt x="305" y="751"/>
                    <a:pt x="305" y="751"/>
                  </a:cubicBezTo>
                  <a:cubicBezTo>
                    <a:pt x="305" y="747"/>
                    <a:pt x="305" y="747"/>
                    <a:pt x="305" y="747"/>
                  </a:cubicBezTo>
                  <a:cubicBezTo>
                    <a:pt x="310" y="747"/>
                    <a:pt x="310" y="747"/>
                    <a:pt x="310" y="747"/>
                  </a:cubicBezTo>
                  <a:cubicBezTo>
                    <a:pt x="310" y="746"/>
                    <a:pt x="310" y="746"/>
                    <a:pt x="310" y="746"/>
                  </a:cubicBezTo>
                  <a:cubicBezTo>
                    <a:pt x="315" y="745"/>
                    <a:pt x="315" y="745"/>
                    <a:pt x="315" y="745"/>
                  </a:cubicBezTo>
                  <a:cubicBezTo>
                    <a:pt x="318" y="745"/>
                    <a:pt x="318" y="745"/>
                    <a:pt x="318" y="745"/>
                  </a:cubicBezTo>
                  <a:cubicBezTo>
                    <a:pt x="321" y="741"/>
                    <a:pt x="321" y="741"/>
                    <a:pt x="321" y="741"/>
                  </a:cubicBezTo>
                  <a:cubicBezTo>
                    <a:pt x="319" y="738"/>
                    <a:pt x="319" y="738"/>
                    <a:pt x="319" y="738"/>
                  </a:cubicBezTo>
                  <a:cubicBezTo>
                    <a:pt x="317" y="737"/>
                    <a:pt x="319" y="743"/>
                    <a:pt x="315" y="738"/>
                  </a:cubicBezTo>
                  <a:cubicBezTo>
                    <a:pt x="313" y="740"/>
                    <a:pt x="313" y="740"/>
                    <a:pt x="313" y="740"/>
                  </a:cubicBezTo>
                  <a:cubicBezTo>
                    <a:pt x="312" y="736"/>
                    <a:pt x="312" y="736"/>
                    <a:pt x="312" y="736"/>
                  </a:cubicBezTo>
                  <a:cubicBezTo>
                    <a:pt x="309" y="736"/>
                    <a:pt x="309" y="736"/>
                    <a:pt x="309" y="736"/>
                  </a:cubicBezTo>
                  <a:cubicBezTo>
                    <a:pt x="309" y="737"/>
                    <a:pt x="304" y="738"/>
                    <a:pt x="309" y="739"/>
                  </a:cubicBezTo>
                  <a:cubicBezTo>
                    <a:pt x="303" y="742"/>
                    <a:pt x="303" y="742"/>
                    <a:pt x="303" y="742"/>
                  </a:cubicBezTo>
                  <a:cubicBezTo>
                    <a:pt x="300" y="742"/>
                    <a:pt x="300" y="742"/>
                    <a:pt x="300" y="742"/>
                  </a:cubicBezTo>
                  <a:cubicBezTo>
                    <a:pt x="299" y="739"/>
                    <a:pt x="299" y="739"/>
                    <a:pt x="299" y="739"/>
                  </a:cubicBezTo>
                  <a:cubicBezTo>
                    <a:pt x="296" y="738"/>
                    <a:pt x="296" y="738"/>
                    <a:pt x="296" y="738"/>
                  </a:cubicBezTo>
                  <a:cubicBezTo>
                    <a:pt x="300" y="736"/>
                    <a:pt x="300" y="736"/>
                    <a:pt x="300" y="736"/>
                  </a:cubicBezTo>
                  <a:cubicBezTo>
                    <a:pt x="304" y="739"/>
                    <a:pt x="304" y="739"/>
                    <a:pt x="304" y="739"/>
                  </a:cubicBezTo>
                  <a:cubicBezTo>
                    <a:pt x="306" y="736"/>
                    <a:pt x="306" y="736"/>
                    <a:pt x="306" y="736"/>
                  </a:cubicBezTo>
                  <a:cubicBezTo>
                    <a:pt x="305" y="735"/>
                    <a:pt x="305" y="735"/>
                    <a:pt x="305" y="735"/>
                  </a:cubicBezTo>
                  <a:cubicBezTo>
                    <a:pt x="302" y="736"/>
                    <a:pt x="302" y="736"/>
                    <a:pt x="302" y="736"/>
                  </a:cubicBezTo>
                  <a:cubicBezTo>
                    <a:pt x="301" y="733"/>
                    <a:pt x="301" y="733"/>
                    <a:pt x="301" y="733"/>
                  </a:cubicBezTo>
                  <a:cubicBezTo>
                    <a:pt x="301" y="732"/>
                    <a:pt x="301" y="732"/>
                    <a:pt x="301" y="732"/>
                  </a:cubicBezTo>
                  <a:cubicBezTo>
                    <a:pt x="303" y="731"/>
                    <a:pt x="303" y="731"/>
                    <a:pt x="303" y="731"/>
                  </a:cubicBezTo>
                  <a:cubicBezTo>
                    <a:pt x="304" y="732"/>
                    <a:pt x="304" y="732"/>
                    <a:pt x="304" y="732"/>
                  </a:cubicBezTo>
                  <a:cubicBezTo>
                    <a:pt x="307" y="731"/>
                    <a:pt x="307" y="731"/>
                    <a:pt x="307" y="731"/>
                  </a:cubicBezTo>
                  <a:cubicBezTo>
                    <a:pt x="305" y="729"/>
                    <a:pt x="305" y="729"/>
                    <a:pt x="305" y="729"/>
                  </a:cubicBezTo>
                  <a:cubicBezTo>
                    <a:pt x="307" y="728"/>
                    <a:pt x="307" y="728"/>
                    <a:pt x="307" y="728"/>
                  </a:cubicBezTo>
                  <a:cubicBezTo>
                    <a:pt x="305" y="727"/>
                    <a:pt x="305" y="727"/>
                    <a:pt x="305" y="727"/>
                  </a:cubicBezTo>
                  <a:cubicBezTo>
                    <a:pt x="289" y="736"/>
                    <a:pt x="289" y="736"/>
                    <a:pt x="289" y="736"/>
                  </a:cubicBezTo>
                  <a:cubicBezTo>
                    <a:pt x="291" y="738"/>
                    <a:pt x="291" y="738"/>
                    <a:pt x="291" y="738"/>
                  </a:cubicBezTo>
                  <a:cubicBezTo>
                    <a:pt x="289" y="739"/>
                    <a:pt x="289" y="739"/>
                    <a:pt x="289" y="739"/>
                  </a:cubicBezTo>
                  <a:cubicBezTo>
                    <a:pt x="286" y="736"/>
                    <a:pt x="286" y="736"/>
                    <a:pt x="286" y="736"/>
                  </a:cubicBezTo>
                  <a:cubicBezTo>
                    <a:pt x="286" y="736"/>
                    <a:pt x="291" y="733"/>
                    <a:pt x="285" y="738"/>
                  </a:cubicBezTo>
                  <a:cubicBezTo>
                    <a:pt x="285" y="740"/>
                    <a:pt x="285" y="740"/>
                    <a:pt x="285" y="740"/>
                  </a:cubicBezTo>
                  <a:cubicBezTo>
                    <a:pt x="278" y="743"/>
                    <a:pt x="278" y="743"/>
                    <a:pt x="278" y="743"/>
                  </a:cubicBezTo>
                  <a:cubicBezTo>
                    <a:pt x="276" y="741"/>
                    <a:pt x="276" y="741"/>
                    <a:pt x="276" y="741"/>
                  </a:cubicBezTo>
                  <a:cubicBezTo>
                    <a:pt x="272" y="740"/>
                    <a:pt x="272" y="740"/>
                    <a:pt x="272" y="740"/>
                  </a:cubicBezTo>
                  <a:cubicBezTo>
                    <a:pt x="272" y="738"/>
                    <a:pt x="272" y="738"/>
                    <a:pt x="272" y="738"/>
                  </a:cubicBezTo>
                  <a:cubicBezTo>
                    <a:pt x="267" y="738"/>
                    <a:pt x="267" y="738"/>
                    <a:pt x="267" y="738"/>
                  </a:cubicBezTo>
                  <a:cubicBezTo>
                    <a:pt x="269" y="734"/>
                    <a:pt x="269" y="734"/>
                    <a:pt x="269" y="734"/>
                  </a:cubicBezTo>
                  <a:cubicBezTo>
                    <a:pt x="261" y="734"/>
                    <a:pt x="261" y="734"/>
                    <a:pt x="261" y="734"/>
                  </a:cubicBezTo>
                  <a:cubicBezTo>
                    <a:pt x="260" y="734"/>
                    <a:pt x="260" y="735"/>
                    <a:pt x="260" y="736"/>
                  </a:cubicBezTo>
                  <a:cubicBezTo>
                    <a:pt x="262" y="736"/>
                    <a:pt x="262" y="736"/>
                    <a:pt x="262" y="736"/>
                  </a:cubicBezTo>
                  <a:cubicBezTo>
                    <a:pt x="261" y="736"/>
                    <a:pt x="259" y="736"/>
                    <a:pt x="259" y="739"/>
                  </a:cubicBezTo>
                  <a:cubicBezTo>
                    <a:pt x="264" y="743"/>
                    <a:pt x="264" y="743"/>
                    <a:pt x="264" y="743"/>
                  </a:cubicBezTo>
                  <a:cubicBezTo>
                    <a:pt x="258" y="742"/>
                    <a:pt x="258" y="742"/>
                    <a:pt x="258" y="742"/>
                  </a:cubicBezTo>
                  <a:cubicBezTo>
                    <a:pt x="258" y="743"/>
                    <a:pt x="258" y="743"/>
                    <a:pt x="258" y="743"/>
                  </a:cubicBezTo>
                  <a:cubicBezTo>
                    <a:pt x="255" y="743"/>
                    <a:pt x="255" y="743"/>
                    <a:pt x="255" y="743"/>
                  </a:cubicBezTo>
                  <a:cubicBezTo>
                    <a:pt x="258" y="742"/>
                    <a:pt x="258" y="742"/>
                    <a:pt x="258" y="742"/>
                  </a:cubicBezTo>
                  <a:cubicBezTo>
                    <a:pt x="259" y="741"/>
                    <a:pt x="259" y="741"/>
                    <a:pt x="259" y="741"/>
                  </a:cubicBezTo>
                  <a:cubicBezTo>
                    <a:pt x="256" y="738"/>
                    <a:pt x="256" y="738"/>
                    <a:pt x="256" y="738"/>
                  </a:cubicBezTo>
                  <a:cubicBezTo>
                    <a:pt x="255" y="739"/>
                    <a:pt x="251" y="741"/>
                    <a:pt x="253" y="742"/>
                  </a:cubicBezTo>
                  <a:cubicBezTo>
                    <a:pt x="248" y="743"/>
                    <a:pt x="248" y="743"/>
                    <a:pt x="248" y="743"/>
                  </a:cubicBezTo>
                  <a:cubicBezTo>
                    <a:pt x="246" y="745"/>
                    <a:pt x="246" y="745"/>
                    <a:pt x="246" y="745"/>
                  </a:cubicBezTo>
                  <a:cubicBezTo>
                    <a:pt x="245" y="746"/>
                    <a:pt x="245" y="746"/>
                    <a:pt x="245" y="746"/>
                  </a:cubicBezTo>
                  <a:cubicBezTo>
                    <a:pt x="240" y="743"/>
                    <a:pt x="240" y="743"/>
                    <a:pt x="240" y="743"/>
                  </a:cubicBezTo>
                  <a:cubicBezTo>
                    <a:pt x="240" y="742"/>
                    <a:pt x="240" y="742"/>
                    <a:pt x="240" y="742"/>
                  </a:cubicBezTo>
                  <a:cubicBezTo>
                    <a:pt x="236" y="746"/>
                    <a:pt x="236" y="746"/>
                    <a:pt x="236" y="746"/>
                  </a:cubicBezTo>
                  <a:cubicBezTo>
                    <a:pt x="239" y="748"/>
                    <a:pt x="239" y="748"/>
                    <a:pt x="239" y="748"/>
                  </a:cubicBezTo>
                  <a:cubicBezTo>
                    <a:pt x="237" y="750"/>
                    <a:pt x="237" y="750"/>
                    <a:pt x="237" y="750"/>
                  </a:cubicBezTo>
                  <a:cubicBezTo>
                    <a:pt x="239" y="751"/>
                    <a:pt x="239" y="751"/>
                    <a:pt x="239" y="751"/>
                  </a:cubicBezTo>
                  <a:cubicBezTo>
                    <a:pt x="234" y="751"/>
                    <a:pt x="234" y="751"/>
                    <a:pt x="234" y="751"/>
                  </a:cubicBezTo>
                  <a:cubicBezTo>
                    <a:pt x="234" y="750"/>
                    <a:pt x="234" y="750"/>
                    <a:pt x="234" y="750"/>
                  </a:cubicBezTo>
                  <a:cubicBezTo>
                    <a:pt x="231" y="748"/>
                    <a:pt x="231" y="748"/>
                    <a:pt x="231" y="748"/>
                  </a:cubicBezTo>
                  <a:cubicBezTo>
                    <a:pt x="230" y="748"/>
                    <a:pt x="230" y="748"/>
                    <a:pt x="230" y="748"/>
                  </a:cubicBezTo>
                  <a:cubicBezTo>
                    <a:pt x="237" y="744"/>
                    <a:pt x="237" y="744"/>
                    <a:pt x="237" y="744"/>
                  </a:cubicBezTo>
                  <a:cubicBezTo>
                    <a:pt x="236" y="744"/>
                    <a:pt x="236" y="744"/>
                    <a:pt x="236" y="744"/>
                  </a:cubicBezTo>
                  <a:cubicBezTo>
                    <a:pt x="239" y="741"/>
                    <a:pt x="239" y="741"/>
                    <a:pt x="239" y="741"/>
                  </a:cubicBezTo>
                  <a:cubicBezTo>
                    <a:pt x="242" y="741"/>
                    <a:pt x="242" y="741"/>
                    <a:pt x="242" y="741"/>
                  </a:cubicBezTo>
                  <a:cubicBezTo>
                    <a:pt x="243" y="738"/>
                    <a:pt x="243" y="738"/>
                    <a:pt x="243" y="738"/>
                  </a:cubicBezTo>
                  <a:cubicBezTo>
                    <a:pt x="245" y="739"/>
                    <a:pt x="245" y="739"/>
                    <a:pt x="245" y="739"/>
                  </a:cubicBezTo>
                  <a:cubicBezTo>
                    <a:pt x="246" y="741"/>
                    <a:pt x="239" y="739"/>
                    <a:pt x="246" y="742"/>
                  </a:cubicBezTo>
                  <a:cubicBezTo>
                    <a:pt x="250" y="741"/>
                    <a:pt x="250" y="741"/>
                    <a:pt x="250" y="741"/>
                  </a:cubicBezTo>
                  <a:cubicBezTo>
                    <a:pt x="255" y="737"/>
                    <a:pt x="255" y="737"/>
                    <a:pt x="255" y="737"/>
                  </a:cubicBezTo>
                  <a:cubicBezTo>
                    <a:pt x="258" y="733"/>
                    <a:pt x="258" y="733"/>
                    <a:pt x="258" y="733"/>
                  </a:cubicBezTo>
                  <a:cubicBezTo>
                    <a:pt x="257" y="732"/>
                    <a:pt x="257" y="732"/>
                    <a:pt x="257" y="732"/>
                  </a:cubicBezTo>
                  <a:cubicBezTo>
                    <a:pt x="258" y="731"/>
                    <a:pt x="258" y="731"/>
                    <a:pt x="258" y="731"/>
                  </a:cubicBezTo>
                  <a:cubicBezTo>
                    <a:pt x="258" y="730"/>
                    <a:pt x="258" y="730"/>
                    <a:pt x="258" y="730"/>
                  </a:cubicBezTo>
                  <a:cubicBezTo>
                    <a:pt x="260" y="732"/>
                    <a:pt x="260" y="732"/>
                    <a:pt x="260" y="732"/>
                  </a:cubicBezTo>
                  <a:cubicBezTo>
                    <a:pt x="263" y="730"/>
                    <a:pt x="263" y="730"/>
                    <a:pt x="263" y="730"/>
                  </a:cubicBezTo>
                  <a:cubicBezTo>
                    <a:pt x="258" y="729"/>
                    <a:pt x="258" y="729"/>
                    <a:pt x="258" y="729"/>
                  </a:cubicBezTo>
                  <a:cubicBezTo>
                    <a:pt x="246" y="734"/>
                    <a:pt x="246" y="734"/>
                    <a:pt x="246" y="734"/>
                  </a:cubicBezTo>
                  <a:cubicBezTo>
                    <a:pt x="224" y="748"/>
                    <a:pt x="224" y="748"/>
                    <a:pt x="224" y="748"/>
                  </a:cubicBezTo>
                  <a:cubicBezTo>
                    <a:pt x="223" y="750"/>
                    <a:pt x="223" y="750"/>
                    <a:pt x="223" y="750"/>
                  </a:cubicBezTo>
                  <a:cubicBezTo>
                    <a:pt x="227" y="750"/>
                    <a:pt x="227" y="750"/>
                    <a:pt x="227" y="750"/>
                  </a:cubicBezTo>
                  <a:cubicBezTo>
                    <a:pt x="231" y="751"/>
                    <a:pt x="231" y="751"/>
                    <a:pt x="231" y="751"/>
                  </a:cubicBezTo>
                  <a:cubicBezTo>
                    <a:pt x="232" y="752"/>
                    <a:pt x="232" y="752"/>
                    <a:pt x="232" y="752"/>
                  </a:cubicBezTo>
                  <a:cubicBezTo>
                    <a:pt x="220" y="759"/>
                    <a:pt x="220" y="759"/>
                    <a:pt x="220" y="759"/>
                  </a:cubicBezTo>
                  <a:cubicBezTo>
                    <a:pt x="214" y="762"/>
                    <a:pt x="214" y="762"/>
                    <a:pt x="214" y="762"/>
                  </a:cubicBezTo>
                  <a:cubicBezTo>
                    <a:pt x="210" y="766"/>
                    <a:pt x="210" y="766"/>
                    <a:pt x="210" y="766"/>
                  </a:cubicBezTo>
                  <a:cubicBezTo>
                    <a:pt x="207" y="764"/>
                    <a:pt x="207" y="764"/>
                    <a:pt x="207" y="764"/>
                  </a:cubicBezTo>
                  <a:cubicBezTo>
                    <a:pt x="190" y="776"/>
                    <a:pt x="190" y="776"/>
                    <a:pt x="190" y="776"/>
                  </a:cubicBezTo>
                  <a:cubicBezTo>
                    <a:pt x="190" y="778"/>
                    <a:pt x="190" y="778"/>
                    <a:pt x="190" y="778"/>
                  </a:cubicBezTo>
                  <a:cubicBezTo>
                    <a:pt x="186" y="779"/>
                    <a:pt x="186" y="779"/>
                    <a:pt x="186" y="779"/>
                  </a:cubicBezTo>
                  <a:cubicBezTo>
                    <a:pt x="185" y="780"/>
                    <a:pt x="185" y="780"/>
                    <a:pt x="185" y="780"/>
                  </a:cubicBezTo>
                  <a:cubicBezTo>
                    <a:pt x="180" y="783"/>
                    <a:pt x="180" y="783"/>
                    <a:pt x="180" y="783"/>
                  </a:cubicBezTo>
                  <a:cubicBezTo>
                    <a:pt x="179" y="785"/>
                    <a:pt x="189" y="777"/>
                    <a:pt x="176" y="786"/>
                  </a:cubicBezTo>
                  <a:cubicBezTo>
                    <a:pt x="181" y="779"/>
                    <a:pt x="181" y="779"/>
                    <a:pt x="181" y="779"/>
                  </a:cubicBezTo>
                  <a:cubicBezTo>
                    <a:pt x="185" y="778"/>
                    <a:pt x="185" y="778"/>
                    <a:pt x="185" y="778"/>
                  </a:cubicBezTo>
                  <a:cubicBezTo>
                    <a:pt x="182" y="775"/>
                    <a:pt x="182" y="775"/>
                    <a:pt x="182" y="775"/>
                  </a:cubicBezTo>
                  <a:cubicBezTo>
                    <a:pt x="179" y="779"/>
                    <a:pt x="179" y="779"/>
                    <a:pt x="179" y="779"/>
                  </a:cubicBezTo>
                  <a:cubicBezTo>
                    <a:pt x="175" y="779"/>
                    <a:pt x="175" y="779"/>
                    <a:pt x="175" y="779"/>
                  </a:cubicBezTo>
                  <a:cubicBezTo>
                    <a:pt x="177" y="778"/>
                    <a:pt x="177" y="775"/>
                    <a:pt x="176" y="774"/>
                  </a:cubicBezTo>
                  <a:cubicBezTo>
                    <a:pt x="172" y="774"/>
                    <a:pt x="172" y="774"/>
                    <a:pt x="172" y="774"/>
                  </a:cubicBezTo>
                  <a:cubicBezTo>
                    <a:pt x="170" y="779"/>
                    <a:pt x="170" y="779"/>
                    <a:pt x="170" y="779"/>
                  </a:cubicBezTo>
                  <a:cubicBezTo>
                    <a:pt x="172" y="778"/>
                    <a:pt x="169" y="783"/>
                    <a:pt x="174" y="780"/>
                  </a:cubicBezTo>
                  <a:cubicBezTo>
                    <a:pt x="172" y="783"/>
                    <a:pt x="172" y="783"/>
                    <a:pt x="172" y="783"/>
                  </a:cubicBezTo>
                  <a:cubicBezTo>
                    <a:pt x="167" y="784"/>
                    <a:pt x="167" y="784"/>
                    <a:pt x="167" y="784"/>
                  </a:cubicBezTo>
                  <a:cubicBezTo>
                    <a:pt x="165" y="782"/>
                    <a:pt x="165" y="782"/>
                    <a:pt x="165" y="782"/>
                  </a:cubicBezTo>
                  <a:cubicBezTo>
                    <a:pt x="161" y="776"/>
                    <a:pt x="161" y="776"/>
                    <a:pt x="161" y="776"/>
                  </a:cubicBezTo>
                  <a:cubicBezTo>
                    <a:pt x="160" y="776"/>
                    <a:pt x="160" y="776"/>
                    <a:pt x="160" y="776"/>
                  </a:cubicBezTo>
                  <a:cubicBezTo>
                    <a:pt x="161" y="773"/>
                    <a:pt x="169" y="774"/>
                    <a:pt x="170" y="768"/>
                  </a:cubicBezTo>
                  <a:cubicBezTo>
                    <a:pt x="173" y="768"/>
                    <a:pt x="173" y="768"/>
                    <a:pt x="173" y="768"/>
                  </a:cubicBezTo>
                  <a:cubicBezTo>
                    <a:pt x="178" y="761"/>
                    <a:pt x="178" y="761"/>
                    <a:pt x="178" y="761"/>
                  </a:cubicBezTo>
                  <a:cubicBezTo>
                    <a:pt x="176" y="760"/>
                    <a:pt x="176" y="760"/>
                    <a:pt x="176" y="760"/>
                  </a:cubicBezTo>
                  <a:cubicBezTo>
                    <a:pt x="179" y="756"/>
                    <a:pt x="179" y="756"/>
                    <a:pt x="179" y="756"/>
                  </a:cubicBezTo>
                  <a:cubicBezTo>
                    <a:pt x="170" y="754"/>
                    <a:pt x="170" y="754"/>
                    <a:pt x="170" y="754"/>
                  </a:cubicBezTo>
                  <a:cubicBezTo>
                    <a:pt x="169" y="752"/>
                    <a:pt x="169" y="752"/>
                    <a:pt x="169" y="752"/>
                  </a:cubicBezTo>
                  <a:cubicBezTo>
                    <a:pt x="166" y="754"/>
                    <a:pt x="166" y="754"/>
                    <a:pt x="166" y="754"/>
                  </a:cubicBezTo>
                  <a:cubicBezTo>
                    <a:pt x="167" y="755"/>
                    <a:pt x="167" y="755"/>
                    <a:pt x="167" y="755"/>
                  </a:cubicBezTo>
                  <a:cubicBezTo>
                    <a:pt x="158" y="757"/>
                    <a:pt x="158" y="757"/>
                    <a:pt x="158" y="757"/>
                  </a:cubicBezTo>
                  <a:cubicBezTo>
                    <a:pt x="153" y="760"/>
                    <a:pt x="153" y="760"/>
                    <a:pt x="153" y="760"/>
                  </a:cubicBezTo>
                  <a:cubicBezTo>
                    <a:pt x="152" y="764"/>
                    <a:pt x="167" y="751"/>
                    <a:pt x="146" y="763"/>
                  </a:cubicBezTo>
                  <a:cubicBezTo>
                    <a:pt x="144" y="763"/>
                    <a:pt x="144" y="763"/>
                    <a:pt x="144" y="763"/>
                  </a:cubicBezTo>
                  <a:cubicBezTo>
                    <a:pt x="143" y="762"/>
                    <a:pt x="143" y="762"/>
                    <a:pt x="143" y="762"/>
                  </a:cubicBezTo>
                  <a:cubicBezTo>
                    <a:pt x="147" y="761"/>
                    <a:pt x="147" y="761"/>
                    <a:pt x="147" y="761"/>
                  </a:cubicBezTo>
                  <a:cubicBezTo>
                    <a:pt x="151" y="757"/>
                    <a:pt x="151" y="757"/>
                    <a:pt x="151" y="757"/>
                  </a:cubicBezTo>
                  <a:cubicBezTo>
                    <a:pt x="151" y="753"/>
                    <a:pt x="151" y="753"/>
                    <a:pt x="151" y="753"/>
                  </a:cubicBezTo>
                  <a:cubicBezTo>
                    <a:pt x="153" y="754"/>
                    <a:pt x="153" y="754"/>
                    <a:pt x="153" y="754"/>
                  </a:cubicBezTo>
                  <a:cubicBezTo>
                    <a:pt x="156" y="751"/>
                    <a:pt x="156" y="751"/>
                    <a:pt x="156" y="751"/>
                  </a:cubicBezTo>
                  <a:cubicBezTo>
                    <a:pt x="154" y="750"/>
                    <a:pt x="154" y="750"/>
                    <a:pt x="154" y="750"/>
                  </a:cubicBezTo>
                  <a:cubicBezTo>
                    <a:pt x="150" y="748"/>
                    <a:pt x="150" y="748"/>
                    <a:pt x="150" y="748"/>
                  </a:cubicBezTo>
                  <a:cubicBezTo>
                    <a:pt x="142" y="751"/>
                    <a:pt x="142" y="751"/>
                    <a:pt x="142" y="751"/>
                  </a:cubicBezTo>
                  <a:cubicBezTo>
                    <a:pt x="139" y="755"/>
                    <a:pt x="139" y="755"/>
                    <a:pt x="139" y="755"/>
                  </a:cubicBezTo>
                  <a:cubicBezTo>
                    <a:pt x="136" y="754"/>
                    <a:pt x="145" y="749"/>
                    <a:pt x="135" y="755"/>
                  </a:cubicBezTo>
                  <a:cubicBezTo>
                    <a:pt x="138" y="752"/>
                    <a:pt x="138" y="752"/>
                    <a:pt x="138" y="752"/>
                  </a:cubicBezTo>
                  <a:cubicBezTo>
                    <a:pt x="142" y="750"/>
                    <a:pt x="142" y="750"/>
                    <a:pt x="142" y="750"/>
                  </a:cubicBezTo>
                  <a:cubicBezTo>
                    <a:pt x="142" y="748"/>
                    <a:pt x="142" y="748"/>
                    <a:pt x="142" y="748"/>
                  </a:cubicBezTo>
                  <a:cubicBezTo>
                    <a:pt x="137" y="749"/>
                    <a:pt x="137" y="749"/>
                    <a:pt x="137" y="749"/>
                  </a:cubicBezTo>
                  <a:cubicBezTo>
                    <a:pt x="130" y="757"/>
                    <a:pt x="130" y="757"/>
                    <a:pt x="130" y="757"/>
                  </a:cubicBezTo>
                  <a:cubicBezTo>
                    <a:pt x="135" y="756"/>
                    <a:pt x="135" y="756"/>
                    <a:pt x="135" y="756"/>
                  </a:cubicBezTo>
                  <a:cubicBezTo>
                    <a:pt x="130" y="760"/>
                    <a:pt x="130" y="760"/>
                    <a:pt x="130" y="760"/>
                  </a:cubicBezTo>
                  <a:cubicBezTo>
                    <a:pt x="130" y="758"/>
                    <a:pt x="130" y="758"/>
                    <a:pt x="130" y="758"/>
                  </a:cubicBezTo>
                  <a:cubicBezTo>
                    <a:pt x="128" y="760"/>
                    <a:pt x="128" y="760"/>
                    <a:pt x="128" y="760"/>
                  </a:cubicBezTo>
                  <a:cubicBezTo>
                    <a:pt x="123" y="760"/>
                    <a:pt x="123" y="760"/>
                    <a:pt x="123" y="760"/>
                  </a:cubicBezTo>
                  <a:cubicBezTo>
                    <a:pt x="119" y="764"/>
                    <a:pt x="119" y="764"/>
                    <a:pt x="119" y="764"/>
                  </a:cubicBezTo>
                  <a:cubicBezTo>
                    <a:pt x="113" y="763"/>
                    <a:pt x="113" y="763"/>
                    <a:pt x="113" y="763"/>
                  </a:cubicBezTo>
                  <a:cubicBezTo>
                    <a:pt x="111" y="761"/>
                    <a:pt x="111" y="761"/>
                    <a:pt x="111" y="761"/>
                  </a:cubicBezTo>
                  <a:cubicBezTo>
                    <a:pt x="112" y="759"/>
                    <a:pt x="112" y="759"/>
                    <a:pt x="112" y="759"/>
                  </a:cubicBezTo>
                  <a:cubicBezTo>
                    <a:pt x="110" y="756"/>
                    <a:pt x="110" y="756"/>
                    <a:pt x="110" y="756"/>
                  </a:cubicBezTo>
                  <a:cubicBezTo>
                    <a:pt x="112" y="756"/>
                    <a:pt x="114" y="754"/>
                    <a:pt x="115" y="754"/>
                  </a:cubicBezTo>
                  <a:cubicBezTo>
                    <a:pt x="112" y="754"/>
                    <a:pt x="112" y="754"/>
                    <a:pt x="112" y="754"/>
                  </a:cubicBezTo>
                  <a:cubicBezTo>
                    <a:pt x="120" y="744"/>
                    <a:pt x="120" y="744"/>
                    <a:pt x="120" y="744"/>
                  </a:cubicBezTo>
                  <a:cubicBezTo>
                    <a:pt x="117" y="744"/>
                    <a:pt x="117" y="744"/>
                    <a:pt x="117" y="744"/>
                  </a:cubicBezTo>
                  <a:cubicBezTo>
                    <a:pt x="118" y="744"/>
                    <a:pt x="114" y="747"/>
                    <a:pt x="117" y="743"/>
                  </a:cubicBezTo>
                  <a:cubicBezTo>
                    <a:pt x="115" y="743"/>
                    <a:pt x="115" y="743"/>
                    <a:pt x="115" y="743"/>
                  </a:cubicBezTo>
                  <a:cubicBezTo>
                    <a:pt x="119" y="739"/>
                    <a:pt x="120" y="747"/>
                    <a:pt x="122" y="739"/>
                  </a:cubicBezTo>
                  <a:cubicBezTo>
                    <a:pt x="117" y="739"/>
                    <a:pt x="117" y="739"/>
                    <a:pt x="117" y="739"/>
                  </a:cubicBezTo>
                  <a:cubicBezTo>
                    <a:pt x="105" y="750"/>
                    <a:pt x="105" y="750"/>
                    <a:pt x="105" y="750"/>
                  </a:cubicBezTo>
                  <a:cubicBezTo>
                    <a:pt x="99" y="755"/>
                    <a:pt x="99" y="755"/>
                    <a:pt x="99" y="755"/>
                  </a:cubicBezTo>
                  <a:cubicBezTo>
                    <a:pt x="99" y="755"/>
                    <a:pt x="99" y="755"/>
                    <a:pt x="99" y="756"/>
                  </a:cubicBezTo>
                  <a:cubicBezTo>
                    <a:pt x="96" y="755"/>
                    <a:pt x="96" y="755"/>
                    <a:pt x="96" y="755"/>
                  </a:cubicBezTo>
                  <a:cubicBezTo>
                    <a:pt x="102" y="750"/>
                    <a:pt x="102" y="750"/>
                    <a:pt x="102" y="750"/>
                  </a:cubicBezTo>
                  <a:cubicBezTo>
                    <a:pt x="101" y="749"/>
                    <a:pt x="101" y="749"/>
                    <a:pt x="101" y="749"/>
                  </a:cubicBezTo>
                  <a:cubicBezTo>
                    <a:pt x="105" y="745"/>
                    <a:pt x="105" y="745"/>
                    <a:pt x="105" y="745"/>
                  </a:cubicBezTo>
                  <a:cubicBezTo>
                    <a:pt x="103" y="744"/>
                    <a:pt x="103" y="744"/>
                    <a:pt x="103" y="744"/>
                  </a:cubicBezTo>
                  <a:cubicBezTo>
                    <a:pt x="104" y="747"/>
                    <a:pt x="99" y="743"/>
                    <a:pt x="99" y="749"/>
                  </a:cubicBezTo>
                  <a:cubicBezTo>
                    <a:pt x="98" y="750"/>
                    <a:pt x="98" y="750"/>
                    <a:pt x="98" y="750"/>
                  </a:cubicBezTo>
                  <a:cubicBezTo>
                    <a:pt x="96" y="748"/>
                    <a:pt x="96" y="748"/>
                    <a:pt x="96" y="748"/>
                  </a:cubicBezTo>
                  <a:cubicBezTo>
                    <a:pt x="91" y="750"/>
                    <a:pt x="91" y="750"/>
                    <a:pt x="91" y="750"/>
                  </a:cubicBezTo>
                  <a:cubicBezTo>
                    <a:pt x="86" y="745"/>
                    <a:pt x="86" y="745"/>
                    <a:pt x="86" y="745"/>
                  </a:cubicBezTo>
                  <a:cubicBezTo>
                    <a:pt x="89" y="740"/>
                    <a:pt x="89" y="740"/>
                    <a:pt x="89" y="740"/>
                  </a:cubicBezTo>
                  <a:cubicBezTo>
                    <a:pt x="85" y="737"/>
                    <a:pt x="85" y="737"/>
                    <a:pt x="85" y="737"/>
                  </a:cubicBezTo>
                  <a:cubicBezTo>
                    <a:pt x="91" y="735"/>
                    <a:pt x="91" y="735"/>
                    <a:pt x="91" y="735"/>
                  </a:cubicBezTo>
                  <a:cubicBezTo>
                    <a:pt x="89" y="733"/>
                    <a:pt x="89" y="733"/>
                    <a:pt x="89" y="733"/>
                  </a:cubicBezTo>
                  <a:cubicBezTo>
                    <a:pt x="92" y="733"/>
                    <a:pt x="92" y="733"/>
                    <a:pt x="92" y="733"/>
                  </a:cubicBezTo>
                  <a:cubicBezTo>
                    <a:pt x="91" y="729"/>
                    <a:pt x="91" y="729"/>
                    <a:pt x="91" y="729"/>
                  </a:cubicBezTo>
                  <a:cubicBezTo>
                    <a:pt x="95" y="726"/>
                    <a:pt x="95" y="726"/>
                    <a:pt x="95" y="726"/>
                  </a:cubicBezTo>
                  <a:cubicBezTo>
                    <a:pt x="94" y="728"/>
                    <a:pt x="99" y="720"/>
                    <a:pt x="89" y="725"/>
                  </a:cubicBezTo>
                  <a:cubicBezTo>
                    <a:pt x="85" y="726"/>
                    <a:pt x="85" y="726"/>
                    <a:pt x="85" y="726"/>
                  </a:cubicBezTo>
                  <a:cubicBezTo>
                    <a:pt x="81" y="730"/>
                    <a:pt x="81" y="730"/>
                    <a:pt x="81" y="730"/>
                  </a:cubicBezTo>
                  <a:cubicBezTo>
                    <a:pt x="78" y="731"/>
                    <a:pt x="78" y="731"/>
                    <a:pt x="78" y="731"/>
                  </a:cubicBezTo>
                  <a:cubicBezTo>
                    <a:pt x="81" y="728"/>
                    <a:pt x="81" y="728"/>
                    <a:pt x="81" y="728"/>
                  </a:cubicBezTo>
                  <a:cubicBezTo>
                    <a:pt x="81" y="726"/>
                    <a:pt x="81" y="726"/>
                    <a:pt x="81" y="726"/>
                  </a:cubicBezTo>
                  <a:cubicBezTo>
                    <a:pt x="81" y="723"/>
                    <a:pt x="82" y="729"/>
                    <a:pt x="81" y="723"/>
                  </a:cubicBezTo>
                  <a:cubicBezTo>
                    <a:pt x="83" y="724"/>
                    <a:pt x="73" y="727"/>
                    <a:pt x="85" y="723"/>
                  </a:cubicBezTo>
                  <a:cubicBezTo>
                    <a:pt x="87" y="722"/>
                    <a:pt x="87" y="722"/>
                    <a:pt x="87" y="722"/>
                  </a:cubicBezTo>
                  <a:cubicBezTo>
                    <a:pt x="87" y="717"/>
                    <a:pt x="87" y="717"/>
                    <a:pt x="87" y="717"/>
                  </a:cubicBezTo>
                  <a:cubicBezTo>
                    <a:pt x="86" y="717"/>
                    <a:pt x="86" y="717"/>
                    <a:pt x="86" y="717"/>
                  </a:cubicBezTo>
                  <a:cubicBezTo>
                    <a:pt x="78" y="723"/>
                    <a:pt x="78" y="723"/>
                    <a:pt x="78" y="723"/>
                  </a:cubicBezTo>
                  <a:cubicBezTo>
                    <a:pt x="77" y="723"/>
                    <a:pt x="77" y="723"/>
                    <a:pt x="77" y="723"/>
                  </a:cubicBezTo>
                  <a:cubicBezTo>
                    <a:pt x="77" y="722"/>
                    <a:pt x="77" y="722"/>
                    <a:pt x="77" y="722"/>
                  </a:cubicBezTo>
                  <a:cubicBezTo>
                    <a:pt x="79" y="721"/>
                    <a:pt x="79" y="721"/>
                    <a:pt x="79" y="721"/>
                  </a:cubicBezTo>
                  <a:cubicBezTo>
                    <a:pt x="81" y="717"/>
                    <a:pt x="81" y="717"/>
                    <a:pt x="81" y="717"/>
                  </a:cubicBezTo>
                  <a:cubicBezTo>
                    <a:pt x="84" y="715"/>
                    <a:pt x="84" y="715"/>
                    <a:pt x="84" y="715"/>
                  </a:cubicBezTo>
                  <a:cubicBezTo>
                    <a:pt x="82" y="710"/>
                    <a:pt x="82" y="710"/>
                    <a:pt x="82" y="710"/>
                  </a:cubicBezTo>
                  <a:cubicBezTo>
                    <a:pt x="84" y="707"/>
                    <a:pt x="84" y="707"/>
                    <a:pt x="84" y="707"/>
                  </a:cubicBezTo>
                  <a:cubicBezTo>
                    <a:pt x="84" y="707"/>
                    <a:pt x="81" y="708"/>
                    <a:pt x="85" y="708"/>
                  </a:cubicBezTo>
                  <a:cubicBezTo>
                    <a:pt x="86" y="707"/>
                    <a:pt x="86" y="707"/>
                    <a:pt x="86" y="707"/>
                  </a:cubicBezTo>
                  <a:cubicBezTo>
                    <a:pt x="84" y="706"/>
                    <a:pt x="84" y="706"/>
                    <a:pt x="84" y="706"/>
                  </a:cubicBezTo>
                  <a:cubicBezTo>
                    <a:pt x="83" y="704"/>
                    <a:pt x="83" y="704"/>
                    <a:pt x="83" y="704"/>
                  </a:cubicBezTo>
                  <a:cubicBezTo>
                    <a:pt x="77" y="708"/>
                    <a:pt x="77" y="708"/>
                    <a:pt x="77" y="708"/>
                  </a:cubicBezTo>
                  <a:cubicBezTo>
                    <a:pt x="79" y="711"/>
                    <a:pt x="73" y="708"/>
                    <a:pt x="73" y="715"/>
                  </a:cubicBezTo>
                  <a:cubicBezTo>
                    <a:pt x="71" y="715"/>
                    <a:pt x="71" y="715"/>
                    <a:pt x="71" y="715"/>
                  </a:cubicBezTo>
                  <a:cubicBezTo>
                    <a:pt x="73" y="719"/>
                    <a:pt x="73" y="719"/>
                    <a:pt x="73" y="719"/>
                  </a:cubicBezTo>
                  <a:cubicBezTo>
                    <a:pt x="72" y="723"/>
                    <a:pt x="72" y="723"/>
                    <a:pt x="72" y="723"/>
                  </a:cubicBezTo>
                  <a:cubicBezTo>
                    <a:pt x="74" y="723"/>
                    <a:pt x="74" y="723"/>
                    <a:pt x="74" y="723"/>
                  </a:cubicBezTo>
                  <a:cubicBezTo>
                    <a:pt x="71" y="728"/>
                    <a:pt x="82" y="720"/>
                    <a:pt x="70" y="725"/>
                  </a:cubicBezTo>
                  <a:cubicBezTo>
                    <a:pt x="70" y="726"/>
                    <a:pt x="70" y="726"/>
                    <a:pt x="70" y="726"/>
                  </a:cubicBezTo>
                  <a:cubicBezTo>
                    <a:pt x="69" y="725"/>
                    <a:pt x="77" y="727"/>
                    <a:pt x="68" y="725"/>
                  </a:cubicBezTo>
                  <a:cubicBezTo>
                    <a:pt x="71" y="721"/>
                    <a:pt x="71" y="721"/>
                    <a:pt x="71" y="721"/>
                  </a:cubicBezTo>
                  <a:cubicBezTo>
                    <a:pt x="70" y="720"/>
                    <a:pt x="70" y="720"/>
                    <a:pt x="70" y="720"/>
                  </a:cubicBezTo>
                  <a:cubicBezTo>
                    <a:pt x="67" y="723"/>
                    <a:pt x="67" y="723"/>
                    <a:pt x="67" y="723"/>
                  </a:cubicBezTo>
                  <a:cubicBezTo>
                    <a:pt x="67" y="717"/>
                    <a:pt x="67" y="717"/>
                    <a:pt x="67" y="717"/>
                  </a:cubicBezTo>
                  <a:cubicBezTo>
                    <a:pt x="70" y="716"/>
                    <a:pt x="70" y="716"/>
                    <a:pt x="70" y="716"/>
                  </a:cubicBezTo>
                  <a:cubicBezTo>
                    <a:pt x="69" y="714"/>
                    <a:pt x="69" y="714"/>
                    <a:pt x="69" y="714"/>
                  </a:cubicBezTo>
                  <a:cubicBezTo>
                    <a:pt x="69" y="710"/>
                    <a:pt x="69" y="710"/>
                    <a:pt x="69" y="710"/>
                  </a:cubicBezTo>
                  <a:cubicBezTo>
                    <a:pt x="59" y="714"/>
                    <a:pt x="59" y="714"/>
                    <a:pt x="59" y="714"/>
                  </a:cubicBezTo>
                  <a:cubicBezTo>
                    <a:pt x="54" y="718"/>
                    <a:pt x="54" y="718"/>
                    <a:pt x="54" y="718"/>
                  </a:cubicBezTo>
                  <a:cubicBezTo>
                    <a:pt x="53" y="718"/>
                    <a:pt x="53" y="718"/>
                    <a:pt x="53" y="718"/>
                  </a:cubicBezTo>
                  <a:cubicBezTo>
                    <a:pt x="52" y="719"/>
                    <a:pt x="52" y="719"/>
                    <a:pt x="52" y="719"/>
                  </a:cubicBezTo>
                  <a:cubicBezTo>
                    <a:pt x="52" y="721"/>
                    <a:pt x="52" y="721"/>
                    <a:pt x="52" y="721"/>
                  </a:cubicBezTo>
                  <a:cubicBezTo>
                    <a:pt x="53" y="722"/>
                    <a:pt x="53" y="722"/>
                    <a:pt x="53" y="722"/>
                  </a:cubicBezTo>
                  <a:cubicBezTo>
                    <a:pt x="54" y="721"/>
                    <a:pt x="56" y="721"/>
                    <a:pt x="58" y="721"/>
                  </a:cubicBezTo>
                  <a:cubicBezTo>
                    <a:pt x="52" y="724"/>
                    <a:pt x="52" y="724"/>
                    <a:pt x="52" y="724"/>
                  </a:cubicBezTo>
                  <a:cubicBezTo>
                    <a:pt x="52" y="723"/>
                    <a:pt x="52" y="723"/>
                    <a:pt x="52" y="723"/>
                  </a:cubicBezTo>
                  <a:cubicBezTo>
                    <a:pt x="45" y="725"/>
                    <a:pt x="45" y="725"/>
                    <a:pt x="45" y="725"/>
                  </a:cubicBezTo>
                  <a:cubicBezTo>
                    <a:pt x="47" y="721"/>
                    <a:pt x="47" y="721"/>
                    <a:pt x="47" y="721"/>
                  </a:cubicBezTo>
                  <a:cubicBezTo>
                    <a:pt x="49" y="719"/>
                    <a:pt x="49" y="719"/>
                    <a:pt x="49" y="719"/>
                  </a:cubicBezTo>
                  <a:cubicBezTo>
                    <a:pt x="47" y="718"/>
                    <a:pt x="47" y="718"/>
                    <a:pt x="47" y="718"/>
                  </a:cubicBezTo>
                  <a:cubicBezTo>
                    <a:pt x="51" y="713"/>
                    <a:pt x="51" y="713"/>
                    <a:pt x="51" y="713"/>
                  </a:cubicBezTo>
                  <a:cubicBezTo>
                    <a:pt x="54" y="712"/>
                    <a:pt x="49" y="718"/>
                    <a:pt x="47" y="710"/>
                  </a:cubicBezTo>
                  <a:cubicBezTo>
                    <a:pt x="49" y="709"/>
                    <a:pt x="49" y="709"/>
                    <a:pt x="49" y="709"/>
                  </a:cubicBezTo>
                  <a:cubicBezTo>
                    <a:pt x="49" y="708"/>
                    <a:pt x="49" y="708"/>
                    <a:pt x="49" y="708"/>
                  </a:cubicBezTo>
                  <a:cubicBezTo>
                    <a:pt x="44" y="704"/>
                    <a:pt x="48" y="715"/>
                    <a:pt x="44" y="705"/>
                  </a:cubicBezTo>
                  <a:cubicBezTo>
                    <a:pt x="49" y="705"/>
                    <a:pt x="49" y="705"/>
                    <a:pt x="49" y="705"/>
                  </a:cubicBezTo>
                  <a:cubicBezTo>
                    <a:pt x="49" y="703"/>
                    <a:pt x="49" y="703"/>
                    <a:pt x="49" y="703"/>
                  </a:cubicBezTo>
                  <a:cubicBezTo>
                    <a:pt x="47" y="701"/>
                    <a:pt x="42" y="711"/>
                    <a:pt x="47" y="699"/>
                  </a:cubicBezTo>
                  <a:cubicBezTo>
                    <a:pt x="50" y="695"/>
                    <a:pt x="50" y="695"/>
                    <a:pt x="50" y="695"/>
                  </a:cubicBezTo>
                  <a:cubicBezTo>
                    <a:pt x="49" y="697"/>
                    <a:pt x="48" y="697"/>
                    <a:pt x="47" y="691"/>
                  </a:cubicBezTo>
                  <a:cubicBezTo>
                    <a:pt x="49" y="690"/>
                    <a:pt x="49" y="690"/>
                    <a:pt x="49" y="690"/>
                  </a:cubicBezTo>
                  <a:cubicBezTo>
                    <a:pt x="44" y="689"/>
                    <a:pt x="44" y="689"/>
                    <a:pt x="44" y="689"/>
                  </a:cubicBezTo>
                  <a:cubicBezTo>
                    <a:pt x="50" y="688"/>
                    <a:pt x="50" y="688"/>
                    <a:pt x="50" y="688"/>
                  </a:cubicBezTo>
                  <a:cubicBezTo>
                    <a:pt x="51" y="688"/>
                    <a:pt x="51" y="688"/>
                    <a:pt x="51" y="688"/>
                  </a:cubicBezTo>
                  <a:cubicBezTo>
                    <a:pt x="50" y="686"/>
                    <a:pt x="50" y="686"/>
                    <a:pt x="50" y="686"/>
                  </a:cubicBezTo>
                  <a:cubicBezTo>
                    <a:pt x="50" y="686"/>
                    <a:pt x="48" y="689"/>
                    <a:pt x="50" y="685"/>
                  </a:cubicBezTo>
                  <a:cubicBezTo>
                    <a:pt x="47" y="685"/>
                    <a:pt x="47" y="685"/>
                    <a:pt x="47" y="685"/>
                  </a:cubicBezTo>
                  <a:cubicBezTo>
                    <a:pt x="49" y="683"/>
                    <a:pt x="49" y="683"/>
                    <a:pt x="49" y="683"/>
                  </a:cubicBezTo>
                  <a:cubicBezTo>
                    <a:pt x="51" y="684"/>
                    <a:pt x="51" y="684"/>
                    <a:pt x="51" y="684"/>
                  </a:cubicBezTo>
                  <a:cubicBezTo>
                    <a:pt x="59" y="678"/>
                    <a:pt x="59" y="678"/>
                    <a:pt x="59" y="678"/>
                  </a:cubicBezTo>
                  <a:cubicBezTo>
                    <a:pt x="51" y="677"/>
                    <a:pt x="51" y="677"/>
                    <a:pt x="51" y="677"/>
                  </a:cubicBezTo>
                  <a:cubicBezTo>
                    <a:pt x="51" y="676"/>
                    <a:pt x="51" y="676"/>
                    <a:pt x="51" y="676"/>
                  </a:cubicBezTo>
                  <a:cubicBezTo>
                    <a:pt x="55" y="676"/>
                    <a:pt x="55" y="676"/>
                    <a:pt x="55" y="676"/>
                  </a:cubicBezTo>
                  <a:cubicBezTo>
                    <a:pt x="55" y="670"/>
                    <a:pt x="55" y="670"/>
                    <a:pt x="55" y="670"/>
                  </a:cubicBezTo>
                  <a:cubicBezTo>
                    <a:pt x="59" y="669"/>
                    <a:pt x="59" y="669"/>
                    <a:pt x="59" y="669"/>
                  </a:cubicBezTo>
                  <a:cubicBezTo>
                    <a:pt x="59" y="668"/>
                    <a:pt x="60" y="671"/>
                    <a:pt x="59" y="667"/>
                  </a:cubicBezTo>
                  <a:cubicBezTo>
                    <a:pt x="49" y="668"/>
                    <a:pt x="49" y="668"/>
                    <a:pt x="49" y="668"/>
                  </a:cubicBezTo>
                  <a:cubicBezTo>
                    <a:pt x="49" y="671"/>
                    <a:pt x="46" y="670"/>
                    <a:pt x="45" y="670"/>
                  </a:cubicBezTo>
                  <a:cubicBezTo>
                    <a:pt x="43" y="672"/>
                    <a:pt x="43" y="672"/>
                    <a:pt x="43" y="672"/>
                  </a:cubicBezTo>
                  <a:cubicBezTo>
                    <a:pt x="38" y="671"/>
                    <a:pt x="38" y="671"/>
                    <a:pt x="38" y="671"/>
                  </a:cubicBezTo>
                  <a:cubicBezTo>
                    <a:pt x="34" y="675"/>
                    <a:pt x="34" y="675"/>
                    <a:pt x="34" y="675"/>
                  </a:cubicBezTo>
                  <a:cubicBezTo>
                    <a:pt x="33" y="674"/>
                    <a:pt x="33" y="674"/>
                    <a:pt x="33" y="674"/>
                  </a:cubicBezTo>
                  <a:cubicBezTo>
                    <a:pt x="31" y="677"/>
                    <a:pt x="31" y="677"/>
                    <a:pt x="31" y="677"/>
                  </a:cubicBezTo>
                  <a:cubicBezTo>
                    <a:pt x="23" y="680"/>
                    <a:pt x="23" y="680"/>
                    <a:pt x="23" y="680"/>
                  </a:cubicBezTo>
                  <a:cubicBezTo>
                    <a:pt x="22" y="682"/>
                    <a:pt x="38" y="669"/>
                    <a:pt x="19" y="685"/>
                  </a:cubicBezTo>
                  <a:cubicBezTo>
                    <a:pt x="18" y="682"/>
                    <a:pt x="18" y="682"/>
                    <a:pt x="18" y="682"/>
                  </a:cubicBezTo>
                  <a:cubicBezTo>
                    <a:pt x="19" y="680"/>
                    <a:pt x="19" y="680"/>
                    <a:pt x="19" y="680"/>
                  </a:cubicBezTo>
                  <a:cubicBezTo>
                    <a:pt x="17" y="680"/>
                    <a:pt x="17" y="680"/>
                    <a:pt x="17" y="680"/>
                  </a:cubicBezTo>
                  <a:cubicBezTo>
                    <a:pt x="18" y="679"/>
                    <a:pt x="22" y="676"/>
                    <a:pt x="23" y="678"/>
                  </a:cubicBezTo>
                  <a:cubicBezTo>
                    <a:pt x="30" y="676"/>
                    <a:pt x="30" y="676"/>
                    <a:pt x="30" y="676"/>
                  </a:cubicBezTo>
                  <a:cubicBezTo>
                    <a:pt x="27" y="673"/>
                    <a:pt x="27" y="673"/>
                    <a:pt x="27" y="673"/>
                  </a:cubicBezTo>
                  <a:cubicBezTo>
                    <a:pt x="27" y="667"/>
                    <a:pt x="27" y="667"/>
                    <a:pt x="27" y="667"/>
                  </a:cubicBezTo>
                  <a:cubicBezTo>
                    <a:pt x="31" y="667"/>
                    <a:pt x="31" y="667"/>
                    <a:pt x="31" y="667"/>
                  </a:cubicBezTo>
                  <a:cubicBezTo>
                    <a:pt x="32" y="666"/>
                    <a:pt x="32" y="666"/>
                    <a:pt x="32" y="666"/>
                  </a:cubicBezTo>
                  <a:cubicBezTo>
                    <a:pt x="32" y="664"/>
                    <a:pt x="32" y="664"/>
                    <a:pt x="32" y="664"/>
                  </a:cubicBezTo>
                  <a:cubicBezTo>
                    <a:pt x="29" y="663"/>
                    <a:pt x="45" y="656"/>
                    <a:pt x="25" y="664"/>
                  </a:cubicBezTo>
                  <a:cubicBezTo>
                    <a:pt x="25" y="666"/>
                    <a:pt x="25" y="666"/>
                    <a:pt x="25" y="666"/>
                  </a:cubicBezTo>
                  <a:cubicBezTo>
                    <a:pt x="24" y="666"/>
                    <a:pt x="24" y="666"/>
                    <a:pt x="24" y="666"/>
                  </a:cubicBezTo>
                  <a:cubicBezTo>
                    <a:pt x="25" y="662"/>
                    <a:pt x="25" y="662"/>
                    <a:pt x="25" y="662"/>
                  </a:cubicBezTo>
                  <a:cubicBezTo>
                    <a:pt x="33" y="661"/>
                    <a:pt x="33" y="661"/>
                    <a:pt x="33" y="661"/>
                  </a:cubicBezTo>
                  <a:cubicBezTo>
                    <a:pt x="34" y="660"/>
                    <a:pt x="34" y="660"/>
                    <a:pt x="34" y="660"/>
                  </a:cubicBezTo>
                  <a:cubicBezTo>
                    <a:pt x="34" y="657"/>
                    <a:pt x="34" y="657"/>
                    <a:pt x="34" y="657"/>
                  </a:cubicBezTo>
                  <a:cubicBezTo>
                    <a:pt x="35" y="655"/>
                    <a:pt x="39" y="658"/>
                    <a:pt x="37" y="653"/>
                  </a:cubicBezTo>
                  <a:cubicBezTo>
                    <a:pt x="37" y="652"/>
                    <a:pt x="37" y="652"/>
                    <a:pt x="37" y="652"/>
                  </a:cubicBezTo>
                  <a:cubicBezTo>
                    <a:pt x="33" y="652"/>
                    <a:pt x="33" y="652"/>
                    <a:pt x="33" y="652"/>
                  </a:cubicBezTo>
                  <a:cubicBezTo>
                    <a:pt x="38" y="648"/>
                    <a:pt x="38" y="648"/>
                    <a:pt x="38" y="648"/>
                  </a:cubicBezTo>
                  <a:cubicBezTo>
                    <a:pt x="37" y="647"/>
                    <a:pt x="37" y="647"/>
                    <a:pt x="37" y="647"/>
                  </a:cubicBezTo>
                  <a:cubicBezTo>
                    <a:pt x="39" y="645"/>
                    <a:pt x="39" y="645"/>
                    <a:pt x="39" y="645"/>
                  </a:cubicBezTo>
                  <a:cubicBezTo>
                    <a:pt x="39" y="644"/>
                    <a:pt x="32" y="654"/>
                    <a:pt x="39" y="641"/>
                  </a:cubicBezTo>
                  <a:cubicBezTo>
                    <a:pt x="39" y="636"/>
                    <a:pt x="39" y="636"/>
                    <a:pt x="39" y="636"/>
                  </a:cubicBezTo>
                  <a:cubicBezTo>
                    <a:pt x="33" y="637"/>
                    <a:pt x="33" y="637"/>
                    <a:pt x="33" y="637"/>
                  </a:cubicBezTo>
                  <a:cubicBezTo>
                    <a:pt x="36" y="641"/>
                    <a:pt x="36" y="641"/>
                    <a:pt x="36" y="641"/>
                  </a:cubicBezTo>
                  <a:cubicBezTo>
                    <a:pt x="35" y="642"/>
                    <a:pt x="35" y="642"/>
                    <a:pt x="35" y="642"/>
                  </a:cubicBezTo>
                  <a:cubicBezTo>
                    <a:pt x="30" y="640"/>
                    <a:pt x="30" y="640"/>
                    <a:pt x="30" y="640"/>
                  </a:cubicBezTo>
                  <a:cubicBezTo>
                    <a:pt x="29" y="641"/>
                    <a:pt x="29" y="641"/>
                    <a:pt x="29" y="641"/>
                  </a:cubicBezTo>
                  <a:cubicBezTo>
                    <a:pt x="29" y="638"/>
                    <a:pt x="29" y="638"/>
                    <a:pt x="29" y="638"/>
                  </a:cubicBezTo>
                  <a:cubicBezTo>
                    <a:pt x="30" y="638"/>
                    <a:pt x="30" y="642"/>
                    <a:pt x="31" y="637"/>
                  </a:cubicBezTo>
                  <a:cubicBezTo>
                    <a:pt x="25" y="635"/>
                    <a:pt x="25" y="635"/>
                    <a:pt x="25" y="635"/>
                  </a:cubicBezTo>
                  <a:cubicBezTo>
                    <a:pt x="25" y="636"/>
                    <a:pt x="25" y="636"/>
                    <a:pt x="25" y="636"/>
                  </a:cubicBezTo>
                  <a:cubicBezTo>
                    <a:pt x="28" y="636"/>
                    <a:pt x="24" y="630"/>
                    <a:pt x="23" y="640"/>
                  </a:cubicBezTo>
                  <a:cubicBezTo>
                    <a:pt x="19" y="641"/>
                    <a:pt x="19" y="641"/>
                    <a:pt x="19" y="641"/>
                  </a:cubicBezTo>
                  <a:cubicBezTo>
                    <a:pt x="22" y="642"/>
                    <a:pt x="22" y="642"/>
                    <a:pt x="22" y="642"/>
                  </a:cubicBezTo>
                  <a:cubicBezTo>
                    <a:pt x="20" y="649"/>
                    <a:pt x="20" y="649"/>
                    <a:pt x="20" y="649"/>
                  </a:cubicBezTo>
                  <a:cubicBezTo>
                    <a:pt x="24" y="648"/>
                    <a:pt x="14" y="646"/>
                    <a:pt x="24" y="648"/>
                  </a:cubicBezTo>
                  <a:cubicBezTo>
                    <a:pt x="20" y="652"/>
                    <a:pt x="27" y="645"/>
                    <a:pt x="20" y="649"/>
                  </a:cubicBezTo>
                  <a:cubicBezTo>
                    <a:pt x="19" y="651"/>
                    <a:pt x="19" y="651"/>
                    <a:pt x="19" y="651"/>
                  </a:cubicBezTo>
                  <a:cubicBezTo>
                    <a:pt x="15" y="655"/>
                    <a:pt x="15" y="655"/>
                    <a:pt x="15" y="655"/>
                  </a:cubicBezTo>
                  <a:cubicBezTo>
                    <a:pt x="15" y="657"/>
                    <a:pt x="15" y="657"/>
                    <a:pt x="15" y="657"/>
                  </a:cubicBezTo>
                  <a:cubicBezTo>
                    <a:pt x="13" y="658"/>
                    <a:pt x="13" y="658"/>
                    <a:pt x="13" y="658"/>
                  </a:cubicBezTo>
                  <a:cubicBezTo>
                    <a:pt x="13" y="659"/>
                    <a:pt x="13" y="659"/>
                    <a:pt x="13" y="659"/>
                  </a:cubicBezTo>
                  <a:cubicBezTo>
                    <a:pt x="11" y="661"/>
                    <a:pt x="11" y="661"/>
                    <a:pt x="11" y="661"/>
                  </a:cubicBezTo>
                  <a:cubicBezTo>
                    <a:pt x="9" y="660"/>
                    <a:pt x="9" y="660"/>
                    <a:pt x="9" y="660"/>
                  </a:cubicBezTo>
                  <a:cubicBezTo>
                    <a:pt x="8" y="659"/>
                    <a:pt x="8" y="659"/>
                    <a:pt x="8" y="659"/>
                  </a:cubicBezTo>
                  <a:cubicBezTo>
                    <a:pt x="8" y="658"/>
                    <a:pt x="8" y="658"/>
                    <a:pt x="8" y="658"/>
                  </a:cubicBezTo>
                  <a:cubicBezTo>
                    <a:pt x="10" y="657"/>
                    <a:pt x="10" y="657"/>
                    <a:pt x="10" y="657"/>
                  </a:cubicBezTo>
                  <a:cubicBezTo>
                    <a:pt x="5" y="654"/>
                    <a:pt x="5" y="654"/>
                    <a:pt x="5" y="654"/>
                  </a:cubicBezTo>
                  <a:cubicBezTo>
                    <a:pt x="4" y="651"/>
                    <a:pt x="4" y="651"/>
                    <a:pt x="4" y="651"/>
                  </a:cubicBezTo>
                  <a:cubicBezTo>
                    <a:pt x="9" y="652"/>
                    <a:pt x="2" y="646"/>
                    <a:pt x="9" y="650"/>
                  </a:cubicBezTo>
                  <a:cubicBezTo>
                    <a:pt x="14" y="650"/>
                    <a:pt x="14" y="650"/>
                    <a:pt x="14" y="650"/>
                  </a:cubicBezTo>
                  <a:cubicBezTo>
                    <a:pt x="14" y="645"/>
                    <a:pt x="14" y="645"/>
                    <a:pt x="14" y="645"/>
                  </a:cubicBezTo>
                  <a:cubicBezTo>
                    <a:pt x="16" y="642"/>
                    <a:pt x="16" y="642"/>
                    <a:pt x="16" y="642"/>
                  </a:cubicBezTo>
                  <a:cubicBezTo>
                    <a:pt x="11" y="638"/>
                    <a:pt x="11" y="638"/>
                    <a:pt x="11" y="638"/>
                  </a:cubicBezTo>
                  <a:cubicBezTo>
                    <a:pt x="15" y="635"/>
                    <a:pt x="15" y="635"/>
                    <a:pt x="15" y="635"/>
                  </a:cubicBezTo>
                  <a:cubicBezTo>
                    <a:pt x="16" y="637"/>
                    <a:pt x="16" y="637"/>
                    <a:pt x="16" y="637"/>
                  </a:cubicBezTo>
                  <a:cubicBezTo>
                    <a:pt x="23" y="633"/>
                    <a:pt x="23" y="633"/>
                    <a:pt x="23" y="633"/>
                  </a:cubicBezTo>
                  <a:cubicBezTo>
                    <a:pt x="23" y="633"/>
                    <a:pt x="23" y="633"/>
                    <a:pt x="23" y="633"/>
                  </a:cubicBezTo>
                  <a:cubicBezTo>
                    <a:pt x="23" y="630"/>
                    <a:pt x="23" y="630"/>
                    <a:pt x="23" y="630"/>
                  </a:cubicBezTo>
                  <a:cubicBezTo>
                    <a:pt x="24" y="630"/>
                    <a:pt x="24" y="628"/>
                    <a:pt x="25" y="631"/>
                  </a:cubicBezTo>
                  <a:cubicBezTo>
                    <a:pt x="27" y="628"/>
                    <a:pt x="27" y="628"/>
                    <a:pt x="27" y="628"/>
                  </a:cubicBezTo>
                  <a:cubicBezTo>
                    <a:pt x="28" y="628"/>
                    <a:pt x="28" y="628"/>
                    <a:pt x="28" y="628"/>
                  </a:cubicBezTo>
                  <a:cubicBezTo>
                    <a:pt x="28" y="626"/>
                    <a:pt x="28" y="626"/>
                    <a:pt x="28" y="626"/>
                  </a:cubicBezTo>
                  <a:cubicBezTo>
                    <a:pt x="23" y="627"/>
                    <a:pt x="23" y="627"/>
                    <a:pt x="23" y="627"/>
                  </a:cubicBezTo>
                  <a:cubicBezTo>
                    <a:pt x="22" y="628"/>
                    <a:pt x="22" y="628"/>
                    <a:pt x="22" y="628"/>
                  </a:cubicBezTo>
                  <a:cubicBezTo>
                    <a:pt x="19" y="628"/>
                    <a:pt x="19" y="628"/>
                    <a:pt x="19" y="628"/>
                  </a:cubicBezTo>
                  <a:cubicBezTo>
                    <a:pt x="15" y="634"/>
                    <a:pt x="15" y="634"/>
                    <a:pt x="15" y="634"/>
                  </a:cubicBezTo>
                  <a:cubicBezTo>
                    <a:pt x="8" y="635"/>
                    <a:pt x="8" y="635"/>
                    <a:pt x="8" y="635"/>
                  </a:cubicBezTo>
                  <a:cubicBezTo>
                    <a:pt x="11" y="633"/>
                    <a:pt x="17" y="640"/>
                    <a:pt x="15" y="627"/>
                  </a:cubicBezTo>
                  <a:cubicBezTo>
                    <a:pt x="23" y="625"/>
                    <a:pt x="23" y="625"/>
                    <a:pt x="23" y="625"/>
                  </a:cubicBezTo>
                  <a:cubicBezTo>
                    <a:pt x="28" y="621"/>
                    <a:pt x="28" y="621"/>
                    <a:pt x="28" y="621"/>
                  </a:cubicBezTo>
                  <a:cubicBezTo>
                    <a:pt x="31" y="621"/>
                    <a:pt x="31" y="621"/>
                    <a:pt x="31" y="621"/>
                  </a:cubicBezTo>
                  <a:cubicBezTo>
                    <a:pt x="30" y="620"/>
                    <a:pt x="35" y="621"/>
                    <a:pt x="31" y="618"/>
                  </a:cubicBezTo>
                  <a:cubicBezTo>
                    <a:pt x="29" y="617"/>
                    <a:pt x="29" y="617"/>
                    <a:pt x="29" y="617"/>
                  </a:cubicBezTo>
                  <a:cubicBezTo>
                    <a:pt x="27" y="617"/>
                    <a:pt x="38" y="614"/>
                    <a:pt x="25" y="618"/>
                  </a:cubicBezTo>
                  <a:cubicBezTo>
                    <a:pt x="30" y="615"/>
                    <a:pt x="30" y="615"/>
                    <a:pt x="30" y="615"/>
                  </a:cubicBezTo>
                  <a:cubicBezTo>
                    <a:pt x="31" y="615"/>
                    <a:pt x="31" y="616"/>
                    <a:pt x="32" y="615"/>
                  </a:cubicBezTo>
                  <a:cubicBezTo>
                    <a:pt x="32" y="614"/>
                    <a:pt x="32" y="614"/>
                    <a:pt x="32" y="614"/>
                  </a:cubicBezTo>
                  <a:cubicBezTo>
                    <a:pt x="27" y="612"/>
                    <a:pt x="27" y="612"/>
                    <a:pt x="27" y="612"/>
                  </a:cubicBezTo>
                  <a:cubicBezTo>
                    <a:pt x="32" y="610"/>
                    <a:pt x="32" y="610"/>
                    <a:pt x="32" y="610"/>
                  </a:cubicBezTo>
                  <a:cubicBezTo>
                    <a:pt x="35" y="606"/>
                    <a:pt x="40" y="614"/>
                    <a:pt x="39" y="604"/>
                  </a:cubicBezTo>
                  <a:cubicBezTo>
                    <a:pt x="37" y="600"/>
                    <a:pt x="37" y="600"/>
                    <a:pt x="37" y="600"/>
                  </a:cubicBezTo>
                  <a:cubicBezTo>
                    <a:pt x="40" y="600"/>
                    <a:pt x="40" y="600"/>
                    <a:pt x="40" y="600"/>
                  </a:cubicBezTo>
                  <a:cubicBezTo>
                    <a:pt x="39" y="598"/>
                    <a:pt x="39" y="598"/>
                    <a:pt x="39" y="598"/>
                  </a:cubicBezTo>
                  <a:cubicBezTo>
                    <a:pt x="41" y="598"/>
                    <a:pt x="41" y="598"/>
                    <a:pt x="41" y="598"/>
                  </a:cubicBezTo>
                  <a:cubicBezTo>
                    <a:pt x="42" y="600"/>
                    <a:pt x="42" y="600"/>
                    <a:pt x="42" y="600"/>
                  </a:cubicBezTo>
                  <a:cubicBezTo>
                    <a:pt x="43" y="600"/>
                    <a:pt x="43" y="600"/>
                    <a:pt x="43" y="600"/>
                  </a:cubicBezTo>
                  <a:cubicBezTo>
                    <a:pt x="43" y="602"/>
                    <a:pt x="43" y="602"/>
                    <a:pt x="43" y="602"/>
                  </a:cubicBezTo>
                  <a:cubicBezTo>
                    <a:pt x="47" y="602"/>
                    <a:pt x="47" y="602"/>
                    <a:pt x="47" y="602"/>
                  </a:cubicBezTo>
                  <a:cubicBezTo>
                    <a:pt x="39" y="606"/>
                    <a:pt x="39" y="606"/>
                    <a:pt x="39" y="606"/>
                  </a:cubicBezTo>
                  <a:cubicBezTo>
                    <a:pt x="38" y="610"/>
                    <a:pt x="38" y="610"/>
                    <a:pt x="38" y="610"/>
                  </a:cubicBezTo>
                  <a:cubicBezTo>
                    <a:pt x="42" y="610"/>
                    <a:pt x="42" y="610"/>
                    <a:pt x="42" y="610"/>
                  </a:cubicBezTo>
                  <a:cubicBezTo>
                    <a:pt x="47" y="608"/>
                    <a:pt x="47" y="608"/>
                    <a:pt x="47" y="608"/>
                  </a:cubicBezTo>
                  <a:cubicBezTo>
                    <a:pt x="51" y="603"/>
                    <a:pt x="51" y="603"/>
                    <a:pt x="51" y="603"/>
                  </a:cubicBezTo>
                  <a:cubicBezTo>
                    <a:pt x="56" y="600"/>
                    <a:pt x="56" y="600"/>
                    <a:pt x="56" y="600"/>
                  </a:cubicBezTo>
                  <a:cubicBezTo>
                    <a:pt x="60" y="595"/>
                    <a:pt x="60" y="595"/>
                    <a:pt x="60" y="595"/>
                  </a:cubicBezTo>
                  <a:cubicBezTo>
                    <a:pt x="59" y="595"/>
                    <a:pt x="59" y="595"/>
                    <a:pt x="59" y="595"/>
                  </a:cubicBezTo>
                  <a:cubicBezTo>
                    <a:pt x="62" y="595"/>
                    <a:pt x="63" y="592"/>
                    <a:pt x="64" y="594"/>
                  </a:cubicBezTo>
                  <a:cubicBezTo>
                    <a:pt x="66" y="592"/>
                    <a:pt x="66" y="592"/>
                    <a:pt x="66" y="592"/>
                  </a:cubicBezTo>
                  <a:cubicBezTo>
                    <a:pt x="63" y="589"/>
                    <a:pt x="63" y="589"/>
                    <a:pt x="63" y="589"/>
                  </a:cubicBezTo>
                  <a:cubicBezTo>
                    <a:pt x="55" y="591"/>
                    <a:pt x="55" y="591"/>
                    <a:pt x="55" y="591"/>
                  </a:cubicBezTo>
                  <a:cubicBezTo>
                    <a:pt x="56" y="595"/>
                    <a:pt x="56" y="595"/>
                    <a:pt x="56" y="595"/>
                  </a:cubicBezTo>
                  <a:cubicBezTo>
                    <a:pt x="55" y="594"/>
                    <a:pt x="55" y="594"/>
                    <a:pt x="55" y="594"/>
                  </a:cubicBezTo>
                  <a:cubicBezTo>
                    <a:pt x="50" y="597"/>
                    <a:pt x="50" y="597"/>
                    <a:pt x="50" y="597"/>
                  </a:cubicBezTo>
                  <a:cubicBezTo>
                    <a:pt x="47" y="593"/>
                    <a:pt x="62" y="600"/>
                    <a:pt x="45" y="595"/>
                  </a:cubicBezTo>
                  <a:cubicBezTo>
                    <a:pt x="50" y="593"/>
                    <a:pt x="50" y="593"/>
                    <a:pt x="50" y="593"/>
                  </a:cubicBezTo>
                  <a:cubicBezTo>
                    <a:pt x="43" y="594"/>
                    <a:pt x="52" y="586"/>
                    <a:pt x="41" y="588"/>
                  </a:cubicBezTo>
                  <a:cubicBezTo>
                    <a:pt x="42" y="588"/>
                    <a:pt x="47" y="587"/>
                    <a:pt x="41" y="585"/>
                  </a:cubicBezTo>
                  <a:cubicBezTo>
                    <a:pt x="39" y="585"/>
                    <a:pt x="39" y="585"/>
                    <a:pt x="39" y="585"/>
                  </a:cubicBezTo>
                  <a:cubicBezTo>
                    <a:pt x="43" y="581"/>
                    <a:pt x="43" y="581"/>
                    <a:pt x="43" y="581"/>
                  </a:cubicBezTo>
                  <a:cubicBezTo>
                    <a:pt x="44" y="580"/>
                    <a:pt x="45" y="579"/>
                    <a:pt x="45" y="581"/>
                  </a:cubicBezTo>
                  <a:cubicBezTo>
                    <a:pt x="44" y="589"/>
                    <a:pt x="44" y="589"/>
                    <a:pt x="44" y="589"/>
                  </a:cubicBezTo>
                  <a:cubicBezTo>
                    <a:pt x="49" y="591"/>
                    <a:pt x="49" y="591"/>
                    <a:pt x="49" y="591"/>
                  </a:cubicBezTo>
                  <a:cubicBezTo>
                    <a:pt x="49" y="589"/>
                    <a:pt x="49" y="589"/>
                    <a:pt x="49" y="589"/>
                  </a:cubicBezTo>
                  <a:cubicBezTo>
                    <a:pt x="55" y="589"/>
                    <a:pt x="55" y="589"/>
                    <a:pt x="55" y="589"/>
                  </a:cubicBezTo>
                  <a:cubicBezTo>
                    <a:pt x="56" y="590"/>
                    <a:pt x="56" y="590"/>
                    <a:pt x="56" y="590"/>
                  </a:cubicBezTo>
                  <a:cubicBezTo>
                    <a:pt x="56" y="590"/>
                    <a:pt x="59" y="597"/>
                    <a:pt x="57" y="587"/>
                  </a:cubicBezTo>
                  <a:cubicBezTo>
                    <a:pt x="50" y="585"/>
                    <a:pt x="50" y="585"/>
                    <a:pt x="50" y="585"/>
                  </a:cubicBezTo>
                  <a:cubicBezTo>
                    <a:pt x="52" y="582"/>
                    <a:pt x="52" y="582"/>
                    <a:pt x="52" y="582"/>
                  </a:cubicBezTo>
                  <a:cubicBezTo>
                    <a:pt x="51" y="581"/>
                    <a:pt x="51" y="581"/>
                    <a:pt x="51" y="581"/>
                  </a:cubicBezTo>
                  <a:cubicBezTo>
                    <a:pt x="50" y="580"/>
                    <a:pt x="50" y="580"/>
                    <a:pt x="50" y="580"/>
                  </a:cubicBezTo>
                  <a:cubicBezTo>
                    <a:pt x="47" y="580"/>
                    <a:pt x="47" y="580"/>
                    <a:pt x="47" y="580"/>
                  </a:cubicBezTo>
                  <a:cubicBezTo>
                    <a:pt x="45" y="580"/>
                    <a:pt x="45" y="580"/>
                    <a:pt x="45" y="580"/>
                  </a:cubicBezTo>
                  <a:cubicBezTo>
                    <a:pt x="51" y="573"/>
                    <a:pt x="51" y="573"/>
                    <a:pt x="51" y="573"/>
                  </a:cubicBezTo>
                  <a:cubicBezTo>
                    <a:pt x="49" y="571"/>
                    <a:pt x="49" y="571"/>
                    <a:pt x="49" y="571"/>
                  </a:cubicBezTo>
                  <a:cubicBezTo>
                    <a:pt x="49" y="570"/>
                    <a:pt x="57" y="574"/>
                    <a:pt x="43" y="572"/>
                  </a:cubicBezTo>
                  <a:cubicBezTo>
                    <a:pt x="43" y="570"/>
                    <a:pt x="43" y="570"/>
                    <a:pt x="43" y="570"/>
                  </a:cubicBezTo>
                  <a:cubicBezTo>
                    <a:pt x="39" y="569"/>
                    <a:pt x="39" y="569"/>
                    <a:pt x="39" y="569"/>
                  </a:cubicBezTo>
                  <a:cubicBezTo>
                    <a:pt x="37" y="569"/>
                    <a:pt x="37" y="569"/>
                    <a:pt x="37" y="569"/>
                  </a:cubicBezTo>
                  <a:cubicBezTo>
                    <a:pt x="35" y="570"/>
                    <a:pt x="41" y="562"/>
                    <a:pt x="34" y="571"/>
                  </a:cubicBezTo>
                  <a:cubicBezTo>
                    <a:pt x="33" y="570"/>
                    <a:pt x="33" y="570"/>
                    <a:pt x="33" y="570"/>
                  </a:cubicBezTo>
                  <a:cubicBezTo>
                    <a:pt x="39" y="565"/>
                    <a:pt x="39" y="565"/>
                    <a:pt x="39" y="565"/>
                  </a:cubicBezTo>
                  <a:cubicBezTo>
                    <a:pt x="41" y="567"/>
                    <a:pt x="41" y="567"/>
                    <a:pt x="41" y="567"/>
                  </a:cubicBezTo>
                  <a:cubicBezTo>
                    <a:pt x="45" y="567"/>
                    <a:pt x="45" y="567"/>
                    <a:pt x="45" y="567"/>
                  </a:cubicBezTo>
                  <a:cubicBezTo>
                    <a:pt x="49" y="560"/>
                    <a:pt x="49" y="560"/>
                    <a:pt x="49" y="560"/>
                  </a:cubicBezTo>
                  <a:cubicBezTo>
                    <a:pt x="60" y="553"/>
                    <a:pt x="60" y="553"/>
                    <a:pt x="60" y="553"/>
                  </a:cubicBezTo>
                  <a:cubicBezTo>
                    <a:pt x="60" y="553"/>
                    <a:pt x="62" y="552"/>
                    <a:pt x="59" y="552"/>
                  </a:cubicBezTo>
                  <a:cubicBezTo>
                    <a:pt x="56" y="553"/>
                    <a:pt x="56" y="553"/>
                    <a:pt x="56" y="553"/>
                  </a:cubicBezTo>
                  <a:cubicBezTo>
                    <a:pt x="54" y="552"/>
                    <a:pt x="54" y="552"/>
                    <a:pt x="54" y="552"/>
                  </a:cubicBezTo>
                  <a:cubicBezTo>
                    <a:pt x="56" y="550"/>
                    <a:pt x="56" y="550"/>
                    <a:pt x="56" y="550"/>
                  </a:cubicBezTo>
                  <a:cubicBezTo>
                    <a:pt x="53" y="544"/>
                    <a:pt x="53" y="544"/>
                    <a:pt x="53" y="544"/>
                  </a:cubicBezTo>
                  <a:cubicBezTo>
                    <a:pt x="51" y="543"/>
                    <a:pt x="51" y="543"/>
                    <a:pt x="51" y="543"/>
                  </a:cubicBezTo>
                  <a:cubicBezTo>
                    <a:pt x="50" y="544"/>
                    <a:pt x="50" y="544"/>
                    <a:pt x="50" y="544"/>
                  </a:cubicBezTo>
                  <a:cubicBezTo>
                    <a:pt x="49" y="543"/>
                    <a:pt x="49" y="543"/>
                    <a:pt x="49" y="543"/>
                  </a:cubicBezTo>
                  <a:cubicBezTo>
                    <a:pt x="50" y="541"/>
                    <a:pt x="50" y="541"/>
                    <a:pt x="50" y="541"/>
                  </a:cubicBezTo>
                  <a:cubicBezTo>
                    <a:pt x="45" y="542"/>
                    <a:pt x="45" y="542"/>
                    <a:pt x="45" y="542"/>
                  </a:cubicBezTo>
                  <a:cubicBezTo>
                    <a:pt x="43" y="544"/>
                    <a:pt x="43" y="544"/>
                    <a:pt x="43" y="544"/>
                  </a:cubicBezTo>
                  <a:cubicBezTo>
                    <a:pt x="42" y="548"/>
                    <a:pt x="42" y="548"/>
                    <a:pt x="42" y="548"/>
                  </a:cubicBezTo>
                  <a:cubicBezTo>
                    <a:pt x="44" y="549"/>
                    <a:pt x="44" y="549"/>
                    <a:pt x="44" y="549"/>
                  </a:cubicBezTo>
                  <a:cubicBezTo>
                    <a:pt x="43" y="551"/>
                    <a:pt x="43" y="551"/>
                    <a:pt x="43" y="551"/>
                  </a:cubicBezTo>
                  <a:cubicBezTo>
                    <a:pt x="44" y="552"/>
                    <a:pt x="44" y="552"/>
                    <a:pt x="44" y="552"/>
                  </a:cubicBezTo>
                  <a:cubicBezTo>
                    <a:pt x="43" y="551"/>
                    <a:pt x="38" y="553"/>
                    <a:pt x="39" y="549"/>
                  </a:cubicBezTo>
                  <a:cubicBezTo>
                    <a:pt x="36" y="546"/>
                    <a:pt x="46" y="549"/>
                    <a:pt x="38" y="545"/>
                  </a:cubicBezTo>
                  <a:cubicBezTo>
                    <a:pt x="38" y="543"/>
                    <a:pt x="38" y="543"/>
                    <a:pt x="38" y="543"/>
                  </a:cubicBezTo>
                  <a:cubicBezTo>
                    <a:pt x="40" y="540"/>
                    <a:pt x="43" y="544"/>
                    <a:pt x="42" y="540"/>
                  </a:cubicBezTo>
                  <a:cubicBezTo>
                    <a:pt x="40" y="540"/>
                    <a:pt x="40" y="540"/>
                    <a:pt x="40" y="540"/>
                  </a:cubicBezTo>
                  <a:cubicBezTo>
                    <a:pt x="39" y="538"/>
                    <a:pt x="39" y="538"/>
                    <a:pt x="39" y="538"/>
                  </a:cubicBezTo>
                  <a:cubicBezTo>
                    <a:pt x="45" y="536"/>
                    <a:pt x="45" y="536"/>
                    <a:pt x="45" y="536"/>
                  </a:cubicBezTo>
                  <a:cubicBezTo>
                    <a:pt x="47" y="530"/>
                    <a:pt x="49" y="528"/>
                    <a:pt x="57" y="527"/>
                  </a:cubicBezTo>
                  <a:cubicBezTo>
                    <a:pt x="60" y="524"/>
                    <a:pt x="60" y="524"/>
                    <a:pt x="60" y="524"/>
                  </a:cubicBezTo>
                  <a:cubicBezTo>
                    <a:pt x="63" y="524"/>
                    <a:pt x="63" y="524"/>
                    <a:pt x="63" y="524"/>
                  </a:cubicBezTo>
                  <a:cubicBezTo>
                    <a:pt x="64" y="522"/>
                    <a:pt x="64" y="522"/>
                    <a:pt x="64" y="522"/>
                  </a:cubicBezTo>
                  <a:cubicBezTo>
                    <a:pt x="70" y="519"/>
                    <a:pt x="70" y="519"/>
                    <a:pt x="70" y="519"/>
                  </a:cubicBezTo>
                  <a:cubicBezTo>
                    <a:pt x="83" y="511"/>
                    <a:pt x="83" y="511"/>
                    <a:pt x="83" y="511"/>
                  </a:cubicBezTo>
                  <a:cubicBezTo>
                    <a:pt x="84" y="508"/>
                    <a:pt x="84" y="508"/>
                    <a:pt x="84" y="508"/>
                  </a:cubicBezTo>
                  <a:cubicBezTo>
                    <a:pt x="87" y="509"/>
                    <a:pt x="87" y="509"/>
                    <a:pt x="87" y="509"/>
                  </a:cubicBezTo>
                  <a:cubicBezTo>
                    <a:pt x="88" y="509"/>
                    <a:pt x="88" y="512"/>
                    <a:pt x="89" y="508"/>
                  </a:cubicBezTo>
                  <a:cubicBezTo>
                    <a:pt x="88" y="508"/>
                    <a:pt x="88" y="508"/>
                    <a:pt x="88" y="508"/>
                  </a:cubicBezTo>
                  <a:cubicBezTo>
                    <a:pt x="95" y="505"/>
                    <a:pt x="95" y="505"/>
                    <a:pt x="95" y="505"/>
                  </a:cubicBezTo>
                  <a:cubicBezTo>
                    <a:pt x="93" y="503"/>
                    <a:pt x="93" y="503"/>
                    <a:pt x="93" y="503"/>
                  </a:cubicBezTo>
                  <a:cubicBezTo>
                    <a:pt x="97" y="503"/>
                    <a:pt x="97" y="503"/>
                    <a:pt x="97" y="503"/>
                  </a:cubicBezTo>
                  <a:cubicBezTo>
                    <a:pt x="95" y="500"/>
                    <a:pt x="95" y="500"/>
                    <a:pt x="95" y="500"/>
                  </a:cubicBezTo>
                  <a:cubicBezTo>
                    <a:pt x="98" y="498"/>
                    <a:pt x="98" y="498"/>
                    <a:pt x="98" y="498"/>
                  </a:cubicBezTo>
                  <a:cubicBezTo>
                    <a:pt x="101" y="500"/>
                    <a:pt x="101" y="500"/>
                    <a:pt x="101" y="500"/>
                  </a:cubicBezTo>
                  <a:cubicBezTo>
                    <a:pt x="101" y="496"/>
                    <a:pt x="101" y="496"/>
                    <a:pt x="101" y="496"/>
                  </a:cubicBezTo>
                  <a:cubicBezTo>
                    <a:pt x="101" y="498"/>
                    <a:pt x="101" y="498"/>
                    <a:pt x="101" y="498"/>
                  </a:cubicBezTo>
                  <a:cubicBezTo>
                    <a:pt x="103" y="498"/>
                    <a:pt x="103" y="498"/>
                    <a:pt x="103" y="498"/>
                  </a:cubicBezTo>
                  <a:cubicBezTo>
                    <a:pt x="112" y="495"/>
                    <a:pt x="112" y="495"/>
                    <a:pt x="112" y="495"/>
                  </a:cubicBezTo>
                  <a:cubicBezTo>
                    <a:pt x="115" y="493"/>
                    <a:pt x="115" y="493"/>
                    <a:pt x="115" y="493"/>
                  </a:cubicBezTo>
                  <a:cubicBezTo>
                    <a:pt x="123" y="489"/>
                    <a:pt x="123" y="489"/>
                    <a:pt x="123" y="489"/>
                  </a:cubicBezTo>
                  <a:cubicBezTo>
                    <a:pt x="123" y="487"/>
                    <a:pt x="123" y="487"/>
                    <a:pt x="123" y="487"/>
                  </a:cubicBezTo>
                  <a:cubicBezTo>
                    <a:pt x="125" y="488"/>
                    <a:pt x="125" y="488"/>
                    <a:pt x="125" y="488"/>
                  </a:cubicBezTo>
                  <a:cubicBezTo>
                    <a:pt x="129" y="483"/>
                    <a:pt x="127" y="493"/>
                    <a:pt x="132" y="484"/>
                  </a:cubicBezTo>
                  <a:cubicBezTo>
                    <a:pt x="124" y="484"/>
                    <a:pt x="124" y="484"/>
                    <a:pt x="124" y="484"/>
                  </a:cubicBezTo>
                  <a:cubicBezTo>
                    <a:pt x="125" y="483"/>
                    <a:pt x="125" y="483"/>
                    <a:pt x="125" y="483"/>
                  </a:cubicBezTo>
                  <a:cubicBezTo>
                    <a:pt x="130" y="482"/>
                    <a:pt x="130" y="482"/>
                    <a:pt x="130" y="482"/>
                  </a:cubicBezTo>
                  <a:cubicBezTo>
                    <a:pt x="135" y="482"/>
                    <a:pt x="135" y="482"/>
                    <a:pt x="135" y="482"/>
                  </a:cubicBezTo>
                  <a:cubicBezTo>
                    <a:pt x="146" y="478"/>
                    <a:pt x="146" y="478"/>
                    <a:pt x="146" y="478"/>
                  </a:cubicBezTo>
                  <a:cubicBezTo>
                    <a:pt x="153" y="475"/>
                    <a:pt x="153" y="475"/>
                    <a:pt x="153" y="475"/>
                  </a:cubicBezTo>
                  <a:cubicBezTo>
                    <a:pt x="155" y="473"/>
                    <a:pt x="155" y="473"/>
                    <a:pt x="155" y="473"/>
                  </a:cubicBezTo>
                  <a:cubicBezTo>
                    <a:pt x="154" y="468"/>
                    <a:pt x="154" y="468"/>
                    <a:pt x="154" y="468"/>
                  </a:cubicBezTo>
                  <a:cubicBezTo>
                    <a:pt x="157" y="468"/>
                    <a:pt x="157" y="468"/>
                    <a:pt x="157" y="468"/>
                  </a:cubicBezTo>
                  <a:cubicBezTo>
                    <a:pt x="156" y="470"/>
                    <a:pt x="156" y="470"/>
                    <a:pt x="156" y="470"/>
                  </a:cubicBezTo>
                  <a:cubicBezTo>
                    <a:pt x="158" y="471"/>
                    <a:pt x="158" y="471"/>
                    <a:pt x="158" y="471"/>
                  </a:cubicBezTo>
                  <a:cubicBezTo>
                    <a:pt x="160" y="472"/>
                    <a:pt x="161" y="470"/>
                    <a:pt x="161" y="470"/>
                  </a:cubicBezTo>
                  <a:cubicBezTo>
                    <a:pt x="156" y="466"/>
                    <a:pt x="170" y="468"/>
                    <a:pt x="158" y="466"/>
                  </a:cubicBezTo>
                  <a:cubicBezTo>
                    <a:pt x="163" y="467"/>
                    <a:pt x="163" y="467"/>
                    <a:pt x="163" y="467"/>
                  </a:cubicBezTo>
                  <a:cubicBezTo>
                    <a:pt x="162" y="465"/>
                    <a:pt x="162" y="465"/>
                    <a:pt x="162" y="465"/>
                  </a:cubicBezTo>
                  <a:cubicBezTo>
                    <a:pt x="167" y="467"/>
                    <a:pt x="167" y="467"/>
                    <a:pt x="167" y="467"/>
                  </a:cubicBezTo>
                  <a:cubicBezTo>
                    <a:pt x="169" y="468"/>
                    <a:pt x="168" y="465"/>
                    <a:pt x="171" y="466"/>
                  </a:cubicBezTo>
                  <a:cubicBezTo>
                    <a:pt x="167" y="464"/>
                    <a:pt x="167" y="464"/>
                    <a:pt x="167" y="464"/>
                  </a:cubicBezTo>
                  <a:cubicBezTo>
                    <a:pt x="157" y="463"/>
                    <a:pt x="157" y="463"/>
                    <a:pt x="157" y="463"/>
                  </a:cubicBezTo>
                  <a:cubicBezTo>
                    <a:pt x="152" y="461"/>
                    <a:pt x="152" y="461"/>
                    <a:pt x="152" y="461"/>
                  </a:cubicBezTo>
                  <a:cubicBezTo>
                    <a:pt x="143" y="462"/>
                    <a:pt x="143" y="462"/>
                    <a:pt x="143" y="462"/>
                  </a:cubicBezTo>
                  <a:cubicBezTo>
                    <a:pt x="140" y="460"/>
                    <a:pt x="140" y="460"/>
                    <a:pt x="140" y="460"/>
                  </a:cubicBezTo>
                  <a:cubicBezTo>
                    <a:pt x="139" y="462"/>
                    <a:pt x="139" y="462"/>
                    <a:pt x="139" y="462"/>
                  </a:cubicBezTo>
                  <a:cubicBezTo>
                    <a:pt x="139" y="461"/>
                    <a:pt x="139" y="461"/>
                    <a:pt x="139" y="461"/>
                  </a:cubicBezTo>
                  <a:cubicBezTo>
                    <a:pt x="136" y="461"/>
                    <a:pt x="136" y="461"/>
                    <a:pt x="136" y="461"/>
                  </a:cubicBezTo>
                  <a:cubicBezTo>
                    <a:pt x="138" y="459"/>
                    <a:pt x="138" y="459"/>
                    <a:pt x="138" y="459"/>
                  </a:cubicBezTo>
                  <a:cubicBezTo>
                    <a:pt x="130" y="457"/>
                    <a:pt x="130" y="457"/>
                    <a:pt x="130" y="457"/>
                  </a:cubicBezTo>
                  <a:cubicBezTo>
                    <a:pt x="121" y="461"/>
                    <a:pt x="121" y="461"/>
                    <a:pt x="121" y="461"/>
                  </a:cubicBezTo>
                  <a:cubicBezTo>
                    <a:pt x="119" y="459"/>
                    <a:pt x="119" y="459"/>
                    <a:pt x="119" y="459"/>
                  </a:cubicBezTo>
                  <a:cubicBezTo>
                    <a:pt x="116" y="462"/>
                    <a:pt x="116" y="462"/>
                    <a:pt x="116" y="462"/>
                  </a:cubicBezTo>
                  <a:cubicBezTo>
                    <a:pt x="111" y="462"/>
                    <a:pt x="111" y="462"/>
                    <a:pt x="111" y="462"/>
                  </a:cubicBezTo>
                  <a:cubicBezTo>
                    <a:pt x="103" y="470"/>
                    <a:pt x="103" y="470"/>
                    <a:pt x="103" y="470"/>
                  </a:cubicBezTo>
                  <a:cubicBezTo>
                    <a:pt x="105" y="470"/>
                    <a:pt x="105" y="470"/>
                    <a:pt x="105" y="470"/>
                  </a:cubicBezTo>
                  <a:cubicBezTo>
                    <a:pt x="109" y="470"/>
                    <a:pt x="109" y="470"/>
                    <a:pt x="109" y="470"/>
                  </a:cubicBezTo>
                  <a:cubicBezTo>
                    <a:pt x="110" y="472"/>
                    <a:pt x="110" y="472"/>
                    <a:pt x="110" y="472"/>
                  </a:cubicBezTo>
                  <a:cubicBezTo>
                    <a:pt x="115" y="475"/>
                    <a:pt x="115" y="475"/>
                    <a:pt x="115" y="475"/>
                  </a:cubicBezTo>
                  <a:cubicBezTo>
                    <a:pt x="113" y="475"/>
                    <a:pt x="113" y="475"/>
                    <a:pt x="113" y="475"/>
                  </a:cubicBezTo>
                  <a:cubicBezTo>
                    <a:pt x="108" y="472"/>
                    <a:pt x="108" y="472"/>
                    <a:pt x="108" y="472"/>
                  </a:cubicBezTo>
                  <a:cubicBezTo>
                    <a:pt x="107" y="473"/>
                    <a:pt x="107" y="473"/>
                    <a:pt x="107" y="473"/>
                  </a:cubicBezTo>
                  <a:cubicBezTo>
                    <a:pt x="107" y="474"/>
                    <a:pt x="107" y="474"/>
                    <a:pt x="107" y="474"/>
                  </a:cubicBezTo>
                  <a:cubicBezTo>
                    <a:pt x="106" y="472"/>
                    <a:pt x="106" y="472"/>
                    <a:pt x="106" y="472"/>
                  </a:cubicBezTo>
                  <a:cubicBezTo>
                    <a:pt x="104" y="472"/>
                    <a:pt x="104" y="472"/>
                    <a:pt x="104" y="472"/>
                  </a:cubicBezTo>
                  <a:cubicBezTo>
                    <a:pt x="105" y="472"/>
                    <a:pt x="105" y="472"/>
                    <a:pt x="105" y="472"/>
                  </a:cubicBezTo>
                  <a:cubicBezTo>
                    <a:pt x="103" y="470"/>
                    <a:pt x="103" y="470"/>
                    <a:pt x="103" y="470"/>
                  </a:cubicBezTo>
                  <a:cubicBezTo>
                    <a:pt x="96" y="471"/>
                    <a:pt x="96" y="471"/>
                    <a:pt x="96" y="471"/>
                  </a:cubicBezTo>
                  <a:cubicBezTo>
                    <a:pt x="91" y="474"/>
                    <a:pt x="91" y="474"/>
                    <a:pt x="91" y="474"/>
                  </a:cubicBezTo>
                  <a:cubicBezTo>
                    <a:pt x="90" y="473"/>
                    <a:pt x="99" y="474"/>
                    <a:pt x="88" y="474"/>
                  </a:cubicBezTo>
                  <a:cubicBezTo>
                    <a:pt x="87" y="478"/>
                    <a:pt x="95" y="471"/>
                    <a:pt x="89" y="478"/>
                  </a:cubicBezTo>
                  <a:cubicBezTo>
                    <a:pt x="84" y="476"/>
                    <a:pt x="84" y="476"/>
                    <a:pt x="84" y="476"/>
                  </a:cubicBezTo>
                  <a:cubicBezTo>
                    <a:pt x="84" y="475"/>
                    <a:pt x="84" y="475"/>
                    <a:pt x="84" y="475"/>
                  </a:cubicBezTo>
                  <a:cubicBezTo>
                    <a:pt x="74" y="479"/>
                    <a:pt x="74" y="479"/>
                    <a:pt x="74" y="479"/>
                  </a:cubicBezTo>
                  <a:cubicBezTo>
                    <a:pt x="76" y="480"/>
                    <a:pt x="76" y="480"/>
                    <a:pt x="76" y="480"/>
                  </a:cubicBezTo>
                  <a:cubicBezTo>
                    <a:pt x="73" y="481"/>
                    <a:pt x="73" y="481"/>
                    <a:pt x="73" y="481"/>
                  </a:cubicBezTo>
                  <a:cubicBezTo>
                    <a:pt x="73" y="482"/>
                    <a:pt x="73" y="482"/>
                    <a:pt x="73" y="482"/>
                  </a:cubicBezTo>
                  <a:cubicBezTo>
                    <a:pt x="68" y="484"/>
                    <a:pt x="68" y="484"/>
                    <a:pt x="68" y="484"/>
                  </a:cubicBezTo>
                  <a:cubicBezTo>
                    <a:pt x="67" y="485"/>
                    <a:pt x="66" y="490"/>
                    <a:pt x="63" y="488"/>
                  </a:cubicBezTo>
                  <a:cubicBezTo>
                    <a:pt x="63" y="489"/>
                    <a:pt x="67" y="488"/>
                    <a:pt x="63" y="491"/>
                  </a:cubicBezTo>
                  <a:cubicBezTo>
                    <a:pt x="65" y="491"/>
                    <a:pt x="65" y="491"/>
                    <a:pt x="65" y="491"/>
                  </a:cubicBezTo>
                  <a:cubicBezTo>
                    <a:pt x="65" y="491"/>
                    <a:pt x="67" y="489"/>
                    <a:pt x="64" y="492"/>
                  </a:cubicBezTo>
                  <a:cubicBezTo>
                    <a:pt x="62" y="491"/>
                    <a:pt x="62" y="491"/>
                    <a:pt x="62" y="491"/>
                  </a:cubicBezTo>
                  <a:cubicBezTo>
                    <a:pt x="57" y="491"/>
                    <a:pt x="57" y="491"/>
                    <a:pt x="57" y="491"/>
                  </a:cubicBezTo>
                  <a:cubicBezTo>
                    <a:pt x="56" y="489"/>
                    <a:pt x="72" y="489"/>
                    <a:pt x="52" y="495"/>
                  </a:cubicBezTo>
                  <a:cubicBezTo>
                    <a:pt x="48" y="495"/>
                    <a:pt x="48" y="495"/>
                    <a:pt x="48" y="495"/>
                  </a:cubicBezTo>
                  <a:cubicBezTo>
                    <a:pt x="49" y="494"/>
                    <a:pt x="49" y="494"/>
                    <a:pt x="49" y="494"/>
                  </a:cubicBezTo>
                  <a:cubicBezTo>
                    <a:pt x="46" y="491"/>
                    <a:pt x="46" y="491"/>
                    <a:pt x="46" y="491"/>
                  </a:cubicBezTo>
                  <a:cubicBezTo>
                    <a:pt x="50" y="491"/>
                    <a:pt x="50" y="491"/>
                    <a:pt x="50" y="491"/>
                  </a:cubicBezTo>
                  <a:cubicBezTo>
                    <a:pt x="54" y="487"/>
                    <a:pt x="54" y="487"/>
                    <a:pt x="54" y="487"/>
                  </a:cubicBezTo>
                  <a:cubicBezTo>
                    <a:pt x="48" y="483"/>
                    <a:pt x="48" y="483"/>
                    <a:pt x="48" y="483"/>
                  </a:cubicBezTo>
                  <a:cubicBezTo>
                    <a:pt x="44" y="483"/>
                    <a:pt x="44" y="483"/>
                    <a:pt x="44" y="483"/>
                  </a:cubicBezTo>
                  <a:cubicBezTo>
                    <a:pt x="45" y="481"/>
                    <a:pt x="45" y="481"/>
                    <a:pt x="45" y="481"/>
                  </a:cubicBezTo>
                  <a:cubicBezTo>
                    <a:pt x="50" y="483"/>
                    <a:pt x="50" y="483"/>
                    <a:pt x="50" y="483"/>
                  </a:cubicBezTo>
                  <a:cubicBezTo>
                    <a:pt x="49" y="478"/>
                    <a:pt x="49" y="478"/>
                    <a:pt x="49" y="478"/>
                  </a:cubicBezTo>
                  <a:cubicBezTo>
                    <a:pt x="56" y="475"/>
                    <a:pt x="56" y="475"/>
                    <a:pt x="56" y="475"/>
                  </a:cubicBezTo>
                  <a:cubicBezTo>
                    <a:pt x="56" y="477"/>
                    <a:pt x="56" y="477"/>
                    <a:pt x="56" y="477"/>
                  </a:cubicBezTo>
                  <a:cubicBezTo>
                    <a:pt x="58" y="477"/>
                    <a:pt x="58" y="477"/>
                    <a:pt x="58" y="477"/>
                  </a:cubicBezTo>
                  <a:cubicBezTo>
                    <a:pt x="56" y="479"/>
                    <a:pt x="56" y="479"/>
                    <a:pt x="56" y="479"/>
                  </a:cubicBezTo>
                  <a:cubicBezTo>
                    <a:pt x="58" y="479"/>
                    <a:pt x="58" y="479"/>
                    <a:pt x="58" y="479"/>
                  </a:cubicBezTo>
                  <a:cubicBezTo>
                    <a:pt x="60" y="479"/>
                    <a:pt x="60" y="479"/>
                    <a:pt x="60" y="479"/>
                  </a:cubicBezTo>
                  <a:cubicBezTo>
                    <a:pt x="60" y="478"/>
                    <a:pt x="60" y="478"/>
                    <a:pt x="60" y="478"/>
                  </a:cubicBezTo>
                  <a:cubicBezTo>
                    <a:pt x="64" y="481"/>
                    <a:pt x="64" y="481"/>
                    <a:pt x="64" y="481"/>
                  </a:cubicBezTo>
                  <a:cubicBezTo>
                    <a:pt x="70" y="478"/>
                    <a:pt x="70" y="478"/>
                    <a:pt x="70" y="478"/>
                  </a:cubicBezTo>
                  <a:cubicBezTo>
                    <a:pt x="67" y="473"/>
                    <a:pt x="67" y="473"/>
                    <a:pt x="67" y="473"/>
                  </a:cubicBezTo>
                  <a:cubicBezTo>
                    <a:pt x="70" y="471"/>
                    <a:pt x="70" y="471"/>
                    <a:pt x="70" y="471"/>
                  </a:cubicBezTo>
                  <a:cubicBezTo>
                    <a:pt x="72" y="470"/>
                    <a:pt x="63" y="476"/>
                    <a:pt x="74" y="472"/>
                  </a:cubicBezTo>
                  <a:cubicBezTo>
                    <a:pt x="72" y="470"/>
                    <a:pt x="72" y="470"/>
                    <a:pt x="72" y="470"/>
                  </a:cubicBezTo>
                  <a:cubicBezTo>
                    <a:pt x="77" y="469"/>
                    <a:pt x="77" y="469"/>
                    <a:pt x="77" y="469"/>
                  </a:cubicBezTo>
                  <a:cubicBezTo>
                    <a:pt x="75" y="467"/>
                    <a:pt x="75" y="467"/>
                    <a:pt x="75" y="467"/>
                  </a:cubicBezTo>
                  <a:cubicBezTo>
                    <a:pt x="70" y="468"/>
                    <a:pt x="70" y="468"/>
                    <a:pt x="70" y="468"/>
                  </a:cubicBezTo>
                  <a:cubicBezTo>
                    <a:pt x="71" y="466"/>
                    <a:pt x="71" y="466"/>
                    <a:pt x="71" y="466"/>
                  </a:cubicBezTo>
                  <a:cubicBezTo>
                    <a:pt x="74" y="466"/>
                    <a:pt x="74" y="466"/>
                    <a:pt x="74" y="466"/>
                  </a:cubicBezTo>
                  <a:cubicBezTo>
                    <a:pt x="73" y="464"/>
                    <a:pt x="69" y="475"/>
                    <a:pt x="74" y="462"/>
                  </a:cubicBezTo>
                  <a:cubicBezTo>
                    <a:pt x="77" y="461"/>
                    <a:pt x="77" y="461"/>
                    <a:pt x="77" y="461"/>
                  </a:cubicBezTo>
                  <a:cubicBezTo>
                    <a:pt x="78" y="463"/>
                    <a:pt x="69" y="465"/>
                    <a:pt x="77" y="465"/>
                  </a:cubicBezTo>
                  <a:cubicBezTo>
                    <a:pt x="77" y="464"/>
                    <a:pt x="77" y="464"/>
                    <a:pt x="77" y="464"/>
                  </a:cubicBezTo>
                  <a:cubicBezTo>
                    <a:pt x="78" y="464"/>
                    <a:pt x="70" y="470"/>
                    <a:pt x="81" y="465"/>
                  </a:cubicBezTo>
                  <a:cubicBezTo>
                    <a:pt x="83" y="464"/>
                    <a:pt x="83" y="464"/>
                    <a:pt x="83" y="464"/>
                  </a:cubicBezTo>
                  <a:cubicBezTo>
                    <a:pt x="81" y="462"/>
                    <a:pt x="81" y="462"/>
                    <a:pt x="81" y="462"/>
                  </a:cubicBezTo>
                  <a:cubicBezTo>
                    <a:pt x="87" y="460"/>
                    <a:pt x="87" y="460"/>
                    <a:pt x="87" y="460"/>
                  </a:cubicBezTo>
                  <a:cubicBezTo>
                    <a:pt x="88" y="460"/>
                    <a:pt x="84" y="462"/>
                    <a:pt x="88" y="459"/>
                  </a:cubicBezTo>
                  <a:cubicBezTo>
                    <a:pt x="91" y="464"/>
                    <a:pt x="74" y="458"/>
                    <a:pt x="94" y="461"/>
                  </a:cubicBezTo>
                  <a:cubicBezTo>
                    <a:pt x="95" y="459"/>
                    <a:pt x="95" y="459"/>
                    <a:pt x="95" y="459"/>
                  </a:cubicBezTo>
                  <a:cubicBezTo>
                    <a:pt x="88" y="456"/>
                    <a:pt x="88" y="456"/>
                    <a:pt x="88" y="456"/>
                  </a:cubicBezTo>
                  <a:cubicBezTo>
                    <a:pt x="88" y="454"/>
                    <a:pt x="88" y="454"/>
                    <a:pt x="88" y="454"/>
                  </a:cubicBezTo>
                  <a:cubicBezTo>
                    <a:pt x="87" y="453"/>
                    <a:pt x="87" y="453"/>
                    <a:pt x="87" y="453"/>
                  </a:cubicBezTo>
                  <a:cubicBezTo>
                    <a:pt x="91" y="451"/>
                    <a:pt x="91" y="451"/>
                    <a:pt x="91" y="451"/>
                  </a:cubicBezTo>
                  <a:cubicBezTo>
                    <a:pt x="92" y="455"/>
                    <a:pt x="92" y="455"/>
                    <a:pt x="92" y="455"/>
                  </a:cubicBezTo>
                  <a:cubicBezTo>
                    <a:pt x="95" y="456"/>
                    <a:pt x="82" y="462"/>
                    <a:pt x="97" y="453"/>
                  </a:cubicBezTo>
                  <a:cubicBezTo>
                    <a:pt x="93" y="451"/>
                    <a:pt x="93" y="451"/>
                    <a:pt x="93" y="451"/>
                  </a:cubicBezTo>
                  <a:cubicBezTo>
                    <a:pt x="95" y="450"/>
                    <a:pt x="95" y="450"/>
                    <a:pt x="95" y="450"/>
                  </a:cubicBezTo>
                  <a:cubicBezTo>
                    <a:pt x="96" y="451"/>
                    <a:pt x="88" y="453"/>
                    <a:pt x="98" y="451"/>
                  </a:cubicBezTo>
                  <a:cubicBezTo>
                    <a:pt x="96" y="449"/>
                    <a:pt x="96" y="449"/>
                    <a:pt x="96" y="449"/>
                  </a:cubicBezTo>
                  <a:cubicBezTo>
                    <a:pt x="92" y="448"/>
                    <a:pt x="92" y="448"/>
                    <a:pt x="92" y="448"/>
                  </a:cubicBezTo>
                  <a:cubicBezTo>
                    <a:pt x="95" y="444"/>
                    <a:pt x="95" y="444"/>
                    <a:pt x="95" y="444"/>
                  </a:cubicBezTo>
                  <a:cubicBezTo>
                    <a:pt x="98" y="443"/>
                    <a:pt x="98" y="443"/>
                    <a:pt x="98" y="443"/>
                  </a:cubicBezTo>
                  <a:cubicBezTo>
                    <a:pt x="99" y="443"/>
                    <a:pt x="99" y="443"/>
                    <a:pt x="99" y="443"/>
                  </a:cubicBezTo>
                  <a:cubicBezTo>
                    <a:pt x="100" y="439"/>
                    <a:pt x="94" y="447"/>
                    <a:pt x="101" y="439"/>
                  </a:cubicBezTo>
                  <a:cubicBezTo>
                    <a:pt x="106" y="437"/>
                    <a:pt x="100" y="447"/>
                    <a:pt x="106" y="438"/>
                  </a:cubicBezTo>
                  <a:cubicBezTo>
                    <a:pt x="109" y="439"/>
                    <a:pt x="109" y="439"/>
                    <a:pt x="109" y="439"/>
                  </a:cubicBezTo>
                  <a:cubicBezTo>
                    <a:pt x="113" y="438"/>
                    <a:pt x="113" y="438"/>
                    <a:pt x="113" y="438"/>
                  </a:cubicBezTo>
                  <a:cubicBezTo>
                    <a:pt x="115" y="437"/>
                    <a:pt x="102" y="445"/>
                    <a:pt x="119" y="437"/>
                  </a:cubicBezTo>
                  <a:cubicBezTo>
                    <a:pt x="119" y="437"/>
                    <a:pt x="114" y="436"/>
                    <a:pt x="120" y="437"/>
                  </a:cubicBezTo>
                  <a:cubicBezTo>
                    <a:pt x="124" y="433"/>
                    <a:pt x="124" y="433"/>
                    <a:pt x="124" y="433"/>
                  </a:cubicBezTo>
                  <a:cubicBezTo>
                    <a:pt x="122" y="431"/>
                    <a:pt x="122" y="431"/>
                    <a:pt x="122" y="431"/>
                  </a:cubicBezTo>
                  <a:cubicBezTo>
                    <a:pt x="119" y="431"/>
                    <a:pt x="122" y="436"/>
                    <a:pt x="117" y="433"/>
                  </a:cubicBezTo>
                  <a:cubicBezTo>
                    <a:pt x="117" y="430"/>
                    <a:pt x="117" y="430"/>
                    <a:pt x="117" y="430"/>
                  </a:cubicBezTo>
                  <a:cubicBezTo>
                    <a:pt x="121" y="430"/>
                    <a:pt x="121" y="430"/>
                    <a:pt x="121" y="430"/>
                  </a:cubicBezTo>
                  <a:cubicBezTo>
                    <a:pt x="121" y="429"/>
                    <a:pt x="121" y="429"/>
                    <a:pt x="121" y="429"/>
                  </a:cubicBezTo>
                  <a:cubicBezTo>
                    <a:pt x="122" y="428"/>
                    <a:pt x="122" y="428"/>
                    <a:pt x="122" y="428"/>
                  </a:cubicBezTo>
                  <a:cubicBezTo>
                    <a:pt x="129" y="430"/>
                    <a:pt x="129" y="430"/>
                    <a:pt x="129" y="430"/>
                  </a:cubicBezTo>
                  <a:cubicBezTo>
                    <a:pt x="129" y="428"/>
                    <a:pt x="129" y="428"/>
                    <a:pt x="129" y="428"/>
                  </a:cubicBezTo>
                  <a:cubicBezTo>
                    <a:pt x="130" y="428"/>
                    <a:pt x="130" y="428"/>
                    <a:pt x="130" y="428"/>
                  </a:cubicBezTo>
                  <a:cubicBezTo>
                    <a:pt x="144" y="423"/>
                    <a:pt x="144" y="423"/>
                    <a:pt x="144" y="423"/>
                  </a:cubicBezTo>
                  <a:cubicBezTo>
                    <a:pt x="146" y="423"/>
                    <a:pt x="146" y="423"/>
                    <a:pt x="146" y="423"/>
                  </a:cubicBezTo>
                  <a:cubicBezTo>
                    <a:pt x="147" y="421"/>
                    <a:pt x="147" y="421"/>
                    <a:pt x="147" y="421"/>
                  </a:cubicBezTo>
                  <a:cubicBezTo>
                    <a:pt x="136" y="420"/>
                    <a:pt x="136" y="420"/>
                    <a:pt x="136" y="420"/>
                  </a:cubicBezTo>
                  <a:cubicBezTo>
                    <a:pt x="139" y="419"/>
                    <a:pt x="139" y="419"/>
                    <a:pt x="139" y="419"/>
                  </a:cubicBezTo>
                  <a:cubicBezTo>
                    <a:pt x="135" y="418"/>
                    <a:pt x="135" y="418"/>
                    <a:pt x="135" y="418"/>
                  </a:cubicBezTo>
                  <a:cubicBezTo>
                    <a:pt x="137" y="416"/>
                    <a:pt x="137" y="416"/>
                    <a:pt x="137" y="416"/>
                  </a:cubicBezTo>
                  <a:cubicBezTo>
                    <a:pt x="146" y="413"/>
                    <a:pt x="146" y="413"/>
                    <a:pt x="146" y="413"/>
                  </a:cubicBezTo>
                  <a:cubicBezTo>
                    <a:pt x="146" y="409"/>
                    <a:pt x="146" y="409"/>
                    <a:pt x="146" y="409"/>
                  </a:cubicBezTo>
                  <a:cubicBezTo>
                    <a:pt x="146" y="408"/>
                    <a:pt x="142" y="411"/>
                    <a:pt x="147" y="409"/>
                  </a:cubicBezTo>
                  <a:cubicBezTo>
                    <a:pt x="146" y="408"/>
                    <a:pt x="146" y="408"/>
                    <a:pt x="146" y="408"/>
                  </a:cubicBezTo>
                  <a:cubicBezTo>
                    <a:pt x="138" y="411"/>
                    <a:pt x="144" y="416"/>
                    <a:pt x="126" y="417"/>
                  </a:cubicBezTo>
                  <a:cubicBezTo>
                    <a:pt x="124" y="419"/>
                    <a:pt x="125" y="423"/>
                    <a:pt x="120" y="421"/>
                  </a:cubicBezTo>
                  <a:cubicBezTo>
                    <a:pt x="121" y="422"/>
                    <a:pt x="121" y="422"/>
                    <a:pt x="121" y="422"/>
                  </a:cubicBezTo>
                  <a:cubicBezTo>
                    <a:pt x="124" y="420"/>
                    <a:pt x="124" y="420"/>
                    <a:pt x="124" y="420"/>
                  </a:cubicBezTo>
                  <a:cubicBezTo>
                    <a:pt x="128" y="422"/>
                    <a:pt x="128" y="422"/>
                    <a:pt x="128" y="422"/>
                  </a:cubicBezTo>
                  <a:cubicBezTo>
                    <a:pt x="129" y="421"/>
                    <a:pt x="129" y="421"/>
                    <a:pt x="129" y="421"/>
                  </a:cubicBezTo>
                  <a:cubicBezTo>
                    <a:pt x="130" y="421"/>
                    <a:pt x="126" y="427"/>
                    <a:pt x="134" y="421"/>
                  </a:cubicBezTo>
                  <a:cubicBezTo>
                    <a:pt x="135" y="421"/>
                    <a:pt x="135" y="421"/>
                    <a:pt x="135" y="421"/>
                  </a:cubicBezTo>
                  <a:cubicBezTo>
                    <a:pt x="126" y="424"/>
                    <a:pt x="126" y="424"/>
                    <a:pt x="126" y="424"/>
                  </a:cubicBezTo>
                  <a:cubicBezTo>
                    <a:pt x="124" y="424"/>
                    <a:pt x="124" y="424"/>
                    <a:pt x="124" y="424"/>
                  </a:cubicBezTo>
                  <a:cubicBezTo>
                    <a:pt x="126" y="426"/>
                    <a:pt x="126" y="426"/>
                    <a:pt x="126" y="426"/>
                  </a:cubicBezTo>
                  <a:cubicBezTo>
                    <a:pt x="125" y="425"/>
                    <a:pt x="123" y="433"/>
                    <a:pt x="123" y="424"/>
                  </a:cubicBezTo>
                  <a:cubicBezTo>
                    <a:pt x="114" y="427"/>
                    <a:pt x="114" y="427"/>
                    <a:pt x="114" y="427"/>
                  </a:cubicBezTo>
                  <a:cubicBezTo>
                    <a:pt x="114" y="427"/>
                    <a:pt x="112" y="430"/>
                    <a:pt x="115" y="426"/>
                  </a:cubicBezTo>
                  <a:cubicBezTo>
                    <a:pt x="113" y="425"/>
                    <a:pt x="113" y="425"/>
                    <a:pt x="113" y="425"/>
                  </a:cubicBezTo>
                  <a:cubicBezTo>
                    <a:pt x="111" y="428"/>
                    <a:pt x="111" y="428"/>
                    <a:pt x="111" y="428"/>
                  </a:cubicBezTo>
                  <a:cubicBezTo>
                    <a:pt x="112" y="429"/>
                    <a:pt x="112" y="429"/>
                    <a:pt x="112" y="429"/>
                  </a:cubicBezTo>
                  <a:cubicBezTo>
                    <a:pt x="110" y="431"/>
                    <a:pt x="110" y="431"/>
                    <a:pt x="110" y="431"/>
                  </a:cubicBezTo>
                  <a:cubicBezTo>
                    <a:pt x="106" y="431"/>
                    <a:pt x="106" y="431"/>
                    <a:pt x="106" y="431"/>
                  </a:cubicBezTo>
                  <a:cubicBezTo>
                    <a:pt x="106" y="432"/>
                    <a:pt x="106" y="432"/>
                    <a:pt x="106" y="432"/>
                  </a:cubicBezTo>
                  <a:cubicBezTo>
                    <a:pt x="105" y="431"/>
                    <a:pt x="105" y="431"/>
                    <a:pt x="105" y="431"/>
                  </a:cubicBezTo>
                  <a:cubicBezTo>
                    <a:pt x="100" y="433"/>
                    <a:pt x="100" y="433"/>
                    <a:pt x="100" y="433"/>
                  </a:cubicBezTo>
                  <a:cubicBezTo>
                    <a:pt x="100" y="434"/>
                    <a:pt x="100" y="434"/>
                    <a:pt x="100" y="434"/>
                  </a:cubicBezTo>
                  <a:cubicBezTo>
                    <a:pt x="98" y="434"/>
                    <a:pt x="98" y="434"/>
                    <a:pt x="98" y="434"/>
                  </a:cubicBezTo>
                  <a:cubicBezTo>
                    <a:pt x="87" y="439"/>
                    <a:pt x="87" y="439"/>
                    <a:pt x="87" y="439"/>
                  </a:cubicBezTo>
                  <a:cubicBezTo>
                    <a:pt x="84" y="439"/>
                    <a:pt x="84" y="439"/>
                    <a:pt x="84" y="439"/>
                  </a:cubicBezTo>
                  <a:cubicBezTo>
                    <a:pt x="81" y="440"/>
                    <a:pt x="81" y="440"/>
                    <a:pt x="81" y="440"/>
                  </a:cubicBezTo>
                  <a:cubicBezTo>
                    <a:pt x="87" y="437"/>
                    <a:pt x="87" y="437"/>
                    <a:pt x="87" y="437"/>
                  </a:cubicBezTo>
                  <a:cubicBezTo>
                    <a:pt x="79" y="437"/>
                    <a:pt x="79" y="437"/>
                    <a:pt x="79" y="437"/>
                  </a:cubicBezTo>
                  <a:cubicBezTo>
                    <a:pt x="79" y="441"/>
                    <a:pt x="79" y="441"/>
                    <a:pt x="79" y="441"/>
                  </a:cubicBezTo>
                  <a:cubicBezTo>
                    <a:pt x="73" y="440"/>
                    <a:pt x="73" y="440"/>
                    <a:pt x="73" y="440"/>
                  </a:cubicBezTo>
                  <a:cubicBezTo>
                    <a:pt x="75" y="441"/>
                    <a:pt x="72" y="442"/>
                    <a:pt x="73" y="443"/>
                  </a:cubicBezTo>
                  <a:cubicBezTo>
                    <a:pt x="77" y="442"/>
                    <a:pt x="77" y="442"/>
                    <a:pt x="77" y="442"/>
                  </a:cubicBezTo>
                  <a:cubicBezTo>
                    <a:pt x="70" y="445"/>
                    <a:pt x="70" y="445"/>
                    <a:pt x="70" y="445"/>
                  </a:cubicBezTo>
                  <a:cubicBezTo>
                    <a:pt x="73" y="447"/>
                    <a:pt x="73" y="447"/>
                    <a:pt x="73" y="447"/>
                  </a:cubicBezTo>
                  <a:cubicBezTo>
                    <a:pt x="75" y="445"/>
                    <a:pt x="75" y="445"/>
                    <a:pt x="75" y="445"/>
                  </a:cubicBezTo>
                  <a:cubicBezTo>
                    <a:pt x="79" y="445"/>
                    <a:pt x="79" y="445"/>
                    <a:pt x="79" y="445"/>
                  </a:cubicBezTo>
                  <a:cubicBezTo>
                    <a:pt x="74" y="448"/>
                    <a:pt x="74" y="448"/>
                    <a:pt x="74" y="448"/>
                  </a:cubicBezTo>
                  <a:cubicBezTo>
                    <a:pt x="73" y="450"/>
                    <a:pt x="73" y="450"/>
                    <a:pt x="73" y="450"/>
                  </a:cubicBezTo>
                  <a:cubicBezTo>
                    <a:pt x="78" y="451"/>
                    <a:pt x="78" y="451"/>
                    <a:pt x="78" y="451"/>
                  </a:cubicBezTo>
                  <a:cubicBezTo>
                    <a:pt x="86" y="448"/>
                    <a:pt x="86" y="448"/>
                    <a:pt x="86" y="448"/>
                  </a:cubicBezTo>
                  <a:cubicBezTo>
                    <a:pt x="76" y="454"/>
                    <a:pt x="76" y="454"/>
                    <a:pt x="76" y="454"/>
                  </a:cubicBezTo>
                  <a:cubicBezTo>
                    <a:pt x="74" y="452"/>
                    <a:pt x="74" y="452"/>
                    <a:pt x="74" y="452"/>
                  </a:cubicBezTo>
                  <a:cubicBezTo>
                    <a:pt x="69" y="450"/>
                    <a:pt x="69" y="450"/>
                    <a:pt x="69" y="450"/>
                  </a:cubicBezTo>
                  <a:cubicBezTo>
                    <a:pt x="65" y="453"/>
                    <a:pt x="65" y="453"/>
                    <a:pt x="65" y="453"/>
                  </a:cubicBezTo>
                  <a:cubicBezTo>
                    <a:pt x="66" y="454"/>
                    <a:pt x="63" y="455"/>
                    <a:pt x="67" y="454"/>
                  </a:cubicBezTo>
                  <a:cubicBezTo>
                    <a:pt x="67" y="454"/>
                    <a:pt x="67" y="454"/>
                    <a:pt x="67" y="454"/>
                  </a:cubicBezTo>
                  <a:cubicBezTo>
                    <a:pt x="60" y="454"/>
                    <a:pt x="60" y="454"/>
                    <a:pt x="60" y="454"/>
                  </a:cubicBezTo>
                  <a:cubicBezTo>
                    <a:pt x="55" y="453"/>
                    <a:pt x="55" y="453"/>
                    <a:pt x="55" y="453"/>
                  </a:cubicBezTo>
                  <a:cubicBezTo>
                    <a:pt x="53" y="452"/>
                    <a:pt x="53" y="452"/>
                    <a:pt x="53" y="452"/>
                  </a:cubicBezTo>
                  <a:cubicBezTo>
                    <a:pt x="50" y="454"/>
                    <a:pt x="50" y="454"/>
                    <a:pt x="50" y="454"/>
                  </a:cubicBezTo>
                  <a:cubicBezTo>
                    <a:pt x="51" y="455"/>
                    <a:pt x="51" y="455"/>
                    <a:pt x="51" y="455"/>
                  </a:cubicBezTo>
                  <a:cubicBezTo>
                    <a:pt x="47" y="458"/>
                    <a:pt x="47" y="458"/>
                    <a:pt x="47" y="458"/>
                  </a:cubicBezTo>
                  <a:cubicBezTo>
                    <a:pt x="45" y="455"/>
                    <a:pt x="45" y="455"/>
                    <a:pt x="45" y="455"/>
                  </a:cubicBezTo>
                  <a:cubicBezTo>
                    <a:pt x="44" y="462"/>
                    <a:pt x="39" y="449"/>
                    <a:pt x="44" y="462"/>
                  </a:cubicBezTo>
                  <a:cubicBezTo>
                    <a:pt x="37" y="465"/>
                    <a:pt x="37" y="465"/>
                    <a:pt x="37" y="465"/>
                  </a:cubicBezTo>
                  <a:cubicBezTo>
                    <a:pt x="33" y="465"/>
                    <a:pt x="33" y="465"/>
                    <a:pt x="33" y="465"/>
                  </a:cubicBezTo>
                  <a:cubicBezTo>
                    <a:pt x="29" y="470"/>
                    <a:pt x="29" y="470"/>
                    <a:pt x="29" y="470"/>
                  </a:cubicBezTo>
                  <a:cubicBezTo>
                    <a:pt x="34" y="468"/>
                    <a:pt x="34" y="468"/>
                    <a:pt x="34" y="468"/>
                  </a:cubicBezTo>
                  <a:cubicBezTo>
                    <a:pt x="37" y="468"/>
                    <a:pt x="37" y="468"/>
                    <a:pt x="37" y="468"/>
                  </a:cubicBezTo>
                  <a:cubicBezTo>
                    <a:pt x="37" y="467"/>
                    <a:pt x="37" y="467"/>
                    <a:pt x="37" y="467"/>
                  </a:cubicBezTo>
                  <a:cubicBezTo>
                    <a:pt x="37" y="468"/>
                    <a:pt x="37" y="468"/>
                    <a:pt x="37" y="468"/>
                  </a:cubicBezTo>
                  <a:cubicBezTo>
                    <a:pt x="30" y="475"/>
                    <a:pt x="30" y="475"/>
                    <a:pt x="30" y="475"/>
                  </a:cubicBezTo>
                  <a:cubicBezTo>
                    <a:pt x="30" y="478"/>
                    <a:pt x="30" y="478"/>
                    <a:pt x="30" y="478"/>
                  </a:cubicBezTo>
                  <a:cubicBezTo>
                    <a:pt x="31" y="478"/>
                    <a:pt x="34" y="476"/>
                    <a:pt x="33" y="480"/>
                  </a:cubicBezTo>
                  <a:cubicBezTo>
                    <a:pt x="28" y="483"/>
                    <a:pt x="28" y="483"/>
                    <a:pt x="28" y="483"/>
                  </a:cubicBezTo>
                  <a:cubicBezTo>
                    <a:pt x="27" y="482"/>
                    <a:pt x="27" y="482"/>
                    <a:pt x="27" y="482"/>
                  </a:cubicBezTo>
                  <a:cubicBezTo>
                    <a:pt x="24" y="483"/>
                    <a:pt x="24" y="483"/>
                    <a:pt x="24" y="483"/>
                  </a:cubicBezTo>
                  <a:cubicBezTo>
                    <a:pt x="18" y="481"/>
                    <a:pt x="18" y="481"/>
                    <a:pt x="18" y="481"/>
                  </a:cubicBezTo>
                  <a:cubicBezTo>
                    <a:pt x="18" y="480"/>
                    <a:pt x="18" y="480"/>
                    <a:pt x="18" y="480"/>
                  </a:cubicBezTo>
                  <a:cubicBezTo>
                    <a:pt x="20" y="481"/>
                    <a:pt x="20" y="481"/>
                    <a:pt x="20" y="481"/>
                  </a:cubicBezTo>
                  <a:cubicBezTo>
                    <a:pt x="19" y="478"/>
                    <a:pt x="19" y="478"/>
                    <a:pt x="19" y="478"/>
                  </a:cubicBezTo>
                  <a:cubicBezTo>
                    <a:pt x="11" y="475"/>
                    <a:pt x="11" y="475"/>
                    <a:pt x="11" y="475"/>
                  </a:cubicBezTo>
                  <a:cubicBezTo>
                    <a:pt x="8" y="477"/>
                    <a:pt x="8" y="477"/>
                    <a:pt x="8" y="477"/>
                  </a:cubicBezTo>
                  <a:cubicBezTo>
                    <a:pt x="6" y="473"/>
                    <a:pt x="6" y="473"/>
                    <a:pt x="6" y="473"/>
                  </a:cubicBezTo>
                  <a:cubicBezTo>
                    <a:pt x="4" y="473"/>
                    <a:pt x="4" y="473"/>
                    <a:pt x="4" y="473"/>
                  </a:cubicBezTo>
                  <a:cubicBezTo>
                    <a:pt x="3" y="471"/>
                    <a:pt x="0" y="474"/>
                    <a:pt x="2" y="470"/>
                  </a:cubicBezTo>
                  <a:cubicBezTo>
                    <a:pt x="2" y="469"/>
                    <a:pt x="2" y="469"/>
                    <a:pt x="2" y="469"/>
                  </a:cubicBezTo>
                  <a:cubicBezTo>
                    <a:pt x="6" y="473"/>
                    <a:pt x="6" y="473"/>
                    <a:pt x="6" y="473"/>
                  </a:cubicBezTo>
                  <a:cubicBezTo>
                    <a:pt x="7" y="473"/>
                    <a:pt x="7" y="473"/>
                    <a:pt x="7" y="473"/>
                  </a:cubicBezTo>
                  <a:cubicBezTo>
                    <a:pt x="7" y="470"/>
                    <a:pt x="7" y="470"/>
                    <a:pt x="7" y="470"/>
                  </a:cubicBezTo>
                  <a:cubicBezTo>
                    <a:pt x="11" y="473"/>
                    <a:pt x="11" y="473"/>
                    <a:pt x="11" y="473"/>
                  </a:cubicBezTo>
                  <a:cubicBezTo>
                    <a:pt x="18" y="467"/>
                    <a:pt x="18" y="467"/>
                    <a:pt x="18" y="467"/>
                  </a:cubicBezTo>
                  <a:cubicBezTo>
                    <a:pt x="24" y="468"/>
                    <a:pt x="24" y="468"/>
                    <a:pt x="24" y="468"/>
                  </a:cubicBezTo>
                  <a:cubicBezTo>
                    <a:pt x="27" y="465"/>
                    <a:pt x="27" y="465"/>
                    <a:pt x="27" y="465"/>
                  </a:cubicBezTo>
                  <a:cubicBezTo>
                    <a:pt x="27" y="466"/>
                    <a:pt x="25" y="462"/>
                    <a:pt x="29" y="466"/>
                  </a:cubicBezTo>
                  <a:cubicBezTo>
                    <a:pt x="30" y="465"/>
                    <a:pt x="30" y="465"/>
                    <a:pt x="30" y="465"/>
                  </a:cubicBezTo>
                  <a:cubicBezTo>
                    <a:pt x="28" y="464"/>
                    <a:pt x="28" y="464"/>
                    <a:pt x="28" y="464"/>
                  </a:cubicBezTo>
                  <a:cubicBezTo>
                    <a:pt x="34" y="461"/>
                    <a:pt x="34" y="461"/>
                    <a:pt x="34" y="461"/>
                  </a:cubicBezTo>
                  <a:cubicBezTo>
                    <a:pt x="36" y="462"/>
                    <a:pt x="36" y="462"/>
                    <a:pt x="36" y="462"/>
                  </a:cubicBezTo>
                  <a:cubicBezTo>
                    <a:pt x="36" y="461"/>
                    <a:pt x="32" y="463"/>
                    <a:pt x="36" y="461"/>
                  </a:cubicBezTo>
                  <a:cubicBezTo>
                    <a:pt x="38" y="461"/>
                    <a:pt x="38" y="461"/>
                    <a:pt x="38" y="461"/>
                  </a:cubicBezTo>
                  <a:cubicBezTo>
                    <a:pt x="37" y="462"/>
                    <a:pt x="37" y="462"/>
                    <a:pt x="37" y="462"/>
                  </a:cubicBezTo>
                  <a:cubicBezTo>
                    <a:pt x="37" y="460"/>
                    <a:pt x="40" y="474"/>
                    <a:pt x="43" y="456"/>
                  </a:cubicBezTo>
                  <a:cubicBezTo>
                    <a:pt x="38" y="455"/>
                    <a:pt x="38" y="455"/>
                    <a:pt x="38" y="455"/>
                  </a:cubicBezTo>
                  <a:cubicBezTo>
                    <a:pt x="39" y="453"/>
                    <a:pt x="39" y="453"/>
                    <a:pt x="39" y="453"/>
                  </a:cubicBezTo>
                  <a:cubicBezTo>
                    <a:pt x="42" y="453"/>
                    <a:pt x="42" y="453"/>
                    <a:pt x="42" y="453"/>
                  </a:cubicBezTo>
                  <a:cubicBezTo>
                    <a:pt x="42" y="452"/>
                    <a:pt x="42" y="452"/>
                    <a:pt x="42" y="452"/>
                  </a:cubicBezTo>
                  <a:cubicBezTo>
                    <a:pt x="44" y="451"/>
                    <a:pt x="44" y="451"/>
                    <a:pt x="44" y="451"/>
                  </a:cubicBezTo>
                  <a:cubicBezTo>
                    <a:pt x="42" y="448"/>
                    <a:pt x="42" y="448"/>
                    <a:pt x="42" y="448"/>
                  </a:cubicBezTo>
                  <a:cubicBezTo>
                    <a:pt x="43" y="446"/>
                    <a:pt x="43" y="446"/>
                    <a:pt x="43" y="446"/>
                  </a:cubicBezTo>
                  <a:cubicBezTo>
                    <a:pt x="41" y="444"/>
                    <a:pt x="41" y="444"/>
                    <a:pt x="41" y="444"/>
                  </a:cubicBezTo>
                  <a:cubicBezTo>
                    <a:pt x="38" y="446"/>
                    <a:pt x="38" y="446"/>
                    <a:pt x="38" y="446"/>
                  </a:cubicBezTo>
                  <a:cubicBezTo>
                    <a:pt x="38" y="440"/>
                    <a:pt x="38" y="440"/>
                    <a:pt x="38" y="440"/>
                  </a:cubicBezTo>
                  <a:cubicBezTo>
                    <a:pt x="36" y="441"/>
                    <a:pt x="36" y="441"/>
                    <a:pt x="36" y="441"/>
                  </a:cubicBezTo>
                  <a:cubicBezTo>
                    <a:pt x="34" y="439"/>
                    <a:pt x="43" y="441"/>
                    <a:pt x="33" y="439"/>
                  </a:cubicBezTo>
                  <a:cubicBezTo>
                    <a:pt x="32" y="439"/>
                    <a:pt x="32" y="439"/>
                    <a:pt x="32" y="439"/>
                  </a:cubicBezTo>
                  <a:cubicBezTo>
                    <a:pt x="33" y="437"/>
                    <a:pt x="33" y="437"/>
                    <a:pt x="33" y="437"/>
                  </a:cubicBezTo>
                  <a:cubicBezTo>
                    <a:pt x="32" y="437"/>
                    <a:pt x="32" y="437"/>
                    <a:pt x="32" y="437"/>
                  </a:cubicBezTo>
                  <a:cubicBezTo>
                    <a:pt x="29" y="437"/>
                    <a:pt x="29" y="437"/>
                    <a:pt x="29" y="437"/>
                  </a:cubicBezTo>
                  <a:cubicBezTo>
                    <a:pt x="31" y="434"/>
                    <a:pt x="28" y="436"/>
                    <a:pt x="26" y="433"/>
                  </a:cubicBezTo>
                  <a:cubicBezTo>
                    <a:pt x="30" y="432"/>
                    <a:pt x="30" y="432"/>
                    <a:pt x="30" y="432"/>
                  </a:cubicBezTo>
                  <a:cubicBezTo>
                    <a:pt x="28" y="434"/>
                    <a:pt x="30" y="426"/>
                    <a:pt x="23" y="432"/>
                  </a:cubicBezTo>
                  <a:cubicBezTo>
                    <a:pt x="24" y="432"/>
                    <a:pt x="24" y="432"/>
                    <a:pt x="24" y="432"/>
                  </a:cubicBezTo>
                  <a:cubicBezTo>
                    <a:pt x="17" y="426"/>
                    <a:pt x="17" y="426"/>
                    <a:pt x="17" y="426"/>
                  </a:cubicBezTo>
                  <a:cubicBezTo>
                    <a:pt x="13" y="429"/>
                    <a:pt x="13" y="429"/>
                    <a:pt x="13" y="429"/>
                  </a:cubicBezTo>
                  <a:cubicBezTo>
                    <a:pt x="12" y="432"/>
                    <a:pt x="12" y="432"/>
                    <a:pt x="12" y="432"/>
                  </a:cubicBezTo>
                  <a:cubicBezTo>
                    <a:pt x="10" y="432"/>
                    <a:pt x="10" y="432"/>
                    <a:pt x="10" y="432"/>
                  </a:cubicBezTo>
                  <a:cubicBezTo>
                    <a:pt x="13" y="427"/>
                    <a:pt x="13" y="427"/>
                    <a:pt x="13" y="427"/>
                  </a:cubicBezTo>
                  <a:cubicBezTo>
                    <a:pt x="6" y="425"/>
                    <a:pt x="6" y="425"/>
                    <a:pt x="6" y="425"/>
                  </a:cubicBezTo>
                  <a:cubicBezTo>
                    <a:pt x="6" y="419"/>
                    <a:pt x="6" y="419"/>
                    <a:pt x="6" y="419"/>
                  </a:cubicBezTo>
                  <a:cubicBezTo>
                    <a:pt x="8" y="419"/>
                    <a:pt x="8" y="419"/>
                    <a:pt x="8" y="419"/>
                  </a:cubicBezTo>
                  <a:cubicBezTo>
                    <a:pt x="6" y="420"/>
                    <a:pt x="6" y="420"/>
                    <a:pt x="6" y="420"/>
                  </a:cubicBezTo>
                  <a:cubicBezTo>
                    <a:pt x="9" y="422"/>
                    <a:pt x="9" y="422"/>
                    <a:pt x="9" y="422"/>
                  </a:cubicBezTo>
                  <a:cubicBezTo>
                    <a:pt x="13" y="422"/>
                    <a:pt x="13" y="422"/>
                    <a:pt x="13" y="422"/>
                  </a:cubicBezTo>
                  <a:cubicBezTo>
                    <a:pt x="15" y="419"/>
                    <a:pt x="15" y="419"/>
                    <a:pt x="15" y="419"/>
                  </a:cubicBezTo>
                  <a:cubicBezTo>
                    <a:pt x="5" y="413"/>
                    <a:pt x="5" y="413"/>
                    <a:pt x="5" y="413"/>
                  </a:cubicBezTo>
                  <a:cubicBezTo>
                    <a:pt x="5" y="405"/>
                    <a:pt x="5" y="405"/>
                    <a:pt x="5" y="405"/>
                  </a:cubicBezTo>
                  <a:cubicBezTo>
                    <a:pt x="7" y="404"/>
                    <a:pt x="7" y="404"/>
                    <a:pt x="7" y="404"/>
                  </a:cubicBezTo>
                  <a:cubicBezTo>
                    <a:pt x="8" y="406"/>
                    <a:pt x="8" y="406"/>
                    <a:pt x="8" y="406"/>
                  </a:cubicBezTo>
                  <a:cubicBezTo>
                    <a:pt x="10" y="406"/>
                    <a:pt x="10" y="406"/>
                    <a:pt x="10" y="406"/>
                  </a:cubicBezTo>
                  <a:cubicBezTo>
                    <a:pt x="11" y="404"/>
                    <a:pt x="11" y="404"/>
                    <a:pt x="11" y="404"/>
                  </a:cubicBezTo>
                  <a:cubicBezTo>
                    <a:pt x="11" y="402"/>
                    <a:pt x="11" y="402"/>
                    <a:pt x="11" y="402"/>
                  </a:cubicBezTo>
                  <a:cubicBezTo>
                    <a:pt x="13" y="403"/>
                    <a:pt x="13" y="403"/>
                    <a:pt x="13" y="403"/>
                  </a:cubicBezTo>
                  <a:cubicBezTo>
                    <a:pt x="12" y="407"/>
                    <a:pt x="12" y="407"/>
                    <a:pt x="12" y="407"/>
                  </a:cubicBezTo>
                  <a:cubicBezTo>
                    <a:pt x="15" y="413"/>
                    <a:pt x="15" y="413"/>
                    <a:pt x="15" y="413"/>
                  </a:cubicBezTo>
                  <a:cubicBezTo>
                    <a:pt x="15" y="419"/>
                    <a:pt x="15" y="419"/>
                    <a:pt x="15" y="419"/>
                  </a:cubicBezTo>
                  <a:cubicBezTo>
                    <a:pt x="17" y="420"/>
                    <a:pt x="17" y="420"/>
                    <a:pt x="17" y="420"/>
                  </a:cubicBezTo>
                  <a:cubicBezTo>
                    <a:pt x="23" y="414"/>
                    <a:pt x="23" y="414"/>
                    <a:pt x="23" y="414"/>
                  </a:cubicBezTo>
                  <a:cubicBezTo>
                    <a:pt x="23" y="413"/>
                    <a:pt x="20" y="414"/>
                    <a:pt x="22" y="412"/>
                  </a:cubicBezTo>
                  <a:cubicBezTo>
                    <a:pt x="31" y="409"/>
                    <a:pt x="31" y="409"/>
                    <a:pt x="31" y="409"/>
                  </a:cubicBezTo>
                  <a:cubicBezTo>
                    <a:pt x="33" y="407"/>
                    <a:pt x="33" y="407"/>
                    <a:pt x="33" y="407"/>
                  </a:cubicBezTo>
                  <a:cubicBezTo>
                    <a:pt x="33" y="406"/>
                    <a:pt x="33" y="406"/>
                    <a:pt x="33" y="406"/>
                  </a:cubicBezTo>
                  <a:cubicBezTo>
                    <a:pt x="38" y="403"/>
                    <a:pt x="38" y="403"/>
                    <a:pt x="38" y="403"/>
                  </a:cubicBezTo>
                  <a:cubicBezTo>
                    <a:pt x="41" y="405"/>
                    <a:pt x="41" y="405"/>
                    <a:pt x="41" y="405"/>
                  </a:cubicBezTo>
                  <a:cubicBezTo>
                    <a:pt x="42" y="405"/>
                    <a:pt x="42" y="405"/>
                    <a:pt x="42" y="405"/>
                  </a:cubicBezTo>
                  <a:cubicBezTo>
                    <a:pt x="42" y="402"/>
                    <a:pt x="42" y="402"/>
                    <a:pt x="42" y="402"/>
                  </a:cubicBezTo>
                  <a:cubicBezTo>
                    <a:pt x="49" y="400"/>
                    <a:pt x="49" y="400"/>
                    <a:pt x="49" y="400"/>
                  </a:cubicBezTo>
                  <a:cubicBezTo>
                    <a:pt x="47" y="399"/>
                    <a:pt x="47" y="399"/>
                    <a:pt x="47" y="399"/>
                  </a:cubicBezTo>
                  <a:cubicBezTo>
                    <a:pt x="52" y="399"/>
                    <a:pt x="42" y="394"/>
                    <a:pt x="52" y="399"/>
                  </a:cubicBezTo>
                  <a:cubicBezTo>
                    <a:pt x="55" y="402"/>
                    <a:pt x="55" y="402"/>
                    <a:pt x="55" y="402"/>
                  </a:cubicBezTo>
                  <a:cubicBezTo>
                    <a:pt x="56" y="401"/>
                    <a:pt x="56" y="401"/>
                    <a:pt x="56" y="401"/>
                  </a:cubicBezTo>
                  <a:cubicBezTo>
                    <a:pt x="60" y="404"/>
                    <a:pt x="60" y="404"/>
                    <a:pt x="60" y="404"/>
                  </a:cubicBezTo>
                  <a:cubicBezTo>
                    <a:pt x="61" y="402"/>
                    <a:pt x="61" y="402"/>
                    <a:pt x="61" y="402"/>
                  </a:cubicBezTo>
                  <a:cubicBezTo>
                    <a:pt x="59" y="400"/>
                    <a:pt x="59" y="400"/>
                    <a:pt x="59" y="400"/>
                  </a:cubicBezTo>
                  <a:cubicBezTo>
                    <a:pt x="62" y="397"/>
                    <a:pt x="62" y="397"/>
                    <a:pt x="62" y="397"/>
                  </a:cubicBezTo>
                  <a:cubicBezTo>
                    <a:pt x="64" y="401"/>
                    <a:pt x="64" y="401"/>
                    <a:pt x="64" y="401"/>
                  </a:cubicBezTo>
                  <a:cubicBezTo>
                    <a:pt x="65" y="400"/>
                    <a:pt x="65" y="400"/>
                    <a:pt x="65" y="400"/>
                  </a:cubicBezTo>
                  <a:cubicBezTo>
                    <a:pt x="69" y="402"/>
                    <a:pt x="69" y="402"/>
                    <a:pt x="69" y="402"/>
                  </a:cubicBezTo>
                  <a:cubicBezTo>
                    <a:pt x="70" y="400"/>
                    <a:pt x="71" y="404"/>
                    <a:pt x="72" y="400"/>
                  </a:cubicBezTo>
                  <a:cubicBezTo>
                    <a:pt x="67" y="398"/>
                    <a:pt x="67" y="398"/>
                    <a:pt x="67" y="398"/>
                  </a:cubicBezTo>
                  <a:cubicBezTo>
                    <a:pt x="61" y="394"/>
                    <a:pt x="61" y="394"/>
                    <a:pt x="61" y="394"/>
                  </a:cubicBezTo>
                  <a:cubicBezTo>
                    <a:pt x="61" y="394"/>
                    <a:pt x="64" y="394"/>
                    <a:pt x="60" y="394"/>
                  </a:cubicBezTo>
                  <a:cubicBezTo>
                    <a:pt x="61" y="393"/>
                    <a:pt x="61" y="393"/>
                    <a:pt x="61" y="393"/>
                  </a:cubicBezTo>
                  <a:cubicBezTo>
                    <a:pt x="67" y="394"/>
                    <a:pt x="67" y="394"/>
                    <a:pt x="67" y="394"/>
                  </a:cubicBezTo>
                  <a:cubicBezTo>
                    <a:pt x="73" y="395"/>
                    <a:pt x="73" y="395"/>
                    <a:pt x="73" y="395"/>
                  </a:cubicBezTo>
                  <a:cubicBezTo>
                    <a:pt x="74" y="395"/>
                    <a:pt x="74" y="395"/>
                    <a:pt x="74" y="395"/>
                  </a:cubicBezTo>
                  <a:cubicBezTo>
                    <a:pt x="74" y="393"/>
                    <a:pt x="74" y="393"/>
                    <a:pt x="74" y="393"/>
                  </a:cubicBezTo>
                  <a:cubicBezTo>
                    <a:pt x="75" y="394"/>
                    <a:pt x="75" y="394"/>
                    <a:pt x="75" y="394"/>
                  </a:cubicBezTo>
                  <a:cubicBezTo>
                    <a:pt x="78" y="393"/>
                    <a:pt x="78" y="393"/>
                    <a:pt x="78" y="393"/>
                  </a:cubicBezTo>
                  <a:cubicBezTo>
                    <a:pt x="78" y="389"/>
                    <a:pt x="78" y="389"/>
                    <a:pt x="78" y="389"/>
                  </a:cubicBezTo>
                  <a:cubicBezTo>
                    <a:pt x="78" y="388"/>
                    <a:pt x="78" y="388"/>
                    <a:pt x="78" y="388"/>
                  </a:cubicBezTo>
                  <a:cubicBezTo>
                    <a:pt x="75" y="386"/>
                    <a:pt x="75" y="386"/>
                    <a:pt x="75" y="386"/>
                  </a:cubicBezTo>
                  <a:cubicBezTo>
                    <a:pt x="74" y="389"/>
                    <a:pt x="74" y="389"/>
                    <a:pt x="74" y="389"/>
                  </a:cubicBezTo>
                  <a:cubicBezTo>
                    <a:pt x="69" y="388"/>
                    <a:pt x="69" y="388"/>
                    <a:pt x="69" y="388"/>
                  </a:cubicBezTo>
                  <a:cubicBezTo>
                    <a:pt x="70" y="385"/>
                    <a:pt x="70" y="385"/>
                    <a:pt x="70" y="385"/>
                  </a:cubicBezTo>
                  <a:cubicBezTo>
                    <a:pt x="74" y="385"/>
                    <a:pt x="79" y="382"/>
                    <a:pt x="81" y="385"/>
                  </a:cubicBezTo>
                  <a:cubicBezTo>
                    <a:pt x="80" y="386"/>
                    <a:pt x="80" y="386"/>
                    <a:pt x="80" y="386"/>
                  </a:cubicBezTo>
                  <a:cubicBezTo>
                    <a:pt x="81" y="386"/>
                    <a:pt x="81" y="386"/>
                    <a:pt x="81" y="386"/>
                  </a:cubicBezTo>
                  <a:cubicBezTo>
                    <a:pt x="83" y="386"/>
                    <a:pt x="83" y="386"/>
                    <a:pt x="83" y="386"/>
                  </a:cubicBezTo>
                  <a:cubicBezTo>
                    <a:pt x="80" y="388"/>
                    <a:pt x="80" y="388"/>
                    <a:pt x="80" y="388"/>
                  </a:cubicBezTo>
                  <a:cubicBezTo>
                    <a:pt x="85" y="388"/>
                    <a:pt x="85" y="388"/>
                    <a:pt x="85" y="388"/>
                  </a:cubicBezTo>
                  <a:cubicBezTo>
                    <a:pt x="86" y="385"/>
                    <a:pt x="86" y="385"/>
                    <a:pt x="86" y="385"/>
                  </a:cubicBezTo>
                  <a:cubicBezTo>
                    <a:pt x="97" y="383"/>
                    <a:pt x="97" y="383"/>
                    <a:pt x="97" y="383"/>
                  </a:cubicBezTo>
                  <a:cubicBezTo>
                    <a:pt x="101" y="381"/>
                    <a:pt x="101" y="381"/>
                    <a:pt x="101" y="381"/>
                  </a:cubicBezTo>
                  <a:cubicBezTo>
                    <a:pt x="107" y="379"/>
                    <a:pt x="107" y="379"/>
                    <a:pt x="107" y="379"/>
                  </a:cubicBezTo>
                  <a:cubicBezTo>
                    <a:pt x="112" y="379"/>
                    <a:pt x="112" y="379"/>
                    <a:pt x="112" y="379"/>
                  </a:cubicBezTo>
                  <a:cubicBezTo>
                    <a:pt x="113" y="379"/>
                    <a:pt x="106" y="380"/>
                    <a:pt x="114" y="378"/>
                  </a:cubicBezTo>
                  <a:cubicBezTo>
                    <a:pt x="113" y="380"/>
                    <a:pt x="113" y="380"/>
                    <a:pt x="113" y="380"/>
                  </a:cubicBezTo>
                  <a:cubicBezTo>
                    <a:pt x="118" y="381"/>
                    <a:pt x="118" y="381"/>
                    <a:pt x="118" y="381"/>
                  </a:cubicBezTo>
                  <a:cubicBezTo>
                    <a:pt x="118" y="381"/>
                    <a:pt x="119" y="382"/>
                    <a:pt x="119" y="381"/>
                  </a:cubicBezTo>
                  <a:cubicBezTo>
                    <a:pt x="120" y="381"/>
                    <a:pt x="120" y="381"/>
                    <a:pt x="120" y="381"/>
                  </a:cubicBezTo>
                  <a:cubicBezTo>
                    <a:pt x="121" y="382"/>
                    <a:pt x="122" y="374"/>
                    <a:pt x="118" y="383"/>
                  </a:cubicBezTo>
                  <a:cubicBezTo>
                    <a:pt x="124" y="381"/>
                    <a:pt x="124" y="381"/>
                    <a:pt x="124" y="381"/>
                  </a:cubicBezTo>
                  <a:cubicBezTo>
                    <a:pt x="125" y="382"/>
                    <a:pt x="128" y="381"/>
                    <a:pt x="125" y="378"/>
                  </a:cubicBezTo>
                  <a:cubicBezTo>
                    <a:pt x="118" y="378"/>
                    <a:pt x="118" y="378"/>
                    <a:pt x="118" y="378"/>
                  </a:cubicBezTo>
                  <a:cubicBezTo>
                    <a:pt x="112" y="373"/>
                    <a:pt x="112" y="373"/>
                    <a:pt x="112" y="373"/>
                  </a:cubicBezTo>
                  <a:cubicBezTo>
                    <a:pt x="110" y="373"/>
                    <a:pt x="110" y="373"/>
                    <a:pt x="110" y="373"/>
                  </a:cubicBezTo>
                  <a:cubicBezTo>
                    <a:pt x="108" y="377"/>
                    <a:pt x="108" y="377"/>
                    <a:pt x="108" y="377"/>
                  </a:cubicBezTo>
                  <a:cubicBezTo>
                    <a:pt x="103" y="374"/>
                    <a:pt x="103" y="374"/>
                    <a:pt x="103" y="374"/>
                  </a:cubicBezTo>
                  <a:cubicBezTo>
                    <a:pt x="99" y="377"/>
                    <a:pt x="99" y="377"/>
                    <a:pt x="99" y="377"/>
                  </a:cubicBezTo>
                  <a:cubicBezTo>
                    <a:pt x="97" y="376"/>
                    <a:pt x="97" y="376"/>
                    <a:pt x="97" y="376"/>
                  </a:cubicBezTo>
                  <a:cubicBezTo>
                    <a:pt x="95" y="380"/>
                    <a:pt x="104" y="374"/>
                    <a:pt x="93" y="376"/>
                  </a:cubicBezTo>
                  <a:cubicBezTo>
                    <a:pt x="93" y="380"/>
                    <a:pt x="93" y="380"/>
                    <a:pt x="93" y="380"/>
                  </a:cubicBezTo>
                  <a:cubicBezTo>
                    <a:pt x="91" y="378"/>
                    <a:pt x="91" y="378"/>
                    <a:pt x="91" y="378"/>
                  </a:cubicBezTo>
                  <a:cubicBezTo>
                    <a:pt x="89" y="380"/>
                    <a:pt x="89" y="380"/>
                    <a:pt x="89" y="380"/>
                  </a:cubicBezTo>
                  <a:cubicBezTo>
                    <a:pt x="88" y="383"/>
                    <a:pt x="88" y="383"/>
                    <a:pt x="88" y="383"/>
                  </a:cubicBezTo>
                  <a:cubicBezTo>
                    <a:pt x="85" y="383"/>
                    <a:pt x="85" y="383"/>
                    <a:pt x="85" y="383"/>
                  </a:cubicBezTo>
                  <a:cubicBezTo>
                    <a:pt x="87" y="381"/>
                    <a:pt x="87" y="381"/>
                    <a:pt x="87" y="381"/>
                  </a:cubicBezTo>
                  <a:cubicBezTo>
                    <a:pt x="85" y="380"/>
                    <a:pt x="94" y="378"/>
                    <a:pt x="84" y="381"/>
                  </a:cubicBezTo>
                  <a:cubicBezTo>
                    <a:pt x="88" y="377"/>
                    <a:pt x="88" y="377"/>
                    <a:pt x="88" y="377"/>
                  </a:cubicBezTo>
                  <a:cubicBezTo>
                    <a:pt x="87" y="377"/>
                    <a:pt x="87" y="377"/>
                    <a:pt x="87" y="377"/>
                  </a:cubicBezTo>
                  <a:cubicBezTo>
                    <a:pt x="93" y="374"/>
                    <a:pt x="93" y="374"/>
                    <a:pt x="93" y="374"/>
                  </a:cubicBezTo>
                  <a:cubicBezTo>
                    <a:pt x="97" y="371"/>
                    <a:pt x="97" y="371"/>
                    <a:pt x="97" y="371"/>
                  </a:cubicBezTo>
                  <a:cubicBezTo>
                    <a:pt x="109" y="370"/>
                    <a:pt x="80" y="380"/>
                    <a:pt x="107" y="366"/>
                  </a:cubicBezTo>
                  <a:cubicBezTo>
                    <a:pt x="111" y="366"/>
                    <a:pt x="111" y="366"/>
                    <a:pt x="111" y="366"/>
                  </a:cubicBezTo>
                  <a:cubicBezTo>
                    <a:pt x="112" y="365"/>
                    <a:pt x="112" y="365"/>
                    <a:pt x="112" y="365"/>
                  </a:cubicBezTo>
                  <a:cubicBezTo>
                    <a:pt x="112" y="365"/>
                    <a:pt x="108" y="366"/>
                    <a:pt x="113" y="366"/>
                  </a:cubicBezTo>
                  <a:cubicBezTo>
                    <a:pt x="113" y="363"/>
                    <a:pt x="113" y="363"/>
                    <a:pt x="113" y="363"/>
                  </a:cubicBezTo>
                  <a:cubicBezTo>
                    <a:pt x="116" y="364"/>
                    <a:pt x="113" y="357"/>
                    <a:pt x="119" y="361"/>
                  </a:cubicBezTo>
                  <a:cubicBezTo>
                    <a:pt x="123" y="359"/>
                    <a:pt x="123" y="359"/>
                    <a:pt x="123" y="359"/>
                  </a:cubicBezTo>
                  <a:cubicBezTo>
                    <a:pt x="125" y="355"/>
                    <a:pt x="125" y="355"/>
                    <a:pt x="125" y="355"/>
                  </a:cubicBezTo>
                  <a:cubicBezTo>
                    <a:pt x="127" y="357"/>
                    <a:pt x="127" y="357"/>
                    <a:pt x="127" y="357"/>
                  </a:cubicBezTo>
                  <a:cubicBezTo>
                    <a:pt x="130" y="356"/>
                    <a:pt x="135" y="352"/>
                    <a:pt x="137" y="357"/>
                  </a:cubicBezTo>
                  <a:cubicBezTo>
                    <a:pt x="138" y="356"/>
                    <a:pt x="131" y="359"/>
                    <a:pt x="139" y="355"/>
                  </a:cubicBezTo>
                  <a:cubicBezTo>
                    <a:pt x="140" y="356"/>
                    <a:pt x="140" y="356"/>
                    <a:pt x="140" y="356"/>
                  </a:cubicBezTo>
                  <a:cubicBezTo>
                    <a:pt x="145" y="353"/>
                    <a:pt x="145" y="353"/>
                    <a:pt x="145" y="353"/>
                  </a:cubicBezTo>
                  <a:cubicBezTo>
                    <a:pt x="140" y="353"/>
                    <a:pt x="140" y="353"/>
                    <a:pt x="140" y="353"/>
                  </a:cubicBezTo>
                  <a:cubicBezTo>
                    <a:pt x="135" y="354"/>
                    <a:pt x="135" y="354"/>
                    <a:pt x="135" y="354"/>
                  </a:cubicBezTo>
                  <a:cubicBezTo>
                    <a:pt x="138" y="352"/>
                    <a:pt x="138" y="352"/>
                    <a:pt x="138" y="352"/>
                  </a:cubicBezTo>
                  <a:cubicBezTo>
                    <a:pt x="137" y="351"/>
                    <a:pt x="137" y="351"/>
                    <a:pt x="137" y="351"/>
                  </a:cubicBezTo>
                  <a:cubicBezTo>
                    <a:pt x="140" y="347"/>
                    <a:pt x="140" y="347"/>
                    <a:pt x="140" y="347"/>
                  </a:cubicBezTo>
                  <a:cubicBezTo>
                    <a:pt x="140" y="348"/>
                    <a:pt x="140" y="348"/>
                    <a:pt x="140" y="348"/>
                  </a:cubicBezTo>
                  <a:cubicBezTo>
                    <a:pt x="143" y="347"/>
                    <a:pt x="143" y="347"/>
                    <a:pt x="143" y="347"/>
                  </a:cubicBezTo>
                  <a:cubicBezTo>
                    <a:pt x="144" y="346"/>
                    <a:pt x="136" y="349"/>
                    <a:pt x="147" y="348"/>
                  </a:cubicBezTo>
                  <a:cubicBezTo>
                    <a:pt x="146" y="344"/>
                    <a:pt x="146" y="344"/>
                    <a:pt x="146" y="344"/>
                  </a:cubicBezTo>
                  <a:cubicBezTo>
                    <a:pt x="152" y="342"/>
                    <a:pt x="152" y="342"/>
                    <a:pt x="152" y="342"/>
                  </a:cubicBezTo>
                  <a:cubicBezTo>
                    <a:pt x="153" y="342"/>
                    <a:pt x="144" y="346"/>
                    <a:pt x="156" y="340"/>
                  </a:cubicBezTo>
                  <a:cubicBezTo>
                    <a:pt x="158" y="340"/>
                    <a:pt x="158" y="340"/>
                    <a:pt x="158" y="340"/>
                  </a:cubicBezTo>
                  <a:cubicBezTo>
                    <a:pt x="162" y="335"/>
                    <a:pt x="162" y="335"/>
                    <a:pt x="162" y="335"/>
                  </a:cubicBezTo>
                  <a:cubicBezTo>
                    <a:pt x="162" y="334"/>
                    <a:pt x="162" y="334"/>
                    <a:pt x="162" y="334"/>
                  </a:cubicBezTo>
                  <a:cubicBezTo>
                    <a:pt x="160" y="334"/>
                    <a:pt x="160" y="334"/>
                    <a:pt x="160" y="334"/>
                  </a:cubicBezTo>
                  <a:cubicBezTo>
                    <a:pt x="161" y="334"/>
                    <a:pt x="157" y="339"/>
                    <a:pt x="161" y="333"/>
                  </a:cubicBezTo>
                  <a:cubicBezTo>
                    <a:pt x="156" y="334"/>
                    <a:pt x="156" y="334"/>
                    <a:pt x="156" y="334"/>
                  </a:cubicBezTo>
                  <a:cubicBezTo>
                    <a:pt x="153" y="336"/>
                    <a:pt x="153" y="336"/>
                    <a:pt x="153" y="336"/>
                  </a:cubicBezTo>
                  <a:cubicBezTo>
                    <a:pt x="152" y="336"/>
                    <a:pt x="152" y="336"/>
                    <a:pt x="152" y="336"/>
                  </a:cubicBezTo>
                  <a:cubicBezTo>
                    <a:pt x="151" y="335"/>
                    <a:pt x="151" y="335"/>
                    <a:pt x="151" y="335"/>
                  </a:cubicBezTo>
                  <a:cubicBezTo>
                    <a:pt x="156" y="332"/>
                    <a:pt x="156" y="332"/>
                    <a:pt x="156" y="332"/>
                  </a:cubicBezTo>
                  <a:cubicBezTo>
                    <a:pt x="163" y="331"/>
                    <a:pt x="163" y="331"/>
                    <a:pt x="163" y="331"/>
                  </a:cubicBezTo>
                  <a:cubicBezTo>
                    <a:pt x="167" y="328"/>
                    <a:pt x="167" y="328"/>
                    <a:pt x="167" y="328"/>
                  </a:cubicBezTo>
                  <a:cubicBezTo>
                    <a:pt x="171" y="327"/>
                    <a:pt x="171" y="327"/>
                    <a:pt x="171" y="327"/>
                  </a:cubicBezTo>
                  <a:cubicBezTo>
                    <a:pt x="172" y="326"/>
                    <a:pt x="172" y="326"/>
                    <a:pt x="172" y="326"/>
                  </a:cubicBezTo>
                  <a:cubicBezTo>
                    <a:pt x="170" y="325"/>
                    <a:pt x="170" y="325"/>
                    <a:pt x="170" y="325"/>
                  </a:cubicBezTo>
                  <a:cubicBezTo>
                    <a:pt x="176" y="320"/>
                    <a:pt x="176" y="320"/>
                    <a:pt x="176" y="320"/>
                  </a:cubicBezTo>
                  <a:cubicBezTo>
                    <a:pt x="179" y="320"/>
                    <a:pt x="179" y="320"/>
                    <a:pt x="179" y="320"/>
                  </a:cubicBezTo>
                  <a:cubicBezTo>
                    <a:pt x="179" y="319"/>
                    <a:pt x="179" y="319"/>
                    <a:pt x="179" y="319"/>
                  </a:cubicBezTo>
                  <a:cubicBezTo>
                    <a:pt x="180" y="319"/>
                    <a:pt x="172" y="325"/>
                    <a:pt x="185" y="317"/>
                  </a:cubicBezTo>
                  <a:cubicBezTo>
                    <a:pt x="183" y="316"/>
                    <a:pt x="183" y="316"/>
                    <a:pt x="183" y="316"/>
                  </a:cubicBezTo>
                  <a:cubicBezTo>
                    <a:pt x="180" y="315"/>
                    <a:pt x="185" y="325"/>
                    <a:pt x="174" y="317"/>
                  </a:cubicBezTo>
                  <a:cubicBezTo>
                    <a:pt x="173" y="318"/>
                    <a:pt x="169" y="320"/>
                    <a:pt x="165" y="321"/>
                  </a:cubicBezTo>
                  <a:cubicBezTo>
                    <a:pt x="165" y="321"/>
                    <a:pt x="167" y="325"/>
                    <a:pt x="165" y="320"/>
                  </a:cubicBezTo>
                  <a:cubicBezTo>
                    <a:pt x="163" y="322"/>
                    <a:pt x="163" y="322"/>
                    <a:pt x="163" y="322"/>
                  </a:cubicBezTo>
                  <a:cubicBezTo>
                    <a:pt x="156" y="325"/>
                    <a:pt x="156" y="325"/>
                    <a:pt x="156" y="325"/>
                  </a:cubicBezTo>
                  <a:cubicBezTo>
                    <a:pt x="154" y="327"/>
                    <a:pt x="154" y="327"/>
                    <a:pt x="154" y="327"/>
                  </a:cubicBezTo>
                  <a:cubicBezTo>
                    <a:pt x="154" y="325"/>
                    <a:pt x="154" y="325"/>
                    <a:pt x="154" y="325"/>
                  </a:cubicBezTo>
                  <a:cubicBezTo>
                    <a:pt x="151" y="323"/>
                    <a:pt x="151" y="323"/>
                    <a:pt x="151" y="323"/>
                  </a:cubicBezTo>
                  <a:cubicBezTo>
                    <a:pt x="151" y="320"/>
                    <a:pt x="151" y="320"/>
                    <a:pt x="151" y="320"/>
                  </a:cubicBezTo>
                  <a:cubicBezTo>
                    <a:pt x="143" y="316"/>
                    <a:pt x="143" y="316"/>
                    <a:pt x="143" y="316"/>
                  </a:cubicBezTo>
                  <a:cubicBezTo>
                    <a:pt x="141" y="316"/>
                    <a:pt x="141" y="316"/>
                    <a:pt x="141" y="316"/>
                  </a:cubicBezTo>
                  <a:cubicBezTo>
                    <a:pt x="142" y="319"/>
                    <a:pt x="142" y="319"/>
                    <a:pt x="142" y="319"/>
                  </a:cubicBezTo>
                  <a:cubicBezTo>
                    <a:pt x="137" y="319"/>
                    <a:pt x="137" y="319"/>
                    <a:pt x="137" y="319"/>
                  </a:cubicBezTo>
                  <a:cubicBezTo>
                    <a:pt x="139" y="315"/>
                    <a:pt x="139" y="315"/>
                    <a:pt x="139" y="315"/>
                  </a:cubicBezTo>
                  <a:cubicBezTo>
                    <a:pt x="139" y="313"/>
                    <a:pt x="132" y="326"/>
                    <a:pt x="140" y="311"/>
                  </a:cubicBezTo>
                  <a:cubicBezTo>
                    <a:pt x="135" y="311"/>
                    <a:pt x="135" y="311"/>
                    <a:pt x="135" y="311"/>
                  </a:cubicBezTo>
                  <a:cubicBezTo>
                    <a:pt x="137" y="313"/>
                    <a:pt x="137" y="313"/>
                    <a:pt x="137" y="313"/>
                  </a:cubicBezTo>
                  <a:cubicBezTo>
                    <a:pt x="135" y="319"/>
                    <a:pt x="135" y="319"/>
                    <a:pt x="135" y="319"/>
                  </a:cubicBezTo>
                  <a:cubicBezTo>
                    <a:pt x="128" y="318"/>
                    <a:pt x="128" y="318"/>
                    <a:pt x="128" y="318"/>
                  </a:cubicBezTo>
                  <a:cubicBezTo>
                    <a:pt x="129" y="316"/>
                    <a:pt x="129" y="316"/>
                    <a:pt x="129" y="316"/>
                  </a:cubicBezTo>
                  <a:cubicBezTo>
                    <a:pt x="134" y="313"/>
                    <a:pt x="134" y="313"/>
                    <a:pt x="134" y="313"/>
                  </a:cubicBezTo>
                  <a:cubicBezTo>
                    <a:pt x="135" y="312"/>
                    <a:pt x="135" y="312"/>
                    <a:pt x="135" y="312"/>
                  </a:cubicBezTo>
                  <a:cubicBezTo>
                    <a:pt x="134" y="310"/>
                    <a:pt x="134" y="310"/>
                    <a:pt x="134" y="310"/>
                  </a:cubicBezTo>
                  <a:cubicBezTo>
                    <a:pt x="132" y="313"/>
                    <a:pt x="129" y="312"/>
                    <a:pt x="128" y="312"/>
                  </a:cubicBezTo>
                  <a:cubicBezTo>
                    <a:pt x="133" y="310"/>
                    <a:pt x="133" y="310"/>
                    <a:pt x="133" y="310"/>
                  </a:cubicBezTo>
                  <a:cubicBezTo>
                    <a:pt x="130" y="308"/>
                    <a:pt x="130" y="308"/>
                    <a:pt x="130" y="308"/>
                  </a:cubicBezTo>
                  <a:cubicBezTo>
                    <a:pt x="135" y="306"/>
                    <a:pt x="135" y="306"/>
                    <a:pt x="135" y="306"/>
                  </a:cubicBezTo>
                  <a:cubicBezTo>
                    <a:pt x="137" y="305"/>
                    <a:pt x="137" y="305"/>
                    <a:pt x="137" y="305"/>
                  </a:cubicBezTo>
                  <a:cubicBezTo>
                    <a:pt x="131" y="304"/>
                    <a:pt x="131" y="304"/>
                    <a:pt x="131" y="304"/>
                  </a:cubicBezTo>
                  <a:cubicBezTo>
                    <a:pt x="137" y="302"/>
                    <a:pt x="137" y="302"/>
                    <a:pt x="137" y="302"/>
                  </a:cubicBezTo>
                  <a:cubicBezTo>
                    <a:pt x="142" y="299"/>
                    <a:pt x="142" y="299"/>
                    <a:pt x="142" y="299"/>
                  </a:cubicBezTo>
                  <a:cubicBezTo>
                    <a:pt x="144" y="299"/>
                    <a:pt x="144" y="299"/>
                    <a:pt x="144" y="299"/>
                  </a:cubicBezTo>
                  <a:cubicBezTo>
                    <a:pt x="147" y="297"/>
                    <a:pt x="147" y="297"/>
                    <a:pt x="147" y="297"/>
                  </a:cubicBezTo>
                  <a:cubicBezTo>
                    <a:pt x="146" y="295"/>
                    <a:pt x="145" y="302"/>
                    <a:pt x="146" y="295"/>
                  </a:cubicBezTo>
                  <a:cubicBezTo>
                    <a:pt x="154" y="291"/>
                    <a:pt x="154" y="291"/>
                    <a:pt x="154" y="291"/>
                  </a:cubicBezTo>
                  <a:cubicBezTo>
                    <a:pt x="159" y="293"/>
                    <a:pt x="159" y="293"/>
                    <a:pt x="159" y="293"/>
                  </a:cubicBezTo>
                  <a:cubicBezTo>
                    <a:pt x="165" y="293"/>
                    <a:pt x="165" y="293"/>
                    <a:pt x="165" y="293"/>
                  </a:cubicBezTo>
                  <a:cubicBezTo>
                    <a:pt x="166" y="291"/>
                    <a:pt x="166" y="291"/>
                    <a:pt x="166" y="291"/>
                  </a:cubicBezTo>
                  <a:cubicBezTo>
                    <a:pt x="169" y="291"/>
                    <a:pt x="169" y="291"/>
                    <a:pt x="169" y="291"/>
                  </a:cubicBezTo>
                  <a:cubicBezTo>
                    <a:pt x="168" y="288"/>
                    <a:pt x="168" y="288"/>
                    <a:pt x="168" y="288"/>
                  </a:cubicBezTo>
                  <a:cubicBezTo>
                    <a:pt x="167" y="286"/>
                    <a:pt x="167" y="286"/>
                    <a:pt x="167" y="286"/>
                  </a:cubicBezTo>
                  <a:cubicBezTo>
                    <a:pt x="162" y="286"/>
                    <a:pt x="162" y="286"/>
                    <a:pt x="162" y="286"/>
                  </a:cubicBezTo>
                  <a:cubicBezTo>
                    <a:pt x="162" y="287"/>
                    <a:pt x="162" y="287"/>
                    <a:pt x="162" y="287"/>
                  </a:cubicBezTo>
                  <a:cubicBezTo>
                    <a:pt x="160" y="287"/>
                    <a:pt x="160" y="287"/>
                    <a:pt x="160" y="287"/>
                  </a:cubicBezTo>
                  <a:cubicBezTo>
                    <a:pt x="159" y="288"/>
                    <a:pt x="159" y="288"/>
                    <a:pt x="159" y="288"/>
                  </a:cubicBezTo>
                  <a:cubicBezTo>
                    <a:pt x="153" y="290"/>
                    <a:pt x="153" y="290"/>
                    <a:pt x="153" y="290"/>
                  </a:cubicBezTo>
                  <a:cubicBezTo>
                    <a:pt x="153" y="289"/>
                    <a:pt x="155" y="290"/>
                    <a:pt x="152" y="289"/>
                  </a:cubicBezTo>
                  <a:cubicBezTo>
                    <a:pt x="158" y="285"/>
                    <a:pt x="158" y="285"/>
                    <a:pt x="158" y="285"/>
                  </a:cubicBezTo>
                  <a:cubicBezTo>
                    <a:pt x="154" y="284"/>
                    <a:pt x="154" y="284"/>
                    <a:pt x="154" y="284"/>
                  </a:cubicBezTo>
                  <a:cubicBezTo>
                    <a:pt x="154" y="284"/>
                    <a:pt x="161" y="280"/>
                    <a:pt x="152" y="285"/>
                  </a:cubicBezTo>
                  <a:cubicBezTo>
                    <a:pt x="149" y="283"/>
                    <a:pt x="149" y="283"/>
                    <a:pt x="149" y="283"/>
                  </a:cubicBezTo>
                  <a:cubicBezTo>
                    <a:pt x="147" y="283"/>
                    <a:pt x="147" y="283"/>
                    <a:pt x="147" y="283"/>
                  </a:cubicBezTo>
                  <a:cubicBezTo>
                    <a:pt x="146" y="286"/>
                    <a:pt x="146" y="286"/>
                    <a:pt x="146" y="286"/>
                  </a:cubicBezTo>
                  <a:cubicBezTo>
                    <a:pt x="142" y="287"/>
                    <a:pt x="142" y="287"/>
                    <a:pt x="142" y="287"/>
                  </a:cubicBezTo>
                  <a:cubicBezTo>
                    <a:pt x="143" y="288"/>
                    <a:pt x="143" y="288"/>
                    <a:pt x="143" y="288"/>
                  </a:cubicBezTo>
                  <a:cubicBezTo>
                    <a:pt x="139" y="286"/>
                    <a:pt x="139" y="286"/>
                    <a:pt x="139" y="286"/>
                  </a:cubicBezTo>
                  <a:cubicBezTo>
                    <a:pt x="138" y="287"/>
                    <a:pt x="138" y="287"/>
                    <a:pt x="138" y="287"/>
                  </a:cubicBezTo>
                  <a:cubicBezTo>
                    <a:pt x="133" y="284"/>
                    <a:pt x="133" y="284"/>
                    <a:pt x="133" y="284"/>
                  </a:cubicBezTo>
                  <a:cubicBezTo>
                    <a:pt x="133" y="286"/>
                    <a:pt x="133" y="286"/>
                    <a:pt x="133" y="286"/>
                  </a:cubicBezTo>
                  <a:cubicBezTo>
                    <a:pt x="129" y="284"/>
                    <a:pt x="139" y="281"/>
                    <a:pt x="128" y="284"/>
                  </a:cubicBezTo>
                  <a:cubicBezTo>
                    <a:pt x="127" y="281"/>
                    <a:pt x="127" y="281"/>
                    <a:pt x="127" y="281"/>
                  </a:cubicBezTo>
                  <a:cubicBezTo>
                    <a:pt x="119" y="280"/>
                    <a:pt x="119" y="280"/>
                    <a:pt x="119" y="280"/>
                  </a:cubicBezTo>
                  <a:cubicBezTo>
                    <a:pt x="116" y="281"/>
                    <a:pt x="116" y="281"/>
                    <a:pt x="116" y="281"/>
                  </a:cubicBezTo>
                  <a:cubicBezTo>
                    <a:pt x="114" y="281"/>
                    <a:pt x="114" y="281"/>
                    <a:pt x="114" y="281"/>
                  </a:cubicBezTo>
                  <a:cubicBezTo>
                    <a:pt x="121" y="279"/>
                    <a:pt x="103" y="278"/>
                    <a:pt x="121" y="278"/>
                  </a:cubicBezTo>
                  <a:cubicBezTo>
                    <a:pt x="121" y="276"/>
                    <a:pt x="121" y="276"/>
                    <a:pt x="121" y="276"/>
                  </a:cubicBezTo>
                  <a:cubicBezTo>
                    <a:pt x="125" y="273"/>
                    <a:pt x="125" y="273"/>
                    <a:pt x="125" y="273"/>
                  </a:cubicBezTo>
                  <a:cubicBezTo>
                    <a:pt x="119" y="271"/>
                    <a:pt x="119" y="271"/>
                    <a:pt x="119" y="271"/>
                  </a:cubicBezTo>
                  <a:cubicBezTo>
                    <a:pt x="124" y="271"/>
                    <a:pt x="124" y="271"/>
                    <a:pt x="124" y="271"/>
                  </a:cubicBezTo>
                  <a:cubicBezTo>
                    <a:pt x="126" y="274"/>
                    <a:pt x="126" y="274"/>
                    <a:pt x="126" y="274"/>
                  </a:cubicBezTo>
                  <a:cubicBezTo>
                    <a:pt x="128" y="272"/>
                    <a:pt x="128" y="272"/>
                    <a:pt x="128" y="272"/>
                  </a:cubicBezTo>
                  <a:cubicBezTo>
                    <a:pt x="132" y="274"/>
                    <a:pt x="132" y="274"/>
                    <a:pt x="132" y="274"/>
                  </a:cubicBezTo>
                  <a:cubicBezTo>
                    <a:pt x="134" y="271"/>
                    <a:pt x="134" y="271"/>
                    <a:pt x="134" y="271"/>
                  </a:cubicBezTo>
                  <a:cubicBezTo>
                    <a:pt x="139" y="271"/>
                    <a:pt x="139" y="271"/>
                    <a:pt x="139" y="271"/>
                  </a:cubicBezTo>
                  <a:cubicBezTo>
                    <a:pt x="140" y="272"/>
                    <a:pt x="140" y="272"/>
                    <a:pt x="140" y="272"/>
                  </a:cubicBezTo>
                  <a:cubicBezTo>
                    <a:pt x="139" y="269"/>
                    <a:pt x="144" y="271"/>
                    <a:pt x="143" y="270"/>
                  </a:cubicBezTo>
                  <a:cubicBezTo>
                    <a:pt x="144" y="266"/>
                    <a:pt x="144" y="266"/>
                    <a:pt x="144" y="266"/>
                  </a:cubicBezTo>
                  <a:cubicBezTo>
                    <a:pt x="140" y="266"/>
                    <a:pt x="140" y="266"/>
                    <a:pt x="140" y="266"/>
                  </a:cubicBezTo>
                  <a:cubicBezTo>
                    <a:pt x="140" y="264"/>
                    <a:pt x="140" y="264"/>
                    <a:pt x="140" y="264"/>
                  </a:cubicBezTo>
                  <a:cubicBezTo>
                    <a:pt x="146" y="266"/>
                    <a:pt x="143" y="263"/>
                    <a:pt x="148" y="259"/>
                  </a:cubicBezTo>
                  <a:cubicBezTo>
                    <a:pt x="151" y="260"/>
                    <a:pt x="151" y="260"/>
                    <a:pt x="151" y="260"/>
                  </a:cubicBezTo>
                  <a:cubicBezTo>
                    <a:pt x="150" y="257"/>
                    <a:pt x="157" y="258"/>
                    <a:pt x="156" y="255"/>
                  </a:cubicBezTo>
                  <a:cubicBezTo>
                    <a:pt x="155" y="251"/>
                    <a:pt x="155" y="251"/>
                    <a:pt x="155" y="251"/>
                  </a:cubicBezTo>
                  <a:cubicBezTo>
                    <a:pt x="159" y="249"/>
                    <a:pt x="159" y="249"/>
                    <a:pt x="159" y="249"/>
                  </a:cubicBezTo>
                  <a:cubicBezTo>
                    <a:pt x="159" y="252"/>
                    <a:pt x="159" y="252"/>
                    <a:pt x="159" y="252"/>
                  </a:cubicBezTo>
                  <a:cubicBezTo>
                    <a:pt x="158" y="252"/>
                    <a:pt x="158" y="252"/>
                    <a:pt x="158" y="252"/>
                  </a:cubicBezTo>
                  <a:cubicBezTo>
                    <a:pt x="158" y="253"/>
                    <a:pt x="158" y="253"/>
                    <a:pt x="158" y="253"/>
                  </a:cubicBezTo>
                  <a:cubicBezTo>
                    <a:pt x="160" y="254"/>
                    <a:pt x="160" y="254"/>
                    <a:pt x="160" y="254"/>
                  </a:cubicBezTo>
                  <a:cubicBezTo>
                    <a:pt x="162" y="254"/>
                    <a:pt x="161" y="252"/>
                    <a:pt x="163" y="251"/>
                  </a:cubicBezTo>
                  <a:cubicBezTo>
                    <a:pt x="164" y="252"/>
                    <a:pt x="164" y="252"/>
                    <a:pt x="164" y="252"/>
                  </a:cubicBezTo>
                  <a:cubicBezTo>
                    <a:pt x="159" y="256"/>
                    <a:pt x="159" y="256"/>
                    <a:pt x="159" y="256"/>
                  </a:cubicBezTo>
                  <a:cubicBezTo>
                    <a:pt x="157" y="256"/>
                    <a:pt x="157" y="256"/>
                    <a:pt x="157" y="256"/>
                  </a:cubicBezTo>
                  <a:cubicBezTo>
                    <a:pt x="154" y="259"/>
                    <a:pt x="154" y="259"/>
                    <a:pt x="154" y="259"/>
                  </a:cubicBezTo>
                  <a:cubicBezTo>
                    <a:pt x="155" y="260"/>
                    <a:pt x="155" y="254"/>
                    <a:pt x="157" y="261"/>
                  </a:cubicBezTo>
                  <a:cubicBezTo>
                    <a:pt x="157" y="262"/>
                    <a:pt x="157" y="262"/>
                    <a:pt x="157" y="262"/>
                  </a:cubicBezTo>
                  <a:cubicBezTo>
                    <a:pt x="155" y="262"/>
                    <a:pt x="155" y="262"/>
                    <a:pt x="155" y="262"/>
                  </a:cubicBezTo>
                  <a:cubicBezTo>
                    <a:pt x="154" y="265"/>
                    <a:pt x="154" y="265"/>
                    <a:pt x="154" y="265"/>
                  </a:cubicBezTo>
                  <a:cubicBezTo>
                    <a:pt x="157" y="267"/>
                    <a:pt x="157" y="267"/>
                    <a:pt x="157" y="267"/>
                  </a:cubicBezTo>
                  <a:cubicBezTo>
                    <a:pt x="154" y="268"/>
                    <a:pt x="154" y="268"/>
                    <a:pt x="154" y="268"/>
                  </a:cubicBezTo>
                  <a:cubicBezTo>
                    <a:pt x="156" y="268"/>
                    <a:pt x="156" y="268"/>
                    <a:pt x="156" y="268"/>
                  </a:cubicBezTo>
                  <a:cubicBezTo>
                    <a:pt x="164" y="264"/>
                    <a:pt x="164" y="264"/>
                    <a:pt x="164" y="264"/>
                  </a:cubicBezTo>
                  <a:cubicBezTo>
                    <a:pt x="167" y="260"/>
                    <a:pt x="167" y="260"/>
                    <a:pt x="167" y="260"/>
                  </a:cubicBezTo>
                  <a:cubicBezTo>
                    <a:pt x="168" y="260"/>
                    <a:pt x="168" y="261"/>
                    <a:pt x="168" y="261"/>
                  </a:cubicBezTo>
                  <a:cubicBezTo>
                    <a:pt x="165" y="265"/>
                    <a:pt x="165" y="265"/>
                    <a:pt x="165" y="265"/>
                  </a:cubicBezTo>
                  <a:cubicBezTo>
                    <a:pt x="168" y="267"/>
                    <a:pt x="168" y="267"/>
                    <a:pt x="168" y="267"/>
                  </a:cubicBezTo>
                  <a:cubicBezTo>
                    <a:pt x="172" y="266"/>
                    <a:pt x="172" y="266"/>
                    <a:pt x="172" y="266"/>
                  </a:cubicBezTo>
                  <a:cubicBezTo>
                    <a:pt x="172" y="270"/>
                    <a:pt x="172" y="270"/>
                    <a:pt x="172" y="270"/>
                  </a:cubicBezTo>
                  <a:cubicBezTo>
                    <a:pt x="172" y="260"/>
                    <a:pt x="171" y="277"/>
                    <a:pt x="178" y="264"/>
                  </a:cubicBezTo>
                  <a:cubicBezTo>
                    <a:pt x="182" y="261"/>
                    <a:pt x="182" y="261"/>
                    <a:pt x="182" y="261"/>
                  </a:cubicBezTo>
                  <a:cubicBezTo>
                    <a:pt x="185" y="262"/>
                    <a:pt x="185" y="262"/>
                    <a:pt x="185" y="262"/>
                  </a:cubicBezTo>
                  <a:cubicBezTo>
                    <a:pt x="186" y="259"/>
                    <a:pt x="186" y="262"/>
                    <a:pt x="191" y="259"/>
                  </a:cubicBezTo>
                  <a:cubicBezTo>
                    <a:pt x="189" y="258"/>
                    <a:pt x="189" y="258"/>
                    <a:pt x="189" y="258"/>
                  </a:cubicBezTo>
                  <a:cubicBezTo>
                    <a:pt x="183" y="260"/>
                    <a:pt x="183" y="260"/>
                    <a:pt x="183" y="260"/>
                  </a:cubicBezTo>
                  <a:cubicBezTo>
                    <a:pt x="182" y="260"/>
                    <a:pt x="193" y="255"/>
                    <a:pt x="179" y="258"/>
                  </a:cubicBezTo>
                  <a:cubicBezTo>
                    <a:pt x="179" y="258"/>
                    <a:pt x="179" y="258"/>
                    <a:pt x="179" y="258"/>
                  </a:cubicBezTo>
                  <a:cubicBezTo>
                    <a:pt x="178" y="256"/>
                    <a:pt x="178" y="256"/>
                    <a:pt x="178" y="256"/>
                  </a:cubicBezTo>
                  <a:cubicBezTo>
                    <a:pt x="174" y="259"/>
                    <a:pt x="174" y="259"/>
                    <a:pt x="174" y="259"/>
                  </a:cubicBezTo>
                  <a:cubicBezTo>
                    <a:pt x="173" y="258"/>
                    <a:pt x="173" y="258"/>
                    <a:pt x="173" y="258"/>
                  </a:cubicBezTo>
                  <a:cubicBezTo>
                    <a:pt x="170" y="260"/>
                    <a:pt x="170" y="260"/>
                    <a:pt x="170" y="260"/>
                  </a:cubicBezTo>
                  <a:cubicBezTo>
                    <a:pt x="178" y="253"/>
                    <a:pt x="178" y="253"/>
                    <a:pt x="178" y="253"/>
                  </a:cubicBezTo>
                  <a:cubicBezTo>
                    <a:pt x="176" y="255"/>
                    <a:pt x="176" y="255"/>
                    <a:pt x="176" y="255"/>
                  </a:cubicBezTo>
                  <a:cubicBezTo>
                    <a:pt x="177" y="256"/>
                    <a:pt x="177" y="256"/>
                    <a:pt x="177" y="256"/>
                  </a:cubicBezTo>
                  <a:cubicBezTo>
                    <a:pt x="182" y="258"/>
                    <a:pt x="182" y="258"/>
                    <a:pt x="182" y="258"/>
                  </a:cubicBezTo>
                  <a:cubicBezTo>
                    <a:pt x="184" y="259"/>
                    <a:pt x="184" y="259"/>
                    <a:pt x="184" y="259"/>
                  </a:cubicBezTo>
                  <a:cubicBezTo>
                    <a:pt x="186" y="256"/>
                    <a:pt x="186" y="256"/>
                    <a:pt x="186" y="256"/>
                  </a:cubicBezTo>
                  <a:cubicBezTo>
                    <a:pt x="187" y="257"/>
                    <a:pt x="187" y="254"/>
                    <a:pt x="187" y="258"/>
                  </a:cubicBezTo>
                  <a:cubicBezTo>
                    <a:pt x="190" y="256"/>
                    <a:pt x="190" y="256"/>
                    <a:pt x="190" y="256"/>
                  </a:cubicBezTo>
                  <a:cubicBezTo>
                    <a:pt x="200" y="254"/>
                    <a:pt x="200" y="254"/>
                    <a:pt x="200" y="254"/>
                  </a:cubicBezTo>
                  <a:cubicBezTo>
                    <a:pt x="200" y="252"/>
                    <a:pt x="200" y="252"/>
                    <a:pt x="200" y="252"/>
                  </a:cubicBezTo>
                  <a:cubicBezTo>
                    <a:pt x="203" y="253"/>
                    <a:pt x="203" y="253"/>
                    <a:pt x="203" y="253"/>
                  </a:cubicBezTo>
                  <a:cubicBezTo>
                    <a:pt x="203" y="253"/>
                    <a:pt x="206" y="250"/>
                    <a:pt x="207" y="249"/>
                  </a:cubicBezTo>
                  <a:cubicBezTo>
                    <a:pt x="202" y="247"/>
                    <a:pt x="202" y="247"/>
                    <a:pt x="202" y="247"/>
                  </a:cubicBezTo>
                  <a:cubicBezTo>
                    <a:pt x="196" y="248"/>
                    <a:pt x="196" y="248"/>
                    <a:pt x="196" y="248"/>
                  </a:cubicBezTo>
                  <a:cubicBezTo>
                    <a:pt x="196" y="249"/>
                    <a:pt x="196" y="249"/>
                    <a:pt x="196" y="249"/>
                  </a:cubicBezTo>
                  <a:cubicBezTo>
                    <a:pt x="196" y="249"/>
                    <a:pt x="196" y="249"/>
                    <a:pt x="196" y="249"/>
                  </a:cubicBezTo>
                  <a:cubicBezTo>
                    <a:pt x="195" y="252"/>
                    <a:pt x="195" y="252"/>
                    <a:pt x="195" y="252"/>
                  </a:cubicBezTo>
                  <a:cubicBezTo>
                    <a:pt x="195" y="252"/>
                    <a:pt x="198" y="250"/>
                    <a:pt x="193" y="251"/>
                  </a:cubicBezTo>
                  <a:cubicBezTo>
                    <a:pt x="193" y="250"/>
                    <a:pt x="194" y="250"/>
                    <a:pt x="194" y="249"/>
                  </a:cubicBezTo>
                  <a:cubicBezTo>
                    <a:pt x="186" y="248"/>
                    <a:pt x="186" y="248"/>
                    <a:pt x="186" y="248"/>
                  </a:cubicBezTo>
                  <a:cubicBezTo>
                    <a:pt x="184" y="248"/>
                    <a:pt x="184" y="248"/>
                    <a:pt x="184" y="248"/>
                  </a:cubicBezTo>
                  <a:cubicBezTo>
                    <a:pt x="183" y="250"/>
                    <a:pt x="183" y="250"/>
                    <a:pt x="183" y="250"/>
                  </a:cubicBezTo>
                  <a:cubicBezTo>
                    <a:pt x="167" y="252"/>
                    <a:pt x="167" y="252"/>
                    <a:pt x="167" y="252"/>
                  </a:cubicBezTo>
                  <a:cubicBezTo>
                    <a:pt x="165" y="249"/>
                    <a:pt x="165" y="249"/>
                    <a:pt x="165" y="249"/>
                  </a:cubicBezTo>
                  <a:cubicBezTo>
                    <a:pt x="163" y="250"/>
                    <a:pt x="163" y="250"/>
                    <a:pt x="163" y="250"/>
                  </a:cubicBezTo>
                  <a:cubicBezTo>
                    <a:pt x="163" y="249"/>
                    <a:pt x="163" y="249"/>
                    <a:pt x="163" y="249"/>
                  </a:cubicBezTo>
                  <a:cubicBezTo>
                    <a:pt x="158" y="247"/>
                    <a:pt x="158" y="247"/>
                    <a:pt x="158" y="247"/>
                  </a:cubicBezTo>
                  <a:cubicBezTo>
                    <a:pt x="152" y="247"/>
                    <a:pt x="152" y="247"/>
                    <a:pt x="152" y="247"/>
                  </a:cubicBezTo>
                  <a:cubicBezTo>
                    <a:pt x="153" y="250"/>
                    <a:pt x="153" y="250"/>
                    <a:pt x="153" y="250"/>
                  </a:cubicBezTo>
                  <a:cubicBezTo>
                    <a:pt x="146" y="248"/>
                    <a:pt x="146" y="248"/>
                    <a:pt x="146" y="248"/>
                  </a:cubicBezTo>
                  <a:cubicBezTo>
                    <a:pt x="144" y="247"/>
                    <a:pt x="144" y="247"/>
                    <a:pt x="144" y="247"/>
                  </a:cubicBezTo>
                  <a:cubicBezTo>
                    <a:pt x="148" y="243"/>
                    <a:pt x="148" y="243"/>
                    <a:pt x="148" y="243"/>
                  </a:cubicBezTo>
                  <a:cubicBezTo>
                    <a:pt x="146" y="242"/>
                    <a:pt x="146" y="242"/>
                    <a:pt x="146" y="242"/>
                  </a:cubicBezTo>
                  <a:cubicBezTo>
                    <a:pt x="144" y="243"/>
                    <a:pt x="144" y="243"/>
                    <a:pt x="144" y="243"/>
                  </a:cubicBezTo>
                  <a:cubicBezTo>
                    <a:pt x="143" y="247"/>
                    <a:pt x="143" y="247"/>
                    <a:pt x="143" y="247"/>
                  </a:cubicBezTo>
                  <a:cubicBezTo>
                    <a:pt x="137" y="253"/>
                    <a:pt x="148" y="244"/>
                    <a:pt x="147" y="254"/>
                  </a:cubicBezTo>
                  <a:cubicBezTo>
                    <a:pt x="141" y="250"/>
                    <a:pt x="141" y="250"/>
                    <a:pt x="141" y="250"/>
                  </a:cubicBezTo>
                  <a:cubicBezTo>
                    <a:pt x="140" y="252"/>
                    <a:pt x="140" y="252"/>
                    <a:pt x="140" y="252"/>
                  </a:cubicBezTo>
                  <a:cubicBezTo>
                    <a:pt x="139" y="250"/>
                    <a:pt x="139" y="250"/>
                    <a:pt x="139" y="250"/>
                  </a:cubicBezTo>
                  <a:cubicBezTo>
                    <a:pt x="136" y="252"/>
                    <a:pt x="136" y="252"/>
                    <a:pt x="136" y="252"/>
                  </a:cubicBezTo>
                  <a:cubicBezTo>
                    <a:pt x="130" y="250"/>
                    <a:pt x="130" y="250"/>
                    <a:pt x="130" y="250"/>
                  </a:cubicBezTo>
                  <a:cubicBezTo>
                    <a:pt x="126" y="253"/>
                    <a:pt x="126" y="253"/>
                    <a:pt x="126" y="253"/>
                  </a:cubicBezTo>
                  <a:cubicBezTo>
                    <a:pt x="124" y="252"/>
                    <a:pt x="124" y="252"/>
                    <a:pt x="124" y="252"/>
                  </a:cubicBezTo>
                  <a:cubicBezTo>
                    <a:pt x="122" y="254"/>
                    <a:pt x="122" y="254"/>
                    <a:pt x="122" y="254"/>
                  </a:cubicBezTo>
                  <a:cubicBezTo>
                    <a:pt x="119" y="256"/>
                    <a:pt x="124" y="254"/>
                    <a:pt x="120" y="251"/>
                  </a:cubicBezTo>
                  <a:cubicBezTo>
                    <a:pt x="120" y="249"/>
                    <a:pt x="120" y="249"/>
                    <a:pt x="120" y="249"/>
                  </a:cubicBezTo>
                  <a:cubicBezTo>
                    <a:pt x="125" y="249"/>
                    <a:pt x="125" y="249"/>
                    <a:pt x="125" y="249"/>
                  </a:cubicBezTo>
                  <a:cubicBezTo>
                    <a:pt x="124" y="249"/>
                    <a:pt x="128" y="250"/>
                    <a:pt x="124" y="248"/>
                  </a:cubicBezTo>
                  <a:cubicBezTo>
                    <a:pt x="128" y="244"/>
                    <a:pt x="128" y="244"/>
                    <a:pt x="128" y="244"/>
                  </a:cubicBezTo>
                  <a:cubicBezTo>
                    <a:pt x="124" y="240"/>
                    <a:pt x="124" y="240"/>
                    <a:pt x="124" y="240"/>
                  </a:cubicBezTo>
                  <a:cubicBezTo>
                    <a:pt x="124" y="238"/>
                    <a:pt x="124" y="238"/>
                    <a:pt x="124" y="238"/>
                  </a:cubicBezTo>
                  <a:cubicBezTo>
                    <a:pt x="119" y="236"/>
                    <a:pt x="119" y="236"/>
                    <a:pt x="119" y="236"/>
                  </a:cubicBezTo>
                  <a:cubicBezTo>
                    <a:pt x="122" y="234"/>
                    <a:pt x="122" y="234"/>
                    <a:pt x="122" y="234"/>
                  </a:cubicBezTo>
                  <a:cubicBezTo>
                    <a:pt x="117" y="233"/>
                    <a:pt x="117" y="233"/>
                    <a:pt x="117" y="233"/>
                  </a:cubicBezTo>
                  <a:cubicBezTo>
                    <a:pt x="119" y="231"/>
                    <a:pt x="119" y="231"/>
                    <a:pt x="119" y="231"/>
                  </a:cubicBezTo>
                  <a:cubicBezTo>
                    <a:pt x="121" y="231"/>
                    <a:pt x="108" y="239"/>
                    <a:pt x="124" y="229"/>
                  </a:cubicBezTo>
                  <a:cubicBezTo>
                    <a:pt x="123" y="227"/>
                    <a:pt x="123" y="227"/>
                    <a:pt x="123" y="227"/>
                  </a:cubicBezTo>
                  <a:cubicBezTo>
                    <a:pt x="120" y="228"/>
                    <a:pt x="120" y="228"/>
                    <a:pt x="120" y="228"/>
                  </a:cubicBezTo>
                  <a:cubicBezTo>
                    <a:pt x="118" y="226"/>
                    <a:pt x="118" y="226"/>
                    <a:pt x="118" y="226"/>
                  </a:cubicBezTo>
                  <a:cubicBezTo>
                    <a:pt x="105" y="227"/>
                    <a:pt x="105" y="227"/>
                    <a:pt x="105" y="227"/>
                  </a:cubicBezTo>
                  <a:cubicBezTo>
                    <a:pt x="113" y="224"/>
                    <a:pt x="113" y="224"/>
                    <a:pt x="113" y="224"/>
                  </a:cubicBezTo>
                  <a:cubicBezTo>
                    <a:pt x="112" y="224"/>
                    <a:pt x="114" y="230"/>
                    <a:pt x="114" y="222"/>
                  </a:cubicBezTo>
                  <a:cubicBezTo>
                    <a:pt x="117" y="225"/>
                    <a:pt x="117" y="225"/>
                    <a:pt x="117" y="225"/>
                  </a:cubicBezTo>
                  <a:cubicBezTo>
                    <a:pt x="126" y="224"/>
                    <a:pt x="126" y="224"/>
                    <a:pt x="126" y="224"/>
                  </a:cubicBezTo>
                  <a:cubicBezTo>
                    <a:pt x="125" y="221"/>
                    <a:pt x="125" y="221"/>
                    <a:pt x="125" y="221"/>
                  </a:cubicBezTo>
                  <a:cubicBezTo>
                    <a:pt x="122" y="220"/>
                    <a:pt x="122" y="220"/>
                    <a:pt x="122" y="220"/>
                  </a:cubicBezTo>
                  <a:cubicBezTo>
                    <a:pt x="125" y="219"/>
                    <a:pt x="125" y="219"/>
                    <a:pt x="125" y="219"/>
                  </a:cubicBezTo>
                  <a:cubicBezTo>
                    <a:pt x="124" y="215"/>
                    <a:pt x="124" y="215"/>
                    <a:pt x="124" y="215"/>
                  </a:cubicBezTo>
                  <a:cubicBezTo>
                    <a:pt x="123" y="214"/>
                    <a:pt x="121" y="216"/>
                    <a:pt x="120" y="215"/>
                  </a:cubicBezTo>
                  <a:cubicBezTo>
                    <a:pt x="120" y="212"/>
                    <a:pt x="120" y="212"/>
                    <a:pt x="120" y="212"/>
                  </a:cubicBezTo>
                  <a:cubicBezTo>
                    <a:pt x="122" y="209"/>
                    <a:pt x="122" y="209"/>
                    <a:pt x="122" y="209"/>
                  </a:cubicBezTo>
                  <a:cubicBezTo>
                    <a:pt x="116" y="208"/>
                    <a:pt x="116" y="208"/>
                    <a:pt x="116" y="208"/>
                  </a:cubicBezTo>
                  <a:cubicBezTo>
                    <a:pt x="115" y="208"/>
                    <a:pt x="119" y="206"/>
                    <a:pt x="114" y="208"/>
                  </a:cubicBezTo>
                  <a:cubicBezTo>
                    <a:pt x="118" y="205"/>
                    <a:pt x="118" y="205"/>
                    <a:pt x="118" y="205"/>
                  </a:cubicBezTo>
                  <a:cubicBezTo>
                    <a:pt x="118" y="205"/>
                    <a:pt x="113" y="214"/>
                    <a:pt x="125" y="205"/>
                  </a:cubicBezTo>
                  <a:cubicBezTo>
                    <a:pt x="132" y="204"/>
                    <a:pt x="132" y="204"/>
                    <a:pt x="132" y="204"/>
                  </a:cubicBezTo>
                  <a:cubicBezTo>
                    <a:pt x="140" y="204"/>
                    <a:pt x="140" y="204"/>
                    <a:pt x="140" y="204"/>
                  </a:cubicBezTo>
                  <a:cubicBezTo>
                    <a:pt x="140" y="203"/>
                    <a:pt x="140" y="203"/>
                    <a:pt x="140" y="203"/>
                  </a:cubicBezTo>
                  <a:cubicBezTo>
                    <a:pt x="144" y="203"/>
                    <a:pt x="144" y="203"/>
                    <a:pt x="144" y="203"/>
                  </a:cubicBezTo>
                  <a:cubicBezTo>
                    <a:pt x="147" y="200"/>
                    <a:pt x="147" y="200"/>
                    <a:pt x="147" y="200"/>
                  </a:cubicBezTo>
                  <a:cubicBezTo>
                    <a:pt x="148" y="200"/>
                    <a:pt x="137" y="206"/>
                    <a:pt x="151" y="199"/>
                  </a:cubicBezTo>
                  <a:cubicBezTo>
                    <a:pt x="149" y="198"/>
                    <a:pt x="149" y="198"/>
                    <a:pt x="149" y="198"/>
                  </a:cubicBezTo>
                  <a:cubicBezTo>
                    <a:pt x="157" y="198"/>
                    <a:pt x="157" y="198"/>
                    <a:pt x="157" y="198"/>
                  </a:cubicBezTo>
                  <a:cubicBezTo>
                    <a:pt x="161" y="197"/>
                    <a:pt x="161" y="197"/>
                    <a:pt x="161" y="197"/>
                  </a:cubicBezTo>
                  <a:cubicBezTo>
                    <a:pt x="161" y="196"/>
                    <a:pt x="158" y="199"/>
                    <a:pt x="164" y="197"/>
                  </a:cubicBezTo>
                  <a:cubicBezTo>
                    <a:pt x="164" y="195"/>
                    <a:pt x="164" y="195"/>
                    <a:pt x="164" y="195"/>
                  </a:cubicBezTo>
                  <a:cubicBezTo>
                    <a:pt x="155" y="194"/>
                    <a:pt x="155" y="194"/>
                    <a:pt x="155" y="194"/>
                  </a:cubicBezTo>
                  <a:cubicBezTo>
                    <a:pt x="152" y="195"/>
                    <a:pt x="152" y="195"/>
                    <a:pt x="152" y="195"/>
                  </a:cubicBezTo>
                  <a:cubicBezTo>
                    <a:pt x="149" y="193"/>
                    <a:pt x="149" y="193"/>
                    <a:pt x="149" y="193"/>
                  </a:cubicBezTo>
                  <a:cubicBezTo>
                    <a:pt x="144" y="195"/>
                    <a:pt x="144" y="195"/>
                    <a:pt x="144" y="195"/>
                  </a:cubicBezTo>
                  <a:cubicBezTo>
                    <a:pt x="138" y="193"/>
                    <a:pt x="138" y="193"/>
                    <a:pt x="138" y="193"/>
                  </a:cubicBezTo>
                  <a:cubicBezTo>
                    <a:pt x="135" y="197"/>
                    <a:pt x="147" y="191"/>
                    <a:pt x="134" y="196"/>
                  </a:cubicBezTo>
                  <a:cubicBezTo>
                    <a:pt x="128" y="194"/>
                    <a:pt x="128" y="194"/>
                    <a:pt x="128" y="194"/>
                  </a:cubicBezTo>
                  <a:cubicBezTo>
                    <a:pt x="126" y="194"/>
                    <a:pt x="131" y="199"/>
                    <a:pt x="126" y="191"/>
                  </a:cubicBezTo>
                  <a:cubicBezTo>
                    <a:pt x="119" y="191"/>
                    <a:pt x="119" y="191"/>
                    <a:pt x="119" y="191"/>
                  </a:cubicBezTo>
                  <a:cubicBezTo>
                    <a:pt x="116" y="190"/>
                    <a:pt x="116" y="190"/>
                    <a:pt x="116" y="190"/>
                  </a:cubicBezTo>
                  <a:cubicBezTo>
                    <a:pt x="112" y="191"/>
                    <a:pt x="112" y="191"/>
                    <a:pt x="112" y="191"/>
                  </a:cubicBezTo>
                  <a:cubicBezTo>
                    <a:pt x="116" y="189"/>
                    <a:pt x="116" y="189"/>
                    <a:pt x="116" y="189"/>
                  </a:cubicBezTo>
                  <a:cubicBezTo>
                    <a:pt x="137" y="188"/>
                    <a:pt x="137" y="188"/>
                    <a:pt x="137" y="188"/>
                  </a:cubicBezTo>
                  <a:cubicBezTo>
                    <a:pt x="149" y="189"/>
                    <a:pt x="149" y="189"/>
                    <a:pt x="149" y="189"/>
                  </a:cubicBezTo>
                  <a:cubicBezTo>
                    <a:pt x="150" y="188"/>
                    <a:pt x="149" y="186"/>
                    <a:pt x="152" y="188"/>
                  </a:cubicBezTo>
                  <a:cubicBezTo>
                    <a:pt x="155" y="184"/>
                    <a:pt x="151" y="187"/>
                    <a:pt x="146" y="185"/>
                  </a:cubicBezTo>
                  <a:cubicBezTo>
                    <a:pt x="145" y="185"/>
                    <a:pt x="145" y="185"/>
                    <a:pt x="145" y="185"/>
                  </a:cubicBezTo>
                  <a:cubicBezTo>
                    <a:pt x="145" y="183"/>
                    <a:pt x="145" y="183"/>
                    <a:pt x="145" y="183"/>
                  </a:cubicBezTo>
                  <a:cubicBezTo>
                    <a:pt x="151" y="185"/>
                    <a:pt x="151" y="185"/>
                    <a:pt x="151" y="185"/>
                  </a:cubicBezTo>
                  <a:cubicBezTo>
                    <a:pt x="152" y="182"/>
                    <a:pt x="152" y="182"/>
                    <a:pt x="152" y="182"/>
                  </a:cubicBezTo>
                  <a:cubicBezTo>
                    <a:pt x="154" y="183"/>
                    <a:pt x="154" y="183"/>
                    <a:pt x="154" y="183"/>
                  </a:cubicBezTo>
                  <a:cubicBezTo>
                    <a:pt x="156" y="182"/>
                    <a:pt x="161" y="183"/>
                    <a:pt x="158" y="179"/>
                  </a:cubicBezTo>
                  <a:cubicBezTo>
                    <a:pt x="162" y="178"/>
                    <a:pt x="162" y="178"/>
                    <a:pt x="162" y="178"/>
                  </a:cubicBezTo>
                  <a:cubicBezTo>
                    <a:pt x="158" y="174"/>
                    <a:pt x="158" y="174"/>
                    <a:pt x="158" y="174"/>
                  </a:cubicBezTo>
                  <a:cubicBezTo>
                    <a:pt x="164" y="179"/>
                    <a:pt x="158" y="168"/>
                    <a:pt x="169" y="172"/>
                  </a:cubicBezTo>
                  <a:cubicBezTo>
                    <a:pt x="169" y="170"/>
                    <a:pt x="169" y="170"/>
                    <a:pt x="169" y="170"/>
                  </a:cubicBezTo>
                  <a:cubicBezTo>
                    <a:pt x="169" y="168"/>
                    <a:pt x="168" y="166"/>
                    <a:pt x="163" y="170"/>
                  </a:cubicBezTo>
                  <a:cubicBezTo>
                    <a:pt x="161" y="169"/>
                    <a:pt x="161" y="169"/>
                    <a:pt x="161" y="169"/>
                  </a:cubicBezTo>
                  <a:cubicBezTo>
                    <a:pt x="159" y="170"/>
                    <a:pt x="165" y="175"/>
                    <a:pt x="156" y="170"/>
                  </a:cubicBezTo>
                  <a:cubicBezTo>
                    <a:pt x="152" y="169"/>
                    <a:pt x="151" y="173"/>
                    <a:pt x="149" y="174"/>
                  </a:cubicBezTo>
                  <a:cubicBezTo>
                    <a:pt x="151" y="171"/>
                    <a:pt x="138" y="178"/>
                    <a:pt x="154" y="173"/>
                  </a:cubicBezTo>
                  <a:cubicBezTo>
                    <a:pt x="156" y="174"/>
                    <a:pt x="156" y="174"/>
                    <a:pt x="156" y="174"/>
                  </a:cubicBezTo>
                  <a:cubicBezTo>
                    <a:pt x="154" y="175"/>
                    <a:pt x="154" y="175"/>
                    <a:pt x="154" y="175"/>
                  </a:cubicBezTo>
                  <a:cubicBezTo>
                    <a:pt x="144" y="175"/>
                    <a:pt x="144" y="175"/>
                    <a:pt x="144" y="175"/>
                  </a:cubicBezTo>
                  <a:cubicBezTo>
                    <a:pt x="136" y="176"/>
                    <a:pt x="136" y="176"/>
                    <a:pt x="136" y="176"/>
                  </a:cubicBezTo>
                  <a:cubicBezTo>
                    <a:pt x="132" y="175"/>
                    <a:pt x="132" y="175"/>
                    <a:pt x="132" y="175"/>
                  </a:cubicBezTo>
                  <a:cubicBezTo>
                    <a:pt x="132" y="173"/>
                    <a:pt x="132" y="173"/>
                    <a:pt x="132" y="173"/>
                  </a:cubicBezTo>
                  <a:cubicBezTo>
                    <a:pt x="130" y="171"/>
                    <a:pt x="130" y="171"/>
                    <a:pt x="130" y="171"/>
                  </a:cubicBezTo>
                  <a:cubicBezTo>
                    <a:pt x="125" y="176"/>
                    <a:pt x="125" y="176"/>
                    <a:pt x="125" y="176"/>
                  </a:cubicBezTo>
                  <a:cubicBezTo>
                    <a:pt x="121" y="175"/>
                    <a:pt x="121" y="175"/>
                    <a:pt x="121" y="175"/>
                  </a:cubicBezTo>
                  <a:cubicBezTo>
                    <a:pt x="120" y="176"/>
                    <a:pt x="120" y="176"/>
                    <a:pt x="120" y="176"/>
                  </a:cubicBezTo>
                  <a:cubicBezTo>
                    <a:pt x="116" y="173"/>
                    <a:pt x="116" y="173"/>
                    <a:pt x="116" y="173"/>
                  </a:cubicBezTo>
                  <a:cubicBezTo>
                    <a:pt x="105" y="174"/>
                    <a:pt x="105" y="174"/>
                    <a:pt x="105" y="174"/>
                  </a:cubicBezTo>
                  <a:cubicBezTo>
                    <a:pt x="102" y="172"/>
                    <a:pt x="102" y="172"/>
                    <a:pt x="102" y="172"/>
                  </a:cubicBezTo>
                  <a:cubicBezTo>
                    <a:pt x="99" y="172"/>
                    <a:pt x="99" y="172"/>
                    <a:pt x="99" y="172"/>
                  </a:cubicBezTo>
                  <a:cubicBezTo>
                    <a:pt x="98" y="175"/>
                    <a:pt x="98" y="175"/>
                    <a:pt x="98" y="175"/>
                  </a:cubicBezTo>
                  <a:cubicBezTo>
                    <a:pt x="95" y="175"/>
                    <a:pt x="95" y="175"/>
                    <a:pt x="95" y="175"/>
                  </a:cubicBezTo>
                  <a:cubicBezTo>
                    <a:pt x="96" y="174"/>
                    <a:pt x="96" y="174"/>
                    <a:pt x="96" y="174"/>
                  </a:cubicBezTo>
                  <a:cubicBezTo>
                    <a:pt x="95" y="173"/>
                    <a:pt x="95" y="173"/>
                    <a:pt x="95" y="173"/>
                  </a:cubicBezTo>
                  <a:cubicBezTo>
                    <a:pt x="95" y="171"/>
                    <a:pt x="95" y="171"/>
                    <a:pt x="95" y="171"/>
                  </a:cubicBezTo>
                  <a:cubicBezTo>
                    <a:pt x="99" y="171"/>
                    <a:pt x="99" y="171"/>
                    <a:pt x="99" y="171"/>
                  </a:cubicBezTo>
                  <a:cubicBezTo>
                    <a:pt x="103" y="169"/>
                    <a:pt x="103" y="169"/>
                    <a:pt x="103" y="169"/>
                  </a:cubicBezTo>
                  <a:cubicBezTo>
                    <a:pt x="102" y="165"/>
                    <a:pt x="102" y="165"/>
                    <a:pt x="102" y="165"/>
                  </a:cubicBezTo>
                  <a:cubicBezTo>
                    <a:pt x="112" y="165"/>
                    <a:pt x="112" y="165"/>
                    <a:pt x="112" y="165"/>
                  </a:cubicBezTo>
                  <a:cubicBezTo>
                    <a:pt x="116" y="162"/>
                    <a:pt x="116" y="162"/>
                    <a:pt x="116" y="162"/>
                  </a:cubicBezTo>
                  <a:cubicBezTo>
                    <a:pt x="121" y="161"/>
                    <a:pt x="121" y="161"/>
                    <a:pt x="121" y="161"/>
                  </a:cubicBezTo>
                  <a:cubicBezTo>
                    <a:pt x="123" y="161"/>
                    <a:pt x="124" y="157"/>
                    <a:pt x="128" y="160"/>
                  </a:cubicBezTo>
                  <a:cubicBezTo>
                    <a:pt x="130" y="158"/>
                    <a:pt x="130" y="158"/>
                    <a:pt x="130" y="158"/>
                  </a:cubicBezTo>
                  <a:cubicBezTo>
                    <a:pt x="131" y="159"/>
                    <a:pt x="131" y="159"/>
                    <a:pt x="131" y="159"/>
                  </a:cubicBezTo>
                  <a:cubicBezTo>
                    <a:pt x="132" y="159"/>
                    <a:pt x="126" y="161"/>
                    <a:pt x="134" y="158"/>
                  </a:cubicBezTo>
                  <a:cubicBezTo>
                    <a:pt x="132" y="160"/>
                    <a:pt x="132" y="160"/>
                    <a:pt x="132" y="160"/>
                  </a:cubicBezTo>
                  <a:cubicBezTo>
                    <a:pt x="133" y="161"/>
                    <a:pt x="133" y="161"/>
                    <a:pt x="133" y="161"/>
                  </a:cubicBezTo>
                  <a:cubicBezTo>
                    <a:pt x="130" y="163"/>
                    <a:pt x="130" y="163"/>
                    <a:pt x="130" y="163"/>
                  </a:cubicBezTo>
                  <a:cubicBezTo>
                    <a:pt x="125" y="166"/>
                    <a:pt x="125" y="166"/>
                    <a:pt x="125" y="166"/>
                  </a:cubicBezTo>
                  <a:cubicBezTo>
                    <a:pt x="130" y="166"/>
                    <a:pt x="130" y="166"/>
                    <a:pt x="130" y="166"/>
                  </a:cubicBezTo>
                  <a:cubicBezTo>
                    <a:pt x="146" y="165"/>
                    <a:pt x="146" y="165"/>
                    <a:pt x="146" y="165"/>
                  </a:cubicBezTo>
                  <a:cubicBezTo>
                    <a:pt x="148" y="166"/>
                    <a:pt x="148" y="166"/>
                    <a:pt x="148" y="166"/>
                  </a:cubicBezTo>
                  <a:cubicBezTo>
                    <a:pt x="150" y="165"/>
                    <a:pt x="150" y="165"/>
                    <a:pt x="150" y="165"/>
                  </a:cubicBezTo>
                  <a:cubicBezTo>
                    <a:pt x="153" y="168"/>
                    <a:pt x="153" y="168"/>
                    <a:pt x="153" y="168"/>
                  </a:cubicBezTo>
                  <a:cubicBezTo>
                    <a:pt x="157" y="166"/>
                    <a:pt x="157" y="166"/>
                    <a:pt x="157" y="166"/>
                  </a:cubicBezTo>
                  <a:cubicBezTo>
                    <a:pt x="157" y="162"/>
                    <a:pt x="147" y="169"/>
                    <a:pt x="162" y="165"/>
                  </a:cubicBezTo>
                  <a:cubicBezTo>
                    <a:pt x="165" y="166"/>
                    <a:pt x="156" y="171"/>
                    <a:pt x="162" y="162"/>
                  </a:cubicBezTo>
                  <a:cubicBezTo>
                    <a:pt x="159" y="160"/>
                    <a:pt x="159" y="160"/>
                    <a:pt x="159" y="160"/>
                  </a:cubicBezTo>
                  <a:cubicBezTo>
                    <a:pt x="153" y="159"/>
                    <a:pt x="153" y="159"/>
                    <a:pt x="153" y="159"/>
                  </a:cubicBezTo>
                  <a:cubicBezTo>
                    <a:pt x="146" y="161"/>
                    <a:pt x="146" y="161"/>
                    <a:pt x="146" y="161"/>
                  </a:cubicBezTo>
                  <a:cubicBezTo>
                    <a:pt x="146" y="160"/>
                    <a:pt x="146" y="160"/>
                    <a:pt x="146" y="160"/>
                  </a:cubicBezTo>
                  <a:cubicBezTo>
                    <a:pt x="148" y="160"/>
                    <a:pt x="148" y="160"/>
                    <a:pt x="148" y="160"/>
                  </a:cubicBezTo>
                  <a:cubicBezTo>
                    <a:pt x="143" y="155"/>
                    <a:pt x="143" y="155"/>
                    <a:pt x="143" y="155"/>
                  </a:cubicBezTo>
                  <a:cubicBezTo>
                    <a:pt x="140" y="156"/>
                    <a:pt x="139" y="160"/>
                    <a:pt x="135" y="156"/>
                  </a:cubicBezTo>
                  <a:cubicBezTo>
                    <a:pt x="137" y="154"/>
                    <a:pt x="137" y="154"/>
                    <a:pt x="137" y="154"/>
                  </a:cubicBezTo>
                  <a:cubicBezTo>
                    <a:pt x="139" y="154"/>
                    <a:pt x="133" y="160"/>
                    <a:pt x="135" y="151"/>
                  </a:cubicBezTo>
                  <a:cubicBezTo>
                    <a:pt x="140" y="151"/>
                    <a:pt x="129" y="157"/>
                    <a:pt x="140" y="149"/>
                  </a:cubicBezTo>
                  <a:cubicBezTo>
                    <a:pt x="135" y="147"/>
                    <a:pt x="135" y="147"/>
                    <a:pt x="135" y="147"/>
                  </a:cubicBezTo>
                  <a:cubicBezTo>
                    <a:pt x="128" y="148"/>
                    <a:pt x="128" y="148"/>
                    <a:pt x="128" y="148"/>
                  </a:cubicBezTo>
                  <a:cubicBezTo>
                    <a:pt x="124" y="146"/>
                    <a:pt x="124" y="146"/>
                    <a:pt x="124" y="146"/>
                  </a:cubicBezTo>
                  <a:cubicBezTo>
                    <a:pt x="107" y="146"/>
                    <a:pt x="107" y="146"/>
                    <a:pt x="107" y="146"/>
                  </a:cubicBezTo>
                  <a:cubicBezTo>
                    <a:pt x="106" y="144"/>
                    <a:pt x="106" y="144"/>
                    <a:pt x="106" y="144"/>
                  </a:cubicBezTo>
                  <a:cubicBezTo>
                    <a:pt x="106" y="145"/>
                    <a:pt x="104" y="146"/>
                    <a:pt x="102" y="145"/>
                  </a:cubicBezTo>
                  <a:cubicBezTo>
                    <a:pt x="106" y="143"/>
                    <a:pt x="106" y="143"/>
                    <a:pt x="106" y="143"/>
                  </a:cubicBezTo>
                  <a:cubicBezTo>
                    <a:pt x="107" y="145"/>
                    <a:pt x="107" y="145"/>
                    <a:pt x="107" y="145"/>
                  </a:cubicBezTo>
                  <a:cubicBezTo>
                    <a:pt x="108" y="143"/>
                    <a:pt x="108" y="143"/>
                    <a:pt x="108" y="143"/>
                  </a:cubicBezTo>
                  <a:cubicBezTo>
                    <a:pt x="103" y="141"/>
                    <a:pt x="103" y="141"/>
                    <a:pt x="103" y="141"/>
                  </a:cubicBezTo>
                  <a:cubicBezTo>
                    <a:pt x="97" y="142"/>
                    <a:pt x="97" y="142"/>
                    <a:pt x="97" y="142"/>
                  </a:cubicBezTo>
                  <a:cubicBezTo>
                    <a:pt x="95" y="142"/>
                    <a:pt x="95" y="142"/>
                    <a:pt x="95" y="142"/>
                  </a:cubicBezTo>
                  <a:cubicBezTo>
                    <a:pt x="105" y="139"/>
                    <a:pt x="105" y="139"/>
                    <a:pt x="105" y="139"/>
                  </a:cubicBezTo>
                  <a:cubicBezTo>
                    <a:pt x="106" y="138"/>
                    <a:pt x="95" y="144"/>
                    <a:pt x="109" y="139"/>
                  </a:cubicBezTo>
                  <a:cubicBezTo>
                    <a:pt x="130" y="142"/>
                    <a:pt x="130" y="142"/>
                    <a:pt x="130" y="142"/>
                  </a:cubicBezTo>
                  <a:cubicBezTo>
                    <a:pt x="131" y="141"/>
                    <a:pt x="131" y="141"/>
                    <a:pt x="131" y="141"/>
                  </a:cubicBezTo>
                  <a:cubicBezTo>
                    <a:pt x="139" y="143"/>
                    <a:pt x="139" y="143"/>
                    <a:pt x="139" y="143"/>
                  </a:cubicBezTo>
                  <a:cubicBezTo>
                    <a:pt x="146" y="141"/>
                    <a:pt x="146" y="141"/>
                    <a:pt x="146" y="141"/>
                  </a:cubicBezTo>
                  <a:cubicBezTo>
                    <a:pt x="145" y="140"/>
                    <a:pt x="145" y="140"/>
                    <a:pt x="145" y="140"/>
                  </a:cubicBezTo>
                  <a:cubicBezTo>
                    <a:pt x="144" y="139"/>
                    <a:pt x="143" y="145"/>
                    <a:pt x="147" y="138"/>
                  </a:cubicBezTo>
                  <a:cubicBezTo>
                    <a:pt x="148" y="140"/>
                    <a:pt x="148" y="140"/>
                    <a:pt x="148" y="140"/>
                  </a:cubicBezTo>
                  <a:cubicBezTo>
                    <a:pt x="149" y="140"/>
                    <a:pt x="149" y="140"/>
                    <a:pt x="149" y="140"/>
                  </a:cubicBezTo>
                  <a:cubicBezTo>
                    <a:pt x="152" y="137"/>
                    <a:pt x="152" y="137"/>
                    <a:pt x="152" y="137"/>
                  </a:cubicBezTo>
                  <a:cubicBezTo>
                    <a:pt x="153" y="142"/>
                    <a:pt x="153" y="142"/>
                    <a:pt x="153" y="142"/>
                  </a:cubicBezTo>
                  <a:cubicBezTo>
                    <a:pt x="156" y="139"/>
                    <a:pt x="156" y="139"/>
                    <a:pt x="156" y="139"/>
                  </a:cubicBezTo>
                  <a:cubicBezTo>
                    <a:pt x="159" y="138"/>
                    <a:pt x="161" y="141"/>
                    <a:pt x="164" y="137"/>
                  </a:cubicBezTo>
                  <a:cubicBezTo>
                    <a:pt x="163" y="136"/>
                    <a:pt x="168" y="136"/>
                    <a:pt x="162" y="136"/>
                  </a:cubicBezTo>
                  <a:cubicBezTo>
                    <a:pt x="162" y="135"/>
                    <a:pt x="163" y="137"/>
                    <a:pt x="162" y="135"/>
                  </a:cubicBezTo>
                  <a:cubicBezTo>
                    <a:pt x="164" y="134"/>
                    <a:pt x="167" y="139"/>
                    <a:pt x="166" y="137"/>
                  </a:cubicBezTo>
                  <a:cubicBezTo>
                    <a:pt x="167" y="134"/>
                    <a:pt x="167" y="134"/>
                    <a:pt x="167" y="134"/>
                  </a:cubicBezTo>
                  <a:cubicBezTo>
                    <a:pt x="171" y="138"/>
                    <a:pt x="168" y="127"/>
                    <a:pt x="175" y="134"/>
                  </a:cubicBezTo>
                  <a:cubicBezTo>
                    <a:pt x="179" y="133"/>
                    <a:pt x="181" y="129"/>
                    <a:pt x="186" y="132"/>
                  </a:cubicBezTo>
                  <a:cubicBezTo>
                    <a:pt x="185" y="133"/>
                    <a:pt x="185" y="133"/>
                    <a:pt x="185" y="133"/>
                  </a:cubicBezTo>
                  <a:cubicBezTo>
                    <a:pt x="194" y="133"/>
                    <a:pt x="194" y="133"/>
                    <a:pt x="194" y="133"/>
                  </a:cubicBezTo>
                  <a:cubicBezTo>
                    <a:pt x="198" y="136"/>
                    <a:pt x="198" y="136"/>
                    <a:pt x="198" y="136"/>
                  </a:cubicBezTo>
                  <a:cubicBezTo>
                    <a:pt x="199" y="134"/>
                    <a:pt x="199" y="134"/>
                    <a:pt x="199" y="134"/>
                  </a:cubicBezTo>
                  <a:cubicBezTo>
                    <a:pt x="199" y="133"/>
                    <a:pt x="199" y="133"/>
                    <a:pt x="199" y="133"/>
                  </a:cubicBezTo>
                  <a:cubicBezTo>
                    <a:pt x="200" y="135"/>
                    <a:pt x="200" y="135"/>
                    <a:pt x="200" y="135"/>
                  </a:cubicBezTo>
                  <a:cubicBezTo>
                    <a:pt x="207" y="134"/>
                    <a:pt x="207" y="134"/>
                    <a:pt x="207" y="134"/>
                  </a:cubicBezTo>
                  <a:cubicBezTo>
                    <a:pt x="211" y="132"/>
                    <a:pt x="211" y="132"/>
                    <a:pt x="211" y="132"/>
                  </a:cubicBezTo>
                  <a:cubicBezTo>
                    <a:pt x="208" y="130"/>
                    <a:pt x="208" y="130"/>
                    <a:pt x="208" y="130"/>
                  </a:cubicBezTo>
                  <a:cubicBezTo>
                    <a:pt x="212" y="129"/>
                    <a:pt x="212" y="129"/>
                    <a:pt x="212" y="129"/>
                  </a:cubicBezTo>
                  <a:cubicBezTo>
                    <a:pt x="210" y="130"/>
                    <a:pt x="210" y="130"/>
                    <a:pt x="210" y="130"/>
                  </a:cubicBezTo>
                  <a:cubicBezTo>
                    <a:pt x="217" y="132"/>
                    <a:pt x="217" y="132"/>
                    <a:pt x="217" y="132"/>
                  </a:cubicBezTo>
                  <a:cubicBezTo>
                    <a:pt x="218" y="132"/>
                    <a:pt x="219" y="127"/>
                    <a:pt x="220" y="132"/>
                  </a:cubicBezTo>
                  <a:cubicBezTo>
                    <a:pt x="222" y="133"/>
                    <a:pt x="222" y="131"/>
                    <a:pt x="222" y="130"/>
                  </a:cubicBezTo>
                  <a:cubicBezTo>
                    <a:pt x="219" y="130"/>
                    <a:pt x="228" y="128"/>
                    <a:pt x="219" y="130"/>
                  </a:cubicBezTo>
                  <a:cubicBezTo>
                    <a:pt x="224" y="127"/>
                    <a:pt x="224" y="127"/>
                    <a:pt x="224" y="127"/>
                  </a:cubicBezTo>
                  <a:cubicBezTo>
                    <a:pt x="223" y="126"/>
                    <a:pt x="223" y="126"/>
                    <a:pt x="223" y="126"/>
                  </a:cubicBezTo>
                  <a:cubicBezTo>
                    <a:pt x="226" y="125"/>
                    <a:pt x="226" y="125"/>
                    <a:pt x="226" y="125"/>
                  </a:cubicBezTo>
                  <a:cubicBezTo>
                    <a:pt x="230" y="126"/>
                    <a:pt x="230" y="126"/>
                    <a:pt x="230" y="126"/>
                  </a:cubicBezTo>
                  <a:cubicBezTo>
                    <a:pt x="228" y="128"/>
                    <a:pt x="228" y="128"/>
                    <a:pt x="228" y="128"/>
                  </a:cubicBezTo>
                  <a:cubicBezTo>
                    <a:pt x="227" y="127"/>
                    <a:pt x="227" y="127"/>
                    <a:pt x="227" y="127"/>
                  </a:cubicBezTo>
                  <a:cubicBezTo>
                    <a:pt x="224" y="129"/>
                    <a:pt x="224" y="129"/>
                    <a:pt x="224" y="129"/>
                  </a:cubicBezTo>
                  <a:cubicBezTo>
                    <a:pt x="224" y="130"/>
                    <a:pt x="224" y="130"/>
                    <a:pt x="224" y="130"/>
                  </a:cubicBezTo>
                  <a:cubicBezTo>
                    <a:pt x="227" y="129"/>
                    <a:pt x="232" y="126"/>
                    <a:pt x="234" y="130"/>
                  </a:cubicBezTo>
                  <a:cubicBezTo>
                    <a:pt x="240" y="129"/>
                    <a:pt x="240" y="129"/>
                    <a:pt x="240" y="129"/>
                  </a:cubicBezTo>
                  <a:cubicBezTo>
                    <a:pt x="249" y="128"/>
                    <a:pt x="249" y="128"/>
                    <a:pt x="249" y="128"/>
                  </a:cubicBezTo>
                  <a:cubicBezTo>
                    <a:pt x="267" y="124"/>
                    <a:pt x="267" y="124"/>
                    <a:pt x="267" y="124"/>
                  </a:cubicBezTo>
                  <a:cubicBezTo>
                    <a:pt x="269" y="122"/>
                    <a:pt x="269" y="122"/>
                    <a:pt x="269" y="122"/>
                  </a:cubicBezTo>
                  <a:cubicBezTo>
                    <a:pt x="269" y="122"/>
                    <a:pt x="273" y="122"/>
                    <a:pt x="268" y="121"/>
                  </a:cubicBezTo>
                  <a:cubicBezTo>
                    <a:pt x="273" y="120"/>
                    <a:pt x="273" y="120"/>
                    <a:pt x="273" y="120"/>
                  </a:cubicBezTo>
                  <a:cubicBezTo>
                    <a:pt x="272" y="121"/>
                    <a:pt x="272" y="121"/>
                    <a:pt x="272" y="121"/>
                  </a:cubicBezTo>
                  <a:cubicBezTo>
                    <a:pt x="278" y="121"/>
                    <a:pt x="278" y="121"/>
                    <a:pt x="278" y="121"/>
                  </a:cubicBezTo>
                  <a:cubicBezTo>
                    <a:pt x="281" y="117"/>
                    <a:pt x="281" y="117"/>
                    <a:pt x="281" y="117"/>
                  </a:cubicBezTo>
                  <a:cubicBezTo>
                    <a:pt x="283" y="118"/>
                    <a:pt x="281" y="112"/>
                    <a:pt x="285" y="117"/>
                  </a:cubicBezTo>
                  <a:cubicBezTo>
                    <a:pt x="296" y="115"/>
                    <a:pt x="277" y="116"/>
                    <a:pt x="294" y="112"/>
                  </a:cubicBezTo>
                  <a:cubicBezTo>
                    <a:pt x="292" y="114"/>
                    <a:pt x="292" y="114"/>
                    <a:pt x="292" y="114"/>
                  </a:cubicBezTo>
                  <a:cubicBezTo>
                    <a:pt x="293" y="116"/>
                    <a:pt x="293" y="116"/>
                    <a:pt x="293" y="116"/>
                  </a:cubicBezTo>
                  <a:cubicBezTo>
                    <a:pt x="297" y="114"/>
                    <a:pt x="297" y="114"/>
                    <a:pt x="297" y="114"/>
                  </a:cubicBezTo>
                  <a:cubicBezTo>
                    <a:pt x="297" y="113"/>
                    <a:pt x="297" y="113"/>
                    <a:pt x="297" y="113"/>
                  </a:cubicBezTo>
                  <a:cubicBezTo>
                    <a:pt x="301" y="111"/>
                    <a:pt x="301" y="111"/>
                    <a:pt x="301" y="111"/>
                  </a:cubicBezTo>
                  <a:cubicBezTo>
                    <a:pt x="311" y="110"/>
                    <a:pt x="311" y="110"/>
                    <a:pt x="311" y="110"/>
                  </a:cubicBezTo>
                  <a:cubicBezTo>
                    <a:pt x="311" y="109"/>
                    <a:pt x="311" y="109"/>
                    <a:pt x="311" y="109"/>
                  </a:cubicBezTo>
                  <a:cubicBezTo>
                    <a:pt x="303" y="109"/>
                    <a:pt x="303" y="109"/>
                    <a:pt x="303" y="109"/>
                  </a:cubicBezTo>
                  <a:cubicBezTo>
                    <a:pt x="289" y="111"/>
                    <a:pt x="289" y="111"/>
                    <a:pt x="289" y="111"/>
                  </a:cubicBezTo>
                  <a:cubicBezTo>
                    <a:pt x="275" y="113"/>
                    <a:pt x="275" y="113"/>
                    <a:pt x="275" y="113"/>
                  </a:cubicBezTo>
                  <a:cubicBezTo>
                    <a:pt x="272" y="114"/>
                    <a:pt x="272" y="114"/>
                    <a:pt x="272" y="114"/>
                  </a:cubicBezTo>
                  <a:cubicBezTo>
                    <a:pt x="266" y="114"/>
                    <a:pt x="266" y="114"/>
                    <a:pt x="266" y="114"/>
                  </a:cubicBezTo>
                  <a:cubicBezTo>
                    <a:pt x="262" y="115"/>
                    <a:pt x="262" y="115"/>
                    <a:pt x="262" y="115"/>
                  </a:cubicBezTo>
                  <a:cubicBezTo>
                    <a:pt x="258" y="113"/>
                    <a:pt x="258" y="113"/>
                    <a:pt x="258" y="113"/>
                  </a:cubicBezTo>
                  <a:cubicBezTo>
                    <a:pt x="255" y="115"/>
                    <a:pt x="255" y="115"/>
                    <a:pt x="255" y="115"/>
                  </a:cubicBezTo>
                  <a:cubicBezTo>
                    <a:pt x="252" y="115"/>
                    <a:pt x="252" y="115"/>
                    <a:pt x="252" y="115"/>
                  </a:cubicBezTo>
                  <a:cubicBezTo>
                    <a:pt x="248" y="116"/>
                    <a:pt x="248" y="116"/>
                    <a:pt x="248" y="116"/>
                  </a:cubicBezTo>
                  <a:cubicBezTo>
                    <a:pt x="245" y="116"/>
                    <a:pt x="245" y="116"/>
                    <a:pt x="245" y="116"/>
                  </a:cubicBezTo>
                  <a:cubicBezTo>
                    <a:pt x="240" y="114"/>
                    <a:pt x="247" y="121"/>
                    <a:pt x="239" y="117"/>
                  </a:cubicBezTo>
                  <a:cubicBezTo>
                    <a:pt x="221" y="118"/>
                    <a:pt x="221" y="118"/>
                    <a:pt x="221" y="118"/>
                  </a:cubicBezTo>
                  <a:cubicBezTo>
                    <a:pt x="221" y="117"/>
                    <a:pt x="228" y="116"/>
                    <a:pt x="221" y="115"/>
                  </a:cubicBezTo>
                  <a:cubicBezTo>
                    <a:pt x="214" y="116"/>
                    <a:pt x="214" y="116"/>
                    <a:pt x="214" y="116"/>
                  </a:cubicBezTo>
                  <a:cubicBezTo>
                    <a:pt x="215" y="113"/>
                    <a:pt x="215" y="113"/>
                    <a:pt x="215" y="113"/>
                  </a:cubicBezTo>
                  <a:cubicBezTo>
                    <a:pt x="208" y="112"/>
                    <a:pt x="208" y="112"/>
                    <a:pt x="208" y="112"/>
                  </a:cubicBezTo>
                  <a:cubicBezTo>
                    <a:pt x="207" y="115"/>
                    <a:pt x="207" y="115"/>
                    <a:pt x="207" y="115"/>
                  </a:cubicBezTo>
                  <a:cubicBezTo>
                    <a:pt x="209" y="115"/>
                    <a:pt x="209" y="115"/>
                    <a:pt x="209" y="115"/>
                  </a:cubicBezTo>
                  <a:cubicBezTo>
                    <a:pt x="208" y="116"/>
                    <a:pt x="205" y="117"/>
                    <a:pt x="203" y="117"/>
                  </a:cubicBezTo>
                  <a:cubicBezTo>
                    <a:pt x="202" y="116"/>
                    <a:pt x="202" y="116"/>
                    <a:pt x="202" y="116"/>
                  </a:cubicBezTo>
                  <a:cubicBezTo>
                    <a:pt x="206" y="114"/>
                    <a:pt x="206" y="114"/>
                    <a:pt x="206" y="114"/>
                  </a:cubicBezTo>
                  <a:cubicBezTo>
                    <a:pt x="204" y="119"/>
                    <a:pt x="218" y="112"/>
                    <a:pt x="200" y="114"/>
                  </a:cubicBezTo>
                  <a:cubicBezTo>
                    <a:pt x="202" y="113"/>
                    <a:pt x="203" y="113"/>
                    <a:pt x="198" y="117"/>
                  </a:cubicBezTo>
                  <a:cubicBezTo>
                    <a:pt x="193" y="115"/>
                    <a:pt x="193" y="115"/>
                    <a:pt x="193" y="115"/>
                  </a:cubicBezTo>
                  <a:cubicBezTo>
                    <a:pt x="193" y="118"/>
                    <a:pt x="193" y="118"/>
                    <a:pt x="193" y="118"/>
                  </a:cubicBezTo>
                  <a:cubicBezTo>
                    <a:pt x="188" y="116"/>
                    <a:pt x="188" y="116"/>
                    <a:pt x="188" y="116"/>
                  </a:cubicBezTo>
                  <a:cubicBezTo>
                    <a:pt x="179" y="119"/>
                    <a:pt x="179" y="119"/>
                    <a:pt x="179" y="119"/>
                  </a:cubicBezTo>
                  <a:cubicBezTo>
                    <a:pt x="178" y="116"/>
                    <a:pt x="178" y="116"/>
                    <a:pt x="178" y="116"/>
                  </a:cubicBezTo>
                  <a:cubicBezTo>
                    <a:pt x="170" y="116"/>
                    <a:pt x="170" y="116"/>
                    <a:pt x="170" y="116"/>
                  </a:cubicBezTo>
                  <a:cubicBezTo>
                    <a:pt x="168" y="119"/>
                    <a:pt x="168" y="119"/>
                    <a:pt x="168" y="119"/>
                  </a:cubicBezTo>
                  <a:cubicBezTo>
                    <a:pt x="166" y="118"/>
                    <a:pt x="166" y="118"/>
                    <a:pt x="166" y="118"/>
                  </a:cubicBezTo>
                  <a:cubicBezTo>
                    <a:pt x="165" y="120"/>
                    <a:pt x="165" y="120"/>
                    <a:pt x="165" y="120"/>
                  </a:cubicBezTo>
                  <a:cubicBezTo>
                    <a:pt x="169" y="123"/>
                    <a:pt x="169" y="123"/>
                    <a:pt x="169" y="123"/>
                  </a:cubicBezTo>
                  <a:cubicBezTo>
                    <a:pt x="178" y="121"/>
                    <a:pt x="178" y="121"/>
                    <a:pt x="178" y="121"/>
                  </a:cubicBezTo>
                  <a:cubicBezTo>
                    <a:pt x="178" y="121"/>
                    <a:pt x="178" y="121"/>
                    <a:pt x="178" y="121"/>
                  </a:cubicBezTo>
                  <a:cubicBezTo>
                    <a:pt x="179" y="122"/>
                    <a:pt x="179" y="122"/>
                    <a:pt x="179" y="122"/>
                  </a:cubicBezTo>
                  <a:cubicBezTo>
                    <a:pt x="179" y="123"/>
                    <a:pt x="179" y="123"/>
                    <a:pt x="179" y="123"/>
                  </a:cubicBezTo>
                  <a:cubicBezTo>
                    <a:pt x="171" y="123"/>
                    <a:pt x="171" y="123"/>
                    <a:pt x="171" y="123"/>
                  </a:cubicBezTo>
                  <a:cubicBezTo>
                    <a:pt x="169" y="124"/>
                    <a:pt x="174" y="119"/>
                    <a:pt x="170" y="125"/>
                  </a:cubicBezTo>
                  <a:cubicBezTo>
                    <a:pt x="165" y="123"/>
                    <a:pt x="165" y="123"/>
                    <a:pt x="165" y="123"/>
                  </a:cubicBezTo>
                  <a:cubicBezTo>
                    <a:pt x="162" y="123"/>
                    <a:pt x="162" y="123"/>
                    <a:pt x="162" y="123"/>
                  </a:cubicBezTo>
                  <a:cubicBezTo>
                    <a:pt x="165" y="120"/>
                    <a:pt x="165" y="120"/>
                    <a:pt x="165" y="120"/>
                  </a:cubicBezTo>
                  <a:cubicBezTo>
                    <a:pt x="160" y="119"/>
                    <a:pt x="170" y="115"/>
                    <a:pt x="160" y="120"/>
                  </a:cubicBezTo>
                  <a:cubicBezTo>
                    <a:pt x="161" y="118"/>
                    <a:pt x="164" y="118"/>
                    <a:pt x="165" y="117"/>
                  </a:cubicBezTo>
                  <a:cubicBezTo>
                    <a:pt x="164" y="115"/>
                    <a:pt x="164" y="115"/>
                    <a:pt x="164" y="115"/>
                  </a:cubicBezTo>
                  <a:cubicBezTo>
                    <a:pt x="164" y="113"/>
                    <a:pt x="164" y="113"/>
                    <a:pt x="164" y="113"/>
                  </a:cubicBezTo>
                  <a:cubicBezTo>
                    <a:pt x="166" y="113"/>
                    <a:pt x="167" y="111"/>
                    <a:pt x="168" y="110"/>
                  </a:cubicBezTo>
                  <a:cubicBezTo>
                    <a:pt x="158" y="111"/>
                    <a:pt x="158" y="111"/>
                    <a:pt x="158" y="111"/>
                  </a:cubicBezTo>
                  <a:cubicBezTo>
                    <a:pt x="157" y="112"/>
                    <a:pt x="157" y="112"/>
                    <a:pt x="157" y="112"/>
                  </a:cubicBezTo>
                  <a:cubicBezTo>
                    <a:pt x="152" y="111"/>
                    <a:pt x="152" y="111"/>
                    <a:pt x="152" y="111"/>
                  </a:cubicBezTo>
                  <a:cubicBezTo>
                    <a:pt x="151" y="112"/>
                    <a:pt x="151" y="112"/>
                    <a:pt x="151" y="112"/>
                  </a:cubicBezTo>
                  <a:cubicBezTo>
                    <a:pt x="151" y="113"/>
                    <a:pt x="151" y="113"/>
                    <a:pt x="151" y="113"/>
                  </a:cubicBezTo>
                  <a:cubicBezTo>
                    <a:pt x="147" y="114"/>
                    <a:pt x="147" y="114"/>
                    <a:pt x="147" y="114"/>
                  </a:cubicBezTo>
                  <a:cubicBezTo>
                    <a:pt x="146" y="115"/>
                    <a:pt x="153" y="115"/>
                    <a:pt x="145" y="114"/>
                  </a:cubicBezTo>
                  <a:cubicBezTo>
                    <a:pt x="144" y="111"/>
                    <a:pt x="147" y="115"/>
                    <a:pt x="146" y="112"/>
                  </a:cubicBezTo>
                  <a:cubicBezTo>
                    <a:pt x="142" y="115"/>
                    <a:pt x="142" y="115"/>
                    <a:pt x="142" y="115"/>
                  </a:cubicBezTo>
                  <a:cubicBezTo>
                    <a:pt x="142" y="115"/>
                    <a:pt x="142" y="115"/>
                    <a:pt x="142" y="115"/>
                  </a:cubicBezTo>
                  <a:cubicBezTo>
                    <a:pt x="140" y="116"/>
                    <a:pt x="140" y="116"/>
                    <a:pt x="140" y="116"/>
                  </a:cubicBezTo>
                  <a:cubicBezTo>
                    <a:pt x="140" y="115"/>
                    <a:pt x="140" y="115"/>
                    <a:pt x="140" y="115"/>
                  </a:cubicBezTo>
                  <a:cubicBezTo>
                    <a:pt x="135" y="117"/>
                    <a:pt x="135" y="117"/>
                    <a:pt x="135" y="117"/>
                  </a:cubicBezTo>
                  <a:cubicBezTo>
                    <a:pt x="129" y="115"/>
                    <a:pt x="129" y="115"/>
                    <a:pt x="129" y="115"/>
                  </a:cubicBezTo>
                  <a:cubicBezTo>
                    <a:pt x="128" y="115"/>
                    <a:pt x="134" y="114"/>
                    <a:pt x="126" y="116"/>
                  </a:cubicBezTo>
                  <a:cubicBezTo>
                    <a:pt x="126" y="118"/>
                    <a:pt x="126" y="118"/>
                    <a:pt x="126" y="118"/>
                  </a:cubicBezTo>
                  <a:cubicBezTo>
                    <a:pt x="124" y="118"/>
                    <a:pt x="124" y="118"/>
                    <a:pt x="124" y="118"/>
                  </a:cubicBezTo>
                  <a:cubicBezTo>
                    <a:pt x="124" y="117"/>
                    <a:pt x="124" y="117"/>
                    <a:pt x="124" y="117"/>
                  </a:cubicBezTo>
                  <a:cubicBezTo>
                    <a:pt x="116" y="114"/>
                    <a:pt x="116" y="114"/>
                    <a:pt x="116" y="114"/>
                  </a:cubicBezTo>
                  <a:cubicBezTo>
                    <a:pt x="107" y="113"/>
                    <a:pt x="107" y="113"/>
                    <a:pt x="107" y="113"/>
                  </a:cubicBezTo>
                  <a:cubicBezTo>
                    <a:pt x="109" y="111"/>
                    <a:pt x="104" y="117"/>
                    <a:pt x="112" y="111"/>
                  </a:cubicBezTo>
                  <a:cubicBezTo>
                    <a:pt x="109" y="108"/>
                    <a:pt x="109" y="108"/>
                    <a:pt x="109" y="108"/>
                  </a:cubicBezTo>
                  <a:cubicBezTo>
                    <a:pt x="114" y="108"/>
                    <a:pt x="114" y="108"/>
                    <a:pt x="114" y="108"/>
                  </a:cubicBezTo>
                  <a:cubicBezTo>
                    <a:pt x="115" y="110"/>
                    <a:pt x="106" y="105"/>
                    <a:pt x="117" y="110"/>
                  </a:cubicBezTo>
                  <a:cubicBezTo>
                    <a:pt x="120" y="108"/>
                    <a:pt x="120" y="108"/>
                    <a:pt x="120" y="108"/>
                  </a:cubicBezTo>
                  <a:cubicBezTo>
                    <a:pt x="121" y="107"/>
                    <a:pt x="121" y="107"/>
                    <a:pt x="121" y="107"/>
                  </a:cubicBezTo>
                  <a:cubicBezTo>
                    <a:pt x="117" y="103"/>
                    <a:pt x="117" y="103"/>
                    <a:pt x="117" y="103"/>
                  </a:cubicBezTo>
                  <a:cubicBezTo>
                    <a:pt x="117" y="100"/>
                    <a:pt x="117" y="100"/>
                    <a:pt x="117" y="100"/>
                  </a:cubicBezTo>
                  <a:cubicBezTo>
                    <a:pt x="115" y="98"/>
                    <a:pt x="115" y="98"/>
                    <a:pt x="115" y="98"/>
                  </a:cubicBezTo>
                  <a:cubicBezTo>
                    <a:pt x="118" y="95"/>
                    <a:pt x="117" y="99"/>
                    <a:pt x="124" y="96"/>
                  </a:cubicBezTo>
                  <a:cubicBezTo>
                    <a:pt x="125" y="98"/>
                    <a:pt x="125" y="98"/>
                    <a:pt x="125" y="98"/>
                  </a:cubicBezTo>
                  <a:cubicBezTo>
                    <a:pt x="126" y="99"/>
                    <a:pt x="124" y="95"/>
                    <a:pt x="126" y="99"/>
                  </a:cubicBezTo>
                  <a:cubicBezTo>
                    <a:pt x="129" y="98"/>
                    <a:pt x="129" y="98"/>
                    <a:pt x="129" y="98"/>
                  </a:cubicBezTo>
                  <a:cubicBezTo>
                    <a:pt x="134" y="98"/>
                    <a:pt x="134" y="98"/>
                    <a:pt x="134" y="98"/>
                  </a:cubicBezTo>
                  <a:cubicBezTo>
                    <a:pt x="135" y="103"/>
                    <a:pt x="135" y="103"/>
                    <a:pt x="135" y="103"/>
                  </a:cubicBezTo>
                  <a:cubicBezTo>
                    <a:pt x="143" y="105"/>
                    <a:pt x="143" y="105"/>
                    <a:pt x="143" y="105"/>
                  </a:cubicBezTo>
                  <a:cubicBezTo>
                    <a:pt x="149" y="103"/>
                    <a:pt x="149" y="103"/>
                    <a:pt x="149" y="103"/>
                  </a:cubicBezTo>
                  <a:cubicBezTo>
                    <a:pt x="158" y="101"/>
                    <a:pt x="158" y="101"/>
                    <a:pt x="158" y="101"/>
                  </a:cubicBezTo>
                  <a:cubicBezTo>
                    <a:pt x="159" y="98"/>
                    <a:pt x="159" y="98"/>
                    <a:pt x="159" y="98"/>
                  </a:cubicBezTo>
                  <a:cubicBezTo>
                    <a:pt x="158" y="95"/>
                    <a:pt x="158" y="95"/>
                    <a:pt x="158" y="95"/>
                  </a:cubicBezTo>
                  <a:cubicBezTo>
                    <a:pt x="145" y="93"/>
                    <a:pt x="145" y="93"/>
                    <a:pt x="145" y="93"/>
                  </a:cubicBezTo>
                  <a:cubicBezTo>
                    <a:pt x="149" y="92"/>
                    <a:pt x="149" y="92"/>
                    <a:pt x="149" y="92"/>
                  </a:cubicBezTo>
                  <a:cubicBezTo>
                    <a:pt x="151" y="93"/>
                    <a:pt x="151" y="93"/>
                    <a:pt x="151" y="93"/>
                  </a:cubicBezTo>
                  <a:cubicBezTo>
                    <a:pt x="151" y="91"/>
                    <a:pt x="157" y="91"/>
                    <a:pt x="158" y="93"/>
                  </a:cubicBezTo>
                  <a:cubicBezTo>
                    <a:pt x="162" y="93"/>
                    <a:pt x="162" y="93"/>
                    <a:pt x="162" y="93"/>
                  </a:cubicBezTo>
                  <a:cubicBezTo>
                    <a:pt x="162" y="95"/>
                    <a:pt x="162" y="95"/>
                    <a:pt x="162" y="95"/>
                  </a:cubicBezTo>
                  <a:cubicBezTo>
                    <a:pt x="164" y="96"/>
                    <a:pt x="164" y="96"/>
                    <a:pt x="164" y="96"/>
                  </a:cubicBezTo>
                  <a:cubicBezTo>
                    <a:pt x="165" y="96"/>
                    <a:pt x="165" y="96"/>
                    <a:pt x="165" y="96"/>
                  </a:cubicBezTo>
                  <a:cubicBezTo>
                    <a:pt x="164" y="93"/>
                    <a:pt x="164" y="93"/>
                    <a:pt x="164" y="93"/>
                  </a:cubicBezTo>
                  <a:cubicBezTo>
                    <a:pt x="168" y="91"/>
                    <a:pt x="168" y="91"/>
                    <a:pt x="168" y="91"/>
                  </a:cubicBezTo>
                  <a:cubicBezTo>
                    <a:pt x="179" y="90"/>
                    <a:pt x="179" y="90"/>
                    <a:pt x="179" y="90"/>
                  </a:cubicBezTo>
                  <a:cubicBezTo>
                    <a:pt x="188" y="89"/>
                    <a:pt x="188" y="89"/>
                    <a:pt x="188" y="89"/>
                  </a:cubicBezTo>
                  <a:cubicBezTo>
                    <a:pt x="186" y="93"/>
                    <a:pt x="186" y="81"/>
                    <a:pt x="190" y="93"/>
                  </a:cubicBezTo>
                  <a:cubicBezTo>
                    <a:pt x="199" y="91"/>
                    <a:pt x="199" y="91"/>
                    <a:pt x="199" y="91"/>
                  </a:cubicBezTo>
                  <a:cubicBezTo>
                    <a:pt x="200" y="92"/>
                    <a:pt x="200" y="92"/>
                    <a:pt x="200" y="92"/>
                  </a:cubicBezTo>
                  <a:cubicBezTo>
                    <a:pt x="201" y="92"/>
                    <a:pt x="202" y="90"/>
                    <a:pt x="203" y="91"/>
                  </a:cubicBezTo>
                  <a:cubicBezTo>
                    <a:pt x="197" y="88"/>
                    <a:pt x="197" y="88"/>
                    <a:pt x="197" y="88"/>
                  </a:cubicBezTo>
                  <a:cubicBezTo>
                    <a:pt x="192" y="90"/>
                    <a:pt x="192" y="90"/>
                    <a:pt x="192" y="90"/>
                  </a:cubicBezTo>
                  <a:cubicBezTo>
                    <a:pt x="192" y="90"/>
                    <a:pt x="195" y="90"/>
                    <a:pt x="191" y="90"/>
                  </a:cubicBezTo>
                  <a:cubicBezTo>
                    <a:pt x="208" y="86"/>
                    <a:pt x="208" y="86"/>
                    <a:pt x="208" y="86"/>
                  </a:cubicBezTo>
                  <a:cubicBezTo>
                    <a:pt x="209" y="86"/>
                    <a:pt x="210" y="89"/>
                    <a:pt x="211" y="85"/>
                  </a:cubicBezTo>
                  <a:cubicBezTo>
                    <a:pt x="210" y="88"/>
                    <a:pt x="210" y="88"/>
                    <a:pt x="210" y="88"/>
                  </a:cubicBezTo>
                  <a:cubicBezTo>
                    <a:pt x="213" y="90"/>
                    <a:pt x="213" y="90"/>
                    <a:pt x="213" y="90"/>
                  </a:cubicBezTo>
                  <a:cubicBezTo>
                    <a:pt x="210" y="90"/>
                    <a:pt x="210" y="90"/>
                    <a:pt x="210" y="90"/>
                  </a:cubicBezTo>
                  <a:cubicBezTo>
                    <a:pt x="211" y="91"/>
                    <a:pt x="211" y="91"/>
                    <a:pt x="211" y="91"/>
                  </a:cubicBezTo>
                  <a:cubicBezTo>
                    <a:pt x="217" y="90"/>
                    <a:pt x="217" y="90"/>
                    <a:pt x="217" y="90"/>
                  </a:cubicBezTo>
                  <a:cubicBezTo>
                    <a:pt x="216" y="86"/>
                    <a:pt x="216" y="86"/>
                    <a:pt x="216" y="86"/>
                  </a:cubicBezTo>
                  <a:cubicBezTo>
                    <a:pt x="214" y="87"/>
                    <a:pt x="214" y="87"/>
                    <a:pt x="214" y="87"/>
                  </a:cubicBezTo>
                  <a:cubicBezTo>
                    <a:pt x="214" y="85"/>
                    <a:pt x="214" y="85"/>
                    <a:pt x="214" y="85"/>
                  </a:cubicBezTo>
                  <a:cubicBezTo>
                    <a:pt x="221" y="86"/>
                    <a:pt x="206" y="91"/>
                    <a:pt x="220" y="88"/>
                  </a:cubicBezTo>
                  <a:cubicBezTo>
                    <a:pt x="221" y="90"/>
                    <a:pt x="221" y="90"/>
                    <a:pt x="221" y="90"/>
                  </a:cubicBezTo>
                  <a:cubicBezTo>
                    <a:pt x="224" y="88"/>
                    <a:pt x="224" y="88"/>
                    <a:pt x="224" y="88"/>
                  </a:cubicBezTo>
                  <a:cubicBezTo>
                    <a:pt x="226" y="88"/>
                    <a:pt x="226" y="88"/>
                    <a:pt x="226" y="88"/>
                  </a:cubicBezTo>
                  <a:cubicBezTo>
                    <a:pt x="228" y="85"/>
                    <a:pt x="228" y="85"/>
                    <a:pt x="228" y="85"/>
                  </a:cubicBezTo>
                  <a:cubicBezTo>
                    <a:pt x="226" y="84"/>
                    <a:pt x="226" y="84"/>
                    <a:pt x="226" y="84"/>
                  </a:cubicBezTo>
                  <a:cubicBezTo>
                    <a:pt x="228" y="83"/>
                    <a:pt x="228" y="83"/>
                    <a:pt x="228" y="83"/>
                  </a:cubicBezTo>
                  <a:cubicBezTo>
                    <a:pt x="228" y="88"/>
                    <a:pt x="232" y="79"/>
                    <a:pt x="232" y="86"/>
                  </a:cubicBezTo>
                  <a:cubicBezTo>
                    <a:pt x="235" y="85"/>
                    <a:pt x="235" y="85"/>
                    <a:pt x="235" y="85"/>
                  </a:cubicBezTo>
                  <a:cubicBezTo>
                    <a:pt x="236" y="86"/>
                    <a:pt x="236" y="86"/>
                    <a:pt x="236" y="86"/>
                  </a:cubicBezTo>
                  <a:cubicBezTo>
                    <a:pt x="236" y="85"/>
                    <a:pt x="236" y="85"/>
                    <a:pt x="236" y="85"/>
                  </a:cubicBezTo>
                  <a:cubicBezTo>
                    <a:pt x="237" y="84"/>
                    <a:pt x="237" y="84"/>
                    <a:pt x="237" y="84"/>
                  </a:cubicBezTo>
                  <a:cubicBezTo>
                    <a:pt x="239" y="84"/>
                    <a:pt x="239" y="84"/>
                    <a:pt x="239" y="84"/>
                  </a:cubicBezTo>
                  <a:cubicBezTo>
                    <a:pt x="240" y="87"/>
                    <a:pt x="240" y="87"/>
                    <a:pt x="240" y="87"/>
                  </a:cubicBezTo>
                  <a:cubicBezTo>
                    <a:pt x="242" y="87"/>
                    <a:pt x="232" y="87"/>
                    <a:pt x="244" y="88"/>
                  </a:cubicBezTo>
                  <a:cubicBezTo>
                    <a:pt x="244" y="87"/>
                    <a:pt x="244" y="87"/>
                    <a:pt x="244" y="87"/>
                  </a:cubicBezTo>
                  <a:cubicBezTo>
                    <a:pt x="241" y="85"/>
                    <a:pt x="241" y="85"/>
                    <a:pt x="241" y="85"/>
                  </a:cubicBezTo>
                  <a:cubicBezTo>
                    <a:pt x="242" y="84"/>
                    <a:pt x="242" y="84"/>
                    <a:pt x="242" y="84"/>
                  </a:cubicBezTo>
                  <a:cubicBezTo>
                    <a:pt x="259" y="81"/>
                    <a:pt x="259" y="81"/>
                    <a:pt x="259" y="81"/>
                  </a:cubicBezTo>
                  <a:cubicBezTo>
                    <a:pt x="260" y="82"/>
                    <a:pt x="260" y="82"/>
                    <a:pt x="260" y="82"/>
                  </a:cubicBezTo>
                  <a:cubicBezTo>
                    <a:pt x="262" y="79"/>
                    <a:pt x="262" y="79"/>
                    <a:pt x="262" y="79"/>
                  </a:cubicBezTo>
                  <a:cubicBezTo>
                    <a:pt x="269" y="78"/>
                    <a:pt x="269" y="78"/>
                    <a:pt x="269" y="78"/>
                  </a:cubicBezTo>
                  <a:cubicBezTo>
                    <a:pt x="268" y="81"/>
                    <a:pt x="268" y="81"/>
                    <a:pt x="268" y="81"/>
                  </a:cubicBezTo>
                  <a:cubicBezTo>
                    <a:pt x="259" y="83"/>
                    <a:pt x="259" y="83"/>
                    <a:pt x="259" y="83"/>
                  </a:cubicBezTo>
                  <a:cubicBezTo>
                    <a:pt x="259" y="84"/>
                    <a:pt x="257" y="84"/>
                    <a:pt x="258" y="85"/>
                  </a:cubicBezTo>
                  <a:cubicBezTo>
                    <a:pt x="254" y="84"/>
                    <a:pt x="254" y="84"/>
                    <a:pt x="254" y="84"/>
                  </a:cubicBezTo>
                  <a:cubicBezTo>
                    <a:pt x="253" y="85"/>
                    <a:pt x="253" y="85"/>
                    <a:pt x="253" y="85"/>
                  </a:cubicBezTo>
                  <a:cubicBezTo>
                    <a:pt x="257" y="87"/>
                    <a:pt x="257" y="87"/>
                    <a:pt x="257" y="87"/>
                  </a:cubicBezTo>
                  <a:cubicBezTo>
                    <a:pt x="259" y="87"/>
                    <a:pt x="251" y="90"/>
                    <a:pt x="259" y="85"/>
                  </a:cubicBezTo>
                  <a:cubicBezTo>
                    <a:pt x="263" y="86"/>
                    <a:pt x="263" y="86"/>
                    <a:pt x="263" y="86"/>
                  </a:cubicBezTo>
                  <a:cubicBezTo>
                    <a:pt x="271" y="85"/>
                    <a:pt x="271" y="85"/>
                    <a:pt x="271" y="85"/>
                  </a:cubicBezTo>
                  <a:cubicBezTo>
                    <a:pt x="271" y="79"/>
                    <a:pt x="271" y="79"/>
                    <a:pt x="271" y="79"/>
                  </a:cubicBezTo>
                  <a:cubicBezTo>
                    <a:pt x="272" y="78"/>
                    <a:pt x="272" y="78"/>
                    <a:pt x="272" y="78"/>
                  </a:cubicBezTo>
                  <a:cubicBezTo>
                    <a:pt x="268" y="76"/>
                    <a:pt x="268" y="76"/>
                    <a:pt x="268" y="76"/>
                  </a:cubicBezTo>
                  <a:cubicBezTo>
                    <a:pt x="269" y="74"/>
                    <a:pt x="269" y="74"/>
                    <a:pt x="269" y="74"/>
                  </a:cubicBezTo>
                  <a:cubicBezTo>
                    <a:pt x="269" y="73"/>
                    <a:pt x="269" y="73"/>
                    <a:pt x="269" y="73"/>
                  </a:cubicBezTo>
                  <a:cubicBezTo>
                    <a:pt x="268" y="72"/>
                    <a:pt x="268" y="72"/>
                    <a:pt x="268" y="72"/>
                  </a:cubicBezTo>
                  <a:cubicBezTo>
                    <a:pt x="267" y="73"/>
                    <a:pt x="264" y="75"/>
                    <a:pt x="265" y="73"/>
                  </a:cubicBezTo>
                  <a:cubicBezTo>
                    <a:pt x="266" y="75"/>
                    <a:pt x="257" y="73"/>
                    <a:pt x="266" y="77"/>
                  </a:cubicBezTo>
                  <a:cubicBezTo>
                    <a:pt x="262" y="75"/>
                    <a:pt x="262" y="75"/>
                    <a:pt x="262" y="75"/>
                  </a:cubicBezTo>
                  <a:cubicBezTo>
                    <a:pt x="262" y="76"/>
                    <a:pt x="262" y="76"/>
                    <a:pt x="262" y="76"/>
                  </a:cubicBezTo>
                  <a:cubicBezTo>
                    <a:pt x="255" y="76"/>
                    <a:pt x="255" y="76"/>
                    <a:pt x="255" y="76"/>
                  </a:cubicBezTo>
                  <a:cubicBezTo>
                    <a:pt x="251" y="75"/>
                    <a:pt x="251" y="75"/>
                    <a:pt x="251" y="75"/>
                  </a:cubicBezTo>
                  <a:cubicBezTo>
                    <a:pt x="248" y="76"/>
                    <a:pt x="248" y="76"/>
                    <a:pt x="248" y="76"/>
                  </a:cubicBezTo>
                  <a:cubicBezTo>
                    <a:pt x="249" y="78"/>
                    <a:pt x="249" y="78"/>
                    <a:pt x="249" y="78"/>
                  </a:cubicBezTo>
                  <a:cubicBezTo>
                    <a:pt x="249" y="79"/>
                    <a:pt x="249" y="79"/>
                    <a:pt x="249" y="79"/>
                  </a:cubicBezTo>
                  <a:cubicBezTo>
                    <a:pt x="246" y="78"/>
                    <a:pt x="246" y="78"/>
                    <a:pt x="246" y="78"/>
                  </a:cubicBezTo>
                  <a:cubicBezTo>
                    <a:pt x="244" y="80"/>
                    <a:pt x="244" y="80"/>
                    <a:pt x="244" y="80"/>
                  </a:cubicBezTo>
                  <a:cubicBezTo>
                    <a:pt x="243" y="78"/>
                    <a:pt x="243" y="78"/>
                    <a:pt x="243" y="78"/>
                  </a:cubicBezTo>
                  <a:cubicBezTo>
                    <a:pt x="236" y="78"/>
                    <a:pt x="236" y="78"/>
                    <a:pt x="236" y="78"/>
                  </a:cubicBezTo>
                  <a:cubicBezTo>
                    <a:pt x="235" y="75"/>
                    <a:pt x="235" y="75"/>
                    <a:pt x="235" y="75"/>
                  </a:cubicBezTo>
                  <a:cubicBezTo>
                    <a:pt x="232" y="77"/>
                    <a:pt x="232" y="77"/>
                    <a:pt x="232" y="77"/>
                  </a:cubicBezTo>
                  <a:cubicBezTo>
                    <a:pt x="232" y="78"/>
                    <a:pt x="238" y="75"/>
                    <a:pt x="231" y="80"/>
                  </a:cubicBezTo>
                  <a:cubicBezTo>
                    <a:pt x="226" y="79"/>
                    <a:pt x="226" y="79"/>
                    <a:pt x="226" y="79"/>
                  </a:cubicBezTo>
                  <a:cubicBezTo>
                    <a:pt x="215" y="82"/>
                    <a:pt x="215" y="82"/>
                    <a:pt x="215" y="82"/>
                  </a:cubicBezTo>
                  <a:cubicBezTo>
                    <a:pt x="215" y="81"/>
                    <a:pt x="215" y="81"/>
                    <a:pt x="215" y="81"/>
                  </a:cubicBezTo>
                  <a:cubicBezTo>
                    <a:pt x="209" y="83"/>
                    <a:pt x="209" y="83"/>
                    <a:pt x="209" y="83"/>
                  </a:cubicBezTo>
                  <a:cubicBezTo>
                    <a:pt x="207" y="82"/>
                    <a:pt x="207" y="82"/>
                    <a:pt x="207" y="82"/>
                  </a:cubicBezTo>
                  <a:cubicBezTo>
                    <a:pt x="203" y="80"/>
                    <a:pt x="206" y="87"/>
                    <a:pt x="208" y="78"/>
                  </a:cubicBezTo>
                  <a:cubicBezTo>
                    <a:pt x="215" y="80"/>
                    <a:pt x="215" y="80"/>
                    <a:pt x="215" y="80"/>
                  </a:cubicBezTo>
                  <a:cubicBezTo>
                    <a:pt x="217" y="80"/>
                    <a:pt x="217" y="80"/>
                    <a:pt x="217" y="80"/>
                  </a:cubicBezTo>
                  <a:cubicBezTo>
                    <a:pt x="217" y="74"/>
                    <a:pt x="217" y="74"/>
                    <a:pt x="217" y="74"/>
                  </a:cubicBezTo>
                  <a:cubicBezTo>
                    <a:pt x="221" y="75"/>
                    <a:pt x="221" y="75"/>
                    <a:pt x="221" y="75"/>
                  </a:cubicBezTo>
                  <a:cubicBezTo>
                    <a:pt x="221" y="76"/>
                    <a:pt x="221" y="76"/>
                    <a:pt x="221" y="76"/>
                  </a:cubicBezTo>
                  <a:cubicBezTo>
                    <a:pt x="222" y="78"/>
                    <a:pt x="222" y="78"/>
                    <a:pt x="222" y="78"/>
                  </a:cubicBezTo>
                  <a:cubicBezTo>
                    <a:pt x="223" y="75"/>
                    <a:pt x="229" y="77"/>
                    <a:pt x="227" y="73"/>
                  </a:cubicBezTo>
                  <a:cubicBezTo>
                    <a:pt x="229" y="74"/>
                    <a:pt x="229" y="74"/>
                    <a:pt x="229" y="74"/>
                  </a:cubicBezTo>
                  <a:cubicBezTo>
                    <a:pt x="229" y="74"/>
                    <a:pt x="233" y="74"/>
                    <a:pt x="231" y="72"/>
                  </a:cubicBezTo>
                  <a:cubicBezTo>
                    <a:pt x="235" y="72"/>
                    <a:pt x="235" y="72"/>
                    <a:pt x="235" y="72"/>
                  </a:cubicBezTo>
                  <a:cubicBezTo>
                    <a:pt x="236" y="71"/>
                    <a:pt x="236" y="71"/>
                    <a:pt x="236" y="71"/>
                  </a:cubicBezTo>
                  <a:cubicBezTo>
                    <a:pt x="236" y="73"/>
                    <a:pt x="236" y="73"/>
                    <a:pt x="236" y="73"/>
                  </a:cubicBezTo>
                  <a:cubicBezTo>
                    <a:pt x="240" y="74"/>
                    <a:pt x="240" y="74"/>
                    <a:pt x="240" y="74"/>
                  </a:cubicBezTo>
                  <a:cubicBezTo>
                    <a:pt x="241" y="73"/>
                    <a:pt x="241" y="73"/>
                    <a:pt x="241" y="73"/>
                  </a:cubicBezTo>
                  <a:cubicBezTo>
                    <a:pt x="244" y="73"/>
                    <a:pt x="244" y="73"/>
                    <a:pt x="244" y="73"/>
                  </a:cubicBezTo>
                  <a:cubicBezTo>
                    <a:pt x="244" y="71"/>
                    <a:pt x="244" y="71"/>
                    <a:pt x="244" y="71"/>
                  </a:cubicBezTo>
                  <a:cubicBezTo>
                    <a:pt x="247" y="74"/>
                    <a:pt x="244" y="64"/>
                    <a:pt x="249" y="73"/>
                  </a:cubicBezTo>
                  <a:cubicBezTo>
                    <a:pt x="252" y="71"/>
                    <a:pt x="252" y="71"/>
                    <a:pt x="252" y="71"/>
                  </a:cubicBezTo>
                  <a:cubicBezTo>
                    <a:pt x="255" y="70"/>
                    <a:pt x="255" y="70"/>
                    <a:pt x="255" y="70"/>
                  </a:cubicBezTo>
                  <a:cubicBezTo>
                    <a:pt x="257" y="67"/>
                    <a:pt x="257" y="67"/>
                    <a:pt x="257" y="67"/>
                  </a:cubicBezTo>
                  <a:cubicBezTo>
                    <a:pt x="260" y="68"/>
                    <a:pt x="260" y="68"/>
                    <a:pt x="260" y="68"/>
                  </a:cubicBezTo>
                  <a:cubicBezTo>
                    <a:pt x="264" y="66"/>
                    <a:pt x="264" y="66"/>
                    <a:pt x="264" y="66"/>
                  </a:cubicBezTo>
                  <a:cubicBezTo>
                    <a:pt x="269" y="68"/>
                    <a:pt x="269" y="68"/>
                    <a:pt x="269" y="68"/>
                  </a:cubicBezTo>
                  <a:cubicBezTo>
                    <a:pt x="273" y="67"/>
                    <a:pt x="273" y="67"/>
                    <a:pt x="273" y="67"/>
                  </a:cubicBezTo>
                  <a:cubicBezTo>
                    <a:pt x="274" y="67"/>
                    <a:pt x="271" y="65"/>
                    <a:pt x="275" y="67"/>
                  </a:cubicBezTo>
                  <a:cubicBezTo>
                    <a:pt x="272" y="70"/>
                    <a:pt x="272" y="70"/>
                    <a:pt x="272" y="70"/>
                  </a:cubicBezTo>
                  <a:cubicBezTo>
                    <a:pt x="270" y="74"/>
                    <a:pt x="270" y="74"/>
                    <a:pt x="270" y="74"/>
                  </a:cubicBezTo>
                  <a:cubicBezTo>
                    <a:pt x="272" y="76"/>
                    <a:pt x="272" y="76"/>
                    <a:pt x="272" y="76"/>
                  </a:cubicBezTo>
                  <a:cubicBezTo>
                    <a:pt x="275" y="76"/>
                    <a:pt x="275" y="76"/>
                    <a:pt x="275" y="76"/>
                  </a:cubicBezTo>
                  <a:cubicBezTo>
                    <a:pt x="276" y="69"/>
                    <a:pt x="276" y="69"/>
                    <a:pt x="276" y="69"/>
                  </a:cubicBezTo>
                  <a:cubicBezTo>
                    <a:pt x="284" y="70"/>
                    <a:pt x="270" y="65"/>
                    <a:pt x="282" y="64"/>
                  </a:cubicBezTo>
                  <a:cubicBezTo>
                    <a:pt x="285" y="59"/>
                    <a:pt x="285" y="59"/>
                    <a:pt x="285" y="59"/>
                  </a:cubicBezTo>
                  <a:cubicBezTo>
                    <a:pt x="281" y="60"/>
                    <a:pt x="281" y="60"/>
                    <a:pt x="281" y="60"/>
                  </a:cubicBezTo>
                  <a:cubicBezTo>
                    <a:pt x="278" y="59"/>
                    <a:pt x="278" y="59"/>
                    <a:pt x="278" y="59"/>
                  </a:cubicBezTo>
                  <a:cubicBezTo>
                    <a:pt x="275" y="61"/>
                    <a:pt x="275" y="61"/>
                    <a:pt x="275" y="61"/>
                  </a:cubicBezTo>
                  <a:cubicBezTo>
                    <a:pt x="273" y="61"/>
                    <a:pt x="273" y="61"/>
                    <a:pt x="273" y="61"/>
                  </a:cubicBezTo>
                  <a:cubicBezTo>
                    <a:pt x="271" y="61"/>
                    <a:pt x="286" y="52"/>
                    <a:pt x="267" y="61"/>
                  </a:cubicBezTo>
                  <a:cubicBezTo>
                    <a:pt x="266" y="62"/>
                    <a:pt x="266" y="62"/>
                    <a:pt x="266" y="62"/>
                  </a:cubicBezTo>
                  <a:cubicBezTo>
                    <a:pt x="264" y="61"/>
                    <a:pt x="264" y="61"/>
                    <a:pt x="264" y="61"/>
                  </a:cubicBezTo>
                  <a:cubicBezTo>
                    <a:pt x="258" y="64"/>
                    <a:pt x="258" y="64"/>
                    <a:pt x="258" y="64"/>
                  </a:cubicBezTo>
                  <a:cubicBezTo>
                    <a:pt x="246" y="65"/>
                    <a:pt x="246" y="65"/>
                    <a:pt x="246" y="65"/>
                  </a:cubicBezTo>
                  <a:cubicBezTo>
                    <a:pt x="247" y="61"/>
                    <a:pt x="247" y="61"/>
                    <a:pt x="247" y="61"/>
                  </a:cubicBezTo>
                  <a:cubicBezTo>
                    <a:pt x="256" y="60"/>
                    <a:pt x="256" y="60"/>
                    <a:pt x="256" y="60"/>
                  </a:cubicBezTo>
                  <a:cubicBezTo>
                    <a:pt x="258" y="59"/>
                    <a:pt x="258" y="59"/>
                    <a:pt x="258" y="59"/>
                  </a:cubicBezTo>
                  <a:cubicBezTo>
                    <a:pt x="281" y="55"/>
                    <a:pt x="281" y="55"/>
                    <a:pt x="281" y="55"/>
                  </a:cubicBezTo>
                  <a:cubicBezTo>
                    <a:pt x="282" y="54"/>
                    <a:pt x="282" y="54"/>
                    <a:pt x="282" y="54"/>
                  </a:cubicBezTo>
                  <a:cubicBezTo>
                    <a:pt x="283" y="52"/>
                    <a:pt x="264" y="62"/>
                    <a:pt x="290" y="54"/>
                  </a:cubicBezTo>
                  <a:cubicBezTo>
                    <a:pt x="295" y="53"/>
                    <a:pt x="295" y="53"/>
                    <a:pt x="295" y="53"/>
                  </a:cubicBezTo>
                  <a:cubicBezTo>
                    <a:pt x="296" y="50"/>
                    <a:pt x="298" y="58"/>
                    <a:pt x="295" y="50"/>
                  </a:cubicBezTo>
                  <a:cubicBezTo>
                    <a:pt x="296" y="50"/>
                    <a:pt x="296" y="50"/>
                    <a:pt x="296" y="50"/>
                  </a:cubicBezTo>
                  <a:cubicBezTo>
                    <a:pt x="297" y="51"/>
                    <a:pt x="297" y="51"/>
                    <a:pt x="297" y="51"/>
                  </a:cubicBezTo>
                  <a:cubicBezTo>
                    <a:pt x="296" y="55"/>
                    <a:pt x="296" y="55"/>
                    <a:pt x="296" y="55"/>
                  </a:cubicBezTo>
                  <a:cubicBezTo>
                    <a:pt x="298" y="56"/>
                    <a:pt x="298" y="56"/>
                    <a:pt x="298" y="56"/>
                  </a:cubicBezTo>
                  <a:cubicBezTo>
                    <a:pt x="309" y="53"/>
                    <a:pt x="309" y="53"/>
                    <a:pt x="309" y="53"/>
                  </a:cubicBezTo>
                  <a:cubicBezTo>
                    <a:pt x="309" y="50"/>
                    <a:pt x="309" y="50"/>
                    <a:pt x="309" y="50"/>
                  </a:cubicBezTo>
                  <a:cubicBezTo>
                    <a:pt x="309" y="54"/>
                    <a:pt x="308" y="50"/>
                    <a:pt x="315" y="52"/>
                  </a:cubicBezTo>
                  <a:cubicBezTo>
                    <a:pt x="315" y="51"/>
                    <a:pt x="312" y="55"/>
                    <a:pt x="315" y="50"/>
                  </a:cubicBezTo>
                  <a:cubicBezTo>
                    <a:pt x="317" y="53"/>
                    <a:pt x="317" y="53"/>
                    <a:pt x="317" y="53"/>
                  </a:cubicBezTo>
                  <a:cubicBezTo>
                    <a:pt x="321" y="53"/>
                    <a:pt x="321" y="53"/>
                    <a:pt x="321" y="53"/>
                  </a:cubicBezTo>
                  <a:cubicBezTo>
                    <a:pt x="322" y="50"/>
                    <a:pt x="322" y="50"/>
                    <a:pt x="322" y="50"/>
                  </a:cubicBezTo>
                  <a:cubicBezTo>
                    <a:pt x="323" y="49"/>
                    <a:pt x="325" y="49"/>
                    <a:pt x="325" y="50"/>
                  </a:cubicBezTo>
                  <a:cubicBezTo>
                    <a:pt x="321" y="48"/>
                    <a:pt x="321" y="48"/>
                    <a:pt x="321" y="48"/>
                  </a:cubicBezTo>
                  <a:cubicBezTo>
                    <a:pt x="322" y="48"/>
                    <a:pt x="322" y="47"/>
                    <a:pt x="323" y="47"/>
                  </a:cubicBezTo>
                  <a:cubicBezTo>
                    <a:pt x="323" y="46"/>
                    <a:pt x="323" y="46"/>
                    <a:pt x="323" y="46"/>
                  </a:cubicBezTo>
                  <a:cubicBezTo>
                    <a:pt x="320" y="46"/>
                    <a:pt x="320" y="46"/>
                    <a:pt x="320" y="46"/>
                  </a:cubicBezTo>
                  <a:cubicBezTo>
                    <a:pt x="325" y="46"/>
                    <a:pt x="325" y="46"/>
                    <a:pt x="325" y="46"/>
                  </a:cubicBezTo>
                  <a:cubicBezTo>
                    <a:pt x="325" y="48"/>
                    <a:pt x="325" y="48"/>
                    <a:pt x="325" y="48"/>
                  </a:cubicBezTo>
                  <a:cubicBezTo>
                    <a:pt x="322" y="48"/>
                    <a:pt x="315" y="53"/>
                    <a:pt x="336" y="48"/>
                  </a:cubicBezTo>
                  <a:cubicBezTo>
                    <a:pt x="336" y="48"/>
                    <a:pt x="337" y="47"/>
                    <a:pt x="338" y="50"/>
                  </a:cubicBezTo>
                  <a:cubicBezTo>
                    <a:pt x="339" y="48"/>
                    <a:pt x="339" y="48"/>
                    <a:pt x="339" y="48"/>
                  </a:cubicBezTo>
                  <a:cubicBezTo>
                    <a:pt x="337" y="48"/>
                    <a:pt x="337" y="48"/>
                    <a:pt x="337" y="48"/>
                  </a:cubicBezTo>
                  <a:cubicBezTo>
                    <a:pt x="339" y="47"/>
                    <a:pt x="342" y="47"/>
                    <a:pt x="341" y="45"/>
                  </a:cubicBezTo>
                  <a:cubicBezTo>
                    <a:pt x="344" y="44"/>
                    <a:pt x="344" y="44"/>
                    <a:pt x="344" y="44"/>
                  </a:cubicBezTo>
                  <a:cubicBezTo>
                    <a:pt x="347" y="45"/>
                    <a:pt x="347" y="45"/>
                    <a:pt x="347" y="45"/>
                  </a:cubicBezTo>
                  <a:cubicBezTo>
                    <a:pt x="348" y="44"/>
                    <a:pt x="348" y="44"/>
                    <a:pt x="348" y="44"/>
                  </a:cubicBezTo>
                  <a:cubicBezTo>
                    <a:pt x="346" y="43"/>
                    <a:pt x="346" y="43"/>
                    <a:pt x="346" y="43"/>
                  </a:cubicBezTo>
                  <a:cubicBezTo>
                    <a:pt x="353" y="42"/>
                    <a:pt x="353" y="42"/>
                    <a:pt x="353" y="42"/>
                  </a:cubicBezTo>
                  <a:cubicBezTo>
                    <a:pt x="356" y="43"/>
                    <a:pt x="356" y="43"/>
                    <a:pt x="356" y="43"/>
                  </a:cubicBezTo>
                  <a:cubicBezTo>
                    <a:pt x="357" y="39"/>
                    <a:pt x="357" y="39"/>
                    <a:pt x="357" y="39"/>
                  </a:cubicBezTo>
                  <a:cubicBezTo>
                    <a:pt x="364" y="36"/>
                    <a:pt x="364" y="36"/>
                    <a:pt x="364" y="36"/>
                  </a:cubicBezTo>
                  <a:cubicBezTo>
                    <a:pt x="363" y="38"/>
                    <a:pt x="363" y="38"/>
                    <a:pt x="363" y="38"/>
                  </a:cubicBezTo>
                  <a:cubicBezTo>
                    <a:pt x="357" y="42"/>
                    <a:pt x="357" y="42"/>
                    <a:pt x="357" y="42"/>
                  </a:cubicBezTo>
                  <a:cubicBezTo>
                    <a:pt x="357" y="43"/>
                    <a:pt x="353" y="47"/>
                    <a:pt x="361" y="46"/>
                  </a:cubicBezTo>
                  <a:cubicBezTo>
                    <a:pt x="361" y="47"/>
                    <a:pt x="361" y="47"/>
                    <a:pt x="361" y="47"/>
                  </a:cubicBezTo>
                  <a:cubicBezTo>
                    <a:pt x="364" y="47"/>
                    <a:pt x="364" y="47"/>
                    <a:pt x="364" y="47"/>
                  </a:cubicBezTo>
                  <a:cubicBezTo>
                    <a:pt x="363" y="49"/>
                    <a:pt x="363" y="49"/>
                    <a:pt x="363" y="49"/>
                  </a:cubicBezTo>
                  <a:cubicBezTo>
                    <a:pt x="359" y="48"/>
                    <a:pt x="359" y="48"/>
                    <a:pt x="359" y="48"/>
                  </a:cubicBezTo>
                  <a:cubicBezTo>
                    <a:pt x="357" y="52"/>
                    <a:pt x="357" y="52"/>
                    <a:pt x="357" y="52"/>
                  </a:cubicBezTo>
                  <a:cubicBezTo>
                    <a:pt x="363" y="53"/>
                    <a:pt x="363" y="53"/>
                    <a:pt x="363" y="53"/>
                  </a:cubicBezTo>
                  <a:cubicBezTo>
                    <a:pt x="367" y="52"/>
                    <a:pt x="367" y="52"/>
                    <a:pt x="367" y="52"/>
                  </a:cubicBezTo>
                  <a:cubicBezTo>
                    <a:pt x="367" y="52"/>
                    <a:pt x="367" y="52"/>
                    <a:pt x="367" y="52"/>
                  </a:cubicBezTo>
                  <a:cubicBezTo>
                    <a:pt x="370" y="50"/>
                    <a:pt x="370" y="50"/>
                    <a:pt x="370" y="50"/>
                  </a:cubicBezTo>
                  <a:cubicBezTo>
                    <a:pt x="372" y="50"/>
                    <a:pt x="372" y="50"/>
                    <a:pt x="372" y="50"/>
                  </a:cubicBezTo>
                  <a:cubicBezTo>
                    <a:pt x="371" y="52"/>
                    <a:pt x="369" y="46"/>
                    <a:pt x="373" y="53"/>
                  </a:cubicBezTo>
                  <a:cubicBezTo>
                    <a:pt x="374" y="51"/>
                    <a:pt x="374" y="51"/>
                    <a:pt x="374" y="51"/>
                  </a:cubicBezTo>
                  <a:cubicBezTo>
                    <a:pt x="377" y="53"/>
                    <a:pt x="366" y="52"/>
                    <a:pt x="379" y="50"/>
                  </a:cubicBezTo>
                  <a:cubicBezTo>
                    <a:pt x="379" y="49"/>
                    <a:pt x="379" y="49"/>
                    <a:pt x="379" y="49"/>
                  </a:cubicBezTo>
                  <a:cubicBezTo>
                    <a:pt x="381" y="52"/>
                    <a:pt x="381" y="52"/>
                    <a:pt x="381" y="52"/>
                  </a:cubicBezTo>
                  <a:cubicBezTo>
                    <a:pt x="374" y="53"/>
                    <a:pt x="374" y="53"/>
                    <a:pt x="374" y="53"/>
                  </a:cubicBezTo>
                  <a:cubicBezTo>
                    <a:pt x="380" y="58"/>
                    <a:pt x="380" y="58"/>
                    <a:pt x="380" y="58"/>
                  </a:cubicBezTo>
                  <a:cubicBezTo>
                    <a:pt x="379" y="58"/>
                    <a:pt x="375" y="56"/>
                    <a:pt x="377" y="61"/>
                  </a:cubicBezTo>
                  <a:cubicBezTo>
                    <a:pt x="375" y="63"/>
                    <a:pt x="373" y="61"/>
                    <a:pt x="371" y="63"/>
                  </a:cubicBezTo>
                  <a:cubicBezTo>
                    <a:pt x="372" y="65"/>
                    <a:pt x="372" y="65"/>
                    <a:pt x="372" y="65"/>
                  </a:cubicBezTo>
                  <a:cubicBezTo>
                    <a:pt x="371" y="66"/>
                    <a:pt x="371" y="66"/>
                    <a:pt x="371" y="66"/>
                  </a:cubicBezTo>
                  <a:cubicBezTo>
                    <a:pt x="375" y="70"/>
                    <a:pt x="375" y="70"/>
                    <a:pt x="375" y="70"/>
                  </a:cubicBezTo>
                  <a:cubicBezTo>
                    <a:pt x="378" y="70"/>
                    <a:pt x="378" y="70"/>
                    <a:pt x="378" y="70"/>
                  </a:cubicBezTo>
                  <a:cubicBezTo>
                    <a:pt x="372" y="75"/>
                    <a:pt x="372" y="75"/>
                    <a:pt x="372" y="75"/>
                  </a:cubicBezTo>
                  <a:cubicBezTo>
                    <a:pt x="370" y="73"/>
                    <a:pt x="370" y="73"/>
                    <a:pt x="370" y="73"/>
                  </a:cubicBezTo>
                  <a:cubicBezTo>
                    <a:pt x="364" y="76"/>
                    <a:pt x="364" y="76"/>
                    <a:pt x="364" y="76"/>
                  </a:cubicBezTo>
                  <a:cubicBezTo>
                    <a:pt x="363" y="77"/>
                    <a:pt x="363" y="77"/>
                    <a:pt x="363" y="77"/>
                  </a:cubicBezTo>
                  <a:cubicBezTo>
                    <a:pt x="366" y="78"/>
                    <a:pt x="366" y="78"/>
                    <a:pt x="366" y="78"/>
                  </a:cubicBezTo>
                  <a:cubicBezTo>
                    <a:pt x="363" y="79"/>
                    <a:pt x="363" y="79"/>
                    <a:pt x="363" y="79"/>
                  </a:cubicBezTo>
                  <a:cubicBezTo>
                    <a:pt x="363" y="80"/>
                    <a:pt x="358" y="84"/>
                    <a:pt x="359" y="81"/>
                  </a:cubicBezTo>
                  <a:cubicBezTo>
                    <a:pt x="360" y="79"/>
                    <a:pt x="360" y="79"/>
                    <a:pt x="360" y="79"/>
                  </a:cubicBezTo>
                  <a:cubicBezTo>
                    <a:pt x="355" y="79"/>
                    <a:pt x="355" y="79"/>
                    <a:pt x="355" y="79"/>
                  </a:cubicBezTo>
                  <a:cubicBezTo>
                    <a:pt x="351" y="83"/>
                    <a:pt x="351" y="83"/>
                    <a:pt x="351" y="83"/>
                  </a:cubicBezTo>
                  <a:cubicBezTo>
                    <a:pt x="355" y="85"/>
                    <a:pt x="355" y="85"/>
                    <a:pt x="355" y="85"/>
                  </a:cubicBezTo>
                  <a:cubicBezTo>
                    <a:pt x="354" y="85"/>
                    <a:pt x="353" y="85"/>
                    <a:pt x="354" y="86"/>
                  </a:cubicBezTo>
                  <a:cubicBezTo>
                    <a:pt x="358" y="86"/>
                    <a:pt x="358" y="86"/>
                    <a:pt x="358" y="86"/>
                  </a:cubicBezTo>
                  <a:cubicBezTo>
                    <a:pt x="360" y="88"/>
                    <a:pt x="355" y="90"/>
                    <a:pt x="355" y="90"/>
                  </a:cubicBezTo>
                  <a:cubicBezTo>
                    <a:pt x="355" y="90"/>
                    <a:pt x="358" y="88"/>
                    <a:pt x="355" y="91"/>
                  </a:cubicBezTo>
                  <a:cubicBezTo>
                    <a:pt x="362" y="89"/>
                    <a:pt x="362" y="89"/>
                    <a:pt x="362" y="89"/>
                  </a:cubicBezTo>
                  <a:cubicBezTo>
                    <a:pt x="366" y="85"/>
                    <a:pt x="366" y="85"/>
                    <a:pt x="366" y="85"/>
                  </a:cubicBezTo>
                  <a:cubicBezTo>
                    <a:pt x="378" y="84"/>
                    <a:pt x="378" y="84"/>
                    <a:pt x="378" y="84"/>
                  </a:cubicBezTo>
                  <a:cubicBezTo>
                    <a:pt x="385" y="80"/>
                    <a:pt x="385" y="80"/>
                    <a:pt x="385" y="80"/>
                  </a:cubicBezTo>
                  <a:cubicBezTo>
                    <a:pt x="386" y="80"/>
                    <a:pt x="386" y="80"/>
                    <a:pt x="386" y="80"/>
                  </a:cubicBezTo>
                  <a:cubicBezTo>
                    <a:pt x="381" y="83"/>
                    <a:pt x="381" y="83"/>
                    <a:pt x="381" y="83"/>
                  </a:cubicBezTo>
                  <a:cubicBezTo>
                    <a:pt x="380" y="86"/>
                    <a:pt x="380" y="86"/>
                    <a:pt x="380" y="86"/>
                  </a:cubicBezTo>
                  <a:cubicBezTo>
                    <a:pt x="381" y="87"/>
                    <a:pt x="381" y="87"/>
                    <a:pt x="381" y="87"/>
                  </a:cubicBezTo>
                  <a:cubicBezTo>
                    <a:pt x="384" y="87"/>
                    <a:pt x="386" y="84"/>
                    <a:pt x="388" y="87"/>
                  </a:cubicBezTo>
                  <a:cubicBezTo>
                    <a:pt x="389" y="88"/>
                    <a:pt x="387" y="86"/>
                    <a:pt x="388" y="88"/>
                  </a:cubicBezTo>
                  <a:cubicBezTo>
                    <a:pt x="398" y="87"/>
                    <a:pt x="398" y="87"/>
                    <a:pt x="398" y="87"/>
                  </a:cubicBezTo>
                  <a:cubicBezTo>
                    <a:pt x="404" y="89"/>
                    <a:pt x="404" y="89"/>
                    <a:pt x="404" y="89"/>
                  </a:cubicBezTo>
                  <a:cubicBezTo>
                    <a:pt x="404" y="89"/>
                    <a:pt x="404" y="89"/>
                    <a:pt x="404" y="89"/>
                  </a:cubicBezTo>
                  <a:cubicBezTo>
                    <a:pt x="401" y="92"/>
                    <a:pt x="401" y="92"/>
                    <a:pt x="401" y="92"/>
                  </a:cubicBezTo>
                  <a:cubicBezTo>
                    <a:pt x="406" y="96"/>
                    <a:pt x="406" y="96"/>
                    <a:pt x="406" y="96"/>
                  </a:cubicBezTo>
                  <a:cubicBezTo>
                    <a:pt x="399" y="93"/>
                    <a:pt x="399" y="93"/>
                    <a:pt x="399" y="93"/>
                  </a:cubicBezTo>
                  <a:cubicBezTo>
                    <a:pt x="398" y="92"/>
                    <a:pt x="403" y="92"/>
                    <a:pt x="397" y="92"/>
                  </a:cubicBezTo>
                  <a:cubicBezTo>
                    <a:pt x="397" y="93"/>
                    <a:pt x="397" y="93"/>
                    <a:pt x="397" y="93"/>
                  </a:cubicBezTo>
                  <a:cubicBezTo>
                    <a:pt x="398" y="94"/>
                    <a:pt x="402" y="86"/>
                    <a:pt x="398" y="96"/>
                  </a:cubicBezTo>
                  <a:cubicBezTo>
                    <a:pt x="397" y="98"/>
                    <a:pt x="397" y="98"/>
                    <a:pt x="397" y="98"/>
                  </a:cubicBezTo>
                  <a:cubicBezTo>
                    <a:pt x="400" y="99"/>
                    <a:pt x="400" y="99"/>
                    <a:pt x="400" y="99"/>
                  </a:cubicBezTo>
                  <a:cubicBezTo>
                    <a:pt x="400" y="104"/>
                    <a:pt x="400" y="104"/>
                    <a:pt x="400" y="104"/>
                  </a:cubicBezTo>
                  <a:cubicBezTo>
                    <a:pt x="392" y="106"/>
                    <a:pt x="392" y="106"/>
                    <a:pt x="392" y="106"/>
                  </a:cubicBezTo>
                  <a:cubicBezTo>
                    <a:pt x="390" y="105"/>
                    <a:pt x="400" y="103"/>
                    <a:pt x="388" y="110"/>
                  </a:cubicBezTo>
                  <a:cubicBezTo>
                    <a:pt x="384" y="108"/>
                    <a:pt x="384" y="108"/>
                    <a:pt x="384" y="108"/>
                  </a:cubicBezTo>
                  <a:cubicBezTo>
                    <a:pt x="379" y="110"/>
                    <a:pt x="379" y="110"/>
                    <a:pt x="379" y="110"/>
                  </a:cubicBezTo>
                  <a:cubicBezTo>
                    <a:pt x="380" y="113"/>
                    <a:pt x="382" y="110"/>
                    <a:pt x="384" y="111"/>
                  </a:cubicBezTo>
                  <a:cubicBezTo>
                    <a:pt x="382" y="114"/>
                    <a:pt x="382" y="114"/>
                    <a:pt x="382" y="114"/>
                  </a:cubicBezTo>
                  <a:cubicBezTo>
                    <a:pt x="385" y="114"/>
                    <a:pt x="385" y="114"/>
                    <a:pt x="385" y="114"/>
                  </a:cubicBezTo>
                  <a:cubicBezTo>
                    <a:pt x="386" y="111"/>
                    <a:pt x="386" y="111"/>
                    <a:pt x="386" y="111"/>
                  </a:cubicBezTo>
                  <a:cubicBezTo>
                    <a:pt x="391" y="112"/>
                    <a:pt x="391" y="112"/>
                    <a:pt x="391" y="112"/>
                  </a:cubicBezTo>
                  <a:cubicBezTo>
                    <a:pt x="391" y="114"/>
                    <a:pt x="391" y="114"/>
                    <a:pt x="391" y="114"/>
                  </a:cubicBezTo>
                  <a:cubicBezTo>
                    <a:pt x="397" y="117"/>
                    <a:pt x="397" y="117"/>
                    <a:pt x="397" y="117"/>
                  </a:cubicBezTo>
                  <a:cubicBezTo>
                    <a:pt x="397" y="118"/>
                    <a:pt x="397" y="118"/>
                    <a:pt x="397" y="118"/>
                  </a:cubicBezTo>
                  <a:cubicBezTo>
                    <a:pt x="400" y="118"/>
                    <a:pt x="400" y="118"/>
                    <a:pt x="400" y="118"/>
                  </a:cubicBezTo>
                  <a:cubicBezTo>
                    <a:pt x="400" y="122"/>
                    <a:pt x="400" y="122"/>
                    <a:pt x="400" y="122"/>
                  </a:cubicBezTo>
                  <a:cubicBezTo>
                    <a:pt x="405" y="119"/>
                    <a:pt x="405" y="119"/>
                    <a:pt x="405" y="119"/>
                  </a:cubicBezTo>
                  <a:cubicBezTo>
                    <a:pt x="408" y="119"/>
                    <a:pt x="408" y="119"/>
                    <a:pt x="408" y="119"/>
                  </a:cubicBezTo>
                  <a:cubicBezTo>
                    <a:pt x="412" y="121"/>
                    <a:pt x="412" y="116"/>
                    <a:pt x="416" y="117"/>
                  </a:cubicBezTo>
                  <a:cubicBezTo>
                    <a:pt x="418" y="116"/>
                    <a:pt x="424" y="116"/>
                    <a:pt x="418" y="112"/>
                  </a:cubicBezTo>
                  <a:cubicBezTo>
                    <a:pt x="425" y="112"/>
                    <a:pt x="425" y="112"/>
                    <a:pt x="425" y="112"/>
                  </a:cubicBezTo>
                  <a:cubicBezTo>
                    <a:pt x="426" y="108"/>
                    <a:pt x="426" y="108"/>
                    <a:pt x="426" y="108"/>
                  </a:cubicBezTo>
                  <a:cubicBezTo>
                    <a:pt x="428" y="104"/>
                    <a:pt x="428" y="104"/>
                    <a:pt x="428" y="104"/>
                  </a:cubicBezTo>
                  <a:cubicBezTo>
                    <a:pt x="428" y="105"/>
                    <a:pt x="428" y="105"/>
                    <a:pt x="428" y="105"/>
                  </a:cubicBezTo>
                  <a:cubicBezTo>
                    <a:pt x="434" y="107"/>
                    <a:pt x="434" y="107"/>
                    <a:pt x="434" y="107"/>
                  </a:cubicBezTo>
                  <a:cubicBezTo>
                    <a:pt x="435" y="107"/>
                    <a:pt x="428" y="110"/>
                    <a:pt x="437" y="107"/>
                  </a:cubicBezTo>
                  <a:cubicBezTo>
                    <a:pt x="434" y="105"/>
                    <a:pt x="434" y="105"/>
                    <a:pt x="434" y="105"/>
                  </a:cubicBezTo>
                  <a:cubicBezTo>
                    <a:pt x="438" y="102"/>
                    <a:pt x="438" y="102"/>
                    <a:pt x="438" y="102"/>
                  </a:cubicBezTo>
                  <a:cubicBezTo>
                    <a:pt x="443" y="105"/>
                    <a:pt x="443" y="105"/>
                    <a:pt x="443" y="105"/>
                  </a:cubicBezTo>
                  <a:cubicBezTo>
                    <a:pt x="449" y="104"/>
                    <a:pt x="449" y="104"/>
                    <a:pt x="449" y="104"/>
                  </a:cubicBezTo>
                  <a:cubicBezTo>
                    <a:pt x="450" y="104"/>
                    <a:pt x="450" y="104"/>
                    <a:pt x="450" y="104"/>
                  </a:cubicBezTo>
                  <a:cubicBezTo>
                    <a:pt x="453" y="103"/>
                    <a:pt x="432" y="110"/>
                    <a:pt x="456" y="101"/>
                  </a:cubicBezTo>
                  <a:cubicBezTo>
                    <a:pt x="471" y="92"/>
                    <a:pt x="471" y="92"/>
                    <a:pt x="471" y="92"/>
                  </a:cubicBezTo>
                  <a:cubicBezTo>
                    <a:pt x="469" y="91"/>
                    <a:pt x="468" y="91"/>
                    <a:pt x="469" y="88"/>
                  </a:cubicBezTo>
                  <a:cubicBezTo>
                    <a:pt x="471" y="88"/>
                    <a:pt x="471" y="88"/>
                    <a:pt x="471" y="88"/>
                  </a:cubicBezTo>
                  <a:cubicBezTo>
                    <a:pt x="478" y="87"/>
                    <a:pt x="478" y="87"/>
                    <a:pt x="478" y="87"/>
                  </a:cubicBezTo>
                  <a:cubicBezTo>
                    <a:pt x="477" y="88"/>
                    <a:pt x="476" y="86"/>
                    <a:pt x="475" y="89"/>
                  </a:cubicBezTo>
                  <a:cubicBezTo>
                    <a:pt x="475" y="91"/>
                    <a:pt x="475" y="91"/>
                    <a:pt x="475" y="91"/>
                  </a:cubicBezTo>
                  <a:cubicBezTo>
                    <a:pt x="475" y="93"/>
                    <a:pt x="475" y="93"/>
                    <a:pt x="475" y="93"/>
                  </a:cubicBezTo>
                  <a:cubicBezTo>
                    <a:pt x="478" y="94"/>
                    <a:pt x="478" y="94"/>
                    <a:pt x="478" y="94"/>
                  </a:cubicBezTo>
                  <a:cubicBezTo>
                    <a:pt x="481" y="86"/>
                    <a:pt x="481" y="86"/>
                    <a:pt x="481" y="86"/>
                  </a:cubicBezTo>
                  <a:cubicBezTo>
                    <a:pt x="482" y="85"/>
                    <a:pt x="482" y="85"/>
                    <a:pt x="482" y="85"/>
                  </a:cubicBezTo>
                  <a:cubicBezTo>
                    <a:pt x="484" y="89"/>
                    <a:pt x="484" y="89"/>
                    <a:pt x="484" y="89"/>
                  </a:cubicBezTo>
                  <a:cubicBezTo>
                    <a:pt x="489" y="86"/>
                    <a:pt x="489" y="86"/>
                    <a:pt x="489" y="86"/>
                  </a:cubicBezTo>
                  <a:cubicBezTo>
                    <a:pt x="492" y="88"/>
                    <a:pt x="492" y="88"/>
                    <a:pt x="492" y="88"/>
                  </a:cubicBezTo>
                  <a:cubicBezTo>
                    <a:pt x="496" y="85"/>
                    <a:pt x="496" y="85"/>
                    <a:pt x="496" y="85"/>
                  </a:cubicBezTo>
                  <a:cubicBezTo>
                    <a:pt x="497" y="87"/>
                    <a:pt x="488" y="83"/>
                    <a:pt x="498" y="87"/>
                  </a:cubicBezTo>
                  <a:cubicBezTo>
                    <a:pt x="502" y="83"/>
                    <a:pt x="502" y="83"/>
                    <a:pt x="502" y="83"/>
                  </a:cubicBezTo>
                  <a:cubicBezTo>
                    <a:pt x="508" y="82"/>
                    <a:pt x="508" y="82"/>
                    <a:pt x="508" y="82"/>
                  </a:cubicBezTo>
                  <a:cubicBezTo>
                    <a:pt x="513" y="78"/>
                    <a:pt x="513" y="78"/>
                    <a:pt x="513" y="78"/>
                  </a:cubicBezTo>
                  <a:cubicBezTo>
                    <a:pt x="513" y="75"/>
                    <a:pt x="513" y="75"/>
                    <a:pt x="513" y="75"/>
                  </a:cubicBezTo>
                  <a:cubicBezTo>
                    <a:pt x="515" y="74"/>
                    <a:pt x="515" y="74"/>
                    <a:pt x="515" y="74"/>
                  </a:cubicBezTo>
                  <a:cubicBezTo>
                    <a:pt x="518" y="76"/>
                    <a:pt x="518" y="76"/>
                    <a:pt x="518" y="76"/>
                  </a:cubicBezTo>
                  <a:cubicBezTo>
                    <a:pt x="521" y="73"/>
                    <a:pt x="521" y="73"/>
                    <a:pt x="521" y="73"/>
                  </a:cubicBezTo>
                  <a:cubicBezTo>
                    <a:pt x="522" y="75"/>
                    <a:pt x="522" y="75"/>
                    <a:pt x="522" y="75"/>
                  </a:cubicBezTo>
                  <a:cubicBezTo>
                    <a:pt x="527" y="72"/>
                    <a:pt x="527" y="72"/>
                    <a:pt x="527" y="72"/>
                  </a:cubicBezTo>
                  <a:cubicBezTo>
                    <a:pt x="532" y="71"/>
                    <a:pt x="532" y="71"/>
                    <a:pt x="532" y="71"/>
                  </a:cubicBezTo>
                  <a:cubicBezTo>
                    <a:pt x="533" y="71"/>
                    <a:pt x="527" y="75"/>
                    <a:pt x="534" y="69"/>
                  </a:cubicBezTo>
                  <a:cubicBezTo>
                    <a:pt x="535" y="70"/>
                    <a:pt x="535" y="70"/>
                    <a:pt x="535" y="70"/>
                  </a:cubicBezTo>
                  <a:cubicBezTo>
                    <a:pt x="538" y="65"/>
                    <a:pt x="538" y="65"/>
                    <a:pt x="538" y="65"/>
                  </a:cubicBezTo>
                  <a:cubicBezTo>
                    <a:pt x="545" y="65"/>
                    <a:pt x="545" y="65"/>
                    <a:pt x="545" y="65"/>
                  </a:cubicBezTo>
                  <a:cubicBezTo>
                    <a:pt x="546" y="64"/>
                    <a:pt x="546" y="64"/>
                    <a:pt x="546" y="64"/>
                  </a:cubicBezTo>
                  <a:cubicBezTo>
                    <a:pt x="541" y="67"/>
                    <a:pt x="548" y="61"/>
                    <a:pt x="540" y="62"/>
                  </a:cubicBezTo>
                  <a:cubicBezTo>
                    <a:pt x="544" y="61"/>
                    <a:pt x="544" y="61"/>
                    <a:pt x="544" y="61"/>
                  </a:cubicBezTo>
                  <a:cubicBezTo>
                    <a:pt x="545" y="62"/>
                    <a:pt x="545" y="62"/>
                    <a:pt x="545" y="62"/>
                  </a:cubicBezTo>
                  <a:cubicBezTo>
                    <a:pt x="548" y="60"/>
                    <a:pt x="548" y="60"/>
                    <a:pt x="548" y="60"/>
                  </a:cubicBezTo>
                  <a:cubicBezTo>
                    <a:pt x="551" y="62"/>
                    <a:pt x="551" y="62"/>
                    <a:pt x="551" y="62"/>
                  </a:cubicBezTo>
                  <a:cubicBezTo>
                    <a:pt x="555" y="60"/>
                    <a:pt x="555" y="60"/>
                    <a:pt x="555" y="60"/>
                  </a:cubicBezTo>
                  <a:cubicBezTo>
                    <a:pt x="561" y="59"/>
                    <a:pt x="561" y="59"/>
                    <a:pt x="561" y="59"/>
                  </a:cubicBezTo>
                  <a:cubicBezTo>
                    <a:pt x="562" y="60"/>
                    <a:pt x="562" y="60"/>
                    <a:pt x="562" y="60"/>
                  </a:cubicBezTo>
                  <a:cubicBezTo>
                    <a:pt x="568" y="57"/>
                    <a:pt x="568" y="57"/>
                    <a:pt x="568" y="57"/>
                  </a:cubicBezTo>
                  <a:cubicBezTo>
                    <a:pt x="568" y="56"/>
                    <a:pt x="562" y="58"/>
                    <a:pt x="570" y="57"/>
                  </a:cubicBezTo>
                  <a:cubicBezTo>
                    <a:pt x="571" y="53"/>
                    <a:pt x="571" y="53"/>
                    <a:pt x="571" y="53"/>
                  </a:cubicBezTo>
                  <a:cubicBezTo>
                    <a:pt x="580" y="52"/>
                    <a:pt x="580" y="52"/>
                    <a:pt x="580" y="52"/>
                  </a:cubicBezTo>
                  <a:cubicBezTo>
                    <a:pt x="582" y="50"/>
                    <a:pt x="582" y="50"/>
                    <a:pt x="582" y="50"/>
                  </a:cubicBezTo>
                  <a:cubicBezTo>
                    <a:pt x="586" y="50"/>
                    <a:pt x="586" y="50"/>
                    <a:pt x="586" y="50"/>
                  </a:cubicBezTo>
                  <a:cubicBezTo>
                    <a:pt x="589" y="46"/>
                    <a:pt x="589" y="46"/>
                    <a:pt x="589" y="46"/>
                  </a:cubicBezTo>
                  <a:cubicBezTo>
                    <a:pt x="595" y="44"/>
                    <a:pt x="595" y="44"/>
                    <a:pt x="595" y="44"/>
                  </a:cubicBezTo>
                  <a:cubicBezTo>
                    <a:pt x="598" y="40"/>
                    <a:pt x="598" y="40"/>
                    <a:pt x="598" y="40"/>
                  </a:cubicBezTo>
                  <a:cubicBezTo>
                    <a:pt x="605" y="36"/>
                    <a:pt x="605" y="36"/>
                    <a:pt x="605" y="36"/>
                  </a:cubicBezTo>
                  <a:cubicBezTo>
                    <a:pt x="607" y="38"/>
                    <a:pt x="607" y="38"/>
                    <a:pt x="607" y="38"/>
                  </a:cubicBezTo>
                  <a:cubicBezTo>
                    <a:pt x="610" y="38"/>
                    <a:pt x="610" y="38"/>
                    <a:pt x="610" y="38"/>
                  </a:cubicBezTo>
                  <a:cubicBezTo>
                    <a:pt x="613" y="35"/>
                    <a:pt x="613" y="35"/>
                    <a:pt x="613" y="35"/>
                  </a:cubicBezTo>
                  <a:cubicBezTo>
                    <a:pt x="621" y="34"/>
                    <a:pt x="621" y="34"/>
                    <a:pt x="621" y="34"/>
                  </a:cubicBezTo>
                  <a:cubicBezTo>
                    <a:pt x="619" y="32"/>
                    <a:pt x="620" y="33"/>
                    <a:pt x="626" y="31"/>
                  </a:cubicBezTo>
                  <a:cubicBezTo>
                    <a:pt x="622" y="28"/>
                    <a:pt x="622" y="28"/>
                    <a:pt x="622" y="28"/>
                  </a:cubicBezTo>
                  <a:cubicBezTo>
                    <a:pt x="618" y="28"/>
                    <a:pt x="618" y="28"/>
                    <a:pt x="618" y="28"/>
                  </a:cubicBezTo>
                  <a:cubicBezTo>
                    <a:pt x="622" y="27"/>
                    <a:pt x="622" y="27"/>
                    <a:pt x="622" y="27"/>
                  </a:cubicBezTo>
                  <a:cubicBezTo>
                    <a:pt x="627" y="29"/>
                    <a:pt x="627" y="29"/>
                    <a:pt x="627" y="29"/>
                  </a:cubicBezTo>
                  <a:cubicBezTo>
                    <a:pt x="628" y="30"/>
                    <a:pt x="620" y="26"/>
                    <a:pt x="628" y="32"/>
                  </a:cubicBezTo>
                  <a:cubicBezTo>
                    <a:pt x="633" y="30"/>
                    <a:pt x="633" y="30"/>
                    <a:pt x="633" y="30"/>
                  </a:cubicBezTo>
                  <a:cubicBezTo>
                    <a:pt x="633" y="27"/>
                    <a:pt x="633" y="27"/>
                    <a:pt x="633" y="27"/>
                  </a:cubicBezTo>
                  <a:cubicBezTo>
                    <a:pt x="638" y="27"/>
                    <a:pt x="638" y="27"/>
                    <a:pt x="638" y="27"/>
                  </a:cubicBezTo>
                  <a:cubicBezTo>
                    <a:pt x="639" y="23"/>
                    <a:pt x="639" y="23"/>
                    <a:pt x="639" y="23"/>
                  </a:cubicBezTo>
                  <a:cubicBezTo>
                    <a:pt x="640" y="25"/>
                    <a:pt x="640" y="25"/>
                    <a:pt x="640" y="25"/>
                  </a:cubicBezTo>
                  <a:cubicBezTo>
                    <a:pt x="640" y="24"/>
                    <a:pt x="645" y="25"/>
                    <a:pt x="646" y="20"/>
                  </a:cubicBezTo>
                  <a:cubicBezTo>
                    <a:pt x="644" y="19"/>
                    <a:pt x="644" y="19"/>
                    <a:pt x="644" y="19"/>
                  </a:cubicBezTo>
                  <a:cubicBezTo>
                    <a:pt x="649" y="17"/>
                    <a:pt x="649" y="17"/>
                    <a:pt x="649" y="17"/>
                  </a:cubicBezTo>
                  <a:cubicBezTo>
                    <a:pt x="654" y="19"/>
                    <a:pt x="654" y="19"/>
                    <a:pt x="654" y="19"/>
                  </a:cubicBezTo>
                  <a:cubicBezTo>
                    <a:pt x="657" y="15"/>
                    <a:pt x="657" y="15"/>
                    <a:pt x="657" y="15"/>
                  </a:cubicBezTo>
                  <a:cubicBezTo>
                    <a:pt x="656" y="14"/>
                    <a:pt x="656" y="14"/>
                    <a:pt x="656" y="14"/>
                  </a:cubicBezTo>
                  <a:cubicBezTo>
                    <a:pt x="649" y="11"/>
                    <a:pt x="649" y="11"/>
                    <a:pt x="649" y="11"/>
                  </a:cubicBezTo>
                  <a:cubicBezTo>
                    <a:pt x="644" y="11"/>
                    <a:pt x="644" y="11"/>
                    <a:pt x="644" y="11"/>
                  </a:cubicBezTo>
                  <a:cubicBezTo>
                    <a:pt x="641" y="10"/>
                    <a:pt x="644" y="16"/>
                    <a:pt x="640" y="11"/>
                  </a:cubicBezTo>
                  <a:cubicBezTo>
                    <a:pt x="644" y="8"/>
                    <a:pt x="644" y="8"/>
                    <a:pt x="644" y="8"/>
                  </a:cubicBezTo>
                  <a:cubicBezTo>
                    <a:pt x="663" y="5"/>
                    <a:pt x="663" y="5"/>
                    <a:pt x="663" y="5"/>
                  </a:cubicBezTo>
                  <a:cubicBezTo>
                    <a:pt x="664" y="3"/>
                    <a:pt x="664" y="3"/>
                    <a:pt x="664" y="3"/>
                  </a:cubicBezTo>
                  <a:cubicBezTo>
                    <a:pt x="663" y="2"/>
                    <a:pt x="663" y="2"/>
                    <a:pt x="663" y="2"/>
                  </a:cubicBezTo>
                  <a:cubicBezTo>
                    <a:pt x="667" y="4"/>
                    <a:pt x="667" y="4"/>
                    <a:pt x="667" y="4"/>
                  </a:cubicBezTo>
                  <a:cubicBezTo>
                    <a:pt x="667" y="5"/>
                    <a:pt x="667" y="5"/>
                    <a:pt x="667" y="5"/>
                  </a:cubicBezTo>
                  <a:cubicBezTo>
                    <a:pt x="668" y="6"/>
                    <a:pt x="668" y="6"/>
                    <a:pt x="668" y="6"/>
                  </a:cubicBezTo>
                  <a:cubicBezTo>
                    <a:pt x="671" y="5"/>
                    <a:pt x="674" y="6"/>
                    <a:pt x="676" y="5"/>
                  </a:cubicBezTo>
                  <a:cubicBezTo>
                    <a:pt x="677" y="8"/>
                    <a:pt x="677" y="8"/>
                    <a:pt x="677" y="8"/>
                  </a:cubicBezTo>
                  <a:cubicBezTo>
                    <a:pt x="676" y="10"/>
                    <a:pt x="676" y="10"/>
                    <a:pt x="676" y="10"/>
                  </a:cubicBezTo>
                  <a:cubicBezTo>
                    <a:pt x="678" y="13"/>
                    <a:pt x="678" y="13"/>
                    <a:pt x="678" y="13"/>
                  </a:cubicBezTo>
                  <a:cubicBezTo>
                    <a:pt x="679" y="12"/>
                    <a:pt x="679" y="12"/>
                    <a:pt x="679" y="12"/>
                  </a:cubicBezTo>
                  <a:cubicBezTo>
                    <a:pt x="678" y="14"/>
                    <a:pt x="678" y="14"/>
                    <a:pt x="678" y="14"/>
                  </a:cubicBezTo>
                  <a:cubicBezTo>
                    <a:pt x="671" y="15"/>
                    <a:pt x="671" y="15"/>
                    <a:pt x="671" y="15"/>
                  </a:cubicBezTo>
                  <a:cubicBezTo>
                    <a:pt x="668" y="19"/>
                    <a:pt x="668" y="19"/>
                    <a:pt x="668" y="19"/>
                  </a:cubicBezTo>
                  <a:cubicBezTo>
                    <a:pt x="674" y="20"/>
                    <a:pt x="674" y="20"/>
                    <a:pt x="674" y="20"/>
                  </a:cubicBezTo>
                  <a:cubicBezTo>
                    <a:pt x="677" y="17"/>
                    <a:pt x="677" y="17"/>
                    <a:pt x="677" y="17"/>
                  </a:cubicBezTo>
                  <a:cubicBezTo>
                    <a:pt x="702" y="19"/>
                    <a:pt x="702" y="19"/>
                    <a:pt x="702" y="19"/>
                  </a:cubicBezTo>
                  <a:cubicBezTo>
                    <a:pt x="704" y="16"/>
                    <a:pt x="706" y="17"/>
                    <a:pt x="708" y="18"/>
                  </a:cubicBezTo>
                  <a:cubicBezTo>
                    <a:pt x="708" y="20"/>
                    <a:pt x="708" y="20"/>
                    <a:pt x="708" y="20"/>
                  </a:cubicBezTo>
                  <a:cubicBezTo>
                    <a:pt x="706" y="19"/>
                    <a:pt x="706" y="19"/>
                    <a:pt x="706" y="19"/>
                  </a:cubicBezTo>
                  <a:cubicBezTo>
                    <a:pt x="705" y="20"/>
                    <a:pt x="705" y="20"/>
                    <a:pt x="705" y="20"/>
                  </a:cubicBezTo>
                  <a:cubicBezTo>
                    <a:pt x="702" y="20"/>
                    <a:pt x="706" y="14"/>
                    <a:pt x="705" y="23"/>
                  </a:cubicBezTo>
                  <a:cubicBezTo>
                    <a:pt x="702" y="23"/>
                    <a:pt x="702" y="23"/>
                    <a:pt x="702" y="23"/>
                  </a:cubicBezTo>
                  <a:cubicBezTo>
                    <a:pt x="702" y="27"/>
                    <a:pt x="695" y="28"/>
                    <a:pt x="690" y="27"/>
                  </a:cubicBezTo>
                  <a:cubicBezTo>
                    <a:pt x="688" y="27"/>
                    <a:pt x="703" y="28"/>
                    <a:pt x="685" y="28"/>
                  </a:cubicBezTo>
                  <a:cubicBezTo>
                    <a:pt x="684" y="28"/>
                    <a:pt x="689" y="25"/>
                    <a:pt x="683" y="29"/>
                  </a:cubicBezTo>
                  <a:cubicBezTo>
                    <a:pt x="683" y="30"/>
                    <a:pt x="683" y="30"/>
                    <a:pt x="683" y="30"/>
                  </a:cubicBezTo>
                  <a:cubicBezTo>
                    <a:pt x="685" y="28"/>
                    <a:pt x="683" y="27"/>
                    <a:pt x="687" y="32"/>
                  </a:cubicBezTo>
                  <a:cubicBezTo>
                    <a:pt x="687" y="32"/>
                    <a:pt x="687" y="32"/>
                    <a:pt x="687" y="32"/>
                  </a:cubicBezTo>
                  <a:cubicBezTo>
                    <a:pt x="688" y="33"/>
                    <a:pt x="688" y="33"/>
                    <a:pt x="688" y="33"/>
                  </a:cubicBezTo>
                  <a:cubicBezTo>
                    <a:pt x="690" y="32"/>
                    <a:pt x="690" y="32"/>
                    <a:pt x="690" y="32"/>
                  </a:cubicBezTo>
                  <a:cubicBezTo>
                    <a:pt x="692" y="29"/>
                    <a:pt x="694" y="37"/>
                    <a:pt x="694" y="29"/>
                  </a:cubicBezTo>
                  <a:cubicBezTo>
                    <a:pt x="702" y="29"/>
                    <a:pt x="702" y="29"/>
                    <a:pt x="702" y="29"/>
                  </a:cubicBezTo>
                  <a:cubicBezTo>
                    <a:pt x="707" y="27"/>
                    <a:pt x="707" y="27"/>
                    <a:pt x="707" y="27"/>
                  </a:cubicBezTo>
                  <a:cubicBezTo>
                    <a:pt x="705" y="32"/>
                    <a:pt x="705" y="32"/>
                    <a:pt x="705" y="32"/>
                  </a:cubicBezTo>
                  <a:cubicBezTo>
                    <a:pt x="699" y="32"/>
                    <a:pt x="699" y="32"/>
                    <a:pt x="699" y="32"/>
                  </a:cubicBezTo>
                  <a:cubicBezTo>
                    <a:pt x="698" y="33"/>
                    <a:pt x="698" y="33"/>
                    <a:pt x="698" y="33"/>
                  </a:cubicBezTo>
                  <a:cubicBezTo>
                    <a:pt x="697" y="32"/>
                    <a:pt x="697" y="32"/>
                    <a:pt x="697" y="32"/>
                  </a:cubicBezTo>
                  <a:cubicBezTo>
                    <a:pt x="694" y="37"/>
                    <a:pt x="694" y="37"/>
                    <a:pt x="694" y="37"/>
                  </a:cubicBezTo>
                  <a:cubicBezTo>
                    <a:pt x="682" y="43"/>
                    <a:pt x="682" y="43"/>
                    <a:pt x="682" y="43"/>
                  </a:cubicBezTo>
                  <a:cubicBezTo>
                    <a:pt x="682" y="44"/>
                    <a:pt x="682" y="44"/>
                    <a:pt x="682" y="44"/>
                  </a:cubicBezTo>
                  <a:cubicBezTo>
                    <a:pt x="685" y="41"/>
                    <a:pt x="688" y="47"/>
                    <a:pt x="690" y="42"/>
                  </a:cubicBezTo>
                  <a:cubicBezTo>
                    <a:pt x="696" y="40"/>
                    <a:pt x="693" y="41"/>
                    <a:pt x="699" y="43"/>
                  </a:cubicBezTo>
                  <a:cubicBezTo>
                    <a:pt x="700" y="40"/>
                    <a:pt x="700" y="40"/>
                    <a:pt x="700" y="40"/>
                  </a:cubicBezTo>
                  <a:cubicBezTo>
                    <a:pt x="702" y="41"/>
                    <a:pt x="705" y="42"/>
                    <a:pt x="706" y="38"/>
                  </a:cubicBezTo>
                  <a:cubicBezTo>
                    <a:pt x="708" y="38"/>
                    <a:pt x="710" y="38"/>
                    <a:pt x="711" y="37"/>
                  </a:cubicBezTo>
                  <a:cubicBezTo>
                    <a:pt x="712" y="41"/>
                    <a:pt x="712" y="41"/>
                    <a:pt x="712" y="41"/>
                  </a:cubicBezTo>
                  <a:cubicBezTo>
                    <a:pt x="718" y="39"/>
                    <a:pt x="718" y="39"/>
                    <a:pt x="718" y="39"/>
                  </a:cubicBezTo>
                  <a:cubicBezTo>
                    <a:pt x="722" y="41"/>
                    <a:pt x="722" y="41"/>
                    <a:pt x="722" y="41"/>
                  </a:cubicBezTo>
                  <a:cubicBezTo>
                    <a:pt x="724" y="41"/>
                    <a:pt x="724" y="41"/>
                    <a:pt x="724" y="41"/>
                  </a:cubicBezTo>
                  <a:cubicBezTo>
                    <a:pt x="727" y="36"/>
                    <a:pt x="727" y="36"/>
                    <a:pt x="727" y="36"/>
                  </a:cubicBezTo>
                  <a:cubicBezTo>
                    <a:pt x="728" y="38"/>
                    <a:pt x="729" y="35"/>
                    <a:pt x="730" y="37"/>
                  </a:cubicBezTo>
                  <a:cubicBezTo>
                    <a:pt x="729" y="34"/>
                    <a:pt x="729" y="34"/>
                    <a:pt x="729" y="34"/>
                  </a:cubicBezTo>
                  <a:cubicBezTo>
                    <a:pt x="730" y="35"/>
                    <a:pt x="730" y="35"/>
                    <a:pt x="730" y="35"/>
                  </a:cubicBezTo>
                  <a:cubicBezTo>
                    <a:pt x="734" y="33"/>
                    <a:pt x="728" y="40"/>
                    <a:pt x="733" y="33"/>
                  </a:cubicBezTo>
                  <a:cubicBezTo>
                    <a:pt x="728" y="30"/>
                    <a:pt x="728" y="30"/>
                    <a:pt x="728" y="30"/>
                  </a:cubicBezTo>
                  <a:cubicBezTo>
                    <a:pt x="724" y="31"/>
                    <a:pt x="724" y="31"/>
                    <a:pt x="724" y="31"/>
                  </a:cubicBezTo>
                  <a:cubicBezTo>
                    <a:pt x="724" y="29"/>
                    <a:pt x="724" y="29"/>
                    <a:pt x="724" y="29"/>
                  </a:cubicBezTo>
                  <a:cubicBezTo>
                    <a:pt x="724" y="27"/>
                    <a:pt x="724" y="27"/>
                    <a:pt x="724" y="27"/>
                  </a:cubicBezTo>
                  <a:cubicBezTo>
                    <a:pt x="722" y="26"/>
                    <a:pt x="722" y="26"/>
                    <a:pt x="722" y="26"/>
                  </a:cubicBezTo>
                  <a:cubicBezTo>
                    <a:pt x="721" y="25"/>
                    <a:pt x="718" y="29"/>
                    <a:pt x="718" y="24"/>
                  </a:cubicBezTo>
                  <a:cubicBezTo>
                    <a:pt x="718" y="24"/>
                    <a:pt x="716" y="26"/>
                    <a:pt x="719" y="23"/>
                  </a:cubicBezTo>
                  <a:cubicBezTo>
                    <a:pt x="724" y="26"/>
                    <a:pt x="724" y="26"/>
                    <a:pt x="724" y="26"/>
                  </a:cubicBezTo>
                  <a:cubicBezTo>
                    <a:pt x="726" y="26"/>
                    <a:pt x="726" y="26"/>
                    <a:pt x="726" y="26"/>
                  </a:cubicBezTo>
                  <a:cubicBezTo>
                    <a:pt x="726" y="24"/>
                    <a:pt x="726" y="24"/>
                    <a:pt x="726" y="24"/>
                  </a:cubicBezTo>
                  <a:cubicBezTo>
                    <a:pt x="724" y="22"/>
                    <a:pt x="724" y="22"/>
                    <a:pt x="724" y="22"/>
                  </a:cubicBezTo>
                  <a:cubicBezTo>
                    <a:pt x="718" y="22"/>
                    <a:pt x="718" y="22"/>
                    <a:pt x="718" y="22"/>
                  </a:cubicBezTo>
                  <a:cubicBezTo>
                    <a:pt x="715" y="25"/>
                    <a:pt x="715" y="25"/>
                    <a:pt x="715" y="25"/>
                  </a:cubicBezTo>
                  <a:cubicBezTo>
                    <a:pt x="712" y="25"/>
                    <a:pt x="712" y="25"/>
                    <a:pt x="712" y="25"/>
                  </a:cubicBezTo>
                  <a:cubicBezTo>
                    <a:pt x="709" y="26"/>
                    <a:pt x="709" y="26"/>
                    <a:pt x="709" y="26"/>
                  </a:cubicBezTo>
                  <a:cubicBezTo>
                    <a:pt x="706" y="24"/>
                    <a:pt x="706" y="24"/>
                    <a:pt x="706" y="24"/>
                  </a:cubicBezTo>
                  <a:cubicBezTo>
                    <a:pt x="709" y="23"/>
                    <a:pt x="709" y="23"/>
                    <a:pt x="709" y="23"/>
                  </a:cubicBezTo>
                  <a:cubicBezTo>
                    <a:pt x="708" y="22"/>
                    <a:pt x="710" y="28"/>
                    <a:pt x="715" y="21"/>
                  </a:cubicBezTo>
                  <a:cubicBezTo>
                    <a:pt x="715" y="20"/>
                    <a:pt x="715" y="20"/>
                    <a:pt x="715" y="20"/>
                  </a:cubicBezTo>
                  <a:cubicBezTo>
                    <a:pt x="711" y="20"/>
                    <a:pt x="711" y="20"/>
                    <a:pt x="711" y="20"/>
                  </a:cubicBezTo>
                  <a:cubicBezTo>
                    <a:pt x="710" y="19"/>
                    <a:pt x="710" y="19"/>
                    <a:pt x="710" y="19"/>
                  </a:cubicBezTo>
                  <a:cubicBezTo>
                    <a:pt x="711" y="18"/>
                    <a:pt x="711" y="18"/>
                    <a:pt x="711" y="18"/>
                  </a:cubicBezTo>
                  <a:cubicBezTo>
                    <a:pt x="720" y="19"/>
                    <a:pt x="720" y="19"/>
                    <a:pt x="720" y="19"/>
                  </a:cubicBezTo>
                  <a:cubicBezTo>
                    <a:pt x="723" y="21"/>
                    <a:pt x="721" y="16"/>
                    <a:pt x="725" y="16"/>
                  </a:cubicBezTo>
                  <a:cubicBezTo>
                    <a:pt x="725" y="20"/>
                    <a:pt x="725" y="20"/>
                    <a:pt x="725" y="20"/>
                  </a:cubicBezTo>
                  <a:cubicBezTo>
                    <a:pt x="732" y="17"/>
                    <a:pt x="732" y="17"/>
                    <a:pt x="732" y="17"/>
                  </a:cubicBezTo>
                  <a:cubicBezTo>
                    <a:pt x="739" y="18"/>
                    <a:pt x="739" y="18"/>
                    <a:pt x="739" y="18"/>
                  </a:cubicBezTo>
                  <a:cubicBezTo>
                    <a:pt x="740" y="20"/>
                    <a:pt x="740" y="20"/>
                    <a:pt x="740" y="20"/>
                  </a:cubicBezTo>
                  <a:cubicBezTo>
                    <a:pt x="744" y="18"/>
                    <a:pt x="744" y="18"/>
                    <a:pt x="744" y="18"/>
                  </a:cubicBezTo>
                  <a:cubicBezTo>
                    <a:pt x="747" y="16"/>
                    <a:pt x="747" y="16"/>
                    <a:pt x="747" y="16"/>
                  </a:cubicBezTo>
                  <a:cubicBezTo>
                    <a:pt x="744" y="20"/>
                    <a:pt x="744" y="20"/>
                    <a:pt x="744" y="20"/>
                  </a:cubicBezTo>
                  <a:cubicBezTo>
                    <a:pt x="743" y="23"/>
                    <a:pt x="743" y="23"/>
                    <a:pt x="743" y="23"/>
                  </a:cubicBezTo>
                  <a:cubicBezTo>
                    <a:pt x="744" y="24"/>
                    <a:pt x="744" y="24"/>
                    <a:pt x="744" y="24"/>
                  </a:cubicBezTo>
                  <a:cubicBezTo>
                    <a:pt x="738" y="26"/>
                    <a:pt x="738" y="26"/>
                    <a:pt x="738" y="26"/>
                  </a:cubicBezTo>
                  <a:cubicBezTo>
                    <a:pt x="740" y="27"/>
                    <a:pt x="740" y="27"/>
                    <a:pt x="740" y="27"/>
                  </a:cubicBezTo>
                  <a:cubicBezTo>
                    <a:pt x="738" y="28"/>
                    <a:pt x="738" y="28"/>
                    <a:pt x="738" y="28"/>
                  </a:cubicBezTo>
                  <a:cubicBezTo>
                    <a:pt x="737" y="29"/>
                    <a:pt x="749" y="24"/>
                    <a:pt x="733" y="28"/>
                  </a:cubicBezTo>
                  <a:cubicBezTo>
                    <a:pt x="734" y="33"/>
                    <a:pt x="734" y="33"/>
                    <a:pt x="734" y="33"/>
                  </a:cubicBezTo>
                  <a:cubicBezTo>
                    <a:pt x="736" y="34"/>
                    <a:pt x="736" y="34"/>
                    <a:pt x="736" y="34"/>
                  </a:cubicBezTo>
                  <a:cubicBezTo>
                    <a:pt x="736" y="33"/>
                    <a:pt x="737" y="35"/>
                    <a:pt x="737" y="33"/>
                  </a:cubicBezTo>
                  <a:cubicBezTo>
                    <a:pt x="737" y="35"/>
                    <a:pt x="737" y="35"/>
                    <a:pt x="737" y="35"/>
                  </a:cubicBezTo>
                  <a:cubicBezTo>
                    <a:pt x="737" y="35"/>
                    <a:pt x="737" y="35"/>
                    <a:pt x="737" y="35"/>
                  </a:cubicBezTo>
                  <a:cubicBezTo>
                    <a:pt x="732" y="33"/>
                    <a:pt x="735" y="38"/>
                    <a:pt x="732" y="38"/>
                  </a:cubicBezTo>
                  <a:cubicBezTo>
                    <a:pt x="731" y="38"/>
                    <a:pt x="731" y="38"/>
                    <a:pt x="731" y="38"/>
                  </a:cubicBezTo>
                  <a:cubicBezTo>
                    <a:pt x="729" y="39"/>
                    <a:pt x="729" y="39"/>
                    <a:pt x="729" y="39"/>
                  </a:cubicBezTo>
                  <a:cubicBezTo>
                    <a:pt x="730" y="40"/>
                    <a:pt x="730" y="40"/>
                    <a:pt x="730" y="40"/>
                  </a:cubicBezTo>
                  <a:cubicBezTo>
                    <a:pt x="726" y="43"/>
                    <a:pt x="726" y="43"/>
                    <a:pt x="726" y="43"/>
                  </a:cubicBezTo>
                  <a:cubicBezTo>
                    <a:pt x="726" y="44"/>
                    <a:pt x="726" y="44"/>
                    <a:pt x="726" y="44"/>
                  </a:cubicBezTo>
                  <a:cubicBezTo>
                    <a:pt x="722" y="43"/>
                    <a:pt x="722" y="43"/>
                    <a:pt x="722" y="43"/>
                  </a:cubicBezTo>
                  <a:cubicBezTo>
                    <a:pt x="720" y="47"/>
                    <a:pt x="720" y="47"/>
                    <a:pt x="720" y="47"/>
                  </a:cubicBezTo>
                  <a:cubicBezTo>
                    <a:pt x="716" y="47"/>
                    <a:pt x="716" y="47"/>
                    <a:pt x="716" y="47"/>
                  </a:cubicBezTo>
                  <a:cubicBezTo>
                    <a:pt x="723" y="48"/>
                    <a:pt x="723" y="48"/>
                    <a:pt x="723" y="48"/>
                  </a:cubicBezTo>
                  <a:cubicBezTo>
                    <a:pt x="723" y="51"/>
                    <a:pt x="723" y="51"/>
                    <a:pt x="723" y="51"/>
                  </a:cubicBezTo>
                  <a:cubicBezTo>
                    <a:pt x="720" y="50"/>
                    <a:pt x="720" y="50"/>
                    <a:pt x="720" y="50"/>
                  </a:cubicBezTo>
                  <a:cubicBezTo>
                    <a:pt x="717" y="52"/>
                    <a:pt x="734" y="49"/>
                    <a:pt x="714" y="53"/>
                  </a:cubicBezTo>
                  <a:cubicBezTo>
                    <a:pt x="718" y="54"/>
                    <a:pt x="718" y="54"/>
                    <a:pt x="718" y="54"/>
                  </a:cubicBezTo>
                  <a:cubicBezTo>
                    <a:pt x="714" y="55"/>
                    <a:pt x="714" y="55"/>
                    <a:pt x="714" y="55"/>
                  </a:cubicBezTo>
                  <a:cubicBezTo>
                    <a:pt x="713" y="58"/>
                    <a:pt x="721" y="52"/>
                    <a:pt x="711" y="58"/>
                  </a:cubicBezTo>
                  <a:cubicBezTo>
                    <a:pt x="711" y="59"/>
                    <a:pt x="717" y="58"/>
                    <a:pt x="709" y="57"/>
                  </a:cubicBezTo>
                  <a:cubicBezTo>
                    <a:pt x="709" y="58"/>
                    <a:pt x="713" y="55"/>
                    <a:pt x="708" y="59"/>
                  </a:cubicBezTo>
                  <a:cubicBezTo>
                    <a:pt x="716" y="59"/>
                    <a:pt x="716" y="59"/>
                    <a:pt x="716" y="59"/>
                  </a:cubicBezTo>
                  <a:cubicBezTo>
                    <a:pt x="711" y="63"/>
                    <a:pt x="711" y="63"/>
                    <a:pt x="711" y="63"/>
                  </a:cubicBezTo>
                  <a:cubicBezTo>
                    <a:pt x="711" y="65"/>
                    <a:pt x="711" y="65"/>
                    <a:pt x="711" y="65"/>
                  </a:cubicBezTo>
                  <a:cubicBezTo>
                    <a:pt x="723" y="64"/>
                    <a:pt x="723" y="64"/>
                    <a:pt x="723" y="64"/>
                  </a:cubicBezTo>
                  <a:cubicBezTo>
                    <a:pt x="728" y="66"/>
                    <a:pt x="728" y="66"/>
                    <a:pt x="728" y="66"/>
                  </a:cubicBezTo>
                  <a:cubicBezTo>
                    <a:pt x="724" y="67"/>
                    <a:pt x="724" y="67"/>
                    <a:pt x="724" y="67"/>
                  </a:cubicBezTo>
                  <a:cubicBezTo>
                    <a:pt x="724" y="68"/>
                    <a:pt x="725" y="69"/>
                    <a:pt x="726" y="68"/>
                  </a:cubicBezTo>
                  <a:cubicBezTo>
                    <a:pt x="718" y="68"/>
                    <a:pt x="718" y="68"/>
                    <a:pt x="718" y="68"/>
                  </a:cubicBezTo>
                  <a:cubicBezTo>
                    <a:pt x="720" y="70"/>
                    <a:pt x="720" y="70"/>
                    <a:pt x="720" y="70"/>
                  </a:cubicBezTo>
                  <a:cubicBezTo>
                    <a:pt x="719" y="71"/>
                    <a:pt x="719" y="71"/>
                    <a:pt x="719" y="71"/>
                  </a:cubicBezTo>
                  <a:cubicBezTo>
                    <a:pt x="716" y="67"/>
                    <a:pt x="716" y="67"/>
                    <a:pt x="716" y="67"/>
                  </a:cubicBezTo>
                  <a:cubicBezTo>
                    <a:pt x="708" y="68"/>
                    <a:pt x="708" y="68"/>
                    <a:pt x="708" y="68"/>
                  </a:cubicBezTo>
                  <a:cubicBezTo>
                    <a:pt x="708" y="71"/>
                    <a:pt x="708" y="71"/>
                    <a:pt x="708" y="71"/>
                  </a:cubicBezTo>
                  <a:cubicBezTo>
                    <a:pt x="705" y="71"/>
                    <a:pt x="705" y="71"/>
                    <a:pt x="705" y="71"/>
                  </a:cubicBezTo>
                  <a:cubicBezTo>
                    <a:pt x="705" y="71"/>
                    <a:pt x="703" y="70"/>
                    <a:pt x="705" y="69"/>
                  </a:cubicBezTo>
                  <a:cubicBezTo>
                    <a:pt x="697" y="72"/>
                    <a:pt x="697" y="72"/>
                    <a:pt x="697" y="72"/>
                  </a:cubicBezTo>
                  <a:cubicBezTo>
                    <a:pt x="697" y="73"/>
                    <a:pt x="697" y="73"/>
                    <a:pt x="697" y="73"/>
                  </a:cubicBezTo>
                  <a:cubicBezTo>
                    <a:pt x="706" y="72"/>
                    <a:pt x="691" y="78"/>
                    <a:pt x="705" y="75"/>
                  </a:cubicBezTo>
                  <a:cubicBezTo>
                    <a:pt x="697" y="76"/>
                    <a:pt x="697" y="76"/>
                    <a:pt x="697" y="76"/>
                  </a:cubicBezTo>
                  <a:cubicBezTo>
                    <a:pt x="699" y="79"/>
                    <a:pt x="699" y="79"/>
                    <a:pt x="699" y="79"/>
                  </a:cubicBezTo>
                  <a:cubicBezTo>
                    <a:pt x="699" y="77"/>
                    <a:pt x="698" y="78"/>
                    <a:pt x="701" y="79"/>
                  </a:cubicBezTo>
                  <a:cubicBezTo>
                    <a:pt x="698" y="79"/>
                    <a:pt x="698" y="79"/>
                    <a:pt x="698" y="79"/>
                  </a:cubicBezTo>
                  <a:cubicBezTo>
                    <a:pt x="696" y="79"/>
                    <a:pt x="696" y="79"/>
                    <a:pt x="696" y="79"/>
                  </a:cubicBezTo>
                  <a:cubicBezTo>
                    <a:pt x="694" y="76"/>
                    <a:pt x="706" y="81"/>
                    <a:pt x="692" y="76"/>
                  </a:cubicBezTo>
                  <a:cubicBezTo>
                    <a:pt x="692" y="81"/>
                    <a:pt x="692" y="81"/>
                    <a:pt x="692" y="81"/>
                  </a:cubicBezTo>
                  <a:cubicBezTo>
                    <a:pt x="690" y="80"/>
                    <a:pt x="690" y="80"/>
                    <a:pt x="690" y="80"/>
                  </a:cubicBezTo>
                  <a:cubicBezTo>
                    <a:pt x="688" y="76"/>
                    <a:pt x="688" y="76"/>
                    <a:pt x="688" y="76"/>
                  </a:cubicBezTo>
                  <a:cubicBezTo>
                    <a:pt x="685" y="79"/>
                    <a:pt x="707" y="79"/>
                    <a:pt x="678" y="79"/>
                  </a:cubicBezTo>
                  <a:cubicBezTo>
                    <a:pt x="676" y="80"/>
                    <a:pt x="679" y="82"/>
                    <a:pt x="679" y="83"/>
                  </a:cubicBezTo>
                  <a:cubicBezTo>
                    <a:pt x="680" y="82"/>
                    <a:pt x="681" y="84"/>
                    <a:pt x="676" y="84"/>
                  </a:cubicBezTo>
                  <a:cubicBezTo>
                    <a:pt x="676" y="85"/>
                    <a:pt x="676" y="85"/>
                    <a:pt x="676" y="85"/>
                  </a:cubicBezTo>
                  <a:cubicBezTo>
                    <a:pt x="678" y="88"/>
                    <a:pt x="681" y="87"/>
                    <a:pt x="687" y="81"/>
                  </a:cubicBezTo>
                  <a:cubicBezTo>
                    <a:pt x="688" y="81"/>
                    <a:pt x="688" y="81"/>
                    <a:pt x="688" y="81"/>
                  </a:cubicBezTo>
                  <a:cubicBezTo>
                    <a:pt x="687" y="83"/>
                    <a:pt x="687" y="83"/>
                    <a:pt x="687" y="83"/>
                  </a:cubicBezTo>
                  <a:cubicBezTo>
                    <a:pt x="690" y="85"/>
                    <a:pt x="690" y="85"/>
                    <a:pt x="690" y="85"/>
                  </a:cubicBezTo>
                  <a:cubicBezTo>
                    <a:pt x="693" y="84"/>
                    <a:pt x="693" y="84"/>
                    <a:pt x="693" y="84"/>
                  </a:cubicBezTo>
                  <a:cubicBezTo>
                    <a:pt x="695" y="82"/>
                    <a:pt x="695" y="82"/>
                    <a:pt x="695" y="82"/>
                  </a:cubicBezTo>
                  <a:cubicBezTo>
                    <a:pt x="697" y="84"/>
                    <a:pt x="697" y="84"/>
                    <a:pt x="697" y="84"/>
                  </a:cubicBezTo>
                  <a:cubicBezTo>
                    <a:pt x="702" y="83"/>
                    <a:pt x="702" y="83"/>
                    <a:pt x="702" y="83"/>
                  </a:cubicBezTo>
                  <a:cubicBezTo>
                    <a:pt x="701" y="82"/>
                    <a:pt x="701" y="87"/>
                    <a:pt x="702" y="81"/>
                  </a:cubicBezTo>
                  <a:cubicBezTo>
                    <a:pt x="708" y="81"/>
                    <a:pt x="708" y="81"/>
                    <a:pt x="708" y="81"/>
                  </a:cubicBezTo>
                  <a:cubicBezTo>
                    <a:pt x="719" y="76"/>
                    <a:pt x="719" y="76"/>
                    <a:pt x="719" y="76"/>
                  </a:cubicBezTo>
                  <a:cubicBezTo>
                    <a:pt x="718" y="75"/>
                    <a:pt x="716" y="83"/>
                    <a:pt x="719" y="73"/>
                  </a:cubicBezTo>
                  <a:cubicBezTo>
                    <a:pt x="725" y="75"/>
                    <a:pt x="725" y="75"/>
                    <a:pt x="725" y="75"/>
                  </a:cubicBezTo>
                  <a:cubicBezTo>
                    <a:pt x="729" y="72"/>
                    <a:pt x="729" y="72"/>
                    <a:pt x="729" y="72"/>
                  </a:cubicBezTo>
                  <a:cubicBezTo>
                    <a:pt x="729" y="73"/>
                    <a:pt x="729" y="73"/>
                    <a:pt x="729" y="73"/>
                  </a:cubicBezTo>
                  <a:cubicBezTo>
                    <a:pt x="730" y="72"/>
                    <a:pt x="730" y="72"/>
                    <a:pt x="730" y="72"/>
                  </a:cubicBezTo>
                  <a:cubicBezTo>
                    <a:pt x="729" y="68"/>
                    <a:pt x="729" y="68"/>
                    <a:pt x="729" y="68"/>
                  </a:cubicBezTo>
                  <a:cubicBezTo>
                    <a:pt x="732" y="68"/>
                    <a:pt x="732" y="68"/>
                    <a:pt x="732" y="68"/>
                  </a:cubicBezTo>
                  <a:cubicBezTo>
                    <a:pt x="733" y="68"/>
                    <a:pt x="733" y="68"/>
                    <a:pt x="733" y="68"/>
                  </a:cubicBezTo>
                  <a:cubicBezTo>
                    <a:pt x="732" y="70"/>
                    <a:pt x="732" y="70"/>
                    <a:pt x="732" y="70"/>
                  </a:cubicBezTo>
                  <a:cubicBezTo>
                    <a:pt x="737" y="70"/>
                    <a:pt x="725" y="72"/>
                    <a:pt x="738" y="72"/>
                  </a:cubicBezTo>
                  <a:cubicBezTo>
                    <a:pt x="739" y="73"/>
                    <a:pt x="739" y="73"/>
                    <a:pt x="739" y="73"/>
                  </a:cubicBezTo>
                  <a:cubicBezTo>
                    <a:pt x="743" y="72"/>
                    <a:pt x="743" y="72"/>
                    <a:pt x="743" y="72"/>
                  </a:cubicBezTo>
                  <a:cubicBezTo>
                    <a:pt x="748" y="68"/>
                    <a:pt x="748" y="68"/>
                    <a:pt x="748" y="68"/>
                  </a:cubicBezTo>
                  <a:cubicBezTo>
                    <a:pt x="750" y="68"/>
                    <a:pt x="750" y="68"/>
                    <a:pt x="750" y="68"/>
                  </a:cubicBezTo>
                  <a:cubicBezTo>
                    <a:pt x="752" y="66"/>
                    <a:pt x="752" y="66"/>
                    <a:pt x="752" y="66"/>
                  </a:cubicBezTo>
                  <a:cubicBezTo>
                    <a:pt x="757" y="68"/>
                    <a:pt x="757" y="68"/>
                    <a:pt x="757" y="68"/>
                  </a:cubicBezTo>
                  <a:cubicBezTo>
                    <a:pt x="760" y="68"/>
                    <a:pt x="760" y="68"/>
                    <a:pt x="760" y="68"/>
                  </a:cubicBezTo>
                  <a:cubicBezTo>
                    <a:pt x="764" y="64"/>
                    <a:pt x="764" y="64"/>
                    <a:pt x="764" y="64"/>
                  </a:cubicBezTo>
                  <a:cubicBezTo>
                    <a:pt x="764" y="63"/>
                    <a:pt x="764" y="63"/>
                    <a:pt x="764" y="63"/>
                  </a:cubicBezTo>
                  <a:cubicBezTo>
                    <a:pt x="767" y="62"/>
                    <a:pt x="767" y="62"/>
                    <a:pt x="767" y="62"/>
                  </a:cubicBezTo>
                  <a:cubicBezTo>
                    <a:pt x="767" y="61"/>
                    <a:pt x="770" y="67"/>
                    <a:pt x="766" y="60"/>
                  </a:cubicBezTo>
                  <a:cubicBezTo>
                    <a:pt x="769" y="59"/>
                    <a:pt x="769" y="59"/>
                    <a:pt x="769" y="59"/>
                  </a:cubicBezTo>
                  <a:cubicBezTo>
                    <a:pt x="774" y="55"/>
                    <a:pt x="774" y="55"/>
                    <a:pt x="774" y="55"/>
                  </a:cubicBezTo>
                  <a:cubicBezTo>
                    <a:pt x="779" y="54"/>
                    <a:pt x="779" y="54"/>
                    <a:pt x="779" y="54"/>
                  </a:cubicBezTo>
                  <a:cubicBezTo>
                    <a:pt x="781" y="50"/>
                    <a:pt x="781" y="50"/>
                    <a:pt x="781" y="50"/>
                  </a:cubicBezTo>
                  <a:cubicBezTo>
                    <a:pt x="783" y="48"/>
                    <a:pt x="782" y="51"/>
                    <a:pt x="784" y="49"/>
                  </a:cubicBezTo>
                  <a:cubicBezTo>
                    <a:pt x="784" y="53"/>
                    <a:pt x="784" y="53"/>
                    <a:pt x="784" y="53"/>
                  </a:cubicBezTo>
                  <a:cubicBezTo>
                    <a:pt x="783" y="53"/>
                    <a:pt x="786" y="49"/>
                    <a:pt x="781" y="54"/>
                  </a:cubicBezTo>
                  <a:cubicBezTo>
                    <a:pt x="785" y="56"/>
                    <a:pt x="785" y="56"/>
                    <a:pt x="785" y="56"/>
                  </a:cubicBezTo>
                  <a:cubicBezTo>
                    <a:pt x="790" y="54"/>
                    <a:pt x="790" y="54"/>
                    <a:pt x="790" y="54"/>
                  </a:cubicBezTo>
                  <a:cubicBezTo>
                    <a:pt x="789" y="55"/>
                    <a:pt x="789" y="55"/>
                    <a:pt x="789" y="55"/>
                  </a:cubicBezTo>
                  <a:cubicBezTo>
                    <a:pt x="793" y="60"/>
                    <a:pt x="793" y="60"/>
                    <a:pt x="793" y="60"/>
                  </a:cubicBezTo>
                  <a:cubicBezTo>
                    <a:pt x="794" y="62"/>
                    <a:pt x="798" y="56"/>
                    <a:pt x="797" y="62"/>
                  </a:cubicBezTo>
                  <a:cubicBezTo>
                    <a:pt x="798" y="61"/>
                    <a:pt x="798" y="61"/>
                    <a:pt x="798" y="61"/>
                  </a:cubicBezTo>
                  <a:cubicBezTo>
                    <a:pt x="800" y="63"/>
                    <a:pt x="800" y="63"/>
                    <a:pt x="800" y="63"/>
                  </a:cubicBezTo>
                  <a:cubicBezTo>
                    <a:pt x="803" y="60"/>
                    <a:pt x="803" y="60"/>
                    <a:pt x="803" y="60"/>
                  </a:cubicBezTo>
                  <a:cubicBezTo>
                    <a:pt x="803" y="56"/>
                    <a:pt x="803" y="56"/>
                    <a:pt x="803" y="56"/>
                  </a:cubicBezTo>
                  <a:cubicBezTo>
                    <a:pt x="799" y="56"/>
                    <a:pt x="799" y="56"/>
                    <a:pt x="799" y="56"/>
                  </a:cubicBezTo>
                  <a:cubicBezTo>
                    <a:pt x="801" y="54"/>
                    <a:pt x="801" y="54"/>
                    <a:pt x="801" y="54"/>
                  </a:cubicBezTo>
                  <a:cubicBezTo>
                    <a:pt x="794" y="53"/>
                    <a:pt x="794" y="53"/>
                    <a:pt x="794" y="53"/>
                  </a:cubicBezTo>
                  <a:cubicBezTo>
                    <a:pt x="793" y="52"/>
                    <a:pt x="793" y="52"/>
                    <a:pt x="793" y="52"/>
                  </a:cubicBezTo>
                  <a:cubicBezTo>
                    <a:pt x="793" y="50"/>
                    <a:pt x="793" y="50"/>
                    <a:pt x="793" y="50"/>
                  </a:cubicBezTo>
                  <a:cubicBezTo>
                    <a:pt x="798" y="48"/>
                    <a:pt x="798" y="48"/>
                    <a:pt x="798" y="48"/>
                  </a:cubicBezTo>
                  <a:cubicBezTo>
                    <a:pt x="800" y="44"/>
                    <a:pt x="800" y="44"/>
                    <a:pt x="800" y="44"/>
                  </a:cubicBezTo>
                  <a:cubicBezTo>
                    <a:pt x="802" y="44"/>
                    <a:pt x="802" y="44"/>
                    <a:pt x="802" y="44"/>
                  </a:cubicBezTo>
                  <a:cubicBezTo>
                    <a:pt x="801" y="47"/>
                    <a:pt x="801" y="47"/>
                    <a:pt x="801" y="47"/>
                  </a:cubicBezTo>
                  <a:cubicBezTo>
                    <a:pt x="802" y="47"/>
                    <a:pt x="802" y="47"/>
                    <a:pt x="802" y="47"/>
                  </a:cubicBezTo>
                  <a:cubicBezTo>
                    <a:pt x="805" y="43"/>
                    <a:pt x="805" y="43"/>
                    <a:pt x="805" y="43"/>
                  </a:cubicBezTo>
                  <a:cubicBezTo>
                    <a:pt x="808" y="43"/>
                    <a:pt x="808" y="43"/>
                    <a:pt x="808" y="43"/>
                  </a:cubicBezTo>
                  <a:cubicBezTo>
                    <a:pt x="810" y="38"/>
                    <a:pt x="780" y="61"/>
                    <a:pt x="817" y="32"/>
                  </a:cubicBezTo>
                  <a:cubicBezTo>
                    <a:pt x="827" y="25"/>
                    <a:pt x="827" y="25"/>
                    <a:pt x="827" y="25"/>
                  </a:cubicBezTo>
                  <a:cubicBezTo>
                    <a:pt x="828" y="26"/>
                    <a:pt x="828" y="26"/>
                    <a:pt x="828" y="26"/>
                  </a:cubicBezTo>
                  <a:cubicBezTo>
                    <a:pt x="825" y="29"/>
                    <a:pt x="825" y="29"/>
                    <a:pt x="825" y="29"/>
                  </a:cubicBezTo>
                  <a:cubicBezTo>
                    <a:pt x="823" y="30"/>
                    <a:pt x="823" y="30"/>
                    <a:pt x="823" y="30"/>
                  </a:cubicBezTo>
                  <a:cubicBezTo>
                    <a:pt x="828" y="28"/>
                    <a:pt x="820" y="34"/>
                    <a:pt x="828" y="30"/>
                  </a:cubicBezTo>
                  <a:cubicBezTo>
                    <a:pt x="829" y="30"/>
                    <a:pt x="830" y="29"/>
                    <a:pt x="830" y="30"/>
                  </a:cubicBezTo>
                  <a:cubicBezTo>
                    <a:pt x="830" y="28"/>
                    <a:pt x="830" y="28"/>
                    <a:pt x="830" y="28"/>
                  </a:cubicBezTo>
                  <a:cubicBezTo>
                    <a:pt x="836" y="28"/>
                    <a:pt x="836" y="28"/>
                    <a:pt x="836" y="28"/>
                  </a:cubicBezTo>
                  <a:cubicBezTo>
                    <a:pt x="835" y="27"/>
                    <a:pt x="835" y="27"/>
                    <a:pt x="835" y="27"/>
                  </a:cubicBezTo>
                  <a:cubicBezTo>
                    <a:pt x="834" y="25"/>
                    <a:pt x="834" y="25"/>
                    <a:pt x="834" y="25"/>
                  </a:cubicBezTo>
                  <a:cubicBezTo>
                    <a:pt x="838" y="25"/>
                    <a:pt x="831" y="22"/>
                    <a:pt x="843" y="20"/>
                  </a:cubicBezTo>
                  <a:cubicBezTo>
                    <a:pt x="843" y="17"/>
                    <a:pt x="843" y="17"/>
                    <a:pt x="843" y="17"/>
                  </a:cubicBezTo>
                  <a:cubicBezTo>
                    <a:pt x="848" y="15"/>
                    <a:pt x="848" y="15"/>
                    <a:pt x="848" y="15"/>
                  </a:cubicBezTo>
                  <a:cubicBezTo>
                    <a:pt x="849" y="13"/>
                    <a:pt x="849" y="13"/>
                    <a:pt x="849" y="13"/>
                  </a:cubicBezTo>
                  <a:cubicBezTo>
                    <a:pt x="863" y="5"/>
                    <a:pt x="863" y="5"/>
                    <a:pt x="863" y="5"/>
                  </a:cubicBezTo>
                  <a:cubicBezTo>
                    <a:pt x="864" y="5"/>
                    <a:pt x="864" y="5"/>
                    <a:pt x="864" y="5"/>
                  </a:cubicBezTo>
                  <a:cubicBezTo>
                    <a:pt x="873" y="0"/>
                    <a:pt x="873" y="0"/>
                    <a:pt x="873" y="0"/>
                  </a:cubicBezTo>
                  <a:cubicBezTo>
                    <a:pt x="873" y="5"/>
                    <a:pt x="873" y="5"/>
                    <a:pt x="873" y="5"/>
                  </a:cubicBezTo>
                  <a:lnTo>
                    <a:pt x="876" y="9"/>
                  </a:lnTo>
                  <a:close/>
                </a:path>
              </a:pathLst>
            </a:custGeom>
            <a:blipFill dpi="0" rotWithShape="1">
              <a:blip r:embed="rId3" cstate="print"/>
              <a:srcRect/>
              <a:stretch>
                <a:fillRect b="-3000"/>
              </a:stretch>
            </a:blipFill>
            <a:ln>
              <a:noFill/>
            </a:ln>
          </p:spPr>
          <p:txBody>
            <a:bodyPr vert="horz" wrap="square" lIns="128564" tIns="64282" rIns="128564" bIns="64282" numCol="1" anchor="t" anchorCtr="0" compatLnSpc="1"/>
            <a:lstStyle/>
            <a:p>
              <a:endParaRPr lang="zh-CN" altLang="en-US"/>
            </a:p>
          </p:txBody>
        </p:sp>
        <p:sp>
          <p:nvSpPr>
            <p:cNvPr id="2" name="TextBox 1"/>
            <p:cNvSpPr txBox="1"/>
            <p:nvPr/>
          </p:nvSpPr>
          <p:spPr>
            <a:xfrm>
              <a:off x="251519" y="3003798"/>
              <a:ext cx="3356311" cy="865880"/>
            </a:xfrm>
            <a:prstGeom prst="rect">
              <a:avLst/>
            </a:prstGeom>
            <a:noFill/>
          </p:spPr>
          <p:txBody>
            <a:bodyPr wrap="square" rtlCol="0">
              <a:spAutoFit/>
            </a:bodyPr>
            <a:lstStyle>
              <a:defPPr>
                <a:defRPr lang="zh-CN"/>
              </a:defPPr>
              <a:lvl1pPr algn="ctr">
                <a:defRPr sz="8800" b="1">
                  <a:solidFill>
                    <a:schemeClr val="bg1"/>
                  </a:solidFill>
                  <a:latin typeface="IrisUPC" panose="020B0604020202020204" pitchFamily="34" charset="-34"/>
                  <a:cs typeface="IrisUPC" panose="020B0604020202020204" pitchFamily="34" charset="-34"/>
                </a:defRPr>
              </a:lvl1pPr>
            </a:lstStyle>
            <a:p>
              <a:r>
                <a:rPr lang="en-US" altLang="zh-CN" sz="7310" dirty="0"/>
                <a:t>PART TWO</a:t>
              </a:r>
              <a:endParaRPr lang="zh-CN" altLang="en-US" sz="7310" dirty="0"/>
            </a:p>
          </p:txBody>
        </p:sp>
        <p:sp>
          <p:nvSpPr>
            <p:cNvPr id="3" name="TextBox 2"/>
            <p:cNvSpPr txBox="1"/>
            <p:nvPr/>
          </p:nvSpPr>
          <p:spPr>
            <a:xfrm>
              <a:off x="155004" y="667150"/>
              <a:ext cx="3856678" cy="3743635"/>
            </a:xfrm>
            <a:prstGeom prst="rect">
              <a:avLst/>
            </a:prstGeom>
            <a:noFill/>
          </p:spPr>
          <p:txBody>
            <a:bodyPr wrap="square" rtlCol="0">
              <a:spAutoFit/>
            </a:bodyPr>
            <a:lstStyle>
              <a:defPPr>
                <a:defRPr lang="zh-CN"/>
              </a:defPPr>
              <a:lvl1pPr algn="ctr">
                <a:defRPr sz="8800" b="1">
                  <a:solidFill>
                    <a:srgbClr val="441C1F"/>
                  </a:solidFill>
                  <a:latin typeface="IrisUPC" panose="020B0604020202020204" pitchFamily="34" charset="-34"/>
                  <a:cs typeface="IrisUPC" panose="020B0604020202020204" pitchFamily="34" charset="-34"/>
                </a:defRPr>
              </a:lvl1pPr>
            </a:lstStyle>
            <a:p>
              <a:r>
                <a:rPr lang="en-US" altLang="zh-CN" sz="33605" dirty="0">
                  <a:solidFill>
                    <a:schemeClr val="bg1"/>
                  </a:solidFill>
                </a:rPr>
                <a:t>02</a:t>
              </a:r>
              <a:endParaRPr lang="zh-CN" altLang="en-US" sz="33605" dirty="0">
                <a:solidFill>
                  <a:schemeClr val="bg1"/>
                </a:solidFill>
              </a:endParaRPr>
            </a:p>
          </p:txBody>
        </p:sp>
      </p:grpSp>
      <p:grpSp>
        <p:nvGrpSpPr>
          <p:cNvPr id="6" name="组合 5"/>
          <p:cNvGrpSpPr/>
          <p:nvPr/>
        </p:nvGrpSpPr>
        <p:grpSpPr>
          <a:xfrm>
            <a:off x="6412559" y="2677204"/>
            <a:ext cx="5313619" cy="2818775"/>
            <a:chOff x="4560038" y="1903811"/>
            <a:chExt cx="3779248" cy="2004820"/>
          </a:xfrm>
        </p:grpSpPr>
        <p:sp>
          <p:nvSpPr>
            <p:cNvPr id="4" name="矩形 3"/>
            <p:cNvSpPr/>
            <p:nvPr/>
          </p:nvSpPr>
          <p:spPr>
            <a:xfrm>
              <a:off x="4599696" y="2573491"/>
              <a:ext cx="3514774" cy="1335140"/>
            </a:xfrm>
            <a:prstGeom prst="rect">
              <a:avLst/>
            </a:prstGeom>
          </p:spPr>
          <p:txBody>
            <a:bodyPr wrap="none">
              <a:spAutoFit/>
            </a:bodyPr>
            <a:lstStyle/>
            <a:p>
              <a:r>
                <a:rPr lang="en-US" altLang="zh-CN" sz="4400"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5" name="矩形 4"/>
            <p:cNvSpPr/>
            <p:nvPr/>
          </p:nvSpPr>
          <p:spPr>
            <a:xfrm>
              <a:off x="4560038" y="1903811"/>
              <a:ext cx="3779248" cy="503413"/>
            </a:xfrm>
            <a:prstGeom prst="rect">
              <a:avLst/>
            </a:prstGeom>
          </p:spPr>
          <p:txBody>
            <a:bodyPr wrap="none">
              <a:spAutoFit/>
            </a:bodyPr>
            <a:lstStyle/>
            <a:p>
              <a:r>
                <a:rPr lang="zh-CN" altLang="en-US" sz="40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6000"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cxnSp>
          <p:nvCxnSpPr>
            <p:cNvPr id="9" name="直接连接符 8"/>
            <p:cNvCxnSpPr/>
            <p:nvPr/>
          </p:nvCxnSpPr>
          <p:spPr>
            <a:xfrm>
              <a:off x="4644008" y="2559875"/>
              <a:ext cx="3562389"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arn(outVertical)">
                                      <p:cBhvr>
                                        <p:cTn id="12" dur="75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out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513201" y="1799222"/>
            <a:ext cx="3841675" cy="3799715"/>
            <a:chOff x="4512406" y="1799221"/>
            <a:chExt cx="3841675" cy="3799715"/>
          </a:xfrm>
        </p:grpSpPr>
        <p:sp>
          <p:nvSpPr>
            <p:cNvPr id="2" name="任意多边形 1"/>
            <p:cNvSpPr/>
            <p:nvPr/>
          </p:nvSpPr>
          <p:spPr>
            <a:xfrm rot="9257143">
              <a:off x="6221113" y="5062780"/>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任意多边形 2"/>
            <p:cNvSpPr/>
            <p:nvPr/>
          </p:nvSpPr>
          <p:spPr>
            <a:xfrm rot="12342857">
              <a:off x="4750179" y="5062780"/>
              <a:ext cx="1895196"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任意多边形 3"/>
            <p:cNvSpPr/>
            <p:nvPr/>
          </p:nvSpPr>
          <p:spPr>
            <a:xfrm rot="15428571">
              <a:off x="3832887"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任意多边形 4"/>
            <p:cNvSpPr/>
            <p:nvPr/>
          </p:nvSpPr>
          <p:spPr>
            <a:xfrm rot="18514286">
              <a:off x="4160409"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任意多边形 5"/>
            <p:cNvSpPr/>
            <p:nvPr/>
          </p:nvSpPr>
          <p:spPr>
            <a:xfrm>
              <a:off x="5486811" y="1838852"/>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任意多边形 6"/>
            <p:cNvSpPr/>
            <p:nvPr/>
          </p:nvSpPr>
          <p:spPr>
            <a:xfrm rot="3085714">
              <a:off x="6813215" y="2477575"/>
              <a:ext cx="189286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任意多边形 7"/>
            <p:cNvSpPr/>
            <p:nvPr/>
          </p:nvSpPr>
          <p:spPr>
            <a:xfrm rot="6171428">
              <a:off x="7138406" y="3912376"/>
              <a:ext cx="1895194" cy="536156"/>
            </a:xfrm>
            <a:custGeom>
              <a:avLst/>
              <a:gdLst>
                <a:gd name="connsiteX0" fmla="*/ 0 w 2085975"/>
                <a:gd name="connsiteY0" fmla="*/ 0 h 590550"/>
                <a:gd name="connsiteX1" fmla="*/ 2085975 w 2085975"/>
                <a:gd name="connsiteY1" fmla="*/ 0 h 590550"/>
                <a:gd name="connsiteX2" fmla="*/ 1042988 w 2085975"/>
                <a:gd name="connsiteY2" fmla="*/ 590550 h 590550"/>
              </a:gdLst>
              <a:ahLst/>
              <a:cxnLst>
                <a:cxn ang="0">
                  <a:pos x="connsiteX0" y="connsiteY0"/>
                </a:cxn>
                <a:cxn ang="0">
                  <a:pos x="connsiteX1" y="connsiteY1"/>
                </a:cxn>
                <a:cxn ang="0">
                  <a:pos x="connsiteX2" y="connsiteY2"/>
                </a:cxn>
              </a:cxnLst>
              <a:rect l="l" t="t" r="r" b="b"/>
              <a:pathLst>
                <a:path w="2085975" h="590550">
                  <a:moveTo>
                    <a:pt x="0" y="0"/>
                  </a:moveTo>
                  <a:lnTo>
                    <a:pt x="2085975" y="0"/>
                  </a:lnTo>
                  <a:lnTo>
                    <a:pt x="1042988" y="59055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9" name="矩形 3"/>
          <p:cNvSpPr>
            <a:spLocks noChangeArrowheads="1"/>
          </p:cNvSpPr>
          <p:nvPr/>
        </p:nvSpPr>
        <p:spPr bwMode="auto">
          <a:xfrm>
            <a:off x="5332072" y="3563142"/>
            <a:ext cx="2128308" cy="350865"/>
          </a:xfrm>
          <a:prstGeom prst="rect">
            <a:avLst/>
          </a:prstGeom>
          <a:solidFill>
            <a:schemeClr val="accent1"/>
          </a:solidFill>
          <a:ln>
            <a:noFill/>
          </a:ln>
        </p:spPr>
        <p:txBody>
          <a:bodyPr>
            <a:spAutoFit/>
          </a:bodyPr>
          <a:lstStyle>
            <a:lvl1pPr>
              <a:spcBef>
                <a:spcPct val="20000"/>
              </a:spcBef>
              <a:buFont typeface="Arial" panose="020B0604020202020204" pitchFamily="34" charset="0"/>
              <a:buChar char="•"/>
              <a:defRPr sz="3200">
                <a:solidFill>
                  <a:schemeClr val="tx1"/>
                </a:solidFill>
                <a:latin typeface="Arial Narrow"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itchFamily="34" charset="0"/>
                <a:ea typeface="微软雅黑" panose="020B0503020204020204" pitchFamily="34" charset="-122"/>
              </a:defRPr>
            </a:lvl9pPr>
          </a:lstStyle>
          <a:p>
            <a:pPr algn="ctr">
              <a:lnSpc>
                <a:spcPct val="120000"/>
              </a:lnSpc>
              <a:buNone/>
            </a:pPr>
            <a:r>
              <a:rPr lang="zh-CN" altLang="en-US" sz="1400" dirty="0">
                <a:solidFill>
                  <a:schemeClr val="bg1"/>
                </a:solidFill>
                <a:latin typeface="Arial" panose="020B0604020202020204" pitchFamily="34" charset="0"/>
                <a:cs typeface="+mn-ea"/>
                <a:sym typeface="Arial" panose="020B0604020202020204" pitchFamily="34" charset="0"/>
              </a:rPr>
              <a:t>请替换文字内容</a:t>
            </a:r>
            <a:endParaRPr lang="en-US" altLang="zh-CN" sz="1400" dirty="0">
              <a:solidFill>
                <a:schemeClr val="bg1"/>
              </a:solidFill>
              <a:latin typeface="Arial" panose="020B0604020202020204" pitchFamily="34" charset="0"/>
              <a:cs typeface="+mn-ea"/>
              <a:sym typeface="Arial" panose="020B0604020202020204" pitchFamily="34" charset="0"/>
            </a:endParaRPr>
          </a:p>
        </p:txBody>
      </p:sp>
      <p:sp>
        <p:nvSpPr>
          <p:cNvPr id="25" name="TextBox 170"/>
          <p:cNvSpPr txBox="1"/>
          <p:nvPr/>
        </p:nvSpPr>
        <p:spPr>
          <a:xfrm>
            <a:off x="1644457" y="2101984"/>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171"/>
          <p:cNvSpPr txBox="1"/>
          <p:nvPr/>
        </p:nvSpPr>
        <p:spPr>
          <a:xfrm>
            <a:off x="1532831" y="2390296"/>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7" name="TextBox 170"/>
          <p:cNvSpPr txBox="1"/>
          <p:nvPr/>
        </p:nvSpPr>
        <p:spPr>
          <a:xfrm>
            <a:off x="1644457" y="3798049"/>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171"/>
          <p:cNvSpPr txBox="1"/>
          <p:nvPr/>
        </p:nvSpPr>
        <p:spPr>
          <a:xfrm>
            <a:off x="1532831" y="4086361"/>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TextBox 170"/>
          <p:cNvSpPr txBox="1"/>
          <p:nvPr/>
        </p:nvSpPr>
        <p:spPr>
          <a:xfrm>
            <a:off x="1644457" y="5390875"/>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171"/>
          <p:cNvSpPr txBox="1"/>
          <p:nvPr/>
        </p:nvSpPr>
        <p:spPr>
          <a:xfrm>
            <a:off x="1532831" y="5679187"/>
            <a:ext cx="2541853" cy="651370"/>
          </a:xfrm>
          <a:prstGeom prst="rect">
            <a:avLst/>
          </a:prstGeom>
          <a:noFill/>
        </p:spPr>
        <p:txBody>
          <a:bodyPr wrap="square" lIns="96431" tIns="48215" rIns="96431" bIns="48215"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8489872" y="537701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1"/>
          <p:cNvSpPr txBox="1"/>
          <p:nvPr/>
        </p:nvSpPr>
        <p:spPr>
          <a:xfrm>
            <a:off x="8489872" y="5665322"/>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40595" y="37980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171"/>
          <p:cNvSpPr txBox="1"/>
          <p:nvPr/>
        </p:nvSpPr>
        <p:spPr>
          <a:xfrm>
            <a:off x="8740595" y="4086361"/>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548866" y="210198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8548866" y="2390296"/>
            <a:ext cx="2585325"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文本框 36"/>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p:val>
                                            <p:fltVal val="0.5"/>
                                          </p:val>
                                        </p:tav>
                                        <p:tav tm="100000">
                                          <p:val>
                                            <p:strVal val="#ppt_x"/>
                                          </p:val>
                                        </p:tav>
                                      </p:tavLst>
                                    </p:anim>
                                    <p:anim calcmode="lin" valueType="num">
                                      <p:cBhvr>
                                        <p:cTn id="10" dur="500" fill="hold"/>
                                        <p:tgtEl>
                                          <p:spTgt spid="10"/>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inVertical)">
                                      <p:cBhvr>
                                        <p:cTn id="14" dur="500"/>
                                        <p:tgtEl>
                                          <p:spTgt spid="9"/>
                                        </p:tgtEl>
                                      </p:cBhvr>
                                    </p:animEffect>
                                  </p:childTnLst>
                                </p:cTn>
                              </p:par>
                            </p:childTnLst>
                          </p:cTn>
                        </p:par>
                        <p:par>
                          <p:cTn id="15" fill="hold">
                            <p:stCondLst>
                              <p:cond delay="1000"/>
                            </p:stCondLst>
                            <p:childTnLst>
                              <p:par>
                                <p:cTn id="16" presetID="12" presetClass="entr" presetSubtype="8"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ppt_x</p:attrName>
                                        </p:attrNameLst>
                                      </p:cBhvr>
                                      <p:tavLst>
                                        <p:tav tm="0">
                                          <p:val>
                                            <p:strVal val="#ppt_x-#ppt_w*1.125000"/>
                                          </p:val>
                                        </p:tav>
                                        <p:tav tm="100000">
                                          <p:val>
                                            <p:strVal val="#ppt_x"/>
                                          </p:val>
                                        </p:tav>
                                      </p:tavLst>
                                    </p:anim>
                                    <p:animEffect transition="in" filter="wipe(right)">
                                      <p:cBhvr>
                                        <p:cTn id="19" dur="500"/>
                                        <p:tgtEl>
                                          <p:spTgt spid="25"/>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p:tgtEl>
                                          <p:spTgt spid="26"/>
                                        </p:tgtEl>
                                        <p:attrNameLst>
                                          <p:attrName>ppt_x</p:attrName>
                                        </p:attrNameLst>
                                      </p:cBhvr>
                                      <p:tavLst>
                                        <p:tav tm="0">
                                          <p:val>
                                            <p:strVal val="#ppt_x-#ppt_w*1.125000"/>
                                          </p:val>
                                        </p:tav>
                                        <p:tav tm="100000">
                                          <p:val>
                                            <p:strVal val="#ppt_x"/>
                                          </p:val>
                                        </p:tav>
                                      </p:tavLst>
                                    </p:anim>
                                    <p:animEffect transition="in" filter="wipe(right)">
                                      <p:cBhvr>
                                        <p:cTn id="23" dur="500"/>
                                        <p:tgtEl>
                                          <p:spTgt spid="26"/>
                                        </p:tgtEl>
                                      </p:cBhvr>
                                    </p:animEffect>
                                  </p:childTnLst>
                                </p:cTn>
                              </p:par>
                            </p:childTnLst>
                          </p:cTn>
                        </p:par>
                        <p:par>
                          <p:cTn id="24" fill="hold">
                            <p:stCondLst>
                              <p:cond delay="1500"/>
                            </p:stCondLst>
                            <p:childTnLst>
                              <p:par>
                                <p:cTn id="25" presetID="1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p:tgtEl>
                                          <p:spTgt spid="27"/>
                                        </p:tgtEl>
                                        <p:attrNameLst>
                                          <p:attrName>ppt_x</p:attrName>
                                        </p:attrNameLst>
                                      </p:cBhvr>
                                      <p:tavLst>
                                        <p:tav tm="0">
                                          <p:val>
                                            <p:strVal val="#ppt_x-#ppt_w*1.125000"/>
                                          </p:val>
                                        </p:tav>
                                        <p:tav tm="100000">
                                          <p:val>
                                            <p:strVal val="#ppt_x"/>
                                          </p:val>
                                        </p:tav>
                                      </p:tavLst>
                                    </p:anim>
                                    <p:animEffect transition="in" filter="wipe(right)">
                                      <p:cBhvr>
                                        <p:cTn id="28" dur="500"/>
                                        <p:tgtEl>
                                          <p:spTgt spid="27"/>
                                        </p:tgtEl>
                                      </p:cBhvr>
                                    </p:animEffect>
                                  </p:childTnLst>
                                </p:cTn>
                              </p:par>
                              <p:par>
                                <p:cTn id="29" presetID="12" presetClass="entr" presetSubtype="8"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p:tgtEl>
                                          <p:spTgt spid="28"/>
                                        </p:tgtEl>
                                        <p:attrNameLst>
                                          <p:attrName>ppt_x</p:attrName>
                                        </p:attrNameLst>
                                      </p:cBhvr>
                                      <p:tavLst>
                                        <p:tav tm="0">
                                          <p:val>
                                            <p:strVal val="#ppt_x-#ppt_w*1.125000"/>
                                          </p:val>
                                        </p:tav>
                                        <p:tav tm="100000">
                                          <p:val>
                                            <p:strVal val="#ppt_x"/>
                                          </p:val>
                                        </p:tav>
                                      </p:tavLst>
                                    </p:anim>
                                    <p:animEffect transition="in" filter="wipe(right)">
                                      <p:cBhvr>
                                        <p:cTn id="32" dur="500"/>
                                        <p:tgtEl>
                                          <p:spTgt spid="28"/>
                                        </p:tgtEl>
                                      </p:cBhvr>
                                    </p:animEffect>
                                  </p:childTnLst>
                                </p:cTn>
                              </p:par>
                            </p:childTnLst>
                          </p:cTn>
                        </p:par>
                        <p:par>
                          <p:cTn id="33" fill="hold">
                            <p:stCondLst>
                              <p:cond delay="2000"/>
                            </p:stCondLst>
                            <p:childTnLst>
                              <p:par>
                                <p:cTn id="34" presetID="12" presetClass="entr" presetSubtype="8" fill="hold" grpId="0"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p:tgtEl>
                                          <p:spTgt spid="29"/>
                                        </p:tgtEl>
                                        <p:attrNameLst>
                                          <p:attrName>ppt_x</p:attrName>
                                        </p:attrNameLst>
                                      </p:cBhvr>
                                      <p:tavLst>
                                        <p:tav tm="0">
                                          <p:val>
                                            <p:strVal val="#ppt_x-#ppt_w*1.125000"/>
                                          </p:val>
                                        </p:tav>
                                        <p:tav tm="100000">
                                          <p:val>
                                            <p:strVal val="#ppt_x"/>
                                          </p:val>
                                        </p:tav>
                                      </p:tavLst>
                                    </p:anim>
                                    <p:animEffect transition="in" filter="wipe(right)">
                                      <p:cBhvr>
                                        <p:cTn id="37" dur="500"/>
                                        <p:tgtEl>
                                          <p:spTgt spid="29"/>
                                        </p:tgtEl>
                                      </p:cBhvr>
                                    </p:animEffect>
                                  </p:childTnLst>
                                </p:cTn>
                              </p:par>
                              <p:par>
                                <p:cTn id="38" presetID="12" presetClass="entr" presetSubtype="8"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additive="base">
                                        <p:cTn id="40" dur="500"/>
                                        <p:tgtEl>
                                          <p:spTgt spid="30"/>
                                        </p:tgtEl>
                                        <p:attrNameLst>
                                          <p:attrName>ppt_x</p:attrName>
                                        </p:attrNameLst>
                                      </p:cBhvr>
                                      <p:tavLst>
                                        <p:tav tm="0">
                                          <p:val>
                                            <p:strVal val="#ppt_x-#ppt_w*1.125000"/>
                                          </p:val>
                                        </p:tav>
                                        <p:tav tm="100000">
                                          <p:val>
                                            <p:strVal val="#ppt_x"/>
                                          </p:val>
                                        </p:tav>
                                      </p:tavLst>
                                    </p:anim>
                                    <p:animEffect transition="in" filter="wipe(right)">
                                      <p:cBhvr>
                                        <p:cTn id="41" dur="500"/>
                                        <p:tgtEl>
                                          <p:spTgt spid="30"/>
                                        </p:tgtEl>
                                      </p:cBhvr>
                                    </p:animEffect>
                                  </p:childTnLst>
                                </p:cTn>
                              </p:par>
                            </p:childTnLst>
                          </p:cTn>
                        </p:par>
                        <p:par>
                          <p:cTn id="42" fill="hold">
                            <p:stCondLst>
                              <p:cond delay="2500"/>
                            </p:stCondLst>
                            <p:childTnLst>
                              <p:par>
                                <p:cTn id="43" presetID="1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p:tgtEl>
                                          <p:spTgt spid="31"/>
                                        </p:tgtEl>
                                        <p:attrNameLst>
                                          <p:attrName>ppt_x</p:attrName>
                                        </p:attrNameLst>
                                      </p:cBhvr>
                                      <p:tavLst>
                                        <p:tav tm="0">
                                          <p:val>
                                            <p:strVal val="#ppt_x+#ppt_w*1.125000"/>
                                          </p:val>
                                        </p:tav>
                                        <p:tav tm="100000">
                                          <p:val>
                                            <p:strVal val="#ppt_x"/>
                                          </p:val>
                                        </p:tav>
                                      </p:tavLst>
                                    </p:anim>
                                    <p:animEffect transition="in" filter="wipe(left)">
                                      <p:cBhvr>
                                        <p:cTn id="46" dur="500"/>
                                        <p:tgtEl>
                                          <p:spTgt spid="31"/>
                                        </p:tgtEl>
                                      </p:cBhvr>
                                    </p:animEffect>
                                  </p:childTnLst>
                                </p:cTn>
                              </p:par>
                              <p:par>
                                <p:cTn id="47" presetID="12" presetClass="entr" presetSubtype="2"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p:tgtEl>
                                          <p:spTgt spid="32"/>
                                        </p:tgtEl>
                                        <p:attrNameLst>
                                          <p:attrName>ppt_x</p:attrName>
                                        </p:attrNameLst>
                                      </p:cBhvr>
                                      <p:tavLst>
                                        <p:tav tm="0">
                                          <p:val>
                                            <p:strVal val="#ppt_x+#ppt_w*1.125000"/>
                                          </p:val>
                                        </p:tav>
                                        <p:tav tm="100000">
                                          <p:val>
                                            <p:strVal val="#ppt_x"/>
                                          </p:val>
                                        </p:tav>
                                      </p:tavLst>
                                    </p:anim>
                                    <p:animEffect transition="in" filter="wipe(left)">
                                      <p:cBhvr>
                                        <p:cTn id="50" dur="500"/>
                                        <p:tgtEl>
                                          <p:spTgt spid="32"/>
                                        </p:tgtEl>
                                      </p:cBhvr>
                                    </p:animEffect>
                                  </p:childTnLst>
                                </p:cTn>
                              </p:par>
                            </p:childTnLst>
                          </p:cTn>
                        </p:par>
                        <p:par>
                          <p:cTn id="51" fill="hold">
                            <p:stCondLst>
                              <p:cond delay="3000"/>
                            </p:stCondLst>
                            <p:childTnLst>
                              <p:par>
                                <p:cTn id="52" presetID="12" presetClass="entr" presetSubtype="2" fill="hold" grpId="0" nodeType="after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p:tgtEl>
                                          <p:spTgt spid="33"/>
                                        </p:tgtEl>
                                        <p:attrNameLst>
                                          <p:attrName>ppt_x</p:attrName>
                                        </p:attrNameLst>
                                      </p:cBhvr>
                                      <p:tavLst>
                                        <p:tav tm="0">
                                          <p:val>
                                            <p:strVal val="#ppt_x+#ppt_w*1.125000"/>
                                          </p:val>
                                        </p:tav>
                                        <p:tav tm="100000">
                                          <p:val>
                                            <p:strVal val="#ppt_x"/>
                                          </p:val>
                                        </p:tav>
                                      </p:tavLst>
                                    </p:anim>
                                    <p:animEffect transition="in" filter="wipe(left)">
                                      <p:cBhvr>
                                        <p:cTn id="55" dur="500"/>
                                        <p:tgtEl>
                                          <p:spTgt spid="33"/>
                                        </p:tgtEl>
                                      </p:cBhvr>
                                    </p:animEffect>
                                  </p:childTnLst>
                                </p:cTn>
                              </p:par>
                              <p:par>
                                <p:cTn id="56" presetID="12" presetClass="entr" presetSubtype="2"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left)">
                                      <p:cBhvr>
                                        <p:cTn id="59" dur="500"/>
                                        <p:tgtEl>
                                          <p:spTgt spid="34"/>
                                        </p:tgtEl>
                                      </p:cBhvr>
                                    </p:animEffect>
                                  </p:childTnLst>
                                </p:cTn>
                              </p:par>
                            </p:childTnLst>
                          </p:cTn>
                        </p:par>
                        <p:par>
                          <p:cTn id="60" fill="hold">
                            <p:stCondLst>
                              <p:cond delay="3500"/>
                            </p:stCondLst>
                            <p:childTnLst>
                              <p:par>
                                <p:cTn id="61" presetID="12" presetClass="entr" presetSubtype="2"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additive="base">
                                        <p:cTn id="63" dur="500"/>
                                        <p:tgtEl>
                                          <p:spTgt spid="35"/>
                                        </p:tgtEl>
                                        <p:attrNameLst>
                                          <p:attrName>ppt_x</p:attrName>
                                        </p:attrNameLst>
                                      </p:cBhvr>
                                      <p:tavLst>
                                        <p:tav tm="0">
                                          <p:val>
                                            <p:strVal val="#ppt_x+#ppt_w*1.125000"/>
                                          </p:val>
                                        </p:tav>
                                        <p:tav tm="100000">
                                          <p:val>
                                            <p:strVal val="#ppt_x"/>
                                          </p:val>
                                        </p:tav>
                                      </p:tavLst>
                                    </p:anim>
                                    <p:animEffect transition="in" filter="wipe(left)">
                                      <p:cBhvr>
                                        <p:cTn id="64" dur="500"/>
                                        <p:tgtEl>
                                          <p:spTgt spid="35"/>
                                        </p:tgtEl>
                                      </p:cBhvr>
                                    </p:animEffect>
                                  </p:childTnLst>
                                </p:cTn>
                              </p:par>
                              <p:par>
                                <p:cTn id="65" presetID="12" presetClass="entr" presetSubtype="2"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500"/>
                                        <p:tgtEl>
                                          <p:spTgt spid="36"/>
                                        </p:tgtEl>
                                        <p:attrNameLst>
                                          <p:attrName>ppt_x</p:attrName>
                                        </p:attrNameLst>
                                      </p:cBhvr>
                                      <p:tavLst>
                                        <p:tav tm="0">
                                          <p:val>
                                            <p:strVal val="#ppt_x+#ppt_w*1.125000"/>
                                          </p:val>
                                        </p:tav>
                                        <p:tav tm="100000">
                                          <p:val>
                                            <p:strVal val="#ppt_x"/>
                                          </p:val>
                                        </p:tav>
                                      </p:tavLst>
                                    </p:anim>
                                    <p:animEffect transition="in" filter="wipe(lef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56799" y="1369694"/>
            <a:ext cx="6345814" cy="4409087"/>
            <a:chOff x="3256005" y="1369693"/>
            <a:chExt cx="6345814" cy="4409087"/>
          </a:xfrm>
        </p:grpSpPr>
        <p:sp>
          <p:nvSpPr>
            <p:cNvPr id="1030" name="Freeform 6"/>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endParaRPr>
            </a:p>
          </p:txBody>
        </p:sp>
        <p:sp>
          <p:nvSpPr>
            <p:cNvPr id="1031" name="Freeform 7"/>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endParaRPr>
            </a:p>
          </p:txBody>
        </p:sp>
        <p:sp>
          <p:nvSpPr>
            <p:cNvPr id="1032" name="Freeform 8"/>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endParaRPr>
            </a:p>
          </p:txBody>
        </p:sp>
        <p:sp>
          <p:nvSpPr>
            <p:cNvPr id="1033" name="Freeform 9"/>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ln>
          </p:spPr>
          <p:txBody>
            <a:bodyPr vert="horz" wrap="square" lIns="96435" tIns="48218" rIns="96435" bIns="48218" numCol="1" anchor="t" anchorCtr="0" compatLnSpc="1"/>
            <a:lstStyle/>
            <a:p>
              <a:endParaRPr lang="fr-FR" kern="0">
                <a:solidFill>
                  <a:sysClr val="windowText" lastClr="000000"/>
                </a:solidFill>
              </a:endParaRPr>
            </a:p>
          </p:txBody>
        </p:sp>
        <p:sp>
          <p:nvSpPr>
            <p:cNvPr id="1034" name="Freeform 10"/>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ln>
          </p:spPr>
          <p:txBody>
            <a:bodyPr vert="horz" wrap="square" lIns="96435" tIns="48218" rIns="96435" bIns="48218" numCol="1" anchor="t" anchorCtr="0" compatLnSpc="1"/>
            <a:lstStyle/>
            <a:p>
              <a:endParaRPr lang="fr-FR" kern="0">
                <a:solidFill>
                  <a:sysClr val="windowText" lastClr="000000"/>
                </a:solidFill>
              </a:endParaRPr>
            </a:p>
          </p:txBody>
        </p:sp>
        <p:sp>
          <p:nvSpPr>
            <p:cNvPr id="1036" name="Freeform 12"/>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ln>
          </p:spPr>
          <p:txBody>
            <a:bodyPr vert="horz" wrap="square" lIns="96435" tIns="48218" rIns="96435" bIns="48218" numCol="1" anchor="t" anchorCtr="0" compatLnSpc="1"/>
            <a:lstStyle/>
            <a:p>
              <a:endParaRPr lang="fr-FR" kern="0">
                <a:solidFill>
                  <a:sysClr val="windowText" lastClr="000000"/>
                </a:solidFill>
              </a:endParaRPr>
            </a:p>
          </p:txBody>
        </p:sp>
        <p:sp>
          <p:nvSpPr>
            <p:cNvPr id="1037" name="Freeform 13"/>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endParaRPr>
            </a:p>
          </p:txBody>
        </p:sp>
        <p:sp>
          <p:nvSpPr>
            <p:cNvPr id="1038" name="Freeform 14"/>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ln>
          </p:spPr>
          <p:txBody>
            <a:bodyPr vert="horz" wrap="square" lIns="96435" tIns="48218" rIns="96435" bIns="48218" numCol="1" anchor="t" anchorCtr="0" compatLnSpc="1"/>
            <a:lstStyle/>
            <a:p>
              <a:endParaRPr lang="fr-FR" kern="0">
                <a:solidFill>
                  <a:sysClr val="windowText" lastClr="000000"/>
                </a:solidFill>
              </a:endParaRPr>
            </a:p>
          </p:txBody>
        </p:sp>
      </p:grpSp>
      <p:sp>
        <p:nvSpPr>
          <p:cNvPr id="18" name="TextBox 17"/>
          <p:cNvSpPr txBox="1"/>
          <p:nvPr/>
        </p:nvSpPr>
        <p:spPr>
          <a:xfrm rot="20191043">
            <a:off x="3677887" y="2528257"/>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anose="020B0A04020102020204" pitchFamily="34" charset="0"/>
              </a:rPr>
              <a:t>1</a:t>
            </a:r>
          </a:p>
        </p:txBody>
      </p:sp>
      <p:sp>
        <p:nvSpPr>
          <p:cNvPr id="20" name="TextBox 19"/>
          <p:cNvSpPr txBox="1"/>
          <p:nvPr/>
        </p:nvSpPr>
        <p:spPr>
          <a:xfrm rot="20191043">
            <a:off x="5398616" y="223166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anose="020B0A04020102020204" pitchFamily="34" charset="0"/>
              </a:rPr>
              <a:t>2</a:t>
            </a:r>
          </a:p>
        </p:txBody>
      </p:sp>
      <p:sp>
        <p:nvSpPr>
          <p:cNvPr id="21" name="TextBox 20"/>
          <p:cNvSpPr txBox="1"/>
          <p:nvPr/>
        </p:nvSpPr>
        <p:spPr>
          <a:xfrm rot="20191043">
            <a:off x="6861696" y="4184363"/>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anose="020B0A04020102020204" pitchFamily="34" charset="0"/>
              </a:rPr>
              <a:t>3</a:t>
            </a:r>
          </a:p>
        </p:txBody>
      </p:sp>
      <p:sp>
        <p:nvSpPr>
          <p:cNvPr id="22" name="TextBox 21"/>
          <p:cNvSpPr txBox="1"/>
          <p:nvPr/>
        </p:nvSpPr>
        <p:spPr>
          <a:xfrm rot="20191043">
            <a:off x="8381918" y="352390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anose="020B0A04020102020204" pitchFamily="34" charset="0"/>
              </a:rPr>
              <a:t>4</a:t>
            </a:r>
          </a:p>
        </p:txBody>
      </p:sp>
      <p:sp>
        <p:nvSpPr>
          <p:cNvPr id="31" name="TextBox 41"/>
          <p:cNvSpPr txBox="1"/>
          <p:nvPr/>
        </p:nvSpPr>
        <p:spPr>
          <a:xfrm>
            <a:off x="879947" y="3339596"/>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9947" y="300716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430170" y="2097791"/>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430170" y="176536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3864919"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864919"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216387"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9216387"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08695" y="1672109"/>
            <a:ext cx="7632848" cy="4420801"/>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6800078" y="1948972"/>
            <a:ext cx="5329867" cy="14620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冬青黑体简体中文 W3" panose="020B0300000000000000" pitchFamily="34" charset="-122"/>
              <a:ea typeface="冬青黑体简体中文 W3" panose="020B0300000000000000" pitchFamily="34" charset="-122"/>
            </a:endParaRPr>
          </a:p>
        </p:txBody>
      </p:sp>
      <p:sp>
        <p:nvSpPr>
          <p:cNvPr id="13" name="矩形 12"/>
          <p:cNvSpPr/>
          <p:nvPr/>
        </p:nvSpPr>
        <p:spPr>
          <a:xfrm>
            <a:off x="9619565" y="5594188"/>
            <a:ext cx="2510380"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冬青黑体简体中文 W3" panose="020B0300000000000000" pitchFamily="34" charset="-122"/>
              <a:ea typeface="冬青黑体简体中文 W3" panose="020B0300000000000000" pitchFamily="34" charset="-122"/>
            </a:endParaRPr>
          </a:p>
        </p:txBody>
      </p:sp>
      <p:sp>
        <p:nvSpPr>
          <p:cNvPr id="15" name="Content Placeholder 2"/>
          <p:cNvSpPr txBox="1"/>
          <p:nvPr/>
        </p:nvSpPr>
        <p:spPr>
          <a:xfrm>
            <a:off x="6922334" y="2181185"/>
            <a:ext cx="1091217" cy="58746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a:t>
            </a:r>
            <a:endParaRPr lang="en-US" altLang="zh-CN"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spcBef>
                <a:spcPts val="0"/>
              </a:spcBef>
              <a:spcAft>
                <a:spcPts val="0"/>
              </a:spcAft>
            </a:pP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Content Placeholder 2"/>
          <p:cNvSpPr txBox="1"/>
          <p:nvPr/>
        </p:nvSpPr>
        <p:spPr>
          <a:xfrm>
            <a:off x="8258031" y="37813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p:cNvSpPr txBox="1"/>
          <p:nvPr/>
        </p:nvSpPr>
        <p:spPr>
          <a:xfrm>
            <a:off x="8258031" y="2181185"/>
            <a:ext cx="3871914" cy="1177465"/>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Content Placeholder 2"/>
          <p:cNvSpPr txBox="1"/>
          <p:nvPr/>
        </p:nvSpPr>
        <p:spPr>
          <a:xfrm>
            <a:off x="9715229" y="5679758"/>
            <a:ext cx="1610690" cy="31283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a:t>
            </a:r>
            <a:r>
              <a:rPr lang="zh-CN" altLang="en-US" sz="14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替换文字</a:t>
            </a:r>
            <a:r>
              <a:rPr lang="zh-CN" altLang="en-US" sz="1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0" name="文本框 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 presetClass="entr" presetSubtype="1"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0-#ppt_h/2"/>
                                          </p:val>
                                        </p:tav>
                                        <p:tav tm="100000">
                                          <p:val>
                                            <p:strVal val="#ppt_y"/>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right)">
                                      <p:cBhvr>
                                        <p:cTn id="30" dur="500"/>
                                        <p:tgtEl>
                                          <p:spTgt spid="13"/>
                                        </p:tgtEl>
                                      </p:cBhvr>
                                    </p:animEffect>
                                  </p:childTnLst>
                                </p:cTn>
                              </p:par>
                            </p:childTnLst>
                          </p:cTn>
                        </p:par>
                        <p:par>
                          <p:cTn id="31" fill="hold">
                            <p:stCondLst>
                              <p:cond delay="3000"/>
                            </p:stCondLst>
                            <p:childTnLst>
                              <p:par>
                                <p:cTn id="32" presetID="2"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3" grpId="0" animBg="1"/>
      <p:bldP spid="15" grpId="0"/>
      <p:bldP spid="16" grpId="0"/>
      <p:bldP spid="17"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26"/>
          <p:cNvSpPr/>
          <p:nvPr/>
        </p:nvSpPr>
        <p:spPr>
          <a:xfrm>
            <a:off x="1265012" y="1744219"/>
            <a:ext cx="10328729" cy="1491059"/>
          </a:xfrm>
          <a:prstGeom prst="roundRect">
            <a:avLst>
              <a:gd name="adj" fmla="val 0"/>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1683276" y="2015934"/>
            <a:ext cx="9492200" cy="430502"/>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矩形 93"/>
          <p:cNvSpPr/>
          <p:nvPr/>
        </p:nvSpPr>
        <p:spPr>
          <a:xfrm>
            <a:off x="1212045" y="1696754"/>
            <a:ext cx="405001" cy="405001"/>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矩形 93"/>
          <p:cNvSpPr/>
          <p:nvPr/>
        </p:nvSpPr>
        <p:spPr>
          <a:xfrm rot="10800000">
            <a:off x="11244509" y="2877744"/>
            <a:ext cx="405001" cy="405001"/>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5"/>
          <p:cNvSpPr/>
          <p:nvPr/>
        </p:nvSpPr>
        <p:spPr bwMode="auto">
          <a:xfrm>
            <a:off x="1984600" y="3764650"/>
            <a:ext cx="2064132" cy="186104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ln>
        </p:spPr>
        <p:txBody>
          <a:bodyPr vert="horz" wrap="square" lIns="128573" tIns="64286" rIns="128573" bIns="64286" numCol="1" anchor="t" anchorCtr="0" compatLnSpc="1"/>
          <a:lstStyle/>
          <a:p>
            <a:pPr>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2440653" y="4448951"/>
            <a:ext cx="1152028" cy="565476"/>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600" smtClean="0">
                <a:latin typeface="Arial" panose="020B0604020202020204" pitchFamily="34" charset="0"/>
                <a:cs typeface="+mn-ea"/>
                <a:sym typeface="Arial" panose="020B0604020202020204" pitchFamily="34" charset="0"/>
              </a:rPr>
              <a:t>请替换文字内容</a:t>
            </a:r>
            <a:endParaRPr lang="zh-CN" altLang="en-US" sz="1600" dirty="0">
              <a:latin typeface="Arial" panose="020B0604020202020204" pitchFamily="34" charset="0"/>
              <a:cs typeface="+mn-ea"/>
              <a:sym typeface="Arial" panose="020B0604020202020204" pitchFamily="34" charset="0"/>
            </a:endParaRPr>
          </a:p>
        </p:txBody>
      </p:sp>
      <p:sp>
        <p:nvSpPr>
          <p:cNvPr id="18" name="TextBox 23"/>
          <p:cNvSpPr txBox="1"/>
          <p:nvPr/>
        </p:nvSpPr>
        <p:spPr>
          <a:xfrm>
            <a:off x="2019997" y="5774175"/>
            <a:ext cx="1993336" cy="468975"/>
          </a:xfrm>
          <a:prstGeom prst="rect">
            <a:avLst/>
          </a:prstGeom>
          <a:noFill/>
        </p:spPr>
        <p:txBody>
          <a:bodyPr wrap="square" rtlCol="0">
            <a:spAutoFit/>
          </a:bodyPr>
          <a:lstStyle/>
          <a:p>
            <a:pPr>
              <a:lnSpc>
                <a:spcPct val="120000"/>
              </a:lnSpc>
            </a:pPr>
            <a:r>
              <a:rPr lang="en-US" altLang="zh-CN" sz="7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5"/>
          <p:cNvSpPr/>
          <p:nvPr/>
        </p:nvSpPr>
        <p:spPr bwMode="auto">
          <a:xfrm>
            <a:off x="4359370" y="3764650"/>
            <a:ext cx="2064132" cy="186104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2"/>
          </a:solidFill>
          <a:ln w="9525" cap="flat">
            <a:noFill/>
            <a:prstDash val="solid"/>
            <a:miter lim="800000"/>
          </a:ln>
        </p:spPr>
        <p:txBody>
          <a:bodyPr vert="horz" wrap="square" lIns="128573" tIns="64286" rIns="128573" bIns="64286" numCol="1" anchor="t" anchorCtr="0" compatLnSpc="1"/>
          <a:lstStyle/>
          <a:p>
            <a:pPr>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46"/>
          <p:cNvSpPr txBox="1"/>
          <p:nvPr/>
        </p:nvSpPr>
        <p:spPr>
          <a:xfrm>
            <a:off x="4815422" y="4448951"/>
            <a:ext cx="1152028" cy="565476"/>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600" smtClean="0">
                <a:latin typeface="Arial" panose="020B0604020202020204" pitchFamily="34" charset="0"/>
                <a:cs typeface="+mn-ea"/>
                <a:sym typeface="Arial" panose="020B0604020202020204" pitchFamily="34" charset="0"/>
              </a:rPr>
              <a:t>请替换文字内容</a:t>
            </a:r>
            <a:endParaRPr lang="zh-CN" altLang="en-US" sz="1600" dirty="0">
              <a:latin typeface="Arial" panose="020B0604020202020204" pitchFamily="34" charset="0"/>
              <a:cs typeface="+mn-ea"/>
              <a:sym typeface="Arial" panose="020B0604020202020204" pitchFamily="34" charset="0"/>
            </a:endParaRPr>
          </a:p>
        </p:txBody>
      </p:sp>
      <p:sp>
        <p:nvSpPr>
          <p:cNvPr id="23" name="TextBox 23"/>
          <p:cNvSpPr txBox="1"/>
          <p:nvPr/>
        </p:nvSpPr>
        <p:spPr>
          <a:xfrm>
            <a:off x="4394767" y="5774175"/>
            <a:ext cx="1993336" cy="468975"/>
          </a:xfrm>
          <a:prstGeom prst="rect">
            <a:avLst/>
          </a:prstGeom>
          <a:noFill/>
        </p:spPr>
        <p:txBody>
          <a:bodyPr wrap="square" rtlCol="0">
            <a:spAutoFit/>
          </a:bodyPr>
          <a:lstStyle/>
          <a:p>
            <a:pPr>
              <a:lnSpc>
                <a:spcPct val="120000"/>
              </a:lnSpc>
            </a:pPr>
            <a:r>
              <a:rPr lang="en-US" altLang="zh-CN" sz="7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5"/>
          <p:cNvSpPr/>
          <p:nvPr/>
        </p:nvSpPr>
        <p:spPr bwMode="auto">
          <a:xfrm>
            <a:off x="6746839" y="3764650"/>
            <a:ext cx="2064132" cy="186104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3"/>
          </a:solidFill>
          <a:ln w="9525" cap="flat">
            <a:noFill/>
            <a:prstDash val="solid"/>
            <a:miter lim="800000"/>
          </a:ln>
        </p:spPr>
        <p:txBody>
          <a:bodyPr vert="horz" wrap="square" lIns="128573" tIns="64286" rIns="128573" bIns="64286" numCol="1" anchor="t" anchorCtr="0" compatLnSpc="1"/>
          <a:lstStyle/>
          <a:p>
            <a:pPr>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46"/>
          <p:cNvSpPr txBox="1"/>
          <p:nvPr/>
        </p:nvSpPr>
        <p:spPr>
          <a:xfrm>
            <a:off x="7202891" y="4448951"/>
            <a:ext cx="1152028" cy="565476"/>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600" smtClean="0">
                <a:latin typeface="Arial" panose="020B0604020202020204" pitchFamily="34" charset="0"/>
                <a:cs typeface="+mn-ea"/>
                <a:sym typeface="Arial" panose="020B0604020202020204" pitchFamily="34" charset="0"/>
              </a:rPr>
              <a:t>请替换文字内容</a:t>
            </a:r>
            <a:endParaRPr lang="zh-CN" altLang="en-US" sz="1600" dirty="0">
              <a:latin typeface="Arial" panose="020B0604020202020204" pitchFamily="34" charset="0"/>
              <a:cs typeface="+mn-ea"/>
              <a:sym typeface="Arial" panose="020B0604020202020204" pitchFamily="34" charset="0"/>
            </a:endParaRPr>
          </a:p>
        </p:txBody>
      </p:sp>
      <p:sp>
        <p:nvSpPr>
          <p:cNvPr id="26" name="TextBox 23"/>
          <p:cNvSpPr txBox="1"/>
          <p:nvPr/>
        </p:nvSpPr>
        <p:spPr>
          <a:xfrm>
            <a:off x="6782236" y="5774175"/>
            <a:ext cx="1993336" cy="468975"/>
          </a:xfrm>
          <a:prstGeom prst="rect">
            <a:avLst/>
          </a:prstGeom>
          <a:noFill/>
        </p:spPr>
        <p:txBody>
          <a:bodyPr wrap="square" rtlCol="0">
            <a:spAutoFit/>
          </a:bodyPr>
          <a:lstStyle/>
          <a:p>
            <a:pPr>
              <a:lnSpc>
                <a:spcPct val="120000"/>
              </a:lnSpc>
            </a:pPr>
            <a:r>
              <a:rPr lang="en-US" altLang="zh-CN" sz="7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5"/>
          <p:cNvSpPr/>
          <p:nvPr/>
        </p:nvSpPr>
        <p:spPr bwMode="auto">
          <a:xfrm>
            <a:off x="9147008" y="3764650"/>
            <a:ext cx="2064132" cy="186104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4"/>
          </a:solidFill>
          <a:ln w="9525" cap="flat">
            <a:noFill/>
            <a:prstDash val="solid"/>
            <a:miter lim="800000"/>
          </a:ln>
        </p:spPr>
        <p:txBody>
          <a:bodyPr vert="horz" wrap="square" lIns="128573" tIns="64286" rIns="128573" bIns="64286" numCol="1" anchor="t" anchorCtr="0" compatLnSpc="1"/>
          <a:lstStyle/>
          <a:p>
            <a:pPr>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46"/>
          <p:cNvSpPr txBox="1"/>
          <p:nvPr/>
        </p:nvSpPr>
        <p:spPr>
          <a:xfrm>
            <a:off x="9603059" y="4448951"/>
            <a:ext cx="1152028" cy="565476"/>
          </a:xfrm>
          <a:prstGeom prst="rect">
            <a:avLst/>
          </a:prstGeom>
          <a:noFill/>
        </p:spPr>
        <p:txBody>
          <a:bodyPr wrap="square" lIns="0" tIns="0" rIns="0" bIns="0" rtlCol="0">
            <a:spAutoFit/>
          </a:bodyPr>
          <a:lstStyle>
            <a:defPPr>
              <a:defRPr lang="zh-CN"/>
            </a:defPPr>
            <a:lvl1pPr>
              <a:defRPr sz="2200">
                <a:solidFill>
                  <a:schemeClr val="bg1"/>
                </a:solidFill>
                <a:latin typeface="微软雅黑" panose="020B0503020204020204" pitchFamily="34" charset="-122"/>
                <a:ea typeface="微软雅黑" panose="020B0503020204020204" pitchFamily="34" charset="-122"/>
              </a:defRPr>
            </a:lvl1pPr>
          </a:lstStyle>
          <a:p>
            <a:pPr algn="ctr">
              <a:lnSpc>
                <a:spcPct val="120000"/>
              </a:lnSpc>
            </a:pPr>
            <a:r>
              <a:rPr lang="zh-CN" altLang="en-US" sz="1600" smtClean="0">
                <a:latin typeface="Arial" panose="020B0604020202020204" pitchFamily="34" charset="0"/>
                <a:cs typeface="+mn-ea"/>
                <a:sym typeface="Arial" panose="020B0604020202020204" pitchFamily="34" charset="0"/>
              </a:rPr>
              <a:t>请替换文字内容</a:t>
            </a:r>
            <a:endParaRPr lang="zh-CN" altLang="en-US" sz="1600" dirty="0">
              <a:latin typeface="Arial" panose="020B0604020202020204" pitchFamily="34" charset="0"/>
              <a:cs typeface="+mn-ea"/>
              <a:sym typeface="Arial" panose="020B0604020202020204" pitchFamily="34" charset="0"/>
            </a:endParaRPr>
          </a:p>
        </p:txBody>
      </p:sp>
      <p:sp>
        <p:nvSpPr>
          <p:cNvPr id="30" name="TextBox 23"/>
          <p:cNvSpPr txBox="1"/>
          <p:nvPr/>
        </p:nvSpPr>
        <p:spPr>
          <a:xfrm>
            <a:off x="9182405" y="5774175"/>
            <a:ext cx="1993336" cy="468975"/>
          </a:xfrm>
          <a:prstGeom prst="rect">
            <a:avLst/>
          </a:prstGeom>
          <a:noFill/>
        </p:spPr>
        <p:txBody>
          <a:bodyPr wrap="square" rtlCol="0">
            <a:spAutoFit/>
          </a:bodyPr>
          <a:lstStyle/>
          <a:p>
            <a:pPr>
              <a:lnSpc>
                <a:spcPct val="120000"/>
              </a:lnSpc>
            </a:pPr>
            <a:r>
              <a:rPr lang="en-US" altLang="zh-CN" sz="7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文本框 18"/>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anim calcmode="lin" valueType="num">
                                      <p:cBhvr>
                                        <p:cTn id="10" dur="500" fill="hold"/>
                                        <p:tgtEl>
                                          <p:spTgt spid="40"/>
                                        </p:tgtEl>
                                        <p:attrNameLst>
                                          <p:attrName>ppt_x</p:attrName>
                                        </p:attrNameLst>
                                      </p:cBhvr>
                                      <p:tavLst>
                                        <p:tav tm="0">
                                          <p:val>
                                            <p:fltVal val="0.5"/>
                                          </p:val>
                                        </p:tav>
                                        <p:tav tm="100000">
                                          <p:val>
                                            <p:strVal val="#ppt_x"/>
                                          </p:val>
                                        </p:tav>
                                      </p:tavLst>
                                    </p:anim>
                                    <p:anim calcmode="lin" valueType="num">
                                      <p:cBhvr>
                                        <p:cTn id="11" dur="500" fill="hold"/>
                                        <p:tgtEl>
                                          <p:spTgt spid="40"/>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p:cTn id="14" dur="500" fill="hold"/>
                                        <p:tgtEl>
                                          <p:spTgt spid="41"/>
                                        </p:tgtEl>
                                        <p:attrNameLst>
                                          <p:attrName>ppt_w</p:attrName>
                                        </p:attrNameLst>
                                      </p:cBhvr>
                                      <p:tavLst>
                                        <p:tav tm="0">
                                          <p:val>
                                            <p:fltVal val="0"/>
                                          </p:val>
                                        </p:tav>
                                        <p:tav tm="100000">
                                          <p:val>
                                            <p:strVal val="#ppt_w"/>
                                          </p:val>
                                        </p:tav>
                                      </p:tavLst>
                                    </p:anim>
                                    <p:anim calcmode="lin" valueType="num">
                                      <p:cBhvr>
                                        <p:cTn id="15" dur="500" fill="hold"/>
                                        <p:tgtEl>
                                          <p:spTgt spid="41"/>
                                        </p:tgtEl>
                                        <p:attrNameLst>
                                          <p:attrName>ppt_h</p:attrName>
                                        </p:attrNameLst>
                                      </p:cBhvr>
                                      <p:tavLst>
                                        <p:tav tm="0">
                                          <p:val>
                                            <p:fltVal val="0"/>
                                          </p:val>
                                        </p:tav>
                                        <p:tav tm="100000">
                                          <p:val>
                                            <p:strVal val="#ppt_h"/>
                                          </p:val>
                                        </p:tav>
                                      </p:tavLst>
                                    </p:anim>
                                    <p:animEffect transition="in" filter="fade">
                                      <p:cBhvr>
                                        <p:cTn id="16" dur="500"/>
                                        <p:tgtEl>
                                          <p:spTgt spid="41"/>
                                        </p:tgtEl>
                                      </p:cBhvr>
                                    </p:animEffect>
                                    <p:anim calcmode="lin" valueType="num">
                                      <p:cBhvr>
                                        <p:cTn id="17" dur="500" fill="hold"/>
                                        <p:tgtEl>
                                          <p:spTgt spid="41"/>
                                        </p:tgtEl>
                                        <p:attrNameLst>
                                          <p:attrName>ppt_x</p:attrName>
                                        </p:attrNameLst>
                                      </p:cBhvr>
                                      <p:tavLst>
                                        <p:tav tm="0">
                                          <p:val>
                                            <p:fltVal val="0.5"/>
                                          </p:val>
                                        </p:tav>
                                        <p:tav tm="100000">
                                          <p:val>
                                            <p:strVal val="#ppt_x"/>
                                          </p:val>
                                        </p:tav>
                                      </p:tavLst>
                                    </p:anim>
                                    <p:anim calcmode="lin" valueType="num">
                                      <p:cBhvr>
                                        <p:cTn id="18" dur="500" fill="hold"/>
                                        <p:tgtEl>
                                          <p:spTgt spid="41"/>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up)">
                                      <p:cBhvr>
                                        <p:cTn id="22" dur="500"/>
                                        <p:tgtEl>
                                          <p:spTgt spid="27"/>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childTnLst>
                          </p:cTn>
                        </p:par>
                        <p:par>
                          <p:cTn id="34" fill="hold">
                            <p:stCondLst>
                              <p:cond delay="2000"/>
                            </p:stCondLst>
                            <p:childTnLst>
                              <p:par>
                                <p:cTn id="35" presetID="12" presetClass="entr" presetSubtype="4"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p:tgtEl>
                                          <p:spTgt spid="18"/>
                                        </p:tgtEl>
                                        <p:attrNameLst>
                                          <p:attrName>ppt_y</p:attrName>
                                        </p:attrNameLst>
                                      </p:cBhvr>
                                      <p:tavLst>
                                        <p:tav tm="0">
                                          <p:val>
                                            <p:strVal val="#ppt_y+#ppt_h*1.125000"/>
                                          </p:val>
                                        </p:tav>
                                        <p:tav tm="100000">
                                          <p:val>
                                            <p:strVal val="#ppt_y"/>
                                          </p:val>
                                        </p:tav>
                                      </p:tavLst>
                                    </p:anim>
                                    <p:animEffect transition="in" filter="wipe(up)">
                                      <p:cBhvr>
                                        <p:cTn id="38" dur="500"/>
                                        <p:tgtEl>
                                          <p:spTgt spid="18"/>
                                        </p:tgtEl>
                                      </p:cBhvr>
                                    </p:animEffect>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childTnLst>
                          </p:cTn>
                        </p:par>
                        <p:par>
                          <p:cTn id="46" fill="hold">
                            <p:stCondLst>
                              <p:cond delay="3000"/>
                            </p:stCondLst>
                            <p:childTnLst>
                              <p:par>
                                <p:cTn id="47" presetID="12" presetClass="entr" presetSubtype="4"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p:tgtEl>
                                          <p:spTgt spid="23"/>
                                        </p:tgtEl>
                                        <p:attrNameLst>
                                          <p:attrName>ppt_y</p:attrName>
                                        </p:attrNameLst>
                                      </p:cBhvr>
                                      <p:tavLst>
                                        <p:tav tm="0">
                                          <p:val>
                                            <p:strVal val="#ppt_y+#ppt_h*1.125000"/>
                                          </p:val>
                                        </p:tav>
                                        <p:tav tm="100000">
                                          <p:val>
                                            <p:strVal val="#ppt_y"/>
                                          </p:val>
                                        </p:tav>
                                      </p:tavLst>
                                    </p:anim>
                                    <p:animEffect transition="in" filter="wipe(up)">
                                      <p:cBhvr>
                                        <p:cTn id="50" dur="500"/>
                                        <p:tgtEl>
                                          <p:spTgt spid="23"/>
                                        </p:tgtEl>
                                      </p:cBhvr>
                                    </p:animEffect>
                                  </p:childTnLst>
                                </p:cTn>
                              </p:par>
                            </p:childTnLst>
                          </p:cTn>
                        </p:par>
                        <p:par>
                          <p:cTn id="51" fill="hold">
                            <p:stCondLst>
                              <p:cond delay="3500"/>
                            </p:stCondLst>
                            <p:childTnLst>
                              <p:par>
                                <p:cTn id="52" presetID="10" presetClass="entr" presetSubtype="0" fill="hold" grpId="0" nodeType="after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childTnLst>
                                </p:cTn>
                              </p:par>
                            </p:childTnLst>
                          </p:cTn>
                        </p:par>
                        <p:par>
                          <p:cTn id="58" fill="hold">
                            <p:stCondLst>
                              <p:cond delay="4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4500"/>
                            </p:stCondLst>
                            <p:childTnLst>
                              <p:par>
                                <p:cTn id="64" presetID="10" presetClass="entr" presetSubtype="0"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500"/>
                                        <p:tgtEl>
                                          <p:spTgt spid="2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childTnLst>
                          </p:cTn>
                        </p:par>
                        <p:par>
                          <p:cTn id="70" fill="hold">
                            <p:stCondLst>
                              <p:cond delay="5000"/>
                            </p:stCondLst>
                            <p:childTnLst>
                              <p:par>
                                <p:cTn id="71" presetID="12" presetClass="entr" presetSubtype="4"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500"/>
                                        <p:tgtEl>
                                          <p:spTgt spid="30"/>
                                        </p:tgtEl>
                                        <p:attrNameLst>
                                          <p:attrName>ppt_y</p:attrName>
                                        </p:attrNameLst>
                                      </p:cBhvr>
                                      <p:tavLst>
                                        <p:tav tm="0">
                                          <p:val>
                                            <p:strVal val="#ppt_y+#ppt_h*1.125000"/>
                                          </p:val>
                                        </p:tav>
                                        <p:tav tm="100000">
                                          <p:val>
                                            <p:strVal val="#ppt_y"/>
                                          </p:val>
                                        </p:tav>
                                      </p:tavLst>
                                    </p:anim>
                                    <p:animEffect transition="in" filter="wipe(up)">
                                      <p:cBhvr>
                                        <p:cTn id="7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9" grpId="0"/>
      <p:bldP spid="40" grpId="0" animBg="1"/>
      <p:bldP spid="41" grpId="0" animBg="1"/>
      <p:bldP spid="44" grpId="0" animBg="1"/>
      <p:bldP spid="47" grpId="0"/>
      <p:bldP spid="18" grpId="0"/>
      <p:bldP spid="21" grpId="0" animBg="1"/>
      <p:bldP spid="22" grpId="0"/>
      <p:bldP spid="23" grpId="0"/>
      <p:bldP spid="24" grpId="0" animBg="1"/>
      <p:bldP spid="25" grpId="0"/>
      <p:bldP spid="26" grpId="0"/>
      <p:bldP spid="28" grpId="0" animBg="1"/>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1148" y="448"/>
            <a:ext cx="12856457" cy="7231757"/>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nvGrpSpPr>
          <p:cNvPr id="31" name="组合 30"/>
          <p:cNvGrpSpPr/>
          <p:nvPr/>
        </p:nvGrpSpPr>
        <p:grpSpPr>
          <a:xfrm>
            <a:off x="872253" y="753228"/>
            <a:ext cx="5422486" cy="5263548"/>
            <a:chOff x="155004" y="535406"/>
            <a:chExt cx="3856678" cy="3743635"/>
          </a:xfrm>
        </p:grpSpPr>
        <p:sp>
          <p:nvSpPr>
            <p:cNvPr id="10" name="Freeform 12"/>
            <p:cNvSpPr/>
            <p:nvPr/>
          </p:nvSpPr>
          <p:spPr bwMode="auto">
            <a:xfrm>
              <a:off x="444538" y="922010"/>
              <a:ext cx="3407382" cy="3233916"/>
            </a:xfrm>
            <a:custGeom>
              <a:avLst/>
              <a:gdLst>
                <a:gd name="T0" fmla="*/ 782 w 1778"/>
                <a:gd name="T1" fmla="*/ 124 h 1079"/>
                <a:gd name="T2" fmla="*/ 810 w 1778"/>
                <a:gd name="T3" fmla="*/ 170 h 1079"/>
                <a:gd name="T4" fmla="*/ 802 w 1778"/>
                <a:gd name="T5" fmla="*/ 215 h 1079"/>
                <a:gd name="T6" fmla="*/ 881 w 1778"/>
                <a:gd name="T7" fmla="*/ 197 h 1079"/>
                <a:gd name="T8" fmla="*/ 790 w 1778"/>
                <a:gd name="T9" fmla="*/ 290 h 1079"/>
                <a:gd name="T10" fmla="*/ 1009 w 1778"/>
                <a:gd name="T11" fmla="*/ 184 h 1079"/>
                <a:gd name="T12" fmla="*/ 1232 w 1778"/>
                <a:gd name="T13" fmla="*/ 7 h 1079"/>
                <a:gd name="T14" fmla="*/ 1030 w 1778"/>
                <a:gd name="T15" fmla="*/ 205 h 1079"/>
                <a:gd name="T16" fmla="*/ 1042 w 1778"/>
                <a:gd name="T17" fmla="*/ 209 h 1079"/>
                <a:gd name="T18" fmla="*/ 1177 w 1778"/>
                <a:gd name="T19" fmla="*/ 92 h 1079"/>
                <a:gd name="T20" fmla="*/ 1130 w 1778"/>
                <a:gd name="T21" fmla="*/ 176 h 1079"/>
                <a:gd name="T22" fmla="*/ 1260 w 1778"/>
                <a:gd name="T23" fmla="*/ 97 h 1079"/>
                <a:gd name="T24" fmla="*/ 1120 w 1778"/>
                <a:gd name="T25" fmla="*/ 207 h 1079"/>
                <a:gd name="T26" fmla="*/ 1163 w 1778"/>
                <a:gd name="T27" fmla="*/ 219 h 1079"/>
                <a:gd name="T28" fmla="*/ 1280 w 1778"/>
                <a:gd name="T29" fmla="*/ 136 h 1079"/>
                <a:gd name="T30" fmla="*/ 1368 w 1778"/>
                <a:gd name="T31" fmla="*/ 185 h 1079"/>
                <a:gd name="T32" fmla="*/ 1336 w 1778"/>
                <a:gd name="T33" fmla="*/ 231 h 1079"/>
                <a:gd name="T34" fmla="*/ 1470 w 1778"/>
                <a:gd name="T35" fmla="*/ 275 h 1079"/>
                <a:gd name="T36" fmla="*/ 1610 w 1778"/>
                <a:gd name="T37" fmla="*/ 326 h 1079"/>
                <a:gd name="T38" fmla="*/ 1651 w 1778"/>
                <a:gd name="T39" fmla="*/ 431 h 1079"/>
                <a:gd name="T40" fmla="*/ 1656 w 1778"/>
                <a:gd name="T41" fmla="*/ 473 h 1079"/>
                <a:gd name="T42" fmla="*/ 1408 w 1778"/>
                <a:gd name="T43" fmla="*/ 580 h 1079"/>
                <a:gd name="T44" fmla="*/ 1556 w 1778"/>
                <a:gd name="T45" fmla="*/ 529 h 1079"/>
                <a:gd name="T46" fmla="*/ 1657 w 1778"/>
                <a:gd name="T47" fmla="*/ 511 h 1079"/>
                <a:gd name="T48" fmla="*/ 1682 w 1778"/>
                <a:gd name="T49" fmla="*/ 579 h 1079"/>
                <a:gd name="T50" fmla="*/ 1679 w 1778"/>
                <a:gd name="T51" fmla="*/ 645 h 1079"/>
                <a:gd name="T52" fmla="*/ 1613 w 1778"/>
                <a:gd name="T53" fmla="*/ 699 h 1079"/>
                <a:gd name="T54" fmla="*/ 1702 w 1778"/>
                <a:gd name="T55" fmla="*/ 701 h 1079"/>
                <a:gd name="T56" fmla="*/ 1377 w 1778"/>
                <a:gd name="T57" fmla="*/ 890 h 1079"/>
                <a:gd name="T58" fmla="*/ 1081 w 1778"/>
                <a:gd name="T59" fmla="*/ 1051 h 1079"/>
                <a:gd name="T60" fmla="*/ 970 w 1778"/>
                <a:gd name="T61" fmla="*/ 1036 h 1079"/>
                <a:gd name="T62" fmla="*/ 1066 w 1778"/>
                <a:gd name="T63" fmla="*/ 890 h 1079"/>
                <a:gd name="T64" fmla="*/ 1071 w 1778"/>
                <a:gd name="T65" fmla="*/ 844 h 1079"/>
                <a:gd name="T66" fmla="*/ 579 w 1778"/>
                <a:gd name="T67" fmla="*/ 923 h 1079"/>
                <a:gd name="T68" fmla="*/ 570 w 1778"/>
                <a:gd name="T69" fmla="*/ 903 h 1079"/>
                <a:gd name="T70" fmla="*/ 515 w 1778"/>
                <a:gd name="T71" fmla="*/ 912 h 1079"/>
                <a:gd name="T72" fmla="*/ 355 w 1778"/>
                <a:gd name="T73" fmla="*/ 934 h 1079"/>
                <a:gd name="T74" fmla="*/ 356 w 1778"/>
                <a:gd name="T75" fmla="*/ 977 h 1079"/>
                <a:gd name="T76" fmla="*/ 598 w 1778"/>
                <a:gd name="T77" fmla="*/ 951 h 1079"/>
                <a:gd name="T78" fmla="*/ 858 w 1778"/>
                <a:gd name="T79" fmla="*/ 915 h 1079"/>
                <a:gd name="T80" fmla="*/ 720 w 1778"/>
                <a:gd name="T81" fmla="*/ 940 h 1079"/>
                <a:gd name="T82" fmla="*/ 484 w 1778"/>
                <a:gd name="T83" fmla="*/ 976 h 1079"/>
                <a:gd name="T84" fmla="*/ 287 w 1778"/>
                <a:gd name="T85" fmla="*/ 954 h 1079"/>
                <a:gd name="T86" fmla="*/ 299 w 1778"/>
                <a:gd name="T87" fmla="*/ 868 h 1079"/>
                <a:gd name="T88" fmla="*/ 324 w 1778"/>
                <a:gd name="T89" fmla="*/ 827 h 1079"/>
                <a:gd name="T90" fmla="*/ 309 w 1778"/>
                <a:gd name="T91" fmla="*/ 739 h 1079"/>
                <a:gd name="T92" fmla="*/ 170 w 1778"/>
                <a:gd name="T93" fmla="*/ 754 h 1079"/>
                <a:gd name="T94" fmla="*/ 53 w 1778"/>
                <a:gd name="T95" fmla="*/ 722 h 1079"/>
                <a:gd name="T96" fmla="*/ 27 w 1778"/>
                <a:gd name="T97" fmla="*/ 628 h 1079"/>
                <a:gd name="T98" fmla="*/ 89 w 1778"/>
                <a:gd name="T99" fmla="*/ 508 h 1079"/>
                <a:gd name="T100" fmla="*/ 74 w 1778"/>
                <a:gd name="T101" fmla="*/ 466 h 1079"/>
                <a:gd name="T102" fmla="*/ 45 w 1778"/>
                <a:gd name="T103" fmla="*/ 455 h 1079"/>
                <a:gd name="T104" fmla="*/ 72 w 1778"/>
                <a:gd name="T105" fmla="*/ 400 h 1079"/>
                <a:gd name="T106" fmla="*/ 151 w 1778"/>
                <a:gd name="T107" fmla="*/ 323 h 1079"/>
                <a:gd name="T108" fmla="*/ 179 w 1778"/>
                <a:gd name="T109" fmla="*/ 258 h 1079"/>
                <a:gd name="T110" fmla="*/ 152 w 1778"/>
                <a:gd name="T111" fmla="*/ 188 h 1079"/>
                <a:gd name="T112" fmla="*/ 207 w 1778"/>
                <a:gd name="T113" fmla="*/ 134 h 1079"/>
                <a:gd name="T114" fmla="*/ 114 w 1778"/>
                <a:gd name="T115" fmla="*/ 108 h 1079"/>
                <a:gd name="T116" fmla="*/ 215 w 1778"/>
                <a:gd name="T117" fmla="*/ 80 h 1079"/>
                <a:gd name="T118" fmla="*/ 372 w 1778"/>
                <a:gd name="T119" fmla="*/ 75 h 1079"/>
                <a:gd name="T120" fmla="*/ 570 w 1778"/>
                <a:gd name="T121" fmla="*/ 57 h 1079"/>
                <a:gd name="T122" fmla="*/ 715 w 1778"/>
                <a:gd name="T123" fmla="*/ 21 h 1079"/>
                <a:gd name="T124" fmla="*/ 769 w 1778"/>
                <a:gd name="T125" fmla="*/ 59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78" h="1079">
                  <a:moveTo>
                    <a:pt x="876" y="9"/>
                  </a:moveTo>
                  <a:cubicBezTo>
                    <a:pt x="872" y="10"/>
                    <a:pt x="872" y="10"/>
                    <a:pt x="872" y="10"/>
                  </a:cubicBezTo>
                  <a:cubicBezTo>
                    <a:pt x="871" y="11"/>
                    <a:pt x="871" y="11"/>
                    <a:pt x="871" y="11"/>
                  </a:cubicBezTo>
                  <a:cubicBezTo>
                    <a:pt x="869" y="10"/>
                    <a:pt x="869" y="10"/>
                    <a:pt x="869" y="10"/>
                  </a:cubicBezTo>
                  <a:cubicBezTo>
                    <a:pt x="865" y="14"/>
                    <a:pt x="865" y="14"/>
                    <a:pt x="865" y="14"/>
                  </a:cubicBezTo>
                  <a:cubicBezTo>
                    <a:pt x="864" y="16"/>
                    <a:pt x="871" y="13"/>
                    <a:pt x="862" y="15"/>
                  </a:cubicBezTo>
                  <a:cubicBezTo>
                    <a:pt x="867" y="17"/>
                    <a:pt x="867" y="17"/>
                    <a:pt x="867" y="17"/>
                  </a:cubicBezTo>
                  <a:cubicBezTo>
                    <a:pt x="859" y="21"/>
                    <a:pt x="859" y="21"/>
                    <a:pt x="859" y="21"/>
                  </a:cubicBezTo>
                  <a:cubicBezTo>
                    <a:pt x="861" y="18"/>
                    <a:pt x="861" y="18"/>
                    <a:pt x="861" y="18"/>
                  </a:cubicBezTo>
                  <a:cubicBezTo>
                    <a:pt x="861" y="16"/>
                    <a:pt x="869" y="22"/>
                    <a:pt x="858" y="16"/>
                  </a:cubicBezTo>
                  <a:cubicBezTo>
                    <a:pt x="856" y="19"/>
                    <a:pt x="856" y="19"/>
                    <a:pt x="856" y="19"/>
                  </a:cubicBezTo>
                  <a:cubicBezTo>
                    <a:pt x="855" y="19"/>
                    <a:pt x="856" y="23"/>
                    <a:pt x="854" y="18"/>
                  </a:cubicBezTo>
                  <a:cubicBezTo>
                    <a:pt x="853" y="19"/>
                    <a:pt x="853" y="19"/>
                    <a:pt x="853" y="19"/>
                  </a:cubicBezTo>
                  <a:cubicBezTo>
                    <a:pt x="856" y="22"/>
                    <a:pt x="856" y="22"/>
                    <a:pt x="856" y="22"/>
                  </a:cubicBezTo>
                  <a:cubicBezTo>
                    <a:pt x="852" y="26"/>
                    <a:pt x="852" y="26"/>
                    <a:pt x="852" y="26"/>
                  </a:cubicBezTo>
                  <a:cubicBezTo>
                    <a:pt x="859" y="28"/>
                    <a:pt x="859" y="28"/>
                    <a:pt x="859" y="28"/>
                  </a:cubicBezTo>
                  <a:cubicBezTo>
                    <a:pt x="861" y="28"/>
                    <a:pt x="861" y="28"/>
                    <a:pt x="861" y="28"/>
                  </a:cubicBezTo>
                  <a:cubicBezTo>
                    <a:pt x="862" y="29"/>
                    <a:pt x="856" y="33"/>
                    <a:pt x="863" y="30"/>
                  </a:cubicBezTo>
                  <a:cubicBezTo>
                    <a:pt x="862" y="30"/>
                    <a:pt x="860" y="31"/>
                    <a:pt x="863" y="34"/>
                  </a:cubicBezTo>
                  <a:cubicBezTo>
                    <a:pt x="862" y="34"/>
                    <a:pt x="859" y="35"/>
                    <a:pt x="863" y="38"/>
                  </a:cubicBezTo>
                  <a:cubicBezTo>
                    <a:pt x="863" y="39"/>
                    <a:pt x="863" y="39"/>
                    <a:pt x="863" y="39"/>
                  </a:cubicBezTo>
                  <a:cubicBezTo>
                    <a:pt x="862" y="40"/>
                    <a:pt x="862" y="40"/>
                    <a:pt x="862" y="40"/>
                  </a:cubicBezTo>
                  <a:cubicBezTo>
                    <a:pt x="861" y="37"/>
                    <a:pt x="861" y="37"/>
                    <a:pt x="861" y="37"/>
                  </a:cubicBezTo>
                  <a:cubicBezTo>
                    <a:pt x="856" y="36"/>
                    <a:pt x="856" y="36"/>
                    <a:pt x="856" y="36"/>
                  </a:cubicBezTo>
                  <a:cubicBezTo>
                    <a:pt x="850" y="40"/>
                    <a:pt x="850" y="40"/>
                    <a:pt x="850" y="40"/>
                  </a:cubicBezTo>
                  <a:cubicBezTo>
                    <a:pt x="849" y="40"/>
                    <a:pt x="847" y="40"/>
                    <a:pt x="848" y="43"/>
                  </a:cubicBezTo>
                  <a:cubicBezTo>
                    <a:pt x="852" y="35"/>
                    <a:pt x="852" y="35"/>
                    <a:pt x="852" y="35"/>
                  </a:cubicBezTo>
                  <a:cubicBezTo>
                    <a:pt x="845" y="37"/>
                    <a:pt x="845" y="37"/>
                    <a:pt x="845" y="37"/>
                  </a:cubicBezTo>
                  <a:cubicBezTo>
                    <a:pt x="843" y="40"/>
                    <a:pt x="843" y="40"/>
                    <a:pt x="843" y="40"/>
                  </a:cubicBezTo>
                  <a:cubicBezTo>
                    <a:pt x="842" y="40"/>
                    <a:pt x="841" y="43"/>
                    <a:pt x="840" y="41"/>
                  </a:cubicBezTo>
                  <a:cubicBezTo>
                    <a:pt x="839" y="46"/>
                    <a:pt x="839" y="46"/>
                    <a:pt x="839" y="46"/>
                  </a:cubicBezTo>
                  <a:cubicBezTo>
                    <a:pt x="828" y="49"/>
                    <a:pt x="828" y="49"/>
                    <a:pt x="828" y="49"/>
                  </a:cubicBezTo>
                  <a:cubicBezTo>
                    <a:pt x="825" y="55"/>
                    <a:pt x="825" y="55"/>
                    <a:pt x="825" y="55"/>
                  </a:cubicBezTo>
                  <a:cubicBezTo>
                    <a:pt x="816" y="58"/>
                    <a:pt x="816" y="58"/>
                    <a:pt x="816" y="58"/>
                  </a:cubicBezTo>
                  <a:cubicBezTo>
                    <a:pt x="814" y="63"/>
                    <a:pt x="814" y="63"/>
                    <a:pt x="814" y="63"/>
                  </a:cubicBezTo>
                  <a:cubicBezTo>
                    <a:pt x="809" y="66"/>
                    <a:pt x="809" y="66"/>
                    <a:pt x="809" y="66"/>
                  </a:cubicBezTo>
                  <a:cubicBezTo>
                    <a:pt x="807" y="65"/>
                    <a:pt x="807" y="65"/>
                    <a:pt x="807" y="65"/>
                  </a:cubicBezTo>
                  <a:cubicBezTo>
                    <a:pt x="806" y="66"/>
                    <a:pt x="806" y="66"/>
                    <a:pt x="806" y="66"/>
                  </a:cubicBezTo>
                  <a:cubicBezTo>
                    <a:pt x="805" y="71"/>
                    <a:pt x="805" y="71"/>
                    <a:pt x="805" y="71"/>
                  </a:cubicBezTo>
                  <a:cubicBezTo>
                    <a:pt x="802" y="73"/>
                    <a:pt x="802" y="73"/>
                    <a:pt x="802" y="73"/>
                  </a:cubicBezTo>
                  <a:cubicBezTo>
                    <a:pt x="797" y="73"/>
                    <a:pt x="797" y="73"/>
                    <a:pt x="797" y="73"/>
                  </a:cubicBezTo>
                  <a:cubicBezTo>
                    <a:pt x="795" y="74"/>
                    <a:pt x="796" y="76"/>
                    <a:pt x="793" y="77"/>
                  </a:cubicBezTo>
                  <a:cubicBezTo>
                    <a:pt x="794" y="81"/>
                    <a:pt x="794" y="81"/>
                    <a:pt x="794" y="81"/>
                  </a:cubicBezTo>
                  <a:cubicBezTo>
                    <a:pt x="790" y="83"/>
                    <a:pt x="790" y="83"/>
                    <a:pt x="790" y="83"/>
                  </a:cubicBezTo>
                  <a:cubicBezTo>
                    <a:pt x="783" y="91"/>
                    <a:pt x="783" y="91"/>
                    <a:pt x="783" y="91"/>
                  </a:cubicBezTo>
                  <a:cubicBezTo>
                    <a:pt x="780" y="92"/>
                    <a:pt x="780" y="92"/>
                    <a:pt x="780" y="92"/>
                  </a:cubicBezTo>
                  <a:cubicBezTo>
                    <a:pt x="779" y="95"/>
                    <a:pt x="779" y="95"/>
                    <a:pt x="779" y="95"/>
                  </a:cubicBezTo>
                  <a:cubicBezTo>
                    <a:pt x="780" y="96"/>
                    <a:pt x="780" y="92"/>
                    <a:pt x="781" y="96"/>
                  </a:cubicBezTo>
                  <a:cubicBezTo>
                    <a:pt x="782" y="97"/>
                    <a:pt x="783" y="94"/>
                    <a:pt x="784" y="97"/>
                  </a:cubicBezTo>
                  <a:cubicBezTo>
                    <a:pt x="781" y="99"/>
                    <a:pt x="781" y="99"/>
                    <a:pt x="781" y="99"/>
                  </a:cubicBezTo>
                  <a:cubicBezTo>
                    <a:pt x="779" y="100"/>
                    <a:pt x="790" y="94"/>
                    <a:pt x="779" y="102"/>
                  </a:cubicBezTo>
                  <a:cubicBezTo>
                    <a:pt x="777" y="105"/>
                    <a:pt x="777" y="105"/>
                    <a:pt x="777" y="105"/>
                  </a:cubicBezTo>
                  <a:cubicBezTo>
                    <a:pt x="772" y="105"/>
                    <a:pt x="787" y="95"/>
                    <a:pt x="771" y="109"/>
                  </a:cubicBezTo>
                  <a:cubicBezTo>
                    <a:pt x="768" y="108"/>
                    <a:pt x="768" y="108"/>
                    <a:pt x="768" y="108"/>
                  </a:cubicBezTo>
                  <a:cubicBezTo>
                    <a:pt x="767" y="107"/>
                    <a:pt x="772" y="108"/>
                    <a:pt x="766" y="107"/>
                  </a:cubicBezTo>
                  <a:cubicBezTo>
                    <a:pt x="765" y="112"/>
                    <a:pt x="765" y="112"/>
                    <a:pt x="765" y="112"/>
                  </a:cubicBezTo>
                  <a:cubicBezTo>
                    <a:pt x="769" y="110"/>
                    <a:pt x="769" y="110"/>
                    <a:pt x="769" y="110"/>
                  </a:cubicBezTo>
                  <a:cubicBezTo>
                    <a:pt x="769" y="112"/>
                    <a:pt x="769" y="112"/>
                    <a:pt x="769" y="112"/>
                  </a:cubicBezTo>
                  <a:cubicBezTo>
                    <a:pt x="770" y="113"/>
                    <a:pt x="770" y="113"/>
                    <a:pt x="770" y="113"/>
                  </a:cubicBezTo>
                  <a:cubicBezTo>
                    <a:pt x="768" y="114"/>
                    <a:pt x="768" y="114"/>
                    <a:pt x="768" y="114"/>
                  </a:cubicBezTo>
                  <a:cubicBezTo>
                    <a:pt x="770" y="116"/>
                    <a:pt x="770" y="116"/>
                    <a:pt x="770" y="116"/>
                  </a:cubicBezTo>
                  <a:cubicBezTo>
                    <a:pt x="769" y="117"/>
                    <a:pt x="769" y="117"/>
                    <a:pt x="769" y="117"/>
                  </a:cubicBezTo>
                  <a:cubicBezTo>
                    <a:pt x="773" y="116"/>
                    <a:pt x="773" y="116"/>
                    <a:pt x="773" y="116"/>
                  </a:cubicBezTo>
                  <a:cubicBezTo>
                    <a:pt x="774" y="115"/>
                    <a:pt x="774" y="115"/>
                    <a:pt x="774" y="115"/>
                  </a:cubicBezTo>
                  <a:cubicBezTo>
                    <a:pt x="775" y="116"/>
                    <a:pt x="775" y="116"/>
                    <a:pt x="775" y="116"/>
                  </a:cubicBezTo>
                  <a:cubicBezTo>
                    <a:pt x="772" y="118"/>
                    <a:pt x="772" y="118"/>
                    <a:pt x="772" y="118"/>
                  </a:cubicBezTo>
                  <a:cubicBezTo>
                    <a:pt x="774" y="119"/>
                    <a:pt x="774" y="119"/>
                    <a:pt x="774" y="119"/>
                  </a:cubicBezTo>
                  <a:cubicBezTo>
                    <a:pt x="771" y="121"/>
                    <a:pt x="771" y="121"/>
                    <a:pt x="771" y="121"/>
                  </a:cubicBezTo>
                  <a:cubicBezTo>
                    <a:pt x="771" y="121"/>
                    <a:pt x="772" y="119"/>
                    <a:pt x="771" y="122"/>
                  </a:cubicBezTo>
                  <a:cubicBezTo>
                    <a:pt x="769" y="120"/>
                    <a:pt x="769" y="120"/>
                    <a:pt x="769" y="120"/>
                  </a:cubicBezTo>
                  <a:cubicBezTo>
                    <a:pt x="769" y="124"/>
                    <a:pt x="769" y="124"/>
                    <a:pt x="769" y="124"/>
                  </a:cubicBezTo>
                  <a:cubicBezTo>
                    <a:pt x="764" y="126"/>
                    <a:pt x="764" y="126"/>
                    <a:pt x="764" y="126"/>
                  </a:cubicBezTo>
                  <a:cubicBezTo>
                    <a:pt x="761" y="126"/>
                    <a:pt x="761" y="126"/>
                    <a:pt x="761" y="126"/>
                  </a:cubicBezTo>
                  <a:cubicBezTo>
                    <a:pt x="756" y="130"/>
                    <a:pt x="756" y="130"/>
                    <a:pt x="756" y="130"/>
                  </a:cubicBezTo>
                  <a:cubicBezTo>
                    <a:pt x="756" y="132"/>
                    <a:pt x="756" y="132"/>
                    <a:pt x="756" y="132"/>
                  </a:cubicBezTo>
                  <a:cubicBezTo>
                    <a:pt x="750" y="133"/>
                    <a:pt x="750" y="133"/>
                    <a:pt x="750" y="133"/>
                  </a:cubicBezTo>
                  <a:cubicBezTo>
                    <a:pt x="748" y="136"/>
                    <a:pt x="748" y="136"/>
                    <a:pt x="748" y="136"/>
                  </a:cubicBezTo>
                  <a:cubicBezTo>
                    <a:pt x="750" y="137"/>
                    <a:pt x="750" y="137"/>
                    <a:pt x="750" y="137"/>
                  </a:cubicBezTo>
                  <a:cubicBezTo>
                    <a:pt x="742" y="142"/>
                    <a:pt x="742" y="142"/>
                    <a:pt x="742" y="142"/>
                  </a:cubicBezTo>
                  <a:cubicBezTo>
                    <a:pt x="738" y="139"/>
                    <a:pt x="738" y="139"/>
                    <a:pt x="738" y="139"/>
                  </a:cubicBezTo>
                  <a:cubicBezTo>
                    <a:pt x="733" y="144"/>
                    <a:pt x="733" y="144"/>
                    <a:pt x="733" y="144"/>
                  </a:cubicBezTo>
                  <a:cubicBezTo>
                    <a:pt x="736" y="147"/>
                    <a:pt x="736" y="147"/>
                    <a:pt x="736" y="147"/>
                  </a:cubicBezTo>
                  <a:cubicBezTo>
                    <a:pt x="734" y="148"/>
                    <a:pt x="734" y="148"/>
                    <a:pt x="734" y="148"/>
                  </a:cubicBezTo>
                  <a:cubicBezTo>
                    <a:pt x="731" y="146"/>
                    <a:pt x="741" y="144"/>
                    <a:pt x="732" y="147"/>
                  </a:cubicBezTo>
                  <a:cubicBezTo>
                    <a:pt x="732" y="147"/>
                    <a:pt x="732" y="146"/>
                    <a:pt x="733" y="146"/>
                  </a:cubicBezTo>
                  <a:cubicBezTo>
                    <a:pt x="732" y="145"/>
                    <a:pt x="732" y="145"/>
                    <a:pt x="732" y="145"/>
                  </a:cubicBezTo>
                  <a:cubicBezTo>
                    <a:pt x="729" y="147"/>
                    <a:pt x="729" y="147"/>
                    <a:pt x="729" y="147"/>
                  </a:cubicBezTo>
                  <a:cubicBezTo>
                    <a:pt x="729" y="148"/>
                    <a:pt x="729" y="148"/>
                    <a:pt x="729" y="148"/>
                  </a:cubicBezTo>
                  <a:cubicBezTo>
                    <a:pt x="732" y="149"/>
                    <a:pt x="732" y="149"/>
                    <a:pt x="732" y="149"/>
                  </a:cubicBezTo>
                  <a:cubicBezTo>
                    <a:pt x="729" y="149"/>
                    <a:pt x="729" y="149"/>
                    <a:pt x="729" y="149"/>
                  </a:cubicBezTo>
                  <a:cubicBezTo>
                    <a:pt x="730" y="151"/>
                    <a:pt x="730" y="151"/>
                    <a:pt x="730" y="151"/>
                  </a:cubicBezTo>
                  <a:cubicBezTo>
                    <a:pt x="727" y="152"/>
                    <a:pt x="727" y="152"/>
                    <a:pt x="727" y="152"/>
                  </a:cubicBezTo>
                  <a:cubicBezTo>
                    <a:pt x="727" y="153"/>
                    <a:pt x="727" y="153"/>
                    <a:pt x="727" y="153"/>
                  </a:cubicBezTo>
                  <a:cubicBezTo>
                    <a:pt x="731" y="153"/>
                    <a:pt x="731" y="153"/>
                    <a:pt x="731" y="153"/>
                  </a:cubicBezTo>
                  <a:cubicBezTo>
                    <a:pt x="737" y="148"/>
                    <a:pt x="737" y="148"/>
                    <a:pt x="737" y="148"/>
                  </a:cubicBezTo>
                  <a:cubicBezTo>
                    <a:pt x="742" y="148"/>
                    <a:pt x="742" y="148"/>
                    <a:pt x="742" y="148"/>
                  </a:cubicBezTo>
                  <a:cubicBezTo>
                    <a:pt x="751" y="142"/>
                    <a:pt x="751" y="142"/>
                    <a:pt x="751" y="142"/>
                  </a:cubicBezTo>
                  <a:cubicBezTo>
                    <a:pt x="754" y="144"/>
                    <a:pt x="754" y="144"/>
                    <a:pt x="754" y="144"/>
                  </a:cubicBezTo>
                  <a:cubicBezTo>
                    <a:pt x="759" y="140"/>
                    <a:pt x="759" y="140"/>
                    <a:pt x="759" y="140"/>
                  </a:cubicBezTo>
                  <a:cubicBezTo>
                    <a:pt x="765" y="141"/>
                    <a:pt x="765" y="141"/>
                    <a:pt x="765" y="141"/>
                  </a:cubicBezTo>
                  <a:cubicBezTo>
                    <a:pt x="766" y="141"/>
                    <a:pt x="769" y="140"/>
                    <a:pt x="765" y="138"/>
                  </a:cubicBezTo>
                  <a:cubicBezTo>
                    <a:pt x="765" y="137"/>
                    <a:pt x="765" y="137"/>
                    <a:pt x="765" y="137"/>
                  </a:cubicBezTo>
                  <a:cubicBezTo>
                    <a:pt x="776" y="130"/>
                    <a:pt x="776" y="130"/>
                    <a:pt x="776" y="130"/>
                  </a:cubicBezTo>
                  <a:cubicBezTo>
                    <a:pt x="780" y="130"/>
                    <a:pt x="774" y="125"/>
                    <a:pt x="782" y="126"/>
                  </a:cubicBezTo>
                  <a:cubicBezTo>
                    <a:pt x="784" y="125"/>
                    <a:pt x="784" y="125"/>
                    <a:pt x="784" y="125"/>
                  </a:cubicBezTo>
                  <a:cubicBezTo>
                    <a:pt x="782" y="124"/>
                    <a:pt x="782" y="124"/>
                    <a:pt x="782" y="124"/>
                  </a:cubicBezTo>
                  <a:cubicBezTo>
                    <a:pt x="785" y="121"/>
                    <a:pt x="785" y="121"/>
                    <a:pt x="785" y="121"/>
                  </a:cubicBezTo>
                  <a:cubicBezTo>
                    <a:pt x="789" y="121"/>
                    <a:pt x="789" y="121"/>
                    <a:pt x="789" y="121"/>
                  </a:cubicBezTo>
                  <a:cubicBezTo>
                    <a:pt x="792" y="117"/>
                    <a:pt x="792" y="117"/>
                    <a:pt x="792" y="117"/>
                  </a:cubicBezTo>
                  <a:cubicBezTo>
                    <a:pt x="803" y="108"/>
                    <a:pt x="803" y="108"/>
                    <a:pt x="803" y="108"/>
                  </a:cubicBezTo>
                  <a:cubicBezTo>
                    <a:pt x="805" y="107"/>
                    <a:pt x="805" y="107"/>
                    <a:pt x="805" y="107"/>
                  </a:cubicBezTo>
                  <a:cubicBezTo>
                    <a:pt x="810" y="100"/>
                    <a:pt x="810" y="100"/>
                    <a:pt x="810" y="100"/>
                  </a:cubicBezTo>
                  <a:cubicBezTo>
                    <a:pt x="813" y="99"/>
                    <a:pt x="813" y="99"/>
                    <a:pt x="813" y="99"/>
                  </a:cubicBezTo>
                  <a:cubicBezTo>
                    <a:pt x="815" y="97"/>
                    <a:pt x="815" y="97"/>
                    <a:pt x="815" y="97"/>
                  </a:cubicBezTo>
                  <a:cubicBezTo>
                    <a:pt x="812" y="95"/>
                    <a:pt x="812" y="95"/>
                    <a:pt x="812" y="95"/>
                  </a:cubicBezTo>
                  <a:cubicBezTo>
                    <a:pt x="813" y="92"/>
                    <a:pt x="813" y="96"/>
                    <a:pt x="816" y="94"/>
                  </a:cubicBezTo>
                  <a:cubicBezTo>
                    <a:pt x="815" y="91"/>
                    <a:pt x="815" y="91"/>
                    <a:pt x="815" y="91"/>
                  </a:cubicBezTo>
                  <a:cubicBezTo>
                    <a:pt x="817" y="88"/>
                    <a:pt x="817" y="88"/>
                    <a:pt x="817" y="88"/>
                  </a:cubicBezTo>
                  <a:cubicBezTo>
                    <a:pt x="825" y="88"/>
                    <a:pt x="825" y="88"/>
                    <a:pt x="825" y="88"/>
                  </a:cubicBezTo>
                  <a:cubicBezTo>
                    <a:pt x="826" y="87"/>
                    <a:pt x="826" y="87"/>
                    <a:pt x="826" y="87"/>
                  </a:cubicBezTo>
                  <a:cubicBezTo>
                    <a:pt x="825" y="86"/>
                    <a:pt x="825" y="86"/>
                    <a:pt x="825" y="86"/>
                  </a:cubicBezTo>
                  <a:cubicBezTo>
                    <a:pt x="829" y="87"/>
                    <a:pt x="829" y="87"/>
                    <a:pt x="829" y="87"/>
                  </a:cubicBezTo>
                  <a:cubicBezTo>
                    <a:pt x="831" y="86"/>
                    <a:pt x="831" y="86"/>
                    <a:pt x="831" y="86"/>
                  </a:cubicBezTo>
                  <a:cubicBezTo>
                    <a:pt x="832" y="88"/>
                    <a:pt x="827" y="84"/>
                    <a:pt x="834" y="87"/>
                  </a:cubicBezTo>
                  <a:cubicBezTo>
                    <a:pt x="833" y="81"/>
                    <a:pt x="833" y="81"/>
                    <a:pt x="833" y="81"/>
                  </a:cubicBezTo>
                  <a:cubicBezTo>
                    <a:pt x="832" y="81"/>
                    <a:pt x="837" y="79"/>
                    <a:pt x="831" y="81"/>
                  </a:cubicBezTo>
                  <a:cubicBezTo>
                    <a:pt x="837" y="76"/>
                    <a:pt x="837" y="76"/>
                    <a:pt x="837" y="76"/>
                  </a:cubicBezTo>
                  <a:cubicBezTo>
                    <a:pt x="850" y="69"/>
                    <a:pt x="850" y="69"/>
                    <a:pt x="850" y="69"/>
                  </a:cubicBezTo>
                  <a:cubicBezTo>
                    <a:pt x="853" y="71"/>
                    <a:pt x="853" y="71"/>
                    <a:pt x="853" y="71"/>
                  </a:cubicBezTo>
                  <a:cubicBezTo>
                    <a:pt x="857" y="76"/>
                    <a:pt x="857" y="76"/>
                    <a:pt x="857" y="76"/>
                  </a:cubicBezTo>
                  <a:cubicBezTo>
                    <a:pt x="858" y="76"/>
                    <a:pt x="858" y="76"/>
                    <a:pt x="858" y="76"/>
                  </a:cubicBezTo>
                  <a:cubicBezTo>
                    <a:pt x="858" y="71"/>
                    <a:pt x="862" y="75"/>
                    <a:pt x="866" y="70"/>
                  </a:cubicBezTo>
                  <a:cubicBezTo>
                    <a:pt x="868" y="71"/>
                    <a:pt x="868" y="71"/>
                    <a:pt x="868" y="71"/>
                  </a:cubicBezTo>
                  <a:cubicBezTo>
                    <a:pt x="866" y="74"/>
                    <a:pt x="866" y="74"/>
                    <a:pt x="866" y="74"/>
                  </a:cubicBezTo>
                  <a:cubicBezTo>
                    <a:pt x="873" y="72"/>
                    <a:pt x="873" y="72"/>
                    <a:pt x="873" y="72"/>
                  </a:cubicBezTo>
                  <a:cubicBezTo>
                    <a:pt x="873" y="71"/>
                    <a:pt x="873" y="71"/>
                    <a:pt x="873" y="71"/>
                  </a:cubicBezTo>
                  <a:cubicBezTo>
                    <a:pt x="880" y="67"/>
                    <a:pt x="880" y="67"/>
                    <a:pt x="880" y="67"/>
                  </a:cubicBezTo>
                  <a:cubicBezTo>
                    <a:pt x="889" y="59"/>
                    <a:pt x="889" y="59"/>
                    <a:pt x="889" y="59"/>
                  </a:cubicBezTo>
                  <a:cubicBezTo>
                    <a:pt x="898" y="57"/>
                    <a:pt x="898" y="57"/>
                    <a:pt x="898" y="57"/>
                  </a:cubicBezTo>
                  <a:cubicBezTo>
                    <a:pt x="907" y="57"/>
                    <a:pt x="907" y="57"/>
                    <a:pt x="907" y="57"/>
                  </a:cubicBezTo>
                  <a:cubicBezTo>
                    <a:pt x="908" y="58"/>
                    <a:pt x="908" y="58"/>
                    <a:pt x="908" y="58"/>
                  </a:cubicBezTo>
                  <a:cubicBezTo>
                    <a:pt x="900" y="63"/>
                    <a:pt x="900" y="63"/>
                    <a:pt x="900" y="63"/>
                  </a:cubicBezTo>
                  <a:cubicBezTo>
                    <a:pt x="906" y="63"/>
                    <a:pt x="906" y="63"/>
                    <a:pt x="906" y="63"/>
                  </a:cubicBezTo>
                  <a:cubicBezTo>
                    <a:pt x="904" y="64"/>
                    <a:pt x="904" y="64"/>
                    <a:pt x="904" y="64"/>
                  </a:cubicBezTo>
                  <a:cubicBezTo>
                    <a:pt x="910" y="66"/>
                    <a:pt x="910" y="66"/>
                    <a:pt x="910" y="66"/>
                  </a:cubicBezTo>
                  <a:cubicBezTo>
                    <a:pt x="910" y="69"/>
                    <a:pt x="910" y="69"/>
                    <a:pt x="910" y="69"/>
                  </a:cubicBezTo>
                  <a:cubicBezTo>
                    <a:pt x="904" y="71"/>
                    <a:pt x="904" y="71"/>
                    <a:pt x="904" y="71"/>
                  </a:cubicBezTo>
                  <a:cubicBezTo>
                    <a:pt x="901" y="75"/>
                    <a:pt x="901" y="75"/>
                    <a:pt x="901" y="75"/>
                  </a:cubicBezTo>
                  <a:cubicBezTo>
                    <a:pt x="900" y="73"/>
                    <a:pt x="900" y="73"/>
                    <a:pt x="900" y="73"/>
                  </a:cubicBezTo>
                  <a:cubicBezTo>
                    <a:pt x="894" y="76"/>
                    <a:pt x="894" y="76"/>
                    <a:pt x="894" y="76"/>
                  </a:cubicBezTo>
                  <a:cubicBezTo>
                    <a:pt x="894" y="77"/>
                    <a:pt x="895" y="77"/>
                    <a:pt x="894" y="78"/>
                  </a:cubicBezTo>
                  <a:cubicBezTo>
                    <a:pt x="887" y="79"/>
                    <a:pt x="887" y="79"/>
                    <a:pt x="887" y="79"/>
                  </a:cubicBezTo>
                  <a:cubicBezTo>
                    <a:pt x="887" y="78"/>
                    <a:pt x="885" y="78"/>
                    <a:pt x="886" y="81"/>
                  </a:cubicBezTo>
                  <a:cubicBezTo>
                    <a:pt x="889" y="81"/>
                    <a:pt x="889" y="81"/>
                    <a:pt x="889" y="81"/>
                  </a:cubicBezTo>
                  <a:cubicBezTo>
                    <a:pt x="887" y="82"/>
                    <a:pt x="887" y="82"/>
                    <a:pt x="887" y="82"/>
                  </a:cubicBezTo>
                  <a:cubicBezTo>
                    <a:pt x="884" y="82"/>
                    <a:pt x="884" y="82"/>
                    <a:pt x="884" y="82"/>
                  </a:cubicBezTo>
                  <a:cubicBezTo>
                    <a:pt x="875" y="88"/>
                    <a:pt x="875" y="88"/>
                    <a:pt x="875" y="88"/>
                  </a:cubicBezTo>
                  <a:cubicBezTo>
                    <a:pt x="863" y="97"/>
                    <a:pt x="863" y="97"/>
                    <a:pt x="863" y="97"/>
                  </a:cubicBezTo>
                  <a:cubicBezTo>
                    <a:pt x="866" y="98"/>
                    <a:pt x="866" y="98"/>
                    <a:pt x="866" y="98"/>
                  </a:cubicBezTo>
                  <a:cubicBezTo>
                    <a:pt x="867" y="97"/>
                    <a:pt x="867" y="97"/>
                    <a:pt x="867" y="97"/>
                  </a:cubicBezTo>
                  <a:cubicBezTo>
                    <a:pt x="862" y="103"/>
                    <a:pt x="862" y="103"/>
                    <a:pt x="862" y="103"/>
                  </a:cubicBezTo>
                  <a:cubicBezTo>
                    <a:pt x="862" y="104"/>
                    <a:pt x="862" y="104"/>
                    <a:pt x="862" y="104"/>
                  </a:cubicBezTo>
                  <a:cubicBezTo>
                    <a:pt x="858" y="100"/>
                    <a:pt x="858" y="100"/>
                    <a:pt x="858" y="100"/>
                  </a:cubicBezTo>
                  <a:cubicBezTo>
                    <a:pt x="855" y="103"/>
                    <a:pt x="855" y="103"/>
                    <a:pt x="855" y="103"/>
                  </a:cubicBezTo>
                  <a:cubicBezTo>
                    <a:pt x="858" y="105"/>
                    <a:pt x="858" y="105"/>
                    <a:pt x="858" y="105"/>
                  </a:cubicBezTo>
                  <a:cubicBezTo>
                    <a:pt x="858" y="105"/>
                    <a:pt x="857" y="105"/>
                    <a:pt x="857" y="107"/>
                  </a:cubicBezTo>
                  <a:cubicBezTo>
                    <a:pt x="860" y="110"/>
                    <a:pt x="860" y="110"/>
                    <a:pt x="860" y="110"/>
                  </a:cubicBezTo>
                  <a:cubicBezTo>
                    <a:pt x="856" y="115"/>
                    <a:pt x="850" y="118"/>
                    <a:pt x="845" y="121"/>
                  </a:cubicBezTo>
                  <a:cubicBezTo>
                    <a:pt x="834" y="129"/>
                    <a:pt x="834" y="129"/>
                    <a:pt x="834" y="129"/>
                  </a:cubicBezTo>
                  <a:cubicBezTo>
                    <a:pt x="843" y="121"/>
                    <a:pt x="843" y="121"/>
                    <a:pt x="843" y="121"/>
                  </a:cubicBezTo>
                  <a:cubicBezTo>
                    <a:pt x="844" y="119"/>
                    <a:pt x="850" y="122"/>
                    <a:pt x="845" y="117"/>
                  </a:cubicBezTo>
                  <a:cubicBezTo>
                    <a:pt x="836" y="123"/>
                    <a:pt x="836" y="123"/>
                    <a:pt x="836" y="123"/>
                  </a:cubicBezTo>
                  <a:cubicBezTo>
                    <a:pt x="830" y="132"/>
                    <a:pt x="830" y="132"/>
                    <a:pt x="830" y="132"/>
                  </a:cubicBezTo>
                  <a:cubicBezTo>
                    <a:pt x="832" y="132"/>
                    <a:pt x="832" y="132"/>
                    <a:pt x="832" y="132"/>
                  </a:cubicBezTo>
                  <a:cubicBezTo>
                    <a:pt x="830" y="132"/>
                    <a:pt x="847" y="125"/>
                    <a:pt x="829" y="135"/>
                  </a:cubicBezTo>
                  <a:cubicBezTo>
                    <a:pt x="828" y="132"/>
                    <a:pt x="828" y="132"/>
                    <a:pt x="828" y="132"/>
                  </a:cubicBezTo>
                  <a:cubicBezTo>
                    <a:pt x="825" y="136"/>
                    <a:pt x="825" y="136"/>
                    <a:pt x="825" y="136"/>
                  </a:cubicBezTo>
                  <a:cubicBezTo>
                    <a:pt x="826" y="137"/>
                    <a:pt x="826" y="137"/>
                    <a:pt x="826" y="137"/>
                  </a:cubicBezTo>
                  <a:cubicBezTo>
                    <a:pt x="827" y="136"/>
                    <a:pt x="827" y="136"/>
                    <a:pt x="827" y="136"/>
                  </a:cubicBezTo>
                  <a:cubicBezTo>
                    <a:pt x="825" y="140"/>
                    <a:pt x="825" y="140"/>
                    <a:pt x="825" y="140"/>
                  </a:cubicBezTo>
                  <a:cubicBezTo>
                    <a:pt x="825" y="139"/>
                    <a:pt x="827" y="139"/>
                    <a:pt x="825" y="137"/>
                  </a:cubicBezTo>
                  <a:cubicBezTo>
                    <a:pt x="823" y="137"/>
                    <a:pt x="823" y="137"/>
                    <a:pt x="823" y="137"/>
                  </a:cubicBezTo>
                  <a:cubicBezTo>
                    <a:pt x="823" y="140"/>
                    <a:pt x="823" y="140"/>
                    <a:pt x="823" y="140"/>
                  </a:cubicBezTo>
                  <a:cubicBezTo>
                    <a:pt x="809" y="155"/>
                    <a:pt x="809" y="155"/>
                    <a:pt x="809" y="155"/>
                  </a:cubicBezTo>
                  <a:cubicBezTo>
                    <a:pt x="805" y="157"/>
                    <a:pt x="805" y="157"/>
                    <a:pt x="805" y="157"/>
                  </a:cubicBezTo>
                  <a:cubicBezTo>
                    <a:pt x="805" y="159"/>
                    <a:pt x="805" y="159"/>
                    <a:pt x="805" y="159"/>
                  </a:cubicBezTo>
                  <a:cubicBezTo>
                    <a:pt x="801" y="162"/>
                    <a:pt x="801" y="162"/>
                    <a:pt x="801" y="162"/>
                  </a:cubicBezTo>
                  <a:cubicBezTo>
                    <a:pt x="800" y="161"/>
                    <a:pt x="806" y="161"/>
                    <a:pt x="799" y="161"/>
                  </a:cubicBezTo>
                  <a:cubicBezTo>
                    <a:pt x="799" y="164"/>
                    <a:pt x="799" y="164"/>
                    <a:pt x="799" y="164"/>
                  </a:cubicBezTo>
                  <a:cubicBezTo>
                    <a:pt x="804" y="170"/>
                    <a:pt x="804" y="152"/>
                    <a:pt x="799" y="170"/>
                  </a:cubicBezTo>
                  <a:cubicBezTo>
                    <a:pt x="791" y="170"/>
                    <a:pt x="791" y="170"/>
                    <a:pt x="791" y="170"/>
                  </a:cubicBezTo>
                  <a:cubicBezTo>
                    <a:pt x="788" y="170"/>
                    <a:pt x="788" y="170"/>
                    <a:pt x="788" y="170"/>
                  </a:cubicBezTo>
                  <a:cubicBezTo>
                    <a:pt x="787" y="173"/>
                    <a:pt x="787" y="173"/>
                    <a:pt x="787" y="173"/>
                  </a:cubicBezTo>
                  <a:cubicBezTo>
                    <a:pt x="785" y="172"/>
                    <a:pt x="785" y="172"/>
                    <a:pt x="785" y="172"/>
                  </a:cubicBezTo>
                  <a:cubicBezTo>
                    <a:pt x="783" y="175"/>
                    <a:pt x="783" y="175"/>
                    <a:pt x="783" y="175"/>
                  </a:cubicBezTo>
                  <a:cubicBezTo>
                    <a:pt x="788" y="180"/>
                    <a:pt x="788" y="180"/>
                    <a:pt x="788" y="180"/>
                  </a:cubicBezTo>
                  <a:cubicBezTo>
                    <a:pt x="792" y="177"/>
                    <a:pt x="792" y="177"/>
                    <a:pt x="792" y="177"/>
                  </a:cubicBezTo>
                  <a:cubicBezTo>
                    <a:pt x="792" y="181"/>
                    <a:pt x="792" y="181"/>
                    <a:pt x="792" y="181"/>
                  </a:cubicBezTo>
                  <a:cubicBezTo>
                    <a:pt x="789" y="183"/>
                    <a:pt x="789" y="183"/>
                    <a:pt x="789" y="183"/>
                  </a:cubicBezTo>
                  <a:cubicBezTo>
                    <a:pt x="791" y="185"/>
                    <a:pt x="791" y="185"/>
                    <a:pt x="791" y="185"/>
                  </a:cubicBezTo>
                  <a:cubicBezTo>
                    <a:pt x="791" y="184"/>
                    <a:pt x="793" y="184"/>
                    <a:pt x="794" y="180"/>
                  </a:cubicBezTo>
                  <a:cubicBezTo>
                    <a:pt x="795" y="181"/>
                    <a:pt x="795" y="181"/>
                    <a:pt x="795" y="181"/>
                  </a:cubicBezTo>
                  <a:cubicBezTo>
                    <a:pt x="797" y="181"/>
                    <a:pt x="797" y="181"/>
                    <a:pt x="797" y="181"/>
                  </a:cubicBezTo>
                  <a:cubicBezTo>
                    <a:pt x="797" y="178"/>
                    <a:pt x="797" y="178"/>
                    <a:pt x="797" y="178"/>
                  </a:cubicBezTo>
                  <a:cubicBezTo>
                    <a:pt x="795" y="176"/>
                    <a:pt x="795" y="176"/>
                    <a:pt x="795" y="176"/>
                  </a:cubicBezTo>
                  <a:cubicBezTo>
                    <a:pt x="796" y="172"/>
                    <a:pt x="796" y="172"/>
                    <a:pt x="796" y="172"/>
                  </a:cubicBezTo>
                  <a:cubicBezTo>
                    <a:pt x="801" y="173"/>
                    <a:pt x="801" y="173"/>
                    <a:pt x="801" y="173"/>
                  </a:cubicBezTo>
                  <a:cubicBezTo>
                    <a:pt x="798" y="178"/>
                    <a:pt x="798" y="178"/>
                    <a:pt x="798" y="178"/>
                  </a:cubicBezTo>
                  <a:cubicBezTo>
                    <a:pt x="801" y="177"/>
                    <a:pt x="801" y="177"/>
                    <a:pt x="801" y="177"/>
                  </a:cubicBezTo>
                  <a:cubicBezTo>
                    <a:pt x="801" y="176"/>
                    <a:pt x="807" y="174"/>
                    <a:pt x="802" y="172"/>
                  </a:cubicBezTo>
                  <a:cubicBezTo>
                    <a:pt x="809" y="169"/>
                    <a:pt x="809" y="169"/>
                    <a:pt x="809" y="169"/>
                  </a:cubicBezTo>
                  <a:cubicBezTo>
                    <a:pt x="810" y="169"/>
                    <a:pt x="806" y="170"/>
                    <a:pt x="810" y="170"/>
                  </a:cubicBezTo>
                  <a:cubicBezTo>
                    <a:pt x="811" y="169"/>
                    <a:pt x="811" y="169"/>
                    <a:pt x="811" y="169"/>
                  </a:cubicBezTo>
                  <a:cubicBezTo>
                    <a:pt x="808" y="166"/>
                    <a:pt x="808" y="166"/>
                    <a:pt x="808" y="166"/>
                  </a:cubicBezTo>
                  <a:cubicBezTo>
                    <a:pt x="807" y="168"/>
                    <a:pt x="807" y="168"/>
                    <a:pt x="807" y="168"/>
                  </a:cubicBezTo>
                  <a:cubicBezTo>
                    <a:pt x="806" y="165"/>
                    <a:pt x="806" y="165"/>
                    <a:pt x="806" y="165"/>
                  </a:cubicBezTo>
                  <a:cubicBezTo>
                    <a:pt x="811" y="165"/>
                    <a:pt x="811" y="165"/>
                    <a:pt x="811" y="165"/>
                  </a:cubicBezTo>
                  <a:cubicBezTo>
                    <a:pt x="812" y="165"/>
                    <a:pt x="812" y="165"/>
                    <a:pt x="812" y="165"/>
                  </a:cubicBezTo>
                  <a:cubicBezTo>
                    <a:pt x="813" y="164"/>
                    <a:pt x="801" y="172"/>
                    <a:pt x="818" y="165"/>
                  </a:cubicBezTo>
                  <a:cubicBezTo>
                    <a:pt x="819" y="161"/>
                    <a:pt x="819" y="161"/>
                    <a:pt x="819" y="161"/>
                  </a:cubicBezTo>
                  <a:cubicBezTo>
                    <a:pt x="821" y="160"/>
                    <a:pt x="821" y="160"/>
                    <a:pt x="821" y="160"/>
                  </a:cubicBezTo>
                  <a:cubicBezTo>
                    <a:pt x="824" y="159"/>
                    <a:pt x="824" y="159"/>
                    <a:pt x="824" y="159"/>
                  </a:cubicBezTo>
                  <a:cubicBezTo>
                    <a:pt x="825" y="156"/>
                    <a:pt x="825" y="156"/>
                    <a:pt x="825" y="156"/>
                  </a:cubicBezTo>
                  <a:cubicBezTo>
                    <a:pt x="830" y="155"/>
                    <a:pt x="830" y="155"/>
                    <a:pt x="830" y="155"/>
                  </a:cubicBezTo>
                  <a:cubicBezTo>
                    <a:pt x="832" y="151"/>
                    <a:pt x="832" y="151"/>
                    <a:pt x="832" y="151"/>
                  </a:cubicBezTo>
                  <a:cubicBezTo>
                    <a:pt x="834" y="150"/>
                    <a:pt x="834" y="150"/>
                    <a:pt x="834" y="150"/>
                  </a:cubicBezTo>
                  <a:cubicBezTo>
                    <a:pt x="835" y="147"/>
                    <a:pt x="835" y="147"/>
                    <a:pt x="835" y="147"/>
                  </a:cubicBezTo>
                  <a:cubicBezTo>
                    <a:pt x="836" y="148"/>
                    <a:pt x="836" y="148"/>
                    <a:pt x="836" y="148"/>
                  </a:cubicBezTo>
                  <a:cubicBezTo>
                    <a:pt x="841" y="144"/>
                    <a:pt x="841" y="144"/>
                    <a:pt x="841" y="144"/>
                  </a:cubicBezTo>
                  <a:cubicBezTo>
                    <a:pt x="841" y="143"/>
                    <a:pt x="839" y="148"/>
                    <a:pt x="842" y="142"/>
                  </a:cubicBezTo>
                  <a:cubicBezTo>
                    <a:pt x="844" y="143"/>
                    <a:pt x="844" y="143"/>
                    <a:pt x="844" y="143"/>
                  </a:cubicBezTo>
                  <a:cubicBezTo>
                    <a:pt x="845" y="138"/>
                    <a:pt x="845" y="138"/>
                    <a:pt x="845" y="138"/>
                  </a:cubicBezTo>
                  <a:cubicBezTo>
                    <a:pt x="848" y="137"/>
                    <a:pt x="848" y="137"/>
                    <a:pt x="848" y="137"/>
                  </a:cubicBezTo>
                  <a:cubicBezTo>
                    <a:pt x="850" y="134"/>
                    <a:pt x="850" y="134"/>
                    <a:pt x="850" y="134"/>
                  </a:cubicBezTo>
                  <a:cubicBezTo>
                    <a:pt x="854" y="133"/>
                    <a:pt x="854" y="133"/>
                    <a:pt x="854" y="133"/>
                  </a:cubicBezTo>
                  <a:cubicBezTo>
                    <a:pt x="855" y="130"/>
                    <a:pt x="855" y="130"/>
                    <a:pt x="855" y="130"/>
                  </a:cubicBezTo>
                  <a:cubicBezTo>
                    <a:pt x="859" y="130"/>
                    <a:pt x="859" y="130"/>
                    <a:pt x="859" y="130"/>
                  </a:cubicBezTo>
                  <a:cubicBezTo>
                    <a:pt x="862" y="127"/>
                    <a:pt x="862" y="127"/>
                    <a:pt x="862" y="127"/>
                  </a:cubicBezTo>
                  <a:cubicBezTo>
                    <a:pt x="864" y="127"/>
                    <a:pt x="853" y="131"/>
                    <a:pt x="866" y="126"/>
                  </a:cubicBezTo>
                  <a:cubicBezTo>
                    <a:pt x="866" y="126"/>
                    <a:pt x="868" y="126"/>
                    <a:pt x="865" y="125"/>
                  </a:cubicBezTo>
                  <a:cubicBezTo>
                    <a:pt x="867" y="121"/>
                    <a:pt x="867" y="121"/>
                    <a:pt x="867" y="121"/>
                  </a:cubicBezTo>
                  <a:cubicBezTo>
                    <a:pt x="871" y="120"/>
                    <a:pt x="871" y="120"/>
                    <a:pt x="871" y="120"/>
                  </a:cubicBezTo>
                  <a:cubicBezTo>
                    <a:pt x="875" y="116"/>
                    <a:pt x="875" y="116"/>
                    <a:pt x="875" y="116"/>
                  </a:cubicBezTo>
                  <a:cubicBezTo>
                    <a:pt x="876" y="114"/>
                    <a:pt x="876" y="114"/>
                    <a:pt x="876" y="114"/>
                  </a:cubicBezTo>
                  <a:cubicBezTo>
                    <a:pt x="882" y="111"/>
                    <a:pt x="882" y="111"/>
                    <a:pt x="882" y="111"/>
                  </a:cubicBezTo>
                  <a:cubicBezTo>
                    <a:pt x="884" y="107"/>
                    <a:pt x="884" y="107"/>
                    <a:pt x="884" y="107"/>
                  </a:cubicBezTo>
                  <a:cubicBezTo>
                    <a:pt x="891" y="103"/>
                    <a:pt x="891" y="103"/>
                    <a:pt x="891" y="103"/>
                  </a:cubicBezTo>
                  <a:cubicBezTo>
                    <a:pt x="891" y="100"/>
                    <a:pt x="891" y="100"/>
                    <a:pt x="891" y="100"/>
                  </a:cubicBezTo>
                  <a:cubicBezTo>
                    <a:pt x="894" y="100"/>
                    <a:pt x="894" y="100"/>
                    <a:pt x="894" y="100"/>
                  </a:cubicBezTo>
                  <a:cubicBezTo>
                    <a:pt x="898" y="96"/>
                    <a:pt x="898" y="96"/>
                    <a:pt x="898" y="96"/>
                  </a:cubicBezTo>
                  <a:cubicBezTo>
                    <a:pt x="901" y="96"/>
                    <a:pt x="901" y="96"/>
                    <a:pt x="901" y="96"/>
                  </a:cubicBezTo>
                  <a:cubicBezTo>
                    <a:pt x="900" y="96"/>
                    <a:pt x="900" y="96"/>
                    <a:pt x="900" y="96"/>
                  </a:cubicBezTo>
                  <a:cubicBezTo>
                    <a:pt x="900" y="94"/>
                    <a:pt x="900" y="94"/>
                    <a:pt x="900" y="94"/>
                  </a:cubicBezTo>
                  <a:cubicBezTo>
                    <a:pt x="901" y="94"/>
                    <a:pt x="901" y="94"/>
                    <a:pt x="901" y="94"/>
                  </a:cubicBezTo>
                  <a:cubicBezTo>
                    <a:pt x="901" y="95"/>
                    <a:pt x="902" y="93"/>
                    <a:pt x="901" y="95"/>
                  </a:cubicBezTo>
                  <a:cubicBezTo>
                    <a:pt x="903" y="94"/>
                    <a:pt x="903" y="94"/>
                    <a:pt x="903" y="94"/>
                  </a:cubicBezTo>
                  <a:cubicBezTo>
                    <a:pt x="901" y="93"/>
                    <a:pt x="901" y="93"/>
                    <a:pt x="901" y="93"/>
                  </a:cubicBezTo>
                  <a:cubicBezTo>
                    <a:pt x="908" y="90"/>
                    <a:pt x="908" y="90"/>
                    <a:pt x="908" y="90"/>
                  </a:cubicBezTo>
                  <a:cubicBezTo>
                    <a:pt x="910" y="90"/>
                    <a:pt x="910" y="90"/>
                    <a:pt x="910" y="90"/>
                  </a:cubicBezTo>
                  <a:cubicBezTo>
                    <a:pt x="910" y="94"/>
                    <a:pt x="914" y="86"/>
                    <a:pt x="910" y="94"/>
                  </a:cubicBezTo>
                  <a:cubicBezTo>
                    <a:pt x="913" y="98"/>
                    <a:pt x="913" y="98"/>
                    <a:pt x="913" y="98"/>
                  </a:cubicBezTo>
                  <a:cubicBezTo>
                    <a:pt x="912" y="98"/>
                    <a:pt x="912" y="98"/>
                    <a:pt x="912" y="98"/>
                  </a:cubicBezTo>
                  <a:cubicBezTo>
                    <a:pt x="912" y="100"/>
                    <a:pt x="912" y="100"/>
                    <a:pt x="912" y="100"/>
                  </a:cubicBezTo>
                  <a:cubicBezTo>
                    <a:pt x="908" y="99"/>
                    <a:pt x="908" y="99"/>
                    <a:pt x="908" y="99"/>
                  </a:cubicBezTo>
                  <a:cubicBezTo>
                    <a:pt x="902" y="104"/>
                    <a:pt x="902" y="104"/>
                    <a:pt x="902" y="104"/>
                  </a:cubicBezTo>
                  <a:cubicBezTo>
                    <a:pt x="899" y="102"/>
                    <a:pt x="899" y="102"/>
                    <a:pt x="899" y="102"/>
                  </a:cubicBezTo>
                  <a:cubicBezTo>
                    <a:pt x="899" y="102"/>
                    <a:pt x="899" y="102"/>
                    <a:pt x="899" y="102"/>
                  </a:cubicBezTo>
                  <a:cubicBezTo>
                    <a:pt x="899" y="105"/>
                    <a:pt x="899" y="105"/>
                    <a:pt x="899" y="105"/>
                  </a:cubicBezTo>
                  <a:cubicBezTo>
                    <a:pt x="898" y="105"/>
                    <a:pt x="896" y="104"/>
                    <a:pt x="895" y="105"/>
                  </a:cubicBezTo>
                  <a:cubicBezTo>
                    <a:pt x="899" y="108"/>
                    <a:pt x="899" y="108"/>
                    <a:pt x="899" y="108"/>
                  </a:cubicBezTo>
                  <a:cubicBezTo>
                    <a:pt x="903" y="105"/>
                    <a:pt x="903" y="105"/>
                    <a:pt x="903" y="105"/>
                  </a:cubicBezTo>
                  <a:cubicBezTo>
                    <a:pt x="909" y="109"/>
                    <a:pt x="890" y="102"/>
                    <a:pt x="911" y="109"/>
                  </a:cubicBezTo>
                  <a:cubicBezTo>
                    <a:pt x="913" y="104"/>
                    <a:pt x="913" y="104"/>
                    <a:pt x="913" y="104"/>
                  </a:cubicBezTo>
                  <a:cubicBezTo>
                    <a:pt x="915" y="109"/>
                    <a:pt x="915" y="109"/>
                    <a:pt x="915" y="109"/>
                  </a:cubicBezTo>
                  <a:cubicBezTo>
                    <a:pt x="913" y="114"/>
                    <a:pt x="913" y="108"/>
                    <a:pt x="903" y="112"/>
                  </a:cubicBezTo>
                  <a:cubicBezTo>
                    <a:pt x="892" y="121"/>
                    <a:pt x="892" y="121"/>
                    <a:pt x="892" y="121"/>
                  </a:cubicBezTo>
                  <a:cubicBezTo>
                    <a:pt x="890" y="123"/>
                    <a:pt x="890" y="123"/>
                    <a:pt x="890" y="123"/>
                  </a:cubicBezTo>
                  <a:cubicBezTo>
                    <a:pt x="886" y="126"/>
                    <a:pt x="886" y="126"/>
                    <a:pt x="886" y="126"/>
                  </a:cubicBezTo>
                  <a:cubicBezTo>
                    <a:pt x="885" y="129"/>
                    <a:pt x="885" y="129"/>
                    <a:pt x="885" y="129"/>
                  </a:cubicBezTo>
                  <a:cubicBezTo>
                    <a:pt x="879" y="132"/>
                    <a:pt x="879" y="132"/>
                    <a:pt x="879" y="132"/>
                  </a:cubicBezTo>
                  <a:cubicBezTo>
                    <a:pt x="877" y="137"/>
                    <a:pt x="877" y="137"/>
                    <a:pt x="877" y="137"/>
                  </a:cubicBezTo>
                  <a:cubicBezTo>
                    <a:pt x="869" y="141"/>
                    <a:pt x="869" y="141"/>
                    <a:pt x="869" y="141"/>
                  </a:cubicBezTo>
                  <a:cubicBezTo>
                    <a:pt x="868" y="144"/>
                    <a:pt x="868" y="144"/>
                    <a:pt x="868" y="144"/>
                  </a:cubicBezTo>
                  <a:cubicBezTo>
                    <a:pt x="867" y="143"/>
                    <a:pt x="867" y="143"/>
                    <a:pt x="867" y="143"/>
                  </a:cubicBezTo>
                  <a:cubicBezTo>
                    <a:pt x="857" y="151"/>
                    <a:pt x="857" y="151"/>
                    <a:pt x="857" y="151"/>
                  </a:cubicBezTo>
                  <a:cubicBezTo>
                    <a:pt x="855" y="151"/>
                    <a:pt x="855" y="151"/>
                    <a:pt x="855" y="151"/>
                  </a:cubicBezTo>
                  <a:cubicBezTo>
                    <a:pt x="855" y="153"/>
                    <a:pt x="855" y="153"/>
                    <a:pt x="855" y="153"/>
                  </a:cubicBezTo>
                  <a:cubicBezTo>
                    <a:pt x="854" y="154"/>
                    <a:pt x="849" y="156"/>
                    <a:pt x="851" y="157"/>
                  </a:cubicBezTo>
                  <a:cubicBezTo>
                    <a:pt x="843" y="162"/>
                    <a:pt x="843" y="162"/>
                    <a:pt x="843" y="162"/>
                  </a:cubicBezTo>
                  <a:cubicBezTo>
                    <a:pt x="840" y="165"/>
                    <a:pt x="839" y="165"/>
                    <a:pt x="836" y="170"/>
                  </a:cubicBezTo>
                  <a:cubicBezTo>
                    <a:pt x="841" y="170"/>
                    <a:pt x="841" y="170"/>
                    <a:pt x="841" y="170"/>
                  </a:cubicBezTo>
                  <a:cubicBezTo>
                    <a:pt x="849" y="165"/>
                    <a:pt x="849" y="165"/>
                    <a:pt x="849" y="165"/>
                  </a:cubicBezTo>
                  <a:cubicBezTo>
                    <a:pt x="852" y="164"/>
                    <a:pt x="849" y="175"/>
                    <a:pt x="851" y="161"/>
                  </a:cubicBezTo>
                  <a:cubicBezTo>
                    <a:pt x="853" y="163"/>
                    <a:pt x="853" y="163"/>
                    <a:pt x="853" y="163"/>
                  </a:cubicBezTo>
                  <a:cubicBezTo>
                    <a:pt x="849" y="169"/>
                    <a:pt x="849" y="169"/>
                    <a:pt x="849" y="169"/>
                  </a:cubicBezTo>
                  <a:cubicBezTo>
                    <a:pt x="845" y="170"/>
                    <a:pt x="845" y="170"/>
                    <a:pt x="845" y="170"/>
                  </a:cubicBezTo>
                  <a:cubicBezTo>
                    <a:pt x="844" y="177"/>
                    <a:pt x="844" y="177"/>
                    <a:pt x="844" y="177"/>
                  </a:cubicBezTo>
                  <a:cubicBezTo>
                    <a:pt x="840" y="178"/>
                    <a:pt x="840" y="178"/>
                    <a:pt x="840" y="178"/>
                  </a:cubicBezTo>
                  <a:cubicBezTo>
                    <a:pt x="819" y="198"/>
                    <a:pt x="819" y="198"/>
                    <a:pt x="819" y="198"/>
                  </a:cubicBezTo>
                  <a:cubicBezTo>
                    <a:pt x="817" y="199"/>
                    <a:pt x="817" y="199"/>
                    <a:pt x="817" y="199"/>
                  </a:cubicBezTo>
                  <a:cubicBezTo>
                    <a:pt x="817" y="200"/>
                    <a:pt x="817" y="200"/>
                    <a:pt x="817" y="200"/>
                  </a:cubicBezTo>
                  <a:cubicBezTo>
                    <a:pt x="818" y="201"/>
                    <a:pt x="818" y="201"/>
                    <a:pt x="818" y="201"/>
                  </a:cubicBezTo>
                  <a:cubicBezTo>
                    <a:pt x="826" y="197"/>
                    <a:pt x="826" y="197"/>
                    <a:pt x="826" y="197"/>
                  </a:cubicBezTo>
                  <a:cubicBezTo>
                    <a:pt x="828" y="193"/>
                    <a:pt x="828" y="193"/>
                    <a:pt x="828" y="193"/>
                  </a:cubicBezTo>
                  <a:cubicBezTo>
                    <a:pt x="834" y="189"/>
                    <a:pt x="834" y="189"/>
                    <a:pt x="834" y="189"/>
                  </a:cubicBezTo>
                  <a:cubicBezTo>
                    <a:pt x="837" y="185"/>
                    <a:pt x="837" y="185"/>
                    <a:pt x="837" y="185"/>
                  </a:cubicBezTo>
                  <a:cubicBezTo>
                    <a:pt x="838" y="185"/>
                    <a:pt x="840" y="184"/>
                    <a:pt x="841" y="185"/>
                  </a:cubicBezTo>
                  <a:cubicBezTo>
                    <a:pt x="837" y="189"/>
                    <a:pt x="837" y="189"/>
                    <a:pt x="837" y="189"/>
                  </a:cubicBezTo>
                  <a:cubicBezTo>
                    <a:pt x="837" y="189"/>
                    <a:pt x="833" y="187"/>
                    <a:pt x="835" y="191"/>
                  </a:cubicBezTo>
                  <a:cubicBezTo>
                    <a:pt x="831" y="193"/>
                    <a:pt x="831" y="193"/>
                    <a:pt x="831" y="193"/>
                  </a:cubicBezTo>
                  <a:cubicBezTo>
                    <a:pt x="821" y="202"/>
                    <a:pt x="821" y="202"/>
                    <a:pt x="821" y="202"/>
                  </a:cubicBezTo>
                  <a:cubicBezTo>
                    <a:pt x="820" y="203"/>
                    <a:pt x="828" y="195"/>
                    <a:pt x="820" y="206"/>
                  </a:cubicBezTo>
                  <a:cubicBezTo>
                    <a:pt x="817" y="204"/>
                    <a:pt x="817" y="204"/>
                    <a:pt x="817" y="204"/>
                  </a:cubicBezTo>
                  <a:cubicBezTo>
                    <a:pt x="813" y="206"/>
                    <a:pt x="813" y="206"/>
                    <a:pt x="813" y="206"/>
                  </a:cubicBezTo>
                  <a:cubicBezTo>
                    <a:pt x="814" y="208"/>
                    <a:pt x="814" y="208"/>
                    <a:pt x="814" y="208"/>
                  </a:cubicBezTo>
                  <a:cubicBezTo>
                    <a:pt x="808" y="211"/>
                    <a:pt x="808" y="211"/>
                    <a:pt x="808" y="211"/>
                  </a:cubicBezTo>
                  <a:cubicBezTo>
                    <a:pt x="811" y="213"/>
                    <a:pt x="815" y="204"/>
                    <a:pt x="803" y="211"/>
                  </a:cubicBezTo>
                  <a:cubicBezTo>
                    <a:pt x="802" y="215"/>
                    <a:pt x="802" y="215"/>
                    <a:pt x="802" y="215"/>
                  </a:cubicBezTo>
                  <a:cubicBezTo>
                    <a:pt x="795" y="219"/>
                    <a:pt x="795" y="219"/>
                    <a:pt x="795" y="219"/>
                  </a:cubicBezTo>
                  <a:cubicBezTo>
                    <a:pt x="769" y="238"/>
                    <a:pt x="769" y="238"/>
                    <a:pt x="769" y="238"/>
                  </a:cubicBezTo>
                  <a:cubicBezTo>
                    <a:pt x="760" y="245"/>
                    <a:pt x="760" y="245"/>
                    <a:pt x="760" y="245"/>
                  </a:cubicBezTo>
                  <a:cubicBezTo>
                    <a:pt x="742" y="258"/>
                    <a:pt x="742" y="258"/>
                    <a:pt x="742" y="258"/>
                  </a:cubicBezTo>
                  <a:cubicBezTo>
                    <a:pt x="737" y="260"/>
                    <a:pt x="737" y="260"/>
                    <a:pt x="737" y="260"/>
                  </a:cubicBezTo>
                  <a:cubicBezTo>
                    <a:pt x="729" y="265"/>
                    <a:pt x="729" y="265"/>
                    <a:pt x="729" y="265"/>
                  </a:cubicBezTo>
                  <a:cubicBezTo>
                    <a:pt x="729" y="263"/>
                    <a:pt x="739" y="261"/>
                    <a:pt x="725" y="267"/>
                  </a:cubicBezTo>
                  <a:cubicBezTo>
                    <a:pt x="722" y="270"/>
                    <a:pt x="722" y="270"/>
                    <a:pt x="722" y="270"/>
                  </a:cubicBezTo>
                  <a:cubicBezTo>
                    <a:pt x="725" y="271"/>
                    <a:pt x="725" y="271"/>
                    <a:pt x="725" y="271"/>
                  </a:cubicBezTo>
                  <a:cubicBezTo>
                    <a:pt x="723" y="269"/>
                    <a:pt x="724" y="272"/>
                    <a:pt x="721" y="273"/>
                  </a:cubicBezTo>
                  <a:cubicBezTo>
                    <a:pt x="720" y="272"/>
                    <a:pt x="720" y="272"/>
                    <a:pt x="720" y="272"/>
                  </a:cubicBezTo>
                  <a:cubicBezTo>
                    <a:pt x="714" y="277"/>
                    <a:pt x="714" y="277"/>
                    <a:pt x="714" y="277"/>
                  </a:cubicBezTo>
                  <a:cubicBezTo>
                    <a:pt x="712" y="278"/>
                    <a:pt x="713" y="273"/>
                    <a:pt x="709" y="281"/>
                  </a:cubicBezTo>
                  <a:cubicBezTo>
                    <a:pt x="710" y="283"/>
                    <a:pt x="710" y="283"/>
                    <a:pt x="710" y="283"/>
                  </a:cubicBezTo>
                  <a:cubicBezTo>
                    <a:pt x="706" y="286"/>
                    <a:pt x="706" y="286"/>
                    <a:pt x="706" y="286"/>
                  </a:cubicBezTo>
                  <a:cubicBezTo>
                    <a:pt x="707" y="281"/>
                    <a:pt x="707" y="281"/>
                    <a:pt x="707" y="281"/>
                  </a:cubicBezTo>
                  <a:cubicBezTo>
                    <a:pt x="705" y="282"/>
                    <a:pt x="705" y="282"/>
                    <a:pt x="705" y="282"/>
                  </a:cubicBezTo>
                  <a:cubicBezTo>
                    <a:pt x="702" y="286"/>
                    <a:pt x="702" y="286"/>
                    <a:pt x="702" y="286"/>
                  </a:cubicBezTo>
                  <a:cubicBezTo>
                    <a:pt x="704" y="289"/>
                    <a:pt x="704" y="289"/>
                    <a:pt x="704" y="289"/>
                  </a:cubicBezTo>
                  <a:cubicBezTo>
                    <a:pt x="700" y="291"/>
                    <a:pt x="700" y="291"/>
                    <a:pt x="700" y="291"/>
                  </a:cubicBezTo>
                  <a:cubicBezTo>
                    <a:pt x="697" y="292"/>
                    <a:pt x="697" y="292"/>
                    <a:pt x="697" y="292"/>
                  </a:cubicBezTo>
                  <a:cubicBezTo>
                    <a:pt x="682" y="302"/>
                    <a:pt x="682" y="302"/>
                    <a:pt x="682" y="302"/>
                  </a:cubicBezTo>
                  <a:cubicBezTo>
                    <a:pt x="680" y="304"/>
                    <a:pt x="680" y="304"/>
                    <a:pt x="680" y="304"/>
                  </a:cubicBezTo>
                  <a:cubicBezTo>
                    <a:pt x="685" y="303"/>
                    <a:pt x="685" y="303"/>
                    <a:pt x="685" y="303"/>
                  </a:cubicBezTo>
                  <a:cubicBezTo>
                    <a:pt x="696" y="297"/>
                    <a:pt x="696" y="297"/>
                    <a:pt x="696" y="297"/>
                  </a:cubicBezTo>
                  <a:cubicBezTo>
                    <a:pt x="697" y="295"/>
                    <a:pt x="697" y="295"/>
                    <a:pt x="697" y="295"/>
                  </a:cubicBezTo>
                  <a:cubicBezTo>
                    <a:pt x="703" y="292"/>
                    <a:pt x="703" y="292"/>
                    <a:pt x="703" y="292"/>
                  </a:cubicBezTo>
                  <a:cubicBezTo>
                    <a:pt x="708" y="292"/>
                    <a:pt x="708" y="292"/>
                    <a:pt x="708" y="292"/>
                  </a:cubicBezTo>
                  <a:cubicBezTo>
                    <a:pt x="715" y="287"/>
                    <a:pt x="715" y="287"/>
                    <a:pt x="715" y="287"/>
                  </a:cubicBezTo>
                  <a:cubicBezTo>
                    <a:pt x="719" y="287"/>
                    <a:pt x="719" y="287"/>
                    <a:pt x="719" y="287"/>
                  </a:cubicBezTo>
                  <a:cubicBezTo>
                    <a:pt x="720" y="283"/>
                    <a:pt x="720" y="283"/>
                    <a:pt x="720" y="283"/>
                  </a:cubicBezTo>
                  <a:cubicBezTo>
                    <a:pt x="728" y="280"/>
                    <a:pt x="728" y="280"/>
                    <a:pt x="728" y="280"/>
                  </a:cubicBezTo>
                  <a:cubicBezTo>
                    <a:pt x="732" y="277"/>
                    <a:pt x="732" y="277"/>
                    <a:pt x="732" y="277"/>
                  </a:cubicBezTo>
                  <a:cubicBezTo>
                    <a:pt x="732" y="276"/>
                    <a:pt x="726" y="281"/>
                    <a:pt x="733" y="275"/>
                  </a:cubicBezTo>
                  <a:cubicBezTo>
                    <a:pt x="736" y="277"/>
                    <a:pt x="736" y="277"/>
                    <a:pt x="736" y="277"/>
                  </a:cubicBezTo>
                  <a:cubicBezTo>
                    <a:pt x="738" y="275"/>
                    <a:pt x="738" y="275"/>
                    <a:pt x="738" y="275"/>
                  </a:cubicBezTo>
                  <a:cubicBezTo>
                    <a:pt x="735" y="274"/>
                    <a:pt x="735" y="274"/>
                    <a:pt x="735" y="274"/>
                  </a:cubicBezTo>
                  <a:cubicBezTo>
                    <a:pt x="737" y="272"/>
                    <a:pt x="737" y="272"/>
                    <a:pt x="737" y="272"/>
                  </a:cubicBezTo>
                  <a:cubicBezTo>
                    <a:pt x="738" y="274"/>
                    <a:pt x="738" y="274"/>
                    <a:pt x="738" y="274"/>
                  </a:cubicBezTo>
                  <a:cubicBezTo>
                    <a:pt x="743" y="272"/>
                    <a:pt x="743" y="272"/>
                    <a:pt x="743" y="272"/>
                  </a:cubicBezTo>
                  <a:cubicBezTo>
                    <a:pt x="746" y="268"/>
                    <a:pt x="746" y="268"/>
                    <a:pt x="746" y="268"/>
                  </a:cubicBezTo>
                  <a:cubicBezTo>
                    <a:pt x="749" y="268"/>
                    <a:pt x="749" y="268"/>
                    <a:pt x="749" y="268"/>
                  </a:cubicBezTo>
                  <a:cubicBezTo>
                    <a:pt x="751" y="264"/>
                    <a:pt x="751" y="264"/>
                    <a:pt x="751" y="264"/>
                  </a:cubicBezTo>
                  <a:cubicBezTo>
                    <a:pt x="756" y="263"/>
                    <a:pt x="756" y="263"/>
                    <a:pt x="756" y="263"/>
                  </a:cubicBezTo>
                  <a:cubicBezTo>
                    <a:pt x="757" y="260"/>
                    <a:pt x="757" y="260"/>
                    <a:pt x="757" y="260"/>
                  </a:cubicBezTo>
                  <a:cubicBezTo>
                    <a:pt x="765" y="257"/>
                    <a:pt x="765" y="257"/>
                    <a:pt x="765" y="257"/>
                  </a:cubicBezTo>
                  <a:cubicBezTo>
                    <a:pt x="771" y="252"/>
                    <a:pt x="771" y="252"/>
                    <a:pt x="771" y="252"/>
                  </a:cubicBezTo>
                  <a:cubicBezTo>
                    <a:pt x="771" y="251"/>
                    <a:pt x="762" y="260"/>
                    <a:pt x="775" y="250"/>
                  </a:cubicBezTo>
                  <a:cubicBezTo>
                    <a:pt x="774" y="253"/>
                    <a:pt x="774" y="253"/>
                    <a:pt x="774" y="253"/>
                  </a:cubicBezTo>
                  <a:cubicBezTo>
                    <a:pt x="775" y="254"/>
                    <a:pt x="775" y="254"/>
                    <a:pt x="775" y="254"/>
                  </a:cubicBezTo>
                  <a:cubicBezTo>
                    <a:pt x="776" y="252"/>
                    <a:pt x="776" y="252"/>
                    <a:pt x="776" y="252"/>
                  </a:cubicBezTo>
                  <a:cubicBezTo>
                    <a:pt x="781" y="254"/>
                    <a:pt x="781" y="254"/>
                    <a:pt x="781" y="254"/>
                  </a:cubicBezTo>
                  <a:cubicBezTo>
                    <a:pt x="781" y="250"/>
                    <a:pt x="781" y="250"/>
                    <a:pt x="781" y="250"/>
                  </a:cubicBezTo>
                  <a:cubicBezTo>
                    <a:pt x="779" y="248"/>
                    <a:pt x="779" y="248"/>
                    <a:pt x="779" y="248"/>
                  </a:cubicBezTo>
                  <a:cubicBezTo>
                    <a:pt x="779" y="247"/>
                    <a:pt x="771" y="254"/>
                    <a:pt x="781" y="246"/>
                  </a:cubicBezTo>
                  <a:cubicBezTo>
                    <a:pt x="791" y="238"/>
                    <a:pt x="791" y="238"/>
                    <a:pt x="791" y="238"/>
                  </a:cubicBezTo>
                  <a:cubicBezTo>
                    <a:pt x="795" y="237"/>
                    <a:pt x="795" y="237"/>
                    <a:pt x="795" y="237"/>
                  </a:cubicBezTo>
                  <a:cubicBezTo>
                    <a:pt x="798" y="233"/>
                    <a:pt x="798" y="233"/>
                    <a:pt x="798" y="233"/>
                  </a:cubicBezTo>
                  <a:cubicBezTo>
                    <a:pt x="801" y="233"/>
                    <a:pt x="801" y="233"/>
                    <a:pt x="801" y="233"/>
                  </a:cubicBezTo>
                  <a:cubicBezTo>
                    <a:pt x="801" y="231"/>
                    <a:pt x="801" y="231"/>
                    <a:pt x="801" y="231"/>
                  </a:cubicBezTo>
                  <a:cubicBezTo>
                    <a:pt x="802" y="226"/>
                    <a:pt x="808" y="235"/>
                    <a:pt x="808" y="227"/>
                  </a:cubicBezTo>
                  <a:cubicBezTo>
                    <a:pt x="809" y="224"/>
                    <a:pt x="809" y="224"/>
                    <a:pt x="809" y="224"/>
                  </a:cubicBezTo>
                  <a:cubicBezTo>
                    <a:pt x="812" y="224"/>
                    <a:pt x="812" y="224"/>
                    <a:pt x="812" y="224"/>
                  </a:cubicBezTo>
                  <a:cubicBezTo>
                    <a:pt x="811" y="225"/>
                    <a:pt x="811" y="225"/>
                    <a:pt x="811" y="225"/>
                  </a:cubicBezTo>
                  <a:cubicBezTo>
                    <a:pt x="812" y="225"/>
                    <a:pt x="810" y="222"/>
                    <a:pt x="812" y="226"/>
                  </a:cubicBezTo>
                  <a:cubicBezTo>
                    <a:pt x="814" y="224"/>
                    <a:pt x="814" y="224"/>
                    <a:pt x="814" y="224"/>
                  </a:cubicBezTo>
                  <a:cubicBezTo>
                    <a:pt x="813" y="223"/>
                    <a:pt x="813" y="223"/>
                    <a:pt x="813" y="223"/>
                  </a:cubicBezTo>
                  <a:cubicBezTo>
                    <a:pt x="821" y="216"/>
                    <a:pt x="821" y="216"/>
                    <a:pt x="821" y="216"/>
                  </a:cubicBezTo>
                  <a:cubicBezTo>
                    <a:pt x="824" y="215"/>
                    <a:pt x="824" y="215"/>
                    <a:pt x="824" y="215"/>
                  </a:cubicBezTo>
                  <a:cubicBezTo>
                    <a:pt x="826" y="212"/>
                    <a:pt x="826" y="212"/>
                    <a:pt x="826" y="212"/>
                  </a:cubicBezTo>
                  <a:cubicBezTo>
                    <a:pt x="828" y="213"/>
                    <a:pt x="831" y="208"/>
                    <a:pt x="833" y="212"/>
                  </a:cubicBezTo>
                  <a:cubicBezTo>
                    <a:pt x="833" y="206"/>
                    <a:pt x="833" y="206"/>
                    <a:pt x="833" y="206"/>
                  </a:cubicBezTo>
                  <a:cubicBezTo>
                    <a:pt x="834" y="203"/>
                    <a:pt x="835" y="211"/>
                    <a:pt x="839" y="203"/>
                  </a:cubicBezTo>
                  <a:cubicBezTo>
                    <a:pt x="841" y="203"/>
                    <a:pt x="841" y="203"/>
                    <a:pt x="841" y="203"/>
                  </a:cubicBezTo>
                  <a:cubicBezTo>
                    <a:pt x="841" y="204"/>
                    <a:pt x="841" y="204"/>
                    <a:pt x="841" y="204"/>
                  </a:cubicBezTo>
                  <a:cubicBezTo>
                    <a:pt x="843" y="203"/>
                    <a:pt x="843" y="203"/>
                    <a:pt x="843" y="203"/>
                  </a:cubicBezTo>
                  <a:cubicBezTo>
                    <a:pt x="841" y="201"/>
                    <a:pt x="841" y="201"/>
                    <a:pt x="841" y="201"/>
                  </a:cubicBezTo>
                  <a:cubicBezTo>
                    <a:pt x="841" y="199"/>
                    <a:pt x="841" y="199"/>
                    <a:pt x="841" y="199"/>
                  </a:cubicBezTo>
                  <a:cubicBezTo>
                    <a:pt x="846" y="198"/>
                    <a:pt x="846" y="198"/>
                    <a:pt x="846" y="198"/>
                  </a:cubicBezTo>
                  <a:cubicBezTo>
                    <a:pt x="846" y="196"/>
                    <a:pt x="846" y="196"/>
                    <a:pt x="846" y="196"/>
                  </a:cubicBezTo>
                  <a:cubicBezTo>
                    <a:pt x="851" y="198"/>
                    <a:pt x="851" y="198"/>
                    <a:pt x="851" y="198"/>
                  </a:cubicBezTo>
                  <a:cubicBezTo>
                    <a:pt x="852" y="197"/>
                    <a:pt x="848" y="201"/>
                    <a:pt x="853" y="197"/>
                  </a:cubicBezTo>
                  <a:cubicBezTo>
                    <a:pt x="850" y="194"/>
                    <a:pt x="850" y="194"/>
                    <a:pt x="850" y="194"/>
                  </a:cubicBezTo>
                  <a:cubicBezTo>
                    <a:pt x="859" y="189"/>
                    <a:pt x="859" y="189"/>
                    <a:pt x="859" y="189"/>
                  </a:cubicBezTo>
                  <a:cubicBezTo>
                    <a:pt x="859" y="185"/>
                    <a:pt x="859" y="185"/>
                    <a:pt x="859" y="185"/>
                  </a:cubicBezTo>
                  <a:cubicBezTo>
                    <a:pt x="865" y="183"/>
                    <a:pt x="865" y="183"/>
                    <a:pt x="865" y="183"/>
                  </a:cubicBezTo>
                  <a:cubicBezTo>
                    <a:pt x="866" y="180"/>
                    <a:pt x="866" y="180"/>
                    <a:pt x="866" y="180"/>
                  </a:cubicBezTo>
                  <a:cubicBezTo>
                    <a:pt x="872" y="177"/>
                    <a:pt x="872" y="177"/>
                    <a:pt x="872" y="177"/>
                  </a:cubicBezTo>
                  <a:cubicBezTo>
                    <a:pt x="879" y="178"/>
                    <a:pt x="879" y="178"/>
                    <a:pt x="879" y="178"/>
                  </a:cubicBezTo>
                  <a:cubicBezTo>
                    <a:pt x="880" y="178"/>
                    <a:pt x="880" y="178"/>
                    <a:pt x="880" y="178"/>
                  </a:cubicBezTo>
                  <a:cubicBezTo>
                    <a:pt x="879" y="181"/>
                    <a:pt x="879" y="181"/>
                    <a:pt x="879" y="181"/>
                  </a:cubicBezTo>
                  <a:cubicBezTo>
                    <a:pt x="875" y="180"/>
                    <a:pt x="875" y="180"/>
                    <a:pt x="875" y="180"/>
                  </a:cubicBezTo>
                  <a:cubicBezTo>
                    <a:pt x="872" y="182"/>
                    <a:pt x="872" y="182"/>
                    <a:pt x="872" y="182"/>
                  </a:cubicBezTo>
                  <a:cubicBezTo>
                    <a:pt x="874" y="188"/>
                    <a:pt x="871" y="180"/>
                    <a:pt x="879" y="183"/>
                  </a:cubicBezTo>
                  <a:cubicBezTo>
                    <a:pt x="879" y="184"/>
                    <a:pt x="879" y="184"/>
                    <a:pt x="879" y="184"/>
                  </a:cubicBezTo>
                  <a:cubicBezTo>
                    <a:pt x="880" y="185"/>
                    <a:pt x="880" y="185"/>
                    <a:pt x="880" y="185"/>
                  </a:cubicBezTo>
                  <a:cubicBezTo>
                    <a:pt x="881" y="185"/>
                    <a:pt x="887" y="190"/>
                    <a:pt x="882" y="182"/>
                  </a:cubicBezTo>
                  <a:cubicBezTo>
                    <a:pt x="887" y="182"/>
                    <a:pt x="887" y="182"/>
                    <a:pt x="887" y="182"/>
                  </a:cubicBezTo>
                  <a:cubicBezTo>
                    <a:pt x="885" y="183"/>
                    <a:pt x="885" y="183"/>
                    <a:pt x="885" y="183"/>
                  </a:cubicBezTo>
                  <a:cubicBezTo>
                    <a:pt x="884" y="187"/>
                    <a:pt x="884" y="187"/>
                    <a:pt x="884" y="187"/>
                  </a:cubicBezTo>
                  <a:cubicBezTo>
                    <a:pt x="883" y="187"/>
                    <a:pt x="886" y="188"/>
                    <a:pt x="882" y="187"/>
                  </a:cubicBezTo>
                  <a:cubicBezTo>
                    <a:pt x="881" y="188"/>
                    <a:pt x="881" y="188"/>
                    <a:pt x="881" y="188"/>
                  </a:cubicBezTo>
                  <a:cubicBezTo>
                    <a:pt x="882" y="191"/>
                    <a:pt x="882" y="191"/>
                    <a:pt x="882" y="191"/>
                  </a:cubicBezTo>
                  <a:cubicBezTo>
                    <a:pt x="882" y="194"/>
                    <a:pt x="882" y="194"/>
                    <a:pt x="882" y="194"/>
                  </a:cubicBezTo>
                  <a:cubicBezTo>
                    <a:pt x="881" y="194"/>
                    <a:pt x="881" y="194"/>
                    <a:pt x="881" y="194"/>
                  </a:cubicBezTo>
                  <a:cubicBezTo>
                    <a:pt x="881" y="197"/>
                    <a:pt x="881" y="197"/>
                    <a:pt x="881" y="197"/>
                  </a:cubicBezTo>
                  <a:cubicBezTo>
                    <a:pt x="883" y="199"/>
                    <a:pt x="883" y="199"/>
                    <a:pt x="883" y="199"/>
                  </a:cubicBezTo>
                  <a:cubicBezTo>
                    <a:pt x="886" y="193"/>
                    <a:pt x="886" y="193"/>
                    <a:pt x="886" y="193"/>
                  </a:cubicBezTo>
                  <a:cubicBezTo>
                    <a:pt x="891" y="195"/>
                    <a:pt x="891" y="195"/>
                    <a:pt x="891" y="195"/>
                  </a:cubicBezTo>
                  <a:cubicBezTo>
                    <a:pt x="889" y="198"/>
                    <a:pt x="889" y="198"/>
                    <a:pt x="889" y="198"/>
                  </a:cubicBezTo>
                  <a:cubicBezTo>
                    <a:pt x="884" y="198"/>
                    <a:pt x="884" y="198"/>
                    <a:pt x="884" y="198"/>
                  </a:cubicBezTo>
                  <a:cubicBezTo>
                    <a:pt x="884" y="199"/>
                    <a:pt x="887" y="195"/>
                    <a:pt x="884" y="200"/>
                  </a:cubicBezTo>
                  <a:cubicBezTo>
                    <a:pt x="882" y="198"/>
                    <a:pt x="882" y="198"/>
                    <a:pt x="882" y="198"/>
                  </a:cubicBezTo>
                  <a:cubicBezTo>
                    <a:pt x="876" y="201"/>
                    <a:pt x="876" y="201"/>
                    <a:pt x="876" y="201"/>
                  </a:cubicBezTo>
                  <a:cubicBezTo>
                    <a:pt x="873" y="201"/>
                    <a:pt x="873" y="201"/>
                    <a:pt x="873" y="201"/>
                  </a:cubicBezTo>
                  <a:cubicBezTo>
                    <a:pt x="873" y="205"/>
                    <a:pt x="873" y="205"/>
                    <a:pt x="873" y="205"/>
                  </a:cubicBezTo>
                  <a:cubicBezTo>
                    <a:pt x="869" y="206"/>
                    <a:pt x="869" y="206"/>
                    <a:pt x="869" y="206"/>
                  </a:cubicBezTo>
                  <a:cubicBezTo>
                    <a:pt x="867" y="208"/>
                    <a:pt x="867" y="208"/>
                    <a:pt x="867" y="208"/>
                  </a:cubicBezTo>
                  <a:cubicBezTo>
                    <a:pt x="861" y="209"/>
                    <a:pt x="861" y="209"/>
                    <a:pt x="861" y="209"/>
                  </a:cubicBezTo>
                  <a:cubicBezTo>
                    <a:pt x="861" y="211"/>
                    <a:pt x="861" y="211"/>
                    <a:pt x="861" y="211"/>
                  </a:cubicBezTo>
                  <a:cubicBezTo>
                    <a:pt x="852" y="216"/>
                    <a:pt x="852" y="216"/>
                    <a:pt x="852" y="216"/>
                  </a:cubicBezTo>
                  <a:cubicBezTo>
                    <a:pt x="854" y="212"/>
                    <a:pt x="854" y="212"/>
                    <a:pt x="854" y="212"/>
                  </a:cubicBezTo>
                  <a:cubicBezTo>
                    <a:pt x="855" y="212"/>
                    <a:pt x="854" y="215"/>
                    <a:pt x="851" y="213"/>
                  </a:cubicBezTo>
                  <a:cubicBezTo>
                    <a:pt x="851" y="212"/>
                    <a:pt x="858" y="218"/>
                    <a:pt x="851" y="210"/>
                  </a:cubicBezTo>
                  <a:cubicBezTo>
                    <a:pt x="846" y="212"/>
                    <a:pt x="846" y="212"/>
                    <a:pt x="846" y="212"/>
                  </a:cubicBezTo>
                  <a:cubicBezTo>
                    <a:pt x="845" y="213"/>
                    <a:pt x="845" y="213"/>
                    <a:pt x="845" y="213"/>
                  </a:cubicBezTo>
                  <a:cubicBezTo>
                    <a:pt x="851" y="214"/>
                    <a:pt x="851" y="214"/>
                    <a:pt x="851" y="214"/>
                  </a:cubicBezTo>
                  <a:cubicBezTo>
                    <a:pt x="847" y="219"/>
                    <a:pt x="847" y="219"/>
                    <a:pt x="847" y="219"/>
                  </a:cubicBezTo>
                  <a:cubicBezTo>
                    <a:pt x="847" y="221"/>
                    <a:pt x="847" y="221"/>
                    <a:pt x="847" y="221"/>
                  </a:cubicBezTo>
                  <a:cubicBezTo>
                    <a:pt x="851" y="220"/>
                    <a:pt x="851" y="220"/>
                    <a:pt x="851" y="220"/>
                  </a:cubicBezTo>
                  <a:cubicBezTo>
                    <a:pt x="848" y="223"/>
                    <a:pt x="848" y="223"/>
                    <a:pt x="848" y="223"/>
                  </a:cubicBezTo>
                  <a:cubicBezTo>
                    <a:pt x="844" y="224"/>
                    <a:pt x="844" y="224"/>
                    <a:pt x="844" y="224"/>
                  </a:cubicBezTo>
                  <a:cubicBezTo>
                    <a:pt x="839" y="222"/>
                    <a:pt x="839" y="222"/>
                    <a:pt x="839" y="222"/>
                  </a:cubicBezTo>
                  <a:cubicBezTo>
                    <a:pt x="841" y="220"/>
                    <a:pt x="841" y="220"/>
                    <a:pt x="841" y="220"/>
                  </a:cubicBezTo>
                  <a:cubicBezTo>
                    <a:pt x="843" y="218"/>
                    <a:pt x="843" y="218"/>
                    <a:pt x="843" y="218"/>
                  </a:cubicBezTo>
                  <a:cubicBezTo>
                    <a:pt x="841" y="218"/>
                    <a:pt x="841" y="218"/>
                    <a:pt x="841" y="218"/>
                  </a:cubicBezTo>
                  <a:cubicBezTo>
                    <a:pt x="831" y="225"/>
                    <a:pt x="831" y="225"/>
                    <a:pt x="831" y="225"/>
                  </a:cubicBezTo>
                  <a:cubicBezTo>
                    <a:pt x="829" y="225"/>
                    <a:pt x="842" y="223"/>
                    <a:pt x="827" y="227"/>
                  </a:cubicBezTo>
                  <a:cubicBezTo>
                    <a:pt x="821" y="234"/>
                    <a:pt x="821" y="234"/>
                    <a:pt x="821" y="234"/>
                  </a:cubicBezTo>
                  <a:cubicBezTo>
                    <a:pt x="808" y="242"/>
                    <a:pt x="808" y="242"/>
                    <a:pt x="808" y="242"/>
                  </a:cubicBezTo>
                  <a:cubicBezTo>
                    <a:pt x="807" y="243"/>
                    <a:pt x="807" y="243"/>
                    <a:pt x="807" y="243"/>
                  </a:cubicBezTo>
                  <a:cubicBezTo>
                    <a:pt x="808" y="242"/>
                    <a:pt x="808" y="244"/>
                    <a:pt x="809" y="243"/>
                  </a:cubicBezTo>
                  <a:cubicBezTo>
                    <a:pt x="793" y="254"/>
                    <a:pt x="793" y="254"/>
                    <a:pt x="793" y="254"/>
                  </a:cubicBezTo>
                  <a:cubicBezTo>
                    <a:pt x="791" y="255"/>
                    <a:pt x="791" y="255"/>
                    <a:pt x="791" y="255"/>
                  </a:cubicBezTo>
                  <a:cubicBezTo>
                    <a:pt x="792" y="259"/>
                    <a:pt x="792" y="259"/>
                    <a:pt x="792" y="259"/>
                  </a:cubicBezTo>
                  <a:cubicBezTo>
                    <a:pt x="793" y="259"/>
                    <a:pt x="787" y="261"/>
                    <a:pt x="793" y="258"/>
                  </a:cubicBezTo>
                  <a:cubicBezTo>
                    <a:pt x="793" y="256"/>
                    <a:pt x="793" y="256"/>
                    <a:pt x="793" y="256"/>
                  </a:cubicBezTo>
                  <a:cubicBezTo>
                    <a:pt x="793" y="255"/>
                    <a:pt x="786" y="262"/>
                    <a:pt x="797" y="256"/>
                  </a:cubicBezTo>
                  <a:cubicBezTo>
                    <a:pt x="797" y="254"/>
                    <a:pt x="797" y="254"/>
                    <a:pt x="797" y="254"/>
                  </a:cubicBezTo>
                  <a:cubicBezTo>
                    <a:pt x="806" y="250"/>
                    <a:pt x="806" y="250"/>
                    <a:pt x="806" y="250"/>
                  </a:cubicBezTo>
                  <a:cubicBezTo>
                    <a:pt x="812" y="242"/>
                    <a:pt x="812" y="242"/>
                    <a:pt x="812" y="242"/>
                  </a:cubicBezTo>
                  <a:cubicBezTo>
                    <a:pt x="824" y="234"/>
                    <a:pt x="824" y="234"/>
                    <a:pt x="824" y="234"/>
                  </a:cubicBezTo>
                  <a:cubicBezTo>
                    <a:pt x="823" y="234"/>
                    <a:pt x="823" y="234"/>
                    <a:pt x="823" y="234"/>
                  </a:cubicBezTo>
                  <a:cubicBezTo>
                    <a:pt x="829" y="231"/>
                    <a:pt x="829" y="231"/>
                    <a:pt x="829" y="231"/>
                  </a:cubicBezTo>
                  <a:cubicBezTo>
                    <a:pt x="831" y="227"/>
                    <a:pt x="831" y="227"/>
                    <a:pt x="831" y="227"/>
                  </a:cubicBezTo>
                  <a:cubicBezTo>
                    <a:pt x="837" y="224"/>
                    <a:pt x="837" y="224"/>
                    <a:pt x="837" y="224"/>
                  </a:cubicBezTo>
                  <a:cubicBezTo>
                    <a:pt x="838" y="227"/>
                    <a:pt x="846" y="216"/>
                    <a:pt x="837" y="229"/>
                  </a:cubicBezTo>
                  <a:cubicBezTo>
                    <a:pt x="838" y="229"/>
                    <a:pt x="838" y="229"/>
                    <a:pt x="838" y="229"/>
                  </a:cubicBezTo>
                  <a:cubicBezTo>
                    <a:pt x="837" y="231"/>
                    <a:pt x="837" y="231"/>
                    <a:pt x="837" y="231"/>
                  </a:cubicBezTo>
                  <a:cubicBezTo>
                    <a:pt x="834" y="232"/>
                    <a:pt x="834" y="232"/>
                    <a:pt x="834" y="232"/>
                  </a:cubicBezTo>
                  <a:cubicBezTo>
                    <a:pt x="829" y="231"/>
                    <a:pt x="829" y="231"/>
                    <a:pt x="829" y="231"/>
                  </a:cubicBezTo>
                  <a:cubicBezTo>
                    <a:pt x="827" y="233"/>
                    <a:pt x="827" y="233"/>
                    <a:pt x="827" y="233"/>
                  </a:cubicBezTo>
                  <a:cubicBezTo>
                    <a:pt x="830" y="235"/>
                    <a:pt x="830" y="235"/>
                    <a:pt x="830" y="235"/>
                  </a:cubicBezTo>
                  <a:cubicBezTo>
                    <a:pt x="833" y="235"/>
                    <a:pt x="833" y="235"/>
                    <a:pt x="833" y="235"/>
                  </a:cubicBezTo>
                  <a:cubicBezTo>
                    <a:pt x="823" y="238"/>
                    <a:pt x="823" y="238"/>
                    <a:pt x="823" y="238"/>
                  </a:cubicBezTo>
                  <a:cubicBezTo>
                    <a:pt x="823" y="240"/>
                    <a:pt x="823" y="240"/>
                    <a:pt x="823" y="240"/>
                  </a:cubicBezTo>
                  <a:cubicBezTo>
                    <a:pt x="822" y="241"/>
                    <a:pt x="830" y="241"/>
                    <a:pt x="821" y="240"/>
                  </a:cubicBezTo>
                  <a:cubicBezTo>
                    <a:pt x="814" y="242"/>
                    <a:pt x="814" y="242"/>
                    <a:pt x="814" y="242"/>
                  </a:cubicBezTo>
                  <a:cubicBezTo>
                    <a:pt x="818" y="243"/>
                    <a:pt x="818" y="243"/>
                    <a:pt x="818" y="243"/>
                  </a:cubicBezTo>
                  <a:cubicBezTo>
                    <a:pt x="818" y="244"/>
                    <a:pt x="818" y="245"/>
                    <a:pt x="816" y="244"/>
                  </a:cubicBezTo>
                  <a:cubicBezTo>
                    <a:pt x="817" y="244"/>
                    <a:pt x="820" y="241"/>
                    <a:pt x="817" y="247"/>
                  </a:cubicBezTo>
                  <a:cubicBezTo>
                    <a:pt x="818" y="246"/>
                    <a:pt x="822" y="242"/>
                    <a:pt x="813" y="246"/>
                  </a:cubicBezTo>
                  <a:cubicBezTo>
                    <a:pt x="812" y="246"/>
                    <a:pt x="812" y="246"/>
                    <a:pt x="812" y="246"/>
                  </a:cubicBezTo>
                  <a:cubicBezTo>
                    <a:pt x="815" y="248"/>
                    <a:pt x="815" y="248"/>
                    <a:pt x="815" y="248"/>
                  </a:cubicBezTo>
                  <a:cubicBezTo>
                    <a:pt x="810" y="248"/>
                    <a:pt x="810" y="248"/>
                    <a:pt x="810" y="248"/>
                  </a:cubicBezTo>
                  <a:cubicBezTo>
                    <a:pt x="803" y="254"/>
                    <a:pt x="803" y="254"/>
                    <a:pt x="803" y="254"/>
                  </a:cubicBezTo>
                  <a:cubicBezTo>
                    <a:pt x="803" y="255"/>
                    <a:pt x="803" y="255"/>
                    <a:pt x="803" y="255"/>
                  </a:cubicBezTo>
                  <a:cubicBezTo>
                    <a:pt x="802" y="255"/>
                    <a:pt x="802" y="255"/>
                    <a:pt x="802" y="255"/>
                  </a:cubicBezTo>
                  <a:cubicBezTo>
                    <a:pt x="800" y="256"/>
                    <a:pt x="795" y="255"/>
                    <a:pt x="798" y="259"/>
                  </a:cubicBezTo>
                  <a:cubicBezTo>
                    <a:pt x="795" y="261"/>
                    <a:pt x="795" y="261"/>
                    <a:pt x="795" y="261"/>
                  </a:cubicBezTo>
                  <a:cubicBezTo>
                    <a:pt x="795" y="263"/>
                    <a:pt x="795" y="263"/>
                    <a:pt x="795" y="263"/>
                  </a:cubicBezTo>
                  <a:cubicBezTo>
                    <a:pt x="792" y="263"/>
                    <a:pt x="792" y="263"/>
                    <a:pt x="792" y="263"/>
                  </a:cubicBezTo>
                  <a:cubicBezTo>
                    <a:pt x="792" y="264"/>
                    <a:pt x="792" y="264"/>
                    <a:pt x="792" y="264"/>
                  </a:cubicBezTo>
                  <a:cubicBezTo>
                    <a:pt x="785" y="269"/>
                    <a:pt x="785" y="269"/>
                    <a:pt x="785" y="269"/>
                  </a:cubicBezTo>
                  <a:cubicBezTo>
                    <a:pt x="784" y="272"/>
                    <a:pt x="784" y="272"/>
                    <a:pt x="784" y="272"/>
                  </a:cubicBezTo>
                  <a:cubicBezTo>
                    <a:pt x="776" y="276"/>
                    <a:pt x="776" y="276"/>
                    <a:pt x="776" y="276"/>
                  </a:cubicBezTo>
                  <a:cubicBezTo>
                    <a:pt x="775" y="277"/>
                    <a:pt x="775" y="277"/>
                    <a:pt x="775" y="277"/>
                  </a:cubicBezTo>
                  <a:cubicBezTo>
                    <a:pt x="777" y="278"/>
                    <a:pt x="777" y="278"/>
                    <a:pt x="777" y="278"/>
                  </a:cubicBezTo>
                  <a:cubicBezTo>
                    <a:pt x="775" y="278"/>
                    <a:pt x="775" y="278"/>
                    <a:pt x="775" y="278"/>
                  </a:cubicBezTo>
                  <a:cubicBezTo>
                    <a:pt x="758" y="290"/>
                    <a:pt x="758" y="290"/>
                    <a:pt x="758" y="290"/>
                  </a:cubicBezTo>
                  <a:cubicBezTo>
                    <a:pt x="754" y="294"/>
                    <a:pt x="754" y="294"/>
                    <a:pt x="754" y="294"/>
                  </a:cubicBezTo>
                  <a:cubicBezTo>
                    <a:pt x="747" y="298"/>
                    <a:pt x="747" y="298"/>
                    <a:pt x="747" y="298"/>
                  </a:cubicBezTo>
                  <a:cubicBezTo>
                    <a:pt x="745" y="300"/>
                    <a:pt x="745" y="300"/>
                    <a:pt x="745" y="300"/>
                  </a:cubicBezTo>
                  <a:cubicBezTo>
                    <a:pt x="746" y="301"/>
                    <a:pt x="746" y="301"/>
                    <a:pt x="746" y="301"/>
                  </a:cubicBezTo>
                  <a:cubicBezTo>
                    <a:pt x="747" y="300"/>
                    <a:pt x="747" y="300"/>
                    <a:pt x="747" y="300"/>
                  </a:cubicBezTo>
                  <a:cubicBezTo>
                    <a:pt x="748" y="301"/>
                    <a:pt x="748" y="301"/>
                    <a:pt x="748" y="301"/>
                  </a:cubicBezTo>
                  <a:cubicBezTo>
                    <a:pt x="763" y="293"/>
                    <a:pt x="763" y="293"/>
                    <a:pt x="763" y="293"/>
                  </a:cubicBezTo>
                  <a:cubicBezTo>
                    <a:pt x="766" y="293"/>
                    <a:pt x="766" y="293"/>
                    <a:pt x="766" y="293"/>
                  </a:cubicBezTo>
                  <a:cubicBezTo>
                    <a:pt x="784" y="281"/>
                    <a:pt x="784" y="281"/>
                    <a:pt x="784" y="281"/>
                  </a:cubicBezTo>
                  <a:cubicBezTo>
                    <a:pt x="784" y="278"/>
                    <a:pt x="787" y="284"/>
                    <a:pt x="787" y="280"/>
                  </a:cubicBezTo>
                  <a:cubicBezTo>
                    <a:pt x="802" y="271"/>
                    <a:pt x="802" y="271"/>
                    <a:pt x="802" y="271"/>
                  </a:cubicBezTo>
                  <a:cubicBezTo>
                    <a:pt x="793" y="280"/>
                    <a:pt x="793" y="280"/>
                    <a:pt x="793" y="280"/>
                  </a:cubicBezTo>
                  <a:cubicBezTo>
                    <a:pt x="790" y="283"/>
                    <a:pt x="790" y="283"/>
                    <a:pt x="790" y="283"/>
                  </a:cubicBezTo>
                  <a:cubicBezTo>
                    <a:pt x="799" y="282"/>
                    <a:pt x="799" y="282"/>
                    <a:pt x="799" y="282"/>
                  </a:cubicBezTo>
                  <a:cubicBezTo>
                    <a:pt x="800" y="281"/>
                    <a:pt x="801" y="287"/>
                    <a:pt x="802" y="279"/>
                  </a:cubicBezTo>
                  <a:cubicBezTo>
                    <a:pt x="805" y="281"/>
                    <a:pt x="805" y="281"/>
                    <a:pt x="805" y="281"/>
                  </a:cubicBezTo>
                  <a:cubicBezTo>
                    <a:pt x="797" y="286"/>
                    <a:pt x="797" y="286"/>
                    <a:pt x="797" y="286"/>
                  </a:cubicBezTo>
                  <a:cubicBezTo>
                    <a:pt x="797" y="287"/>
                    <a:pt x="797" y="287"/>
                    <a:pt x="797" y="287"/>
                  </a:cubicBezTo>
                  <a:cubicBezTo>
                    <a:pt x="793" y="290"/>
                    <a:pt x="793" y="290"/>
                    <a:pt x="793" y="290"/>
                  </a:cubicBezTo>
                  <a:cubicBezTo>
                    <a:pt x="793" y="291"/>
                    <a:pt x="793" y="291"/>
                    <a:pt x="793" y="291"/>
                  </a:cubicBezTo>
                  <a:cubicBezTo>
                    <a:pt x="792" y="290"/>
                    <a:pt x="792" y="290"/>
                    <a:pt x="792" y="290"/>
                  </a:cubicBezTo>
                  <a:cubicBezTo>
                    <a:pt x="790" y="290"/>
                    <a:pt x="790" y="290"/>
                    <a:pt x="790" y="290"/>
                  </a:cubicBezTo>
                  <a:cubicBezTo>
                    <a:pt x="789" y="292"/>
                    <a:pt x="789" y="292"/>
                    <a:pt x="789" y="292"/>
                  </a:cubicBezTo>
                  <a:cubicBezTo>
                    <a:pt x="790" y="292"/>
                    <a:pt x="790" y="292"/>
                    <a:pt x="790" y="292"/>
                  </a:cubicBezTo>
                  <a:cubicBezTo>
                    <a:pt x="790" y="294"/>
                    <a:pt x="790" y="294"/>
                    <a:pt x="790" y="294"/>
                  </a:cubicBezTo>
                  <a:cubicBezTo>
                    <a:pt x="785" y="296"/>
                    <a:pt x="798" y="298"/>
                    <a:pt x="785" y="295"/>
                  </a:cubicBezTo>
                  <a:cubicBezTo>
                    <a:pt x="783" y="299"/>
                    <a:pt x="783" y="299"/>
                    <a:pt x="783" y="299"/>
                  </a:cubicBezTo>
                  <a:cubicBezTo>
                    <a:pt x="784" y="301"/>
                    <a:pt x="784" y="301"/>
                    <a:pt x="784" y="301"/>
                  </a:cubicBezTo>
                  <a:cubicBezTo>
                    <a:pt x="785" y="301"/>
                    <a:pt x="788" y="302"/>
                    <a:pt x="787" y="298"/>
                  </a:cubicBezTo>
                  <a:cubicBezTo>
                    <a:pt x="788" y="299"/>
                    <a:pt x="790" y="298"/>
                    <a:pt x="791" y="298"/>
                  </a:cubicBezTo>
                  <a:cubicBezTo>
                    <a:pt x="790" y="297"/>
                    <a:pt x="790" y="297"/>
                    <a:pt x="790" y="297"/>
                  </a:cubicBezTo>
                  <a:cubicBezTo>
                    <a:pt x="789" y="298"/>
                    <a:pt x="789" y="298"/>
                    <a:pt x="789" y="298"/>
                  </a:cubicBezTo>
                  <a:cubicBezTo>
                    <a:pt x="790" y="295"/>
                    <a:pt x="780" y="302"/>
                    <a:pt x="793" y="296"/>
                  </a:cubicBezTo>
                  <a:cubicBezTo>
                    <a:pt x="791" y="301"/>
                    <a:pt x="791" y="301"/>
                    <a:pt x="791" y="301"/>
                  </a:cubicBezTo>
                  <a:cubicBezTo>
                    <a:pt x="798" y="302"/>
                    <a:pt x="798" y="302"/>
                    <a:pt x="798" y="302"/>
                  </a:cubicBezTo>
                  <a:cubicBezTo>
                    <a:pt x="794" y="301"/>
                    <a:pt x="800" y="308"/>
                    <a:pt x="798" y="299"/>
                  </a:cubicBezTo>
                  <a:cubicBezTo>
                    <a:pt x="795" y="299"/>
                    <a:pt x="795" y="299"/>
                    <a:pt x="795" y="299"/>
                  </a:cubicBezTo>
                  <a:cubicBezTo>
                    <a:pt x="796" y="297"/>
                    <a:pt x="800" y="296"/>
                    <a:pt x="801" y="300"/>
                  </a:cubicBezTo>
                  <a:cubicBezTo>
                    <a:pt x="809" y="298"/>
                    <a:pt x="809" y="298"/>
                    <a:pt x="809" y="298"/>
                  </a:cubicBezTo>
                  <a:cubicBezTo>
                    <a:pt x="810" y="294"/>
                    <a:pt x="810" y="294"/>
                    <a:pt x="810" y="294"/>
                  </a:cubicBezTo>
                  <a:cubicBezTo>
                    <a:pt x="810" y="296"/>
                    <a:pt x="810" y="296"/>
                    <a:pt x="810" y="296"/>
                  </a:cubicBezTo>
                  <a:cubicBezTo>
                    <a:pt x="819" y="297"/>
                    <a:pt x="819" y="297"/>
                    <a:pt x="819" y="297"/>
                  </a:cubicBezTo>
                  <a:cubicBezTo>
                    <a:pt x="820" y="295"/>
                    <a:pt x="820" y="295"/>
                    <a:pt x="820" y="295"/>
                  </a:cubicBezTo>
                  <a:cubicBezTo>
                    <a:pt x="824" y="295"/>
                    <a:pt x="824" y="295"/>
                    <a:pt x="824" y="295"/>
                  </a:cubicBezTo>
                  <a:cubicBezTo>
                    <a:pt x="824" y="292"/>
                    <a:pt x="824" y="292"/>
                    <a:pt x="824" y="292"/>
                  </a:cubicBezTo>
                  <a:cubicBezTo>
                    <a:pt x="827" y="289"/>
                    <a:pt x="825" y="295"/>
                    <a:pt x="827" y="295"/>
                  </a:cubicBezTo>
                  <a:cubicBezTo>
                    <a:pt x="829" y="294"/>
                    <a:pt x="829" y="294"/>
                    <a:pt x="829" y="294"/>
                  </a:cubicBezTo>
                  <a:cubicBezTo>
                    <a:pt x="831" y="295"/>
                    <a:pt x="831" y="295"/>
                    <a:pt x="831" y="295"/>
                  </a:cubicBezTo>
                  <a:cubicBezTo>
                    <a:pt x="833" y="292"/>
                    <a:pt x="833" y="292"/>
                    <a:pt x="833" y="292"/>
                  </a:cubicBezTo>
                  <a:cubicBezTo>
                    <a:pt x="844" y="291"/>
                    <a:pt x="844" y="291"/>
                    <a:pt x="844" y="291"/>
                  </a:cubicBezTo>
                  <a:cubicBezTo>
                    <a:pt x="844" y="290"/>
                    <a:pt x="844" y="290"/>
                    <a:pt x="844" y="290"/>
                  </a:cubicBezTo>
                  <a:cubicBezTo>
                    <a:pt x="847" y="291"/>
                    <a:pt x="847" y="291"/>
                    <a:pt x="847" y="291"/>
                  </a:cubicBezTo>
                  <a:cubicBezTo>
                    <a:pt x="851" y="289"/>
                    <a:pt x="851" y="289"/>
                    <a:pt x="851" y="289"/>
                  </a:cubicBezTo>
                  <a:cubicBezTo>
                    <a:pt x="860" y="288"/>
                    <a:pt x="860" y="288"/>
                    <a:pt x="860" y="288"/>
                  </a:cubicBezTo>
                  <a:cubicBezTo>
                    <a:pt x="862" y="286"/>
                    <a:pt x="862" y="286"/>
                    <a:pt x="862" y="286"/>
                  </a:cubicBezTo>
                  <a:cubicBezTo>
                    <a:pt x="861" y="286"/>
                    <a:pt x="859" y="289"/>
                    <a:pt x="865" y="287"/>
                  </a:cubicBezTo>
                  <a:cubicBezTo>
                    <a:pt x="866" y="286"/>
                    <a:pt x="866" y="286"/>
                    <a:pt x="866" y="286"/>
                  </a:cubicBezTo>
                  <a:cubicBezTo>
                    <a:pt x="867" y="287"/>
                    <a:pt x="867" y="287"/>
                    <a:pt x="867" y="287"/>
                  </a:cubicBezTo>
                  <a:cubicBezTo>
                    <a:pt x="863" y="289"/>
                    <a:pt x="863" y="289"/>
                    <a:pt x="863" y="289"/>
                  </a:cubicBezTo>
                  <a:cubicBezTo>
                    <a:pt x="863" y="291"/>
                    <a:pt x="863" y="291"/>
                    <a:pt x="863" y="291"/>
                  </a:cubicBezTo>
                  <a:cubicBezTo>
                    <a:pt x="868" y="291"/>
                    <a:pt x="868" y="291"/>
                    <a:pt x="868" y="291"/>
                  </a:cubicBezTo>
                  <a:cubicBezTo>
                    <a:pt x="871" y="287"/>
                    <a:pt x="871" y="287"/>
                    <a:pt x="871" y="287"/>
                  </a:cubicBezTo>
                  <a:cubicBezTo>
                    <a:pt x="869" y="286"/>
                    <a:pt x="869" y="286"/>
                    <a:pt x="869" y="286"/>
                  </a:cubicBezTo>
                  <a:cubicBezTo>
                    <a:pt x="880" y="283"/>
                    <a:pt x="880" y="283"/>
                    <a:pt x="880" y="283"/>
                  </a:cubicBezTo>
                  <a:cubicBezTo>
                    <a:pt x="880" y="283"/>
                    <a:pt x="880" y="283"/>
                    <a:pt x="880" y="283"/>
                  </a:cubicBezTo>
                  <a:cubicBezTo>
                    <a:pt x="882" y="281"/>
                    <a:pt x="882" y="281"/>
                    <a:pt x="882" y="281"/>
                  </a:cubicBezTo>
                  <a:cubicBezTo>
                    <a:pt x="884" y="282"/>
                    <a:pt x="884" y="282"/>
                    <a:pt x="884" y="282"/>
                  </a:cubicBezTo>
                  <a:cubicBezTo>
                    <a:pt x="886" y="284"/>
                    <a:pt x="888" y="281"/>
                    <a:pt x="890" y="282"/>
                  </a:cubicBezTo>
                  <a:cubicBezTo>
                    <a:pt x="890" y="283"/>
                    <a:pt x="892" y="281"/>
                    <a:pt x="890" y="283"/>
                  </a:cubicBezTo>
                  <a:cubicBezTo>
                    <a:pt x="890" y="283"/>
                    <a:pt x="891" y="283"/>
                    <a:pt x="891" y="283"/>
                  </a:cubicBezTo>
                  <a:cubicBezTo>
                    <a:pt x="892" y="280"/>
                    <a:pt x="892" y="280"/>
                    <a:pt x="892" y="280"/>
                  </a:cubicBezTo>
                  <a:cubicBezTo>
                    <a:pt x="899" y="279"/>
                    <a:pt x="899" y="279"/>
                    <a:pt x="899" y="279"/>
                  </a:cubicBezTo>
                  <a:cubicBezTo>
                    <a:pt x="899" y="275"/>
                    <a:pt x="899" y="275"/>
                    <a:pt x="899" y="275"/>
                  </a:cubicBezTo>
                  <a:cubicBezTo>
                    <a:pt x="904" y="278"/>
                    <a:pt x="904" y="278"/>
                    <a:pt x="904" y="278"/>
                  </a:cubicBezTo>
                  <a:cubicBezTo>
                    <a:pt x="909" y="277"/>
                    <a:pt x="909" y="277"/>
                    <a:pt x="909" y="277"/>
                  </a:cubicBezTo>
                  <a:cubicBezTo>
                    <a:pt x="908" y="275"/>
                    <a:pt x="908" y="275"/>
                    <a:pt x="908" y="275"/>
                  </a:cubicBezTo>
                  <a:cubicBezTo>
                    <a:pt x="911" y="271"/>
                    <a:pt x="911" y="271"/>
                    <a:pt x="911" y="271"/>
                  </a:cubicBezTo>
                  <a:cubicBezTo>
                    <a:pt x="913" y="271"/>
                    <a:pt x="913" y="271"/>
                    <a:pt x="913" y="271"/>
                  </a:cubicBezTo>
                  <a:cubicBezTo>
                    <a:pt x="916" y="271"/>
                    <a:pt x="916" y="271"/>
                    <a:pt x="916" y="271"/>
                  </a:cubicBezTo>
                  <a:cubicBezTo>
                    <a:pt x="920" y="268"/>
                    <a:pt x="920" y="268"/>
                    <a:pt x="920" y="268"/>
                  </a:cubicBezTo>
                  <a:cubicBezTo>
                    <a:pt x="921" y="271"/>
                    <a:pt x="921" y="271"/>
                    <a:pt x="921" y="271"/>
                  </a:cubicBezTo>
                  <a:cubicBezTo>
                    <a:pt x="925" y="271"/>
                    <a:pt x="925" y="271"/>
                    <a:pt x="925" y="271"/>
                  </a:cubicBezTo>
                  <a:cubicBezTo>
                    <a:pt x="926" y="272"/>
                    <a:pt x="919" y="273"/>
                    <a:pt x="926" y="268"/>
                  </a:cubicBezTo>
                  <a:cubicBezTo>
                    <a:pt x="923" y="267"/>
                    <a:pt x="923" y="267"/>
                    <a:pt x="923" y="267"/>
                  </a:cubicBezTo>
                  <a:cubicBezTo>
                    <a:pt x="923" y="267"/>
                    <a:pt x="920" y="268"/>
                    <a:pt x="924" y="266"/>
                  </a:cubicBezTo>
                  <a:cubicBezTo>
                    <a:pt x="920" y="266"/>
                    <a:pt x="920" y="266"/>
                    <a:pt x="920" y="266"/>
                  </a:cubicBezTo>
                  <a:cubicBezTo>
                    <a:pt x="920" y="262"/>
                    <a:pt x="920" y="262"/>
                    <a:pt x="920" y="262"/>
                  </a:cubicBezTo>
                  <a:cubicBezTo>
                    <a:pt x="922" y="260"/>
                    <a:pt x="922" y="260"/>
                    <a:pt x="922" y="260"/>
                  </a:cubicBezTo>
                  <a:cubicBezTo>
                    <a:pt x="928" y="261"/>
                    <a:pt x="928" y="261"/>
                    <a:pt x="928" y="261"/>
                  </a:cubicBezTo>
                  <a:cubicBezTo>
                    <a:pt x="934" y="257"/>
                    <a:pt x="934" y="257"/>
                    <a:pt x="934" y="257"/>
                  </a:cubicBezTo>
                  <a:cubicBezTo>
                    <a:pt x="935" y="258"/>
                    <a:pt x="937" y="256"/>
                    <a:pt x="939" y="255"/>
                  </a:cubicBezTo>
                  <a:cubicBezTo>
                    <a:pt x="940" y="256"/>
                    <a:pt x="940" y="256"/>
                    <a:pt x="940" y="256"/>
                  </a:cubicBezTo>
                  <a:cubicBezTo>
                    <a:pt x="944" y="252"/>
                    <a:pt x="944" y="252"/>
                    <a:pt x="944" y="252"/>
                  </a:cubicBezTo>
                  <a:cubicBezTo>
                    <a:pt x="945" y="250"/>
                    <a:pt x="945" y="250"/>
                    <a:pt x="945" y="250"/>
                  </a:cubicBezTo>
                  <a:cubicBezTo>
                    <a:pt x="947" y="248"/>
                    <a:pt x="947" y="248"/>
                    <a:pt x="947" y="248"/>
                  </a:cubicBezTo>
                  <a:cubicBezTo>
                    <a:pt x="955" y="246"/>
                    <a:pt x="955" y="246"/>
                    <a:pt x="955" y="246"/>
                  </a:cubicBezTo>
                  <a:cubicBezTo>
                    <a:pt x="954" y="245"/>
                    <a:pt x="957" y="242"/>
                    <a:pt x="952" y="243"/>
                  </a:cubicBezTo>
                  <a:cubicBezTo>
                    <a:pt x="957" y="241"/>
                    <a:pt x="957" y="241"/>
                    <a:pt x="957" y="241"/>
                  </a:cubicBezTo>
                  <a:cubicBezTo>
                    <a:pt x="956" y="240"/>
                    <a:pt x="956" y="240"/>
                    <a:pt x="956" y="240"/>
                  </a:cubicBezTo>
                  <a:cubicBezTo>
                    <a:pt x="959" y="239"/>
                    <a:pt x="959" y="239"/>
                    <a:pt x="959" y="239"/>
                  </a:cubicBezTo>
                  <a:cubicBezTo>
                    <a:pt x="968" y="230"/>
                    <a:pt x="968" y="230"/>
                    <a:pt x="968" y="230"/>
                  </a:cubicBezTo>
                  <a:cubicBezTo>
                    <a:pt x="968" y="229"/>
                    <a:pt x="965" y="231"/>
                    <a:pt x="968" y="227"/>
                  </a:cubicBezTo>
                  <a:cubicBezTo>
                    <a:pt x="973" y="229"/>
                    <a:pt x="973" y="229"/>
                    <a:pt x="973" y="229"/>
                  </a:cubicBezTo>
                  <a:cubicBezTo>
                    <a:pt x="977" y="223"/>
                    <a:pt x="977" y="223"/>
                    <a:pt x="977" y="223"/>
                  </a:cubicBezTo>
                  <a:cubicBezTo>
                    <a:pt x="973" y="222"/>
                    <a:pt x="973" y="222"/>
                    <a:pt x="973" y="222"/>
                  </a:cubicBezTo>
                  <a:cubicBezTo>
                    <a:pt x="973" y="222"/>
                    <a:pt x="977" y="222"/>
                    <a:pt x="972" y="220"/>
                  </a:cubicBezTo>
                  <a:cubicBezTo>
                    <a:pt x="981" y="212"/>
                    <a:pt x="981" y="212"/>
                    <a:pt x="981" y="212"/>
                  </a:cubicBezTo>
                  <a:cubicBezTo>
                    <a:pt x="981" y="215"/>
                    <a:pt x="981" y="215"/>
                    <a:pt x="981" y="215"/>
                  </a:cubicBezTo>
                  <a:cubicBezTo>
                    <a:pt x="988" y="214"/>
                    <a:pt x="988" y="214"/>
                    <a:pt x="988" y="214"/>
                  </a:cubicBezTo>
                  <a:cubicBezTo>
                    <a:pt x="989" y="215"/>
                    <a:pt x="982" y="217"/>
                    <a:pt x="991" y="215"/>
                  </a:cubicBezTo>
                  <a:cubicBezTo>
                    <a:pt x="989" y="210"/>
                    <a:pt x="989" y="210"/>
                    <a:pt x="989" y="210"/>
                  </a:cubicBezTo>
                  <a:cubicBezTo>
                    <a:pt x="987" y="211"/>
                    <a:pt x="987" y="211"/>
                    <a:pt x="987" y="211"/>
                  </a:cubicBezTo>
                  <a:cubicBezTo>
                    <a:pt x="986" y="211"/>
                    <a:pt x="986" y="211"/>
                    <a:pt x="986" y="211"/>
                  </a:cubicBezTo>
                  <a:cubicBezTo>
                    <a:pt x="989" y="207"/>
                    <a:pt x="989" y="207"/>
                    <a:pt x="989" y="207"/>
                  </a:cubicBezTo>
                  <a:cubicBezTo>
                    <a:pt x="992" y="208"/>
                    <a:pt x="992" y="208"/>
                    <a:pt x="992" y="208"/>
                  </a:cubicBezTo>
                  <a:cubicBezTo>
                    <a:pt x="997" y="210"/>
                    <a:pt x="997" y="210"/>
                    <a:pt x="997" y="210"/>
                  </a:cubicBezTo>
                  <a:cubicBezTo>
                    <a:pt x="998" y="209"/>
                    <a:pt x="998" y="209"/>
                    <a:pt x="998" y="209"/>
                  </a:cubicBezTo>
                  <a:cubicBezTo>
                    <a:pt x="994" y="206"/>
                    <a:pt x="994" y="206"/>
                    <a:pt x="994" y="206"/>
                  </a:cubicBezTo>
                  <a:cubicBezTo>
                    <a:pt x="1002" y="200"/>
                    <a:pt x="1002" y="200"/>
                    <a:pt x="1002" y="200"/>
                  </a:cubicBezTo>
                  <a:cubicBezTo>
                    <a:pt x="1001" y="198"/>
                    <a:pt x="1001" y="198"/>
                    <a:pt x="1001" y="198"/>
                  </a:cubicBezTo>
                  <a:cubicBezTo>
                    <a:pt x="998" y="198"/>
                    <a:pt x="998" y="198"/>
                    <a:pt x="998" y="198"/>
                  </a:cubicBezTo>
                  <a:cubicBezTo>
                    <a:pt x="997" y="198"/>
                    <a:pt x="997" y="198"/>
                    <a:pt x="997" y="198"/>
                  </a:cubicBezTo>
                  <a:cubicBezTo>
                    <a:pt x="1002" y="194"/>
                    <a:pt x="1002" y="194"/>
                    <a:pt x="1002" y="194"/>
                  </a:cubicBezTo>
                  <a:cubicBezTo>
                    <a:pt x="1004" y="196"/>
                    <a:pt x="997" y="195"/>
                    <a:pt x="1004" y="197"/>
                  </a:cubicBezTo>
                  <a:cubicBezTo>
                    <a:pt x="1010" y="194"/>
                    <a:pt x="1010" y="194"/>
                    <a:pt x="1010" y="194"/>
                  </a:cubicBezTo>
                  <a:cubicBezTo>
                    <a:pt x="1008" y="190"/>
                    <a:pt x="1008" y="190"/>
                    <a:pt x="1008" y="190"/>
                  </a:cubicBezTo>
                  <a:cubicBezTo>
                    <a:pt x="1011" y="187"/>
                    <a:pt x="1011" y="187"/>
                    <a:pt x="1011" y="187"/>
                  </a:cubicBezTo>
                  <a:cubicBezTo>
                    <a:pt x="1009" y="184"/>
                    <a:pt x="1009" y="184"/>
                    <a:pt x="1009" y="184"/>
                  </a:cubicBezTo>
                  <a:cubicBezTo>
                    <a:pt x="1009" y="182"/>
                    <a:pt x="1009" y="182"/>
                    <a:pt x="1009" y="182"/>
                  </a:cubicBezTo>
                  <a:cubicBezTo>
                    <a:pt x="1010" y="184"/>
                    <a:pt x="1010" y="184"/>
                    <a:pt x="1010" y="184"/>
                  </a:cubicBezTo>
                  <a:cubicBezTo>
                    <a:pt x="1013" y="178"/>
                    <a:pt x="1014" y="188"/>
                    <a:pt x="1022" y="181"/>
                  </a:cubicBezTo>
                  <a:cubicBezTo>
                    <a:pt x="1023" y="180"/>
                    <a:pt x="1023" y="180"/>
                    <a:pt x="1023" y="180"/>
                  </a:cubicBezTo>
                  <a:cubicBezTo>
                    <a:pt x="1020" y="177"/>
                    <a:pt x="1020" y="177"/>
                    <a:pt x="1020" y="177"/>
                  </a:cubicBezTo>
                  <a:cubicBezTo>
                    <a:pt x="1018" y="180"/>
                    <a:pt x="1018" y="180"/>
                    <a:pt x="1018" y="180"/>
                  </a:cubicBezTo>
                  <a:cubicBezTo>
                    <a:pt x="1018" y="177"/>
                    <a:pt x="1018" y="177"/>
                    <a:pt x="1018" y="177"/>
                  </a:cubicBezTo>
                  <a:cubicBezTo>
                    <a:pt x="1024" y="174"/>
                    <a:pt x="1024" y="174"/>
                    <a:pt x="1024" y="174"/>
                  </a:cubicBezTo>
                  <a:cubicBezTo>
                    <a:pt x="1025" y="175"/>
                    <a:pt x="1025" y="175"/>
                    <a:pt x="1025" y="175"/>
                  </a:cubicBezTo>
                  <a:cubicBezTo>
                    <a:pt x="1025" y="172"/>
                    <a:pt x="1025" y="172"/>
                    <a:pt x="1025" y="172"/>
                  </a:cubicBezTo>
                  <a:cubicBezTo>
                    <a:pt x="1031" y="173"/>
                    <a:pt x="1031" y="173"/>
                    <a:pt x="1031" y="173"/>
                  </a:cubicBezTo>
                  <a:cubicBezTo>
                    <a:pt x="1035" y="166"/>
                    <a:pt x="1032" y="178"/>
                    <a:pt x="1037" y="164"/>
                  </a:cubicBezTo>
                  <a:cubicBezTo>
                    <a:pt x="1037" y="163"/>
                    <a:pt x="1037" y="163"/>
                    <a:pt x="1037" y="163"/>
                  </a:cubicBezTo>
                  <a:cubicBezTo>
                    <a:pt x="1041" y="164"/>
                    <a:pt x="1041" y="164"/>
                    <a:pt x="1041" y="164"/>
                  </a:cubicBezTo>
                  <a:cubicBezTo>
                    <a:pt x="1041" y="165"/>
                    <a:pt x="1041" y="165"/>
                    <a:pt x="1041" y="165"/>
                  </a:cubicBezTo>
                  <a:cubicBezTo>
                    <a:pt x="1042" y="166"/>
                    <a:pt x="1042" y="166"/>
                    <a:pt x="1042" y="166"/>
                  </a:cubicBezTo>
                  <a:cubicBezTo>
                    <a:pt x="1043" y="166"/>
                    <a:pt x="1043" y="166"/>
                    <a:pt x="1043" y="166"/>
                  </a:cubicBezTo>
                  <a:cubicBezTo>
                    <a:pt x="1043" y="159"/>
                    <a:pt x="1043" y="159"/>
                    <a:pt x="1043" y="159"/>
                  </a:cubicBezTo>
                  <a:cubicBezTo>
                    <a:pt x="1039" y="159"/>
                    <a:pt x="1039" y="159"/>
                    <a:pt x="1039" y="159"/>
                  </a:cubicBezTo>
                  <a:cubicBezTo>
                    <a:pt x="1038" y="156"/>
                    <a:pt x="1038" y="156"/>
                    <a:pt x="1038" y="156"/>
                  </a:cubicBezTo>
                  <a:cubicBezTo>
                    <a:pt x="1042" y="154"/>
                    <a:pt x="1042" y="154"/>
                    <a:pt x="1042" y="154"/>
                  </a:cubicBezTo>
                  <a:cubicBezTo>
                    <a:pt x="1044" y="154"/>
                    <a:pt x="1041" y="157"/>
                    <a:pt x="1045" y="156"/>
                  </a:cubicBezTo>
                  <a:cubicBezTo>
                    <a:pt x="1047" y="155"/>
                    <a:pt x="1036" y="152"/>
                    <a:pt x="1050" y="155"/>
                  </a:cubicBezTo>
                  <a:cubicBezTo>
                    <a:pt x="1052" y="152"/>
                    <a:pt x="1052" y="152"/>
                    <a:pt x="1052" y="152"/>
                  </a:cubicBezTo>
                  <a:cubicBezTo>
                    <a:pt x="1048" y="152"/>
                    <a:pt x="1048" y="152"/>
                    <a:pt x="1048" y="152"/>
                  </a:cubicBezTo>
                  <a:cubicBezTo>
                    <a:pt x="1048" y="150"/>
                    <a:pt x="1048" y="150"/>
                    <a:pt x="1048" y="150"/>
                  </a:cubicBezTo>
                  <a:cubicBezTo>
                    <a:pt x="1052" y="148"/>
                    <a:pt x="1043" y="161"/>
                    <a:pt x="1052" y="146"/>
                  </a:cubicBezTo>
                  <a:cubicBezTo>
                    <a:pt x="1055" y="145"/>
                    <a:pt x="1055" y="145"/>
                    <a:pt x="1055" y="145"/>
                  </a:cubicBezTo>
                  <a:cubicBezTo>
                    <a:pt x="1059" y="148"/>
                    <a:pt x="1044" y="146"/>
                    <a:pt x="1061" y="141"/>
                  </a:cubicBezTo>
                  <a:cubicBezTo>
                    <a:pt x="1060" y="138"/>
                    <a:pt x="1054" y="145"/>
                    <a:pt x="1066" y="140"/>
                  </a:cubicBezTo>
                  <a:cubicBezTo>
                    <a:pt x="1064" y="137"/>
                    <a:pt x="1064" y="137"/>
                    <a:pt x="1064" y="137"/>
                  </a:cubicBezTo>
                  <a:cubicBezTo>
                    <a:pt x="1062" y="136"/>
                    <a:pt x="1062" y="136"/>
                    <a:pt x="1062" y="136"/>
                  </a:cubicBezTo>
                  <a:cubicBezTo>
                    <a:pt x="1063" y="132"/>
                    <a:pt x="1063" y="132"/>
                    <a:pt x="1063" y="132"/>
                  </a:cubicBezTo>
                  <a:cubicBezTo>
                    <a:pt x="1071" y="130"/>
                    <a:pt x="1071" y="130"/>
                    <a:pt x="1071" y="130"/>
                  </a:cubicBezTo>
                  <a:cubicBezTo>
                    <a:pt x="1073" y="128"/>
                    <a:pt x="1073" y="128"/>
                    <a:pt x="1073" y="128"/>
                  </a:cubicBezTo>
                  <a:cubicBezTo>
                    <a:pt x="1071" y="127"/>
                    <a:pt x="1071" y="127"/>
                    <a:pt x="1071" y="127"/>
                  </a:cubicBezTo>
                  <a:cubicBezTo>
                    <a:pt x="1074" y="126"/>
                    <a:pt x="1074" y="129"/>
                    <a:pt x="1075" y="123"/>
                  </a:cubicBezTo>
                  <a:cubicBezTo>
                    <a:pt x="1078" y="123"/>
                    <a:pt x="1078" y="123"/>
                    <a:pt x="1078" y="123"/>
                  </a:cubicBezTo>
                  <a:cubicBezTo>
                    <a:pt x="1083" y="124"/>
                    <a:pt x="1071" y="125"/>
                    <a:pt x="1082" y="123"/>
                  </a:cubicBezTo>
                  <a:cubicBezTo>
                    <a:pt x="1080" y="120"/>
                    <a:pt x="1080" y="120"/>
                    <a:pt x="1080" y="120"/>
                  </a:cubicBezTo>
                  <a:cubicBezTo>
                    <a:pt x="1081" y="120"/>
                    <a:pt x="1072" y="125"/>
                    <a:pt x="1084" y="120"/>
                  </a:cubicBezTo>
                  <a:cubicBezTo>
                    <a:pt x="1084" y="118"/>
                    <a:pt x="1084" y="118"/>
                    <a:pt x="1084" y="118"/>
                  </a:cubicBezTo>
                  <a:cubicBezTo>
                    <a:pt x="1089" y="117"/>
                    <a:pt x="1089" y="117"/>
                    <a:pt x="1089" y="117"/>
                  </a:cubicBezTo>
                  <a:cubicBezTo>
                    <a:pt x="1086" y="115"/>
                    <a:pt x="1086" y="115"/>
                    <a:pt x="1086" y="115"/>
                  </a:cubicBezTo>
                  <a:cubicBezTo>
                    <a:pt x="1087" y="111"/>
                    <a:pt x="1087" y="111"/>
                    <a:pt x="1087" y="111"/>
                  </a:cubicBezTo>
                  <a:cubicBezTo>
                    <a:pt x="1090" y="110"/>
                    <a:pt x="1094" y="114"/>
                    <a:pt x="1095" y="112"/>
                  </a:cubicBezTo>
                  <a:cubicBezTo>
                    <a:pt x="1097" y="108"/>
                    <a:pt x="1097" y="108"/>
                    <a:pt x="1097" y="108"/>
                  </a:cubicBezTo>
                  <a:cubicBezTo>
                    <a:pt x="1096" y="107"/>
                    <a:pt x="1096" y="107"/>
                    <a:pt x="1096" y="107"/>
                  </a:cubicBezTo>
                  <a:cubicBezTo>
                    <a:pt x="1102" y="103"/>
                    <a:pt x="1102" y="103"/>
                    <a:pt x="1102" y="103"/>
                  </a:cubicBezTo>
                  <a:cubicBezTo>
                    <a:pt x="1101" y="101"/>
                    <a:pt x="1101" y="101"/>
                    <a:pt x="1101" y="101"/>
                  </a:cubicBezTo>
                  <a:cubicBezTo>
                    <a:pt x="1101" y="98"/>
                    <a:pt x="1101" y="98"/>
                    <a:pt x="1101" y="98"/>
                  </a:cubicBezTo>
                  <a:cubicBezTo>
                    <a:pt x="1106" y="97"/>
                    <a:pt x="1106" y="97"/>
                    <a:pt x="1106" y="97"/>
                  </a:cubicBezTo>
                  <a:cubicBezTo>
                    <a:pt x="1106" y="98"/>
                    <a:pt x="1105" y="95"/>
                    <a:pt x="1106" y="98"/>
                  </a:cubicBezTo>
                  <a:cubicBezTo>
                    <a:pt x="1107" y="99"/>
                    <a:pt x="1107" y="99"/>
                    <a:pt x="1107" y="99"/>
                  </a:cubicBezTo>
                  <a:cubicBezTo>
                    <a:pt x="1109" y="97"/>
                    <a:pt x="1109" y="97"/>
                    <a:pt x="1109" y="97"/>
                  </a:cubicBezTo>
                  <a:cubicBezTo>
                    <a:pt x="1112" y="92"/>
                    <a:pt x="1112" y="92"/>
                    <a:pt x="1112" y="92"/>
                  </a:cubicBezTo>
                  <a:cubicBezTo>
                    <a:pt x="1113" y="92"/>
                    <a:pt x="1114" y="94"/>
                    <a:pt x="1115" y="92"/>
                  </a:cubicBezTo>
                  <a:cubicBezTo>
                    <a:pt x="1113" y="90"/>
                    <a:pt x="1113" y="90"/>
                    <a:pt x="1113" y="90"/>
                  </a:cubicBezTo>
                  <a:cubicBezTo>
                    <a:pt x="1110" y="91"/>
                    <a:pt x="1110" y="91"/>
                    <a:pt x="1110" y="91"/>
                  </a:cubicBezTo>
                  <a:cubicBezTo>
                    <a:pt x="1109" y="88"/>
                    <a:pt x="1109" y="88"/>
                    <a:pt x="1109" y="88"/>
                  </a:cubicBezTo>
                  <a:cubicBezTo>
                    <a:pt x="1107" y="88"/>
                    <a:pt x="1107" y="88"/>
                    <a:pt x="1107" y="88"/>
                  </a:cubicBezTo>
                  <a:cubicBezTo>
                    <a:pt x="1116" y="85"/>
                    <a:pt x="1116" y="85"/>
                    <a:pt x="1116" y="85"/>
                  </a:cubicBezTo>
                  <a:cubicBezTo>
                    <a:pt x="1119" y="86"/>
                    <a:pt x="1119" y="86"/>
                    <a:pt x="1119" y="86"/>
                  </a:cubicBezTo>
                  <a:cubicBezTo>
                    <a:pt x="1121" y="84"/>
                    <a:pt x="1121" y="84"/>
                    <a:pt x="1121" y="84"/>
                  </a:cubicBezTo>
                  <a:cubicBezTo>
                    <a:pt x="1119" y="83"/>
                    <a:pt x="1119" y="83"/>
                    <a:pt x="1119" y="83"/>
                  </a:cubicBezTo>
                  <a:cubicBezTo>
                    <a:pt x="1116" y="80"/>
                    <a:pt x="1116" y="91"/>
                    <a:pt x="1119" y="80"/>
                  </a:cubicBezTo>
                  <a:cubicBezTo>
                    <a:pt x="1123" y="80"/>
                    <a:pt x="1123" y="80"/>
                    <a:pt x="1123" y="80"/>
                  </a:cubicBezTo>
                  <a:cubicBezTo>
                    <a:pt x="1131" y="73"/>
                    <a:pt x="1131" y="73"/>
                    <a:pt x="1131" y="73"/>
                  </a:cubicBezTo>
                  <a:cubicBezTo>
                    <a:pt x="1133" y="73"/>
                    <a:pt x="1119" y="78"/>
                    <a:pt x="1135" y="71"/>
                  </a:cubicBezTo>
                  <a:cubicBezTo>
                    <a:pt x="1135" y="70"/>
                    <a:pt x="1134" y="74"/>
                    <a:pt x="1134" y="69"/>
                  </a:cubicBezTo>
                  <a:cubicBezTo>
                    <a:pt x="1137" y="68"/>
                    <a:pt x="1137" y="68"/>
                    <a:pt x="1137" y="68"/>
                  </a:cubicBezTo>
                  <a:cubicBezTo>
                    <a:pt x="1142" y="70"/>
                    <a:pt x="1142" y="70"/>
                    <a:pt x="1142" y="70"/>
                  </a:cubicBezTo>
                  <a:cubicBezTo>
                    <a:pt x="1143" y="69"/>
                    <a:pt x="1143" y="69"/>
                    <a:pt x="1143" y="69"/>
                  </a:cubicBezTo>
                  <a:cubicBezTo>
                    <a:pt x="1141" y="63"/>
                    <a:pt x="1141" y="63"/>
                    <a:pt x="1141" y="63"/>
                  </a:cubicBezTo>
                  <a:cubicBezTo>
                    <a:pt x="1152" y="56"/>
                    <a:pt x="1152" y="56"/>
                    <a:pt x="1152" y="56"/>
                  </a:cubicBezTo>
                  <a:cubicBezTo>
                    <a:pt x="1153" y="53"/>
                    <a:pt x="1153" y="53"/>
                    <a:pt x="1153" y="53"/>
                  </a:cubicBezTo>
                  <a:cubicBezTo>
                    <a:pt x="1157" y="53"/>
                    <a:pt x="1157" y="53"/>
                    <a:pt x="1157" y="53"/>
                  </a:cubicBezTo>
                  <a:cubicBezTo>
                    <a:pt x="1156" y="50"/>
                    <a:pt x="1156" y="50"/>
                    <a:pt x="1156" y="50"/>
                  </a:cubicBezTo>
                  <a:cubicBezTo>
                    <a:pt x="1158" y="52"/>
                    <a:pt x="1158" y="52"/>
                    <a:pt x="1158" y="52"/>
                  </a:cubicBezTo>
                  <a:cubicBezTo>
                    <a:pt x="1165" y="50"/>
                    <a:pt x="1165" y="50"/>
                    <a:pt x="1165" y="50"/>
                  </a:cubicBezTo>
                  <a:cubicBezTo>
                    <a:pt x="1163" y="47"/>
                    <a:pt x="1163" y="47"/>
                    <a:pt x="1163" y="47"/>
                  </a:cubicBezTo>
                  <a:cubicBezTo>
                    <a:pt x="1164" y="47"/>
                    <a:pt x="1164" y="46"/>
                    <a:pt x="1165" y="47"/>
                  </a:cubicBezTo>
                  <a:cubicBezTo>
                    <a:pt x="1161" y="44"/>
                    <a:pt x="1161" y="44"/>
                    <a:pt x="1161" y="44"/>
                  </a:cubicBezTo>
                  <a:cubicBezTo>
                    <a:pt x="1161" y="43"/>
                    <a:pt x="1161" y="43"/>
                    <a:pt x="1161" y="43"/>
                  </a:cubicBezTo>
                  <a:cubicBezTo>
                    <a:pt x="1168" y="43"/>
                    <a:pt x="1168" y="43"/>
                    <a:pt x="1168" y="43"/>
                  </a:cubicBezTo>
                  <a:cubicBezTo>
                    <a:pt x="1175" y="40"/>
                    <a:pt x="1175" y="40"/>
                    <a:pt x="1175" y="40"/>
                  </a:cubicBezTo>
                  <a:cubicBezTo>
                    <a:pt x="1175" y="38"/>
                    <a:pt x="1175" y="38"/>
                    <a:pt x="1175" y="38"/>
                  </a:cubicBezTo>
                  <a:cubicBezTo>
                    <a:pt x="1182" y="33"/>
                    <a:pt x="1182" y="33"/>
                    <a:pt x="1182" y="33"/>
                  </a:cubicBezTo>
                  <a:cubicBezTo>
                    <a:pt x="1181" y="31"/>
                    <a:pt x="1187" y="36"/>
                    <a:pt x="1186" y="29"/>
                  </a:cubicBezTo>
                  <a:cubicBezTo>
                    <a:pt x="1188" y="30"/>
                    <a:pt x="1188" y="30"/>
                    <a:pt x="1188" y="30"/>
                  </a:cubicBezTo>
                  <a:cubicBezTo>
                    <a:pt x="1192" y="25"/>
                    <a:pt x="1192" y="25"/>
                    <a:pt x="1192" y="25"/>
                  </a:cubicBezTo>
                  <a:cubicBezTo>
                    <a:pt x="1193" y="25"/>
                    <a:pt x="1193" y="25"/>
                    <a:pt x="1193" y="25"/>
                  </a:cubicBezTo>
                  <a:cubicBezTo>
                    <a:pt x="1193" y="22"/>
                    <a:pt x="1193" y="22"/>
                    <a:pt x="1193" y="22"/>
                  </a:cubicBezTo>
                  <a:cubicBezTo>
                    <a:pt x="1195" y="23"/>
                    <a:pt x="1197" y="20"/>
                    <a:pt x="1198" y="19"/>
                  </a:cubicBezTo>
                  <a:cubicBezTo>
                    <a:pt x="1199" y="17"/>
                    <a:pt x="1204" y="18"/>
                    <a:pt x="1200" y="15"/>
                  </a:cubicBezTo>
                  <a:cubicBezTo>
                    <a:pt x="1203" y="16"/>
                    <a:pt x="1204" y="10"/>
                    <a:pt x="1207" y="15"/>
                  </a:cubicBezTo>
                  <a:cubicBezTo>
                    <a:pt x="1210" y="14"/>
                    <a:pt x="1210" y="14"/>
                    <a:pt x="1210" y="14"/>
                  </a:cubicBezTo>
                  <a:cubicBezTo>
                    <a:pt x="1209" y="9"/>
                    <a:pt x="1209" y="9"/>
                    <a:pt x="1209" y="9"/>
                  </a:cubicBezTo>
                  <a:cubicBezTo>
                    <a:pt x="1210" y="9"/>
                    <a:pt x="1212" y="9"/>
                    <a:pt x="1211" y="6"/>
                  </a:cubicBezTo>
                  <a:cubicBezTo>
                    <a:pt x="1214" y="9"/>
                    <a:pt x="1214" y="9"/>
                    <a:pt x="1214" y="9"/>
                  </a:cubicBezTo>
                  <a:cubicBezTo>
                    <a:pt x="1215" y="7"/>
                    <a:pt x="1215" y="7"/>
                    <a:pt x="1215" y="7"/>
                  </a:cubicBezTo>
                  <a:cubicBezTo>
                    <a:pt x="1219" y="8"/>
                    <a:pt x="1219" y="8"/>
                    <a:pt x="1219" y="8"/>
                  </a:cubicBezTo>
                  <a:cubicBezTo>
                    <a:pt x="1218" y="11"/>
                    <a:pt x="1218" y="11"/>
                    <a:pt x="1218" y="11"/>
                  </a:cubicBezTo>
                  <a:cubicBezTo>
                    <a:pt x="1224" y="7"/>
                    <a:pt x="1224" y="7"/>
                    <a:pt x="1224" y="7"/>
                  </a:cubicBezTo>
                  <a:cubicBezTo>
                    <a:pt x="1224" y="6"/>
                    <a:pt x="1227" y="6"/>
                    <a:pt x="1227" y="8"/>
                  </a:cubicBezTo>
                  <a:cubicBezTo>
                    <a:pt x="1228" y="7"/>
                    <a:pt x="1230" y="6"/>
                    <a:pt x="1232" y="7"/>
                  </a:cubicBezTo>
                  <a:cubicBezTo>
                    <a:pt x="1229" y="10"/>
                    <a:pt x="1238" y="7"/>
                    <a:pt x="1231" y="11"/>
                  </a:cubicBezTo>
                  <a:cubicBezTo>
                    <a:pt x="1230" y="10"/>
                    <a:pt x="1230" y="10"/>
                    <a:pt x="1230" y="10"/>
                  </a:cubicBezTo>
                  <a:cubicBezTo>
                    <a:pt x="1223" y="11"/>
                    <a:pt x="1223" y="11"/>
                    <a:pt x="1223" y="11"/>
                  </a:cubicBezTo>
                  <a:cubicBezTo>
                    <a:pt x="1222" y="12"/>
                    <a:pt x="1232" y="4"/>
                    <a:pt x="1223" y="17"/>
                  </a:cubicBezTo>
                  <a:cubicBezTo>
                    <a:pt x="1224" y="18"/>
                    <a:pt x="1224" y="18"/>
                    <a:pt x="1224" y="18"/>
                  </a:cubicBezTo>
                  <a:cubicBezTo>
                    <a:pt x="1225" y="18"/>
                    <a:pt x="1225" y="18"/>
                    <a:pt x="1225" y="18"/>
                  </a:cubicBezTo>
                  <a:cubicBezTo>
                    <a:pt x="1226" y="17"/>
                    <a:pt x="1226" y="17"/>
                    <a:pt x="1226" y="17"/>
                  </a:cubicBezTo>
                  <a:cubicBezTo>
                    <a:pt x="1224" y="17"/>
                    <a:pt x="1226" y="17"/>
                    <a:pt x="1225" y="14"/>
                  </a:cubicBezTo>
                  <a:cubicBezTo>
                    <a:pt x="1226" y="14"/>
                    <a:pt x="1227" y="14"/>
                    <a:pt x="1228" y="14"/>
                  </a:cubicBezTo>
                  <a:cubicBezTo>
                    <a:pt x="1227" y="17"/>
                    <a:pt x="1227" y="17"/>
                    <a:pt x="1227" y="17"/>
                  </a:cubicBezTo>
                  <a:cubicBezTo>
                    <a:pt x="1225" y="18"/>
                    <a:pt x="1225" y="18"/>
                    <a:pt x="1225" y="18"/>
                  </a:cubicBezTo>
                  <a:cubicBezTo>
                    <a:pt x="1229" y="21"/>
                    <a:pt x="1229" y="21"/>
                    <a:pt x="1229" y="21"/>
                  </a:cubicBezTo>
                  <a:cubicBezTo>
                    <a:pt x="1232" y="18"/>
                    <a:pt x="1232" y="18"/>
                    <a:pt x="1232" y="18"/>
                  </a:cubicBezTo>
                  <a:cubicBezTo>
                    <a:pt x="1232" y="19"/>
                    <a:pt x="1232" y="19"/>
                    <a:pt x="1232" y="19"/>
                  </a:cubicBezTo>
                  <a:cubicBezTo>
                    <a:pt x="1237" y="16"/>
                    <a:pt x="1214" y="26"/>
                    <a:pt x="1241" y="14"/>
                  </a:cubicBezTo>
                  <a:cubicBezTo>
                    <a:pt x="1242" y="15"/>
                    <a:pt x="1242" y="15"/>
                    <a:pt x="1242" y="15"/>
                  </a:cubicBezTo>
                  <a:cubicBezTo>
                    <a:pt x="1238" y="17"/>
                    <a:pt x="1238" y="17"/>
                    <a:pt x="1238" y="17"/>
                  </a:cubicBezTo>
                  <a:cubicBezTo>
                    <a:pt x="1234" y="21"/>
                    <a:pt x="1234" y="21"/>
                    <a:pt x="1234" y="21"/>
                  </a:cubicBezTo>
                  <a:cubicBezTo>
                    <a:pt x="1232" y="21"/>
                    <a:pt x="1232" y="21"/>
                    <a:pt x="1232" y="21"/>
                  </a:cubicBezTo>
                  <a:cubicBezTo>
                    <a:pt x="1232" y="22"/>
                    <a:pt x="1227" y="21"/>
                    <a:pt x="1232" y="23"/>
                  </a:cubicBezTo>
                  <a:cubicBezTo>
                    <a:pt x="1231" y="25"/>
                    <a:pt x="1231" y="25"/>
                    <a:pt x="1231" y="25"/>
                  </a:cubicBezTo>
                  <a:cubicBezTo>
                    <a:pt x="1224" y="26"/>
                    <a:pt x="1224" y="26"/>
                    <a:pt x="1224" y="26"/>
                  </a:cubicBezTo>
                  <a:cubicBezTo>
                    <a:pt x="1217" y="31"/>
                    <a:pt x="1217" y="31"/>
                    <a:pt x="1217" y="31"/>
                  </a:cubicBezTo>
                  <a:cubicBezTo>
                    <a:pt x="1215" y="29"/>
                    <a:pt x="1214" y="37"/>
                    <a:pt x="1212" y="30"/>
                  </a:cubicBezTo>
                  <a:cubicBezTo>
                    <a:pt x="1210" y="32"/>
                    <a:pt x="1210" y="32"/>
                    <a:pt x="1210" y="32"/>
                  </a:cubicBezTo>
                  <a:cubicBezTo>
                    <a:pt x="1210" y="33"/>
                    <a:pt x="1210" y="33"/>
                    <a:pt x="1210" y="33"/>
                  </a:cubicBezTo>
                  <a:cubicBezTo>
                    <a:pt x="1210" y="34"/>
                    <a:pt x="1210" y="34"/>
                    <a:pt x="1210" y="34"/>
                  </a:cubicBezTo>
                  <a:cubicBezTo>
                    <a:pt x="1212" y="32"/>
                    <a:pt x="1212" y="32"/>
                    <a:pt x="1212" y="32"/>
                  </a:cubicBezTo>
                  <a:cubicBezTo>
                    <a:pt x="1207" y="39"/>
                    <a:pt x="1207" y="39"/>
                    <a:pt x="1207" y="39"/>
                  </a:cubicBezTo>
                  <a:cubicBezTo>
                    <a:pt x="1206" y="39"/>
                    <a:pt x="1206" y="39"/>
                    <a:pt x="1206" y="39"/>
                  </a:cubicBezTo>
                  <a:cubicBezTo>
                    <a:pt x="1204" y="38"/>
                    <a:pt x="1204" y="38"/>
                    <a:pt x="1204" y="38"/>
                  </a:cubicBezTo>
                  <a:cubicBezTo>
                    <a:pt x="1202" y="43"/>
                    <a:pt x="1202" y="43"/>
                    <a:pt x="1202" y="43"/>
                  </a:cubicBezTo>
                  <a:cubicBezTo>
                    <a:pt x="1197" y="47"/>
                    <a:pt x="1197" y="47"/>
                    <a:pt x="1197" y="47"/>
                  </a:cubicBezTo>
                  <a:cubicBezTo>
                    <a:pt x="1193" y="53"/>
                    <a:pt x="1193" y="53"/>
                    <a:pt x="1193" y="53"/>
                  </a:cubicBezTo>
                  <a:cubicBezTo>
                    <a:pt x="1191" y="48"/>
                    <a:pt x="1191" y="48"/>
                    <a:pt x="1191" y="48"/>
                  </a:cubicBezTo>
                  <a:cubicBezTo>
                    <a:pt x="1188" y="49"/>
                    <a:pt x="1188" y="49"/>
                    <a:pt x="1188" y="49"/>
                  </a:cubicBezTo>
                  <a:cubicBezTo>
                    <a:pt x="1187" y="52"/>
                    <a:pt x="1187" y="52"/>
                    <a:pt x="1187" y="52"/>
                  </a:cubicBezTo>
                  <a:cubicBezTo>
                    <a:pt x="1189" y="55"/>
                    <a:pt x="1189" y="55"/>
                    <a:pt x="1189" y="55"/>
                  </a:cubicBezTo>
                  <a:cubicBezTo>
                    <a:pt x="1186" y="59"/>
                    <a:pt x="1186" y="59"/>
                    <a:pt x="1186" y="59"/>
                  </a:cubicBezTo>
                  <a:cubicBezTo>
                    <a:pt x="1184" y="60"/>
                    <a:pt x="1184" y="60"/>
                    <a:pt x="1184" y="60"/>
                  </a:cubicBezTo>
                  <a:cubicBezTo>
                    <a:pt x="1181" y="64"/>
                    <a:pt x="1181" y="64"/>
                    <a:pt x="1181" y="64"/>
                  </a:cubicBezTo>
                  <a:cubicBezTo>
                    <a:pt x="1179" y="66"/>
                    <a:pt x="1179" y="60"/>
                    <a:pt x="1177" y="66"/>
                  </a:cubicBezTo>
                  <a:cubicBezTo>
                    <a:pt x="1174" y="65"/>
                    <a:pt x="1184" y="62"/>
                    <a:pt x="1173" y="67"/>
                  </a:cubicBezTo>
                  <a:cubicBezTo>
                    <a:pt x="1174" y="68"/>
                    <a:pt x="1174" y="68"/>
                    <a:pt x="1174" y="68"/>
                  </a:cubicBezTo>
                  <a:cubicBezTo>
                    <a:pt x="1172" y="71"/>
                    <a:pt x="1172" y="71"/>
                    <a:pt x="1172" y="71"/>
                  </a:cubicBezTo>
                  <a:cubicBezTo>
                    <a:pt x="1168" y="72"/>
                    <a:pt x="1168" y="72"/>
                    <a:pt x="1168" y="72"/>
                  </a:cubicBezTo>
                  <a:cubicBezTo>
                    <a:pt x="1167" y="76"/>
                    <a:pt x="1167" y="76"/>
                    <a:pt x="1167" y="76"/>
                  </a:cubicBezTo>
                  <a:cubicBezTo>
                    <a:pt x="1159" y="85"/>
                    <a:pt x="1159" y="85"/>
                    <a:pt x="1159" y="85"/>
                  </a:cubicBezTo>
                  <a:cubicBezTo>
                    <a:pt x="1157" y="87"/>
                    <a:pt x="1157" y="87"/>
                    <a:pt x="1157" y="87"/>
                  </a:cubicBezTo>
                  <a:cubicBezTo>
                    <a:pt x="1157" y="88"/>
                    <a:pt x="1157" y="88"/>
                    <a:pt x="1157" y="88"/>
                  </a:cubicBezTo>
                  <a:cubicBezTo>
                    <a:pt x="1155" y="90"/>
                    <a:pt x="1155" y="90"/>
                    <a:pt x="1155" y="90"/>
                  </a:cubicBezTo>
                  <a:cubicBezTo>
                    <a:pt x="1153" y="91"/>
                    <a:pt x="1151" y="90"/>
                    <a:pt x="1150" y="93"/>
                  </a:cubicBezTo>
                  <a:cubicBezTo>
                    <a:pt x="1146" y="92"/>
                    <a:pt x="1146" y="92"/>
                    <a:pt x="1146" y="92"/>
                  </a:cubicBezTo>
                  <a:cubicBezTo>
                    <a:pt x="1144" y="97"/>
                    <a:pt x="1144" y="97"/>
                    <a:pt x="1144" y="97"/>
                  </a:cubicBezTo>
                  <a:cubicBezTo>
                    <a:pt x="1144" y="97"/>
                    <a:pt x="1144" y="97"/>
                    <a:pt x="1144" y="97"/>
                  </a:cubicBezTo>
                  <a:cubicBezTo>
                    <a:pt x="1147" y="97"/>
                    <a:pt x="1147" y="97"/>
                    <a:pt x="1147" y="97"/>
                  </a:cubicBezTo>
                  <a:cubicBezTo>
                    <a:pt x="1145" y="99"/>
                    <a:pt x="1145" y="99"/>
                    <a:pt x="1145" y="99"/>
                  </a:cubicBezTo>
                  <a:cubicBezTo>
                    <a:pt x="1142" y="100"/>
                    <a:pt x="1142" y="100"/>
                    <a:pt x="1142" y="100"/>
                  </a:cubicBezTo>
                  <a:cubicBezTo>
                    <a:pt x="1139" y="105"/>
                    <a:pt x="1139" y="105"/>
                    <a:pt x="1139" y="105"/>
                  </a:cubicBezTo>
                  <a:cubicBezTo>
                    <a:pt x="1138" y="105"/>
                    <a:pt x="1138" y="105"/>
                    <a:pt x="1138" y="105"/>
                  </a:cubicBezTo>
                  <a:cubicBezTo>
                    <a:pt x="1137" y="108"/>
                    <a:pt x="1137" y="108"/>
                    <a:pt x="1137" y="108"/>
                  </a:cubicBezTo>
                  <a:cubicBezTo>
                    <a:pt x="1136" y="111"/>
                    <a:pt x="1134" y="105"/>
                    <a:pt x="1133" y="109"/>
                  </a:cubicBezTo>
                  <a:cubicBezTo>
                    <a:pt x="1130" y="115"/>
                    <a:pt x="1130" y="115"/>
                    <a:pt x="1130" y="115"/>
                  </a:cubicBezTo>
                  <a:cubicBezTo>
                    <a:pt x="1127" y="114"/>
                    <a:pt x="1123" y="117"/>
                    <a:pt x="1125" y="119"/>
                  </a:cubicBezTo>
                  <a:cubicBezTo>
                    <a:pt x="1124" y="119"/>
                    <a:pt x="1130" y="118"/>
                    <a:pt x="1123" y="118"/>
                  </a:cubicBezTo>
                  <a:cubicBezTo>
                    <a:pt x="1121" y="120"/>
                    <a:pt x="1121" y="120"/>
                    <a:pt x="1121" y="120"/>
                  </a:cubicBezTo>
                  <a:cubicBezTo>
                    <a:pt x="1123" y="121"/>
                    <a:pt x="1123" y="121"/>
                    <a:pt x="1123" y="121"/>
                  </a:cubicBezTo>
                  <a:cubicBezTo>
                    <a:pt x="1118" y="122"/>
                    <a:pt x="1118" y="122"/>
                    <a:pt x="1118" y="122"/>
                  </a:cubicBezTo>
                  <a:cubicBezTo>
                    <a:pt x="1117" y="121"/>
                    <a:pt x="1117" y="121"/>
                    <a:pt x="1117" y="121"/>
                  </a:cubicBezTo>
                  <a:cubicBezTo>
                    <a:pt x="1115" y="123"/>
                    <a:pt x="1115" y="123"/>
                    <a:pt x="1115" y="123"/>
                  </a:cubicBezTo>
                  <a:cubicBezTo>
                    <a:pt x="1119" y="124"/>
                    <a:pt x="1119" y="124"/>
                    <a:pt x="1119" y="124"/>
                  </a:cubicBezTo>
                  <a:cubicBezTo>
                    <a:pt x="1117" y="127"/>
                    <a:pt x="1117" y="127"/>
                    <a:pt x="1117" y="127"/>
                  </a:cubicBezTo>
                  <a:cubicBezTo>
                    <a:pt x="1113" y="132"/>
                    <a:pt x="1113" y="132"/>
                    <a:pt x="1113" y="132"/>
                  </a:cubicBezTo>
                  <a:cubicBezTo>
                    <a:pt x="1111" y="132"/>
                    <a:pt x="1108" y="135"/>
                    <a:pt x="1106" y="135"/>
                  </a:cubicBezTo>
                  <a:cubicBezTo>
                    <a:pt x="1103" y="141"/>
                    <a:pt x="1103" y="141"/>
                    <a:pt x="1103" y="141"/>
                  </a:cubicBezTo>
                  <a:cubicBezTo>
                    <a:pt x="1095" y="148"/>
                    <a:pt x="1095" y="148"/>
                    <a:pt x="1095" y="148"/>
                  </a:cubicBezTo>
                  <a:cubicBezTo>
                    <a:pt x="1089" y="147"/>
                    <a:pt x="1089" y="147"/>
                    <a:pt x="1089" y="147"/>
                  </a:cubicBezTo>
                  <a:cubicBezTo>
                    <a:pt x="1087" y="149"/>
                    <a:pt x="1087" y="149"/>
                    <a:pt x="1087" y="149"/>
                  </a:cubicBezTo>
                  <a:cubicBezTo>
                    <a:pt x="1087" y="152"/>
                    <a:pt x="1087" y="152"/>
                    <a:pt x="1087" y="152"/>
                  </a:cubicBezTo>
                  <a:cubicBezTo>
                    <a:pt x="1079" y="156"/>
                    <a:pt x="1079" y="156"/>
                    <a:pt x="1079" y="156"/>
                  </a:cubicBezTo>
                  <a:cubicBezTo>
                    <a:pt x="1079" y="159"/>
                    <a:pt x="1079" y="159"/>
                    <a:pt x="1079" y="159"/>
                  </a:cubicBezTo>
                  <a:cubicBezTo>
                    <a:pt x="1075" y="161"/>
                    <a:pt x="1075" y="161"/>
                    <a:pt x="1075" y="161"/>
                  </a:cubicBezTo>
                  <a:cubicBezTo>
                    <a:pt x="1071" y="165"/>
                    <a:pt x="1071" y="165"/>
                    <a:pt x="1071" y="165"/>
                  </a:cubicBezTo>
                  <a:cubicBezTo>
                    <a:pt x="1069" y="166"/>
                    <a:pt x="1069" y="166"/>
                    <a:pt x="1069" y="166"/>
                  </a:cubicBezTo>
                  <a:cubicBezTo>
                    <a:pt x="1067" y="169"/>
                    <a:pt x="1067" y="169"/>
                    <a:pt x="1067" y="169"/>
                  </a:cubicBezTo>
                  <a:cubicBezTo>
                    <a:pt x="1066" y="166"/>
                    <a:pt x="1062" y="177"/>
                    <a:pt x="1066" y="165"/>
                  </a:cubicBezTo>
                  <a:cubicBezTo>
                    <a:pt x="1065" y="164"/>
                    <a:pt x="1064" y="166"/>
                    <a:pt x="1064" y="165"/>
                  </a:cubicBezTo>
                  <a:cubicBezTo>
                    <a:pt x="1062" y="166"/>
                    <a:pt x="1062" y="166"/>
                    <a:pt x="1062" y="166"/>
                  </a:cubicBezTo>
                  <a:cubicBezTo>
                    <a:pt x="1063" y="167"/>
                    <a:pt x="1063" y="167"/>
                    <a:pt x="1063" y="167"/>
                  </a:cubicBezTo>
                  <a:cubicBezTo>
                    <a:pt x="1061" y="166"/>
                    <a:pt x="1061" y="166"/>
                    <a:pt x="1061" y="166"/>
                  </a:cubicBezTo>
                  <a:cubicBezTo>
                    <a:pt x="1061" y="168"/>
                    <a:pt x="1061" y="168"/>
                    <a:pt x="1061" y="168"/>
                  </a:cubicBezTo>
                  <a:cubicBezTo>
                    <a:pt x="1064" y="170"/>
                    <a:pt x="1064" y="170"/>
                    <a:pt x="1064" y="170"/>
                  </a:cubicBezTo>
                  <a:cubicBezTo>
                    <a:pt x="1063" y="172"/>
                    <a:pt x="1063" y="172"/>
                    <a:pt x="1063" y="172"/>
                  </a:cubicBezTo>
                  <a:cubicBezTo>
                    <a:pt x="1064" y="173"/>
                    <a:pt x="1064" y="173"/>
                    <a:pt x="1064" y="173"/>
                  </a:cubicBezTo>
                  <a:cubicBezTo>
                    <a:pt x="1062" y="172"/>
                    <a:pt x="1059" y="174"/>
                    <a:pt x="1060" y="176"/>
                  </a:cubicBezTo>
                  <a:cubicBezTo>
                    <a:pt x="1059" y="175"/>
                    <a:pt x="1059" y="175"/>
                    <a:pt x="1059" y="175"/>
                  </a:cubicBezTo>
                  <a:cubicBezTo>
                    <a:pt x="1057" y="179"/>
                    <a:pt x="1057" y="179"/>
                    <a:pt x="1057" y="179"/>
                  </a:cubicBezTo>
                  <a:cubicBezTo>
                    <a:pt x="1053" y="180"/>
                    <a:pt x="1053" y="180"/>
                    <a:pt x="1053" y="180"/>
                  </a:cubicBezTo>
                  <a:cubicBezTo>
                    <a:pt x="1054" y="180"/>
                    <a:pt x="1049" y="180"/>
                    <a:pt x="1055" y="180"/>
                  </a:cubicBezTo>
                  <a:cubicBezTo>
                    <a:pt x="1052" y="186"/>
                    <a:pt x="1054" y="176"/>
                    <a:pt x="1047" y="187"/>
                  </a:cubicBezTo>
                  <a:cubicBezTo>
                    <a:pt x="1044" y="188"/>
                    <a:pt x="1038" y="189"/>
                    <a:pt x="1039" y="193"/>
                  </a:cubicBezTo>
                  <a:cubicBezTo>
                    <a:pt x="1037" y="194"/>
                    <a:pt x="1037" y="194"/>
                    <a:pt x="1037" y="194"/>
                  </a:cubicBezTo>
                  <a:cubicBezTo>
                    <a:pt x="1038" y="197"/>
                    <a:pt x="1038" y="197"/>
                    <a:pt x="1038" y="197"/>
                  </a:cubicBezTo>
                  <a:cubicBezTo>
                    <a:pt x="1035" y="197"/>
                    <a:pt x="1035" y="197"/>
                    <a:pt x="1035" y="197"/>
                  </a:cubicBezTo>
                  <a:cubicBezTo>
                    <a:pt x="1034" y="201"/>
                    <a:pt x="1034" y="201"/>
                    <a:pt x="1034" y="201"/>
                  </a:cubicBezTo>
                  <a:cubicBezTo>
                    <a:pt x="1034" y="204"/>
                    <a:pt x="1028" y="200"/>
                    <a:pt x="1030" y="205"/>
                  </a:cubicBezTo>
                  <a:cubicBezTo>
                    <a:pt x="1027" y="206"/>
                    <a:pt x="1027" y="206"/>
                    <a:pt x="1027" y="206"/>
                  </a:cubicBezTo>
                  <a:cubicBezTo>
                    <a:pt x="1024" y="208"/>
                    <a:pt x="1024" y="208"/>
                    <a:pt x="1024" y="208"/>
                  </a:cubicBezTo>
                  <a:cubicBezTo>
                    <a:pt x="1020" y="210"/>
                    <a:pt x="1016" y="212"/>
                    <a:pt x="1015" y="215"/>
                  </a:cubicBezTo>
                  <a:cubicBezTo>
                    <a:pt x="1010" y="220"/>
                    <a:pt x="1010" y="220"/>
                    <a:pt x="1010" y="220"/>
                  </a:cubicBezTo>
                  <a:cubicBezTo>
                    <a:pt x="1011" y="223"/>
                    <a:pt x="1011" y="223"/>
                    <a:pt x="1011" y="223"/>
                  </a:cubicBezTo>
                  <a:cubicBezTo>
                    <a:pt x="1009" y="226"/>
                    <a:pt x="1009" y="226"/>
                    <a:pt x="1009" y="226"/>
                  </a:cubicBezTo>
                  <a:cubicBezTo>
                    <a:pt x="1006" y="224"/>
                    <a:pt x="1006" y="224"/>
                    <a:pt x="1006" y="224"/>
                  </a:cubicBezTo>
                  <a:cubicBezTo>
                    <a:pt x="1002" y="226"/>
                    <a:pt x="1002" y="226"/>
                    <a:pt x="1002" y="226"/>
                  </a:cubicBezTo>
                  <a:cubicBezTo>
                    <a:pt x="999" y="231"/>
                    <a:pt x="999" y="231"/>
                    <a:pt x="999" y="231"/>
                  </a:cubicBezTo>
                  <a:cubicBezTo>
                    <a:pt x="995" y="234"/>
                    <a:pt x="989" y="234"/>
                    <a:pt x="990" y="239"/>
                  </a:cubicBezTo>
                  <a:cubicBezTo>
                    <a:pt x="987" y="240"/>
                    <a:pt x="987" y="240"/>
                    <a:pt x="987" y="240"/>
                  </a:cubicBezTo>
                  <a:cubicBezTo>
                    <a:pt x="987" y="244"/>
                    <a:pt x="987" y="244"/>
                    <a:pt x="987" y="244"/>
                  </a:cubicBezTo>
                  <a:cubicBezTo>
                    <a:pt x="991" y="244"/>
                    <a:pt x="991" y="244"/>
                    <a:pt x="991" y="244"/>
                  </a:cubicBezTo>
                  <a:cubicBezTo>
                    <a:pt x="996" y="240"/>
                    <a:pt x="996" y="240"/>
                    <a:pt x="996" y="240"/>
                  </a:cubicBezTo>
                  <a:cubicBezTo>
                    <a:pt x="996" y="237"/>
                    <a:pt x="996" y="237"/>
                    <a:pt x="996" y="237"/>
                  </a:cubicBezTo>
                  <a:cubicBezTo>
                    <a:pt x="999" y="238"/>
                    <a:pt x="999" y="238"/>
                    <a:pt x="999" y="238"/>
                  </a:cubicBezTo>
                  <a:cubicBezTo>
                    <a:pt x="1004" y="234"/>
                    <a:pt x="1004" y="234"/>
                    <a:pt x="1004" y="234"/>
                  </a:cubicBezTo>
                  <a:cubicBezTo>
                    <a:pt x="1004" y="231"/>
                    <a:pt x="1004" y="231"/>
                    <a:pt x="1004" y="231"/>
                  </a:cubicBezTo>
                  <a:cubicBezTo>
                    <a:pt x="1005" y="232"/>
                    <a:pt x="1005" y="232"/>
                    <a:pt x="1005" y="232"/>
                  </a:cubicBezTo>
                  <a:cubicBezTo>
                    <a:pt x="1006" y="234"/>
                    <a:pt x="1006" y="234"/>
                    <a:pt x="1006" y="234"/>
                  </a:cubicBezTo>
                  <a:cubicBezTo>
                    <a:pt x="1004" y="238"/>
                    <a:pt x="1004" y="238"/>
                    <a:pt x="1004" y="238"/>
                  </a:cubicBezTo>
                  <a:cubicBezTo>
                    <a:pt x="1003" y="238"/>
                    <a:pt x="1001" y="231"/>
                    <a:pt x="1000" y="242"/>
                  </a:cubicBezTo>
                  <a:cubicBezTo>
                    <a:pt x="998" y="241"/>
                    <a:pt x="997" y="239"/>
                    <a:pt x="996" y="245"/>
                  </a:cubicBezTo>
                  <a:cubicBezTo>
                    <a:pt x="995" y="245"/>
                    <a:pt x="995" y="247"/>
                    <a:pt x="994" y="245"/>
                  </a:cubicBezTo>
                  <a:cubicBezTo>
                    <a:pt x="993" y="249"/>
                    <a:pt x="993" y="249"/>
                    <a:pt x="993" y="249"/>
                  </a:cubicBezTo>
                  <a:cubicBezTo>
                    <a:pt x="991" y="250"/>
                    <a:pt x="991" y="250"/>
                    <a:pt x="991" y="250"/>
                  </a:cubicBezTo>
                  <a:cubicBezTo>
                    <a:pt x="994" y="252"/>
                    <a:pt x="994" y="252"/>
                    <a:pt x="994" y="252"/>
                  </a:cubicBezTo>
                  <a:cubicBezTo>
                    <a:pt x="991" y="254"/>
                    <a:pt x="991" y="254"/>
                    <a:pt x="991" y="254"/>
                  </a:cubicBezTo>
                  <a:cubicBezTo>
                    <a:pt x="991" y="252"/>
                    <a:pt x="991" y="252"/>
                    <a:pt x="991" y="252"/>
                  </a:cubicBezTo>
                  <a:cubicBezTo>
                    <a:pt x="988" y="257"/>
                    <a:pt x="991" y="247"/>
                    <a:pt x="986" y="255"/>
                  </a:cubicBezTo>
                  <a:cubicBezTo>
                    <a:pt x="987" y="258"/>
                    <a:pt x="987" y="258"/>
                    <a:pt x="987" y="258"/>
                  </a:cubicBezTo>
                  <a:cubicBezTo>
                    <a:pt x="986" y="260"/>
                    <a:pt x="986" y="260"/>
                    <a:pt x="986" y="260"/>
                  </a:cubicBezTo>
                  <a:cubicBezTo>
                    <a:pt x="980" y="262"/>
                    <a:pt x="980" y="262"/>
                    <a:pt x="980" y="262"/>
                  </a:cubicBezTo>
                  <a:cubicBezTo>
                    <a:pt x="974" y="266"/>
                    <a:pt x="974" y="266"/>
                    <a:pt x="974" y="266"/>
                  </a:cubicBezTo>
                  <a:cubicBezTo>
                    <a:pt x="975" y="268"/>
                    <a:pt x="975" y="268"/>
                    <a:pt x="975" y="268"/>
                  </a:cubicBezTo>
                  <a:cubicBezTo>
                    <a:pt x="982" y="267"/>
                    <a:pt x="982" y="267"/>
                    <a:pt x="982" y="267"/>
                  </a:cubicBezTo>
                  <a:cubicBezTo>
                    <a:pt x="984" y="265"/>
                    <a:pt x="984" y="265"/>
                    <a:pt x="984" y="265"/>
                  </a:cubicBezTo>
                  <a:cubicBezTo>
                    <a:pt x="986" y="265"/>
                    <a:pt x="986" y="265"/>
                    <a:pt x="986" y="265"/>
                  </a:cubicBezTo>
                  <a:cubicBezTo>
                    <a:pt x="986" y="265"/>
                    <a:pt x="984" y="263"/>
                    <a:pt x="986" y="266"/>
                  </a:cubicBezTo>
                  <a:cubicBezTo>
                    <a:pt x="988" y="266"/>
                    <a:pt x="988" y="266"/>
                    <a:pt x="988" y="266"/>
                  </a:cubicBezTo>
                  <a:cubicBezTo>
                    <a:pt x="990" y="260"/>
                    <a:pt x="990" y="260"/>
                    <a:pt x="990" y="260"/>
                  </a:cubicBezTo>
                  <a:cubicBezTo>
                    <a:pt x="995" y="258"/>
                    <a:pt x="995" y="258"/>
                    <a:pt x="995" y="258"/>
                  </a:cubicBezTo>
                  <a:cubicBezTo>
                    <a:pt x="998" y="254"/>
                    <a:pt x="998" y="254"/>
                    <a:pt x="998" y="254"/>
                  </a:cubicBezTo>
                  <a:cubicBezTo>
                    <a:pt x="999" y="254"/>
                    <a:pt x="992" y="255"/>
                    <a:pt x="1000" y="254"/>
                  </a:cubicBezTo>
                  <a:cubicBezTo>
                    <a:pt x="999" y="252"/>
                    <a:pt x="999" y="252"/>
                    <a:pt x="999" y="252"/>
                  </a:cubicBezTo>
                  <a:cubicBezTo>
                    <a:pt x="1000" y="252"/>
                    <a:pt x="1000" y="252"/>
                    <a:pt x="1000" y="252"/>
                  </a:cubicBezTo>
                  <a:cubicBezTo>
                    <a:pt x="1000" y="250"/>
                    <a:pt x="1000" y="250"/>
                    <a:pt x="1000" y="250"/>
                  </a:cubicBezTo>
                  <a:cubicBezTo>
                    <a:pt x="998" y="249"/>
                    <a:pt x="998" y="249"/>
                    <a:pt x="998" y="249"/>
                  </a:cubicBezTo>
                  <a:cubicBezTo>
                    <a:pt x="999" y="251"/>
                    <a:pt x="1000" y="248"/>
                    <a:pt x="996" y="251"/>
                  </a:cubicBezTo>
                  <a:cubicBezTo>
                    <a:pt x="996" y="249"/>
                    <a:pt x="985" y="263"/>
                    <a:pt x="997" y="246"/>
                  </a:cubicBezTo>
                  <a:cubicBezTo>
                    <a:pt x="1001" y="245"/>
                    <a:pt x="1001" y="245"/>
                    <a:pt x="1001" y="245"/>
                  </a:cubicBezTo>
                  <a:cubicBezTo>
                    <a:pt x="1005" y="249"/>
                    <a:pt x="1005" y="249"/>
                    <a:pt x="1005" y="249"/>
                  </a:cubicBezTo>
                  <a:cubicBezTo>
                    <a:pt x="1008" y="246"/>
                    <a:pt x="1008" y="246"/>
                    <a:pt x="1008" y="246"/>
                  </a:cubicBezTo>
                  <a:cubicBezTo>
                    <a:pt x="1010" y="247"/>
                    <a:pt x="1009" y="245"/>
                    <a:pt x="1011" y="244"/>
                  </a:cubicBezTo>
                  <a:cubicBezTo>
                    <a:pt x="1010" y="242"/>
                    <a:pt x="1010" y="242"/>
                    <a:pt x="1010" y="242"/>
                  </a:cubicBezTo>
                  <a:cubicBezTo>
                    <a:pt x="1012" y="242"/>
                    <a:pt x="1015" y="239"/>
                    <a:pt x="1017" y="238"/>
                  </a:cubicBezTo>
                  <a:cubicBezTo>
                    <a:pt x="1020" y="237"/>
                    <a:pt x="1015" y="237"/>
                    <a:pt x="1018" y="235"/>
                  </a:cubicBezTo>
                  <a:cubicBezTo>
                    <a:pt x="1014" y="233"/>
                    <a:pt x="1014" y="233"/>
                    <a:pt x="1014" y="233"/>
                  </a:cubicBezTo>
                  <a:cubicBezTo>
                    <a:pt x="1014" y="231"/>
                    <a:pt x="1014" y="231"/>
                    <a:pt x="1014" y="231"/>
                  </a:cubicBezTo>
                  <a:cubicBezTo>
                    <a:pt x="1014" y="231"/>
                    <a:pt x="1013" y="238"/>
                    <a:pt x="1019" y="230"/>
                  </a:cubicBezTo>
                  <a:cubicBezTo>
                    <a:pt x="1016" y="227"/>
                    <a:pt x="1016" y="227"/>
                    <a:pt x="1016" y="227"/>
                  </a:cubicBezTo>
                  <a:cubicBezTo>
                    <a:pt x="1021" y="227"/>
                    <a:pt x="1021" y="227"/>
                    <a:pt x="1021" y="227"/>
                  </a:cubicBezTo>
                  <a:cubicBezTo>
                    <a:pt x="1019" y="229"/>
                    <a:pt x="1019" y="229"/>
                    <a:pt x="1019" y="229"/>
                  </a:cubicBezTo>
                  <a:cubicBezTo>
                    <a:pt x="1021" y="227"/>
                    <a:pt x="1009" y="225"/>
                    <a:pt x="1022" y="233"/>
                  </a:cubicBezTo>
                  <a:cubicBezTo>
                    <a:pt x="1023" y="227"/>
                    <a:pt x="1023" y="227"/>
                    <a:pt x="1023" y="227"/>
                  </a:cubicBezTo>
                  <a:cubicBezTo>
                    <a:pt x="1023" y="227"/>
                    <a:pt x="1025" y="226"/>
                    <a:pt x="1023" y="225"/>
                  </a:cubicBezTo>
                  <a:cubicBezTo>
                    <a:pt x="1025" y="226"/>
                    <a:pt x="1025" y="226"/>
                    <a:pt x="1025" y="226"/>
                  </a:cubicBezTo>
                  <a:cubicBezTo>
                    <a:pt x="1025" y="229"/>
                    <a:pt x="1025" y="229"/>
                    <a:pt x="1025" y="229"/>
                  </a:cubicBezTo>
                  <a:cubicBezTo>
                    <a:pt x="1028" y="226"/>
                    <a:pt x="1028" y="226"/>
                    <a:pt x="1028" y="226"/>
                  </a:cubicBezTo>
                  <a:cubicBezTo>
                    <a:pt x="1029" y="226"/>
                    <a:pt x="1029" y="226"/>
                    <a:pt x="1029" y="226"/>
                  </a:cubicBezTo>
                  <a:cubicBezTo>
                    <a:pt x="1024" y="222"/>
                    <a:pt x="1024" y="222"/>
                    <a:pt x="1024" y="222"/>
                  </a:cubicBezTo>
                  <a:cubicBezTo>
                    <a:pt x="1019" y="222"/>
                    <a:pt x="1019" y="222"/>
                    <a:pt x="1019" y="222"/>
                  </a:cubicBezTo>
                  <a:cubicBezTo>
                    <a:pt x="1018" y="224"/>
                    <a:pt x="1018" y="224"/>
                    <a:pt x="1018" y="224"/>
                  </a:cubicBezTo>
                  <a:cubicBezTo>
                    <a:pt x="1015" y="225"/>
                    <a:pt x="1015" y="225"/>
                    <a:pt x="1015" y="225"/>
                  </a:cubicBezTo>
                  <a:cubicBezTo>
                    <a:pt x="1014" y="230"/>
                    <a:pt x="1014" y="230"/>
                    <a:pt x="1014" y="230"/>
                  </a:cubicBezTo>
                  <a:cubicBezTo>
                    <a:pt x="1012" y="227"/>
                    <a:pt x="1012" y="227"/>
                    <a:pt x="1012" y="227"/>
                  </a:cubicBezTo>
                  <a:cubicBezTo>
                    <a:pt x="1014" y="223"/>
                    <a:pt x="1014" y="223"/>
                    <a:pt x="1014" y="223"/>
                  </a:cubicBezTo>
                  <a:cubicBezTo>
                    <a:pt x="1020" y="218"/>
                    <a:pt x="1020" y="218"/>
                    <a:pt x="1020" y="218"/>
                  </a:cubicBezTo>
                  <a:cubicBezTo>
                    <a:pt x="1017" y="215"/>
                    <a:pt x="1026" y="219"/>
                    <a:pt x="1022" y="212"/>
                  </a:cubicBezTo>
                  <a:cubicBezTo>
                    <a:pt x="1027" y="209"/>
                    <a:pt x="1018" y="219"/>
                    <a:pt x="1028" y="212"/>
                  </a:cubicBezTo>
                  <a:cubicBezTo>
                    <a:pt x="1024" y="215"/>
                    <a:pt x="1024" y="215"/>
                    <a:pt x="1024" y="215"/>
                  </a:cubicBezTo>
                  <a:cubicBezTo>
                    <a:pt x="1024" y="215"/>
                    <a:pt x="1027" y="214"/>
                    <a:pt x="1023" y="214"/>
                  </a:cubicBezTo>
                  <a:cubicBezTo>
                    <a:pt x="1024" y="216"/>
                    <a:pt x="1024" y="216"/>
                    <a:pt x="1024" y="216"/>
                  </a:cubicBezTo>
                  <a:cubicBezTo>
                    <a:pt x="1026" y="216"/>
                    <a:pt x="1026" y="216"/>
                    <a:pt x="1026" y="216"/>
                  </a:cubicBezTo>
                  <a:cubicBezTo>
                    <a:pt x="1028" y="216"/>
                    <a:pt x="1028" y="216"/>
                    <a:pt x="1028" y="216"/>
                  </a:cubicBezTo>
                  <a:cubicBezTo>
                    <a:pt x="1027" y="218"/>
                    <a:pt x="1027" y="218"/>
                    <a:pt x="1027" y="218"/>
                  </a:cubicBezTo>
                  <a:cubicBezTo>
                    <a:pt x="1027" y="217"/>
                    <a:pt x="1029" y="218"/>
                    <a:pt x="1029" y="219"/>
                  </a:cubicBezTo>
                  <a:cubicBezTo>
                    <a:pt x="1029" y="220"/>
                    <a:pt x="1029" y="220"/>
                    <a:pt x="1029" y="220"/>
                  </a:cubicBezTo>
                  <a:cubicBezTo>
                    <a:pt x="1025" y="220"/>
                    <a:pt x="1025" y="220"/>
                    <a:pt x="1025" y="220"/>
                  </a:cubicBezTo>
                  <a:cubicBezTo>
                    <a:pt x="1025" y="220"/>
                    <a:pt x="1029" y="218"/>
                    <a:pt x="1024" y="221"/>
                  </a:cubicBezTo>
                  <a:cubicBezTo>
                    <a:pt x="1027" y="221"/>
                    <a:pt x="1027" y="221"/>
                    <a:pt x="1027" y="221"/>
                  </a:cubicBezTo>
                  <a:cubicBezTo>
                    <a:pt x="1026" y="223"/>
                    <a:pt x="1026" y="223"/>
                    <a:pt x="1026" y="223"/>
                  </a:cubicBezTo>
                  <a:cubicBezTo>
                    <a:pt x="1032" y="225"/>
                    <a:pt x="1032" y="225"/>
                    <a:pt x="1032" y="225"/>
                  </a:cubicBezTo>
                  <a:cubicBezTo>
                    <a:pt x="1033" y="224"/>
                    <a:pt x="1033" y="224"/>
                    <a:pt x="1033" y="224"/>
                  </a:cubicBezTo>
                  <a:cubicBezTo>
                    <a:pt x="1032" y="224"/>
                    <a:pt x="1035" y="228"/>
                    <a:pt x="1032" y="222"/>
                  </a:cubicBezTo>
                  <a:cubicBezTo>
                    <a:pt x="1036" y="221"/>
                    <a:pt x="1036" y="221"/>
                    <a:pt x="1036" y="221"/>
                  </a:cubicBezTo>
                  <a:cubicBezTo>
                    <a:pt x="1035" y="220"/>
                    <a:pt x="1035" y="220"/>
                    <a:pt x="1035" y="220"/>
                  </a:cubicBezTo>
                  <a:cubicBezTo>
                    <a:pt x="1038" y="219"/>
                    <a:pt x="1038" y="219"/>
                    <a:pt x="1038" y="219"/>
                  </a:cubicBezTo>
                  <a:cubicBezTo>
                    <a:pt x="1038" y="216"/>
                    <a:pt x="1038" y="216"/>
                    <a:pt x="1038" y="216"/>
                  </a:cubicBezTo>
                  <a:cubicBezTo>
                    <a:pt x="1039" y="215"/>
                    <a:pt x="1039" y="215"/>
                    <a:pt x="1039" y="215"/>
                  </a:cubicBezTo>
                  <a:cubicBezTo>
                    <a:pt x="1039" y="215"/>
                    <a:pt x="1044" y="214"/>
                    <a:pt x="1038" y="214"/>
                  </a:cubicBezTo>
                  <a:cubicBezTo>
                    <a:pt x="1039" y="213"/>
                    <a:pt x="1039" y="213"/>
                    <a:pt x="1039" y="213"/>
                  </a:cubicBezTo>
                  <a:cubicBezTo>
                    <a:pt x="1044" y="215"/>
                    <a:pt x="1044" y="215"/>
                    <a:pt x="1044" y="215"/>
                  </a:cubicBezTo>
                  <a:cubicBezTo>
                    <a:pt x="1046" y="209"/>
                    <a:pt x="1046" y="209"/>
                    <a:pt x="1046" y="209"/>
                  </a:cubicBezTo>
                  <a:cubicBezTo>
                    <a:pt x="1045" y="208"/>
                    <a:pt x="1045" y="208"/>
                    <a:pt x="1045" y="208"/>
                  </a:cubicBezTo>
                  <a:cubicBezTo>
                    <a:pt x="1042" y="209"/>
                    <a:pt x="1042" y="209"/>
                    <a:pt x="1042" y="209"/>
                  </a:cubicBezTo>
                  <a:cubicBezTo>
                    <a:pt x="1041" y="208"/>
                    <a:pt x="1045" y="204"/>
                    <a:pt x="1037" y="207"/>
                  </a:cubicBezTo>
                  <a:cubicBezTo>
                    <a:pt x="1038" y="207"/>
                    <a:pt x="1038" y="207"/>
                    <a:pt x="1038" y="207"/>
                  </a:cubicBezTo>
                  <a:cubicBezTo>
                    <a:pt x="1037" y="206"/>
                    <a:pt x="1046" y="208"/>
                    <a:pt x="1034" y="206"/>
                  </a:cubicBezTo>
                  <a:cubicBezTo>
                    <a:pt x="1034" y="205"/>
                    <a:pt x="1034" y="205"/>
                    <a:pt x="1034" y="205"/>
                  </a:cubicBezTo>
                  <a:cubicBezTo>
                    <a:pt x="1050" y="207"/>
                    <a:pt x="1050" y="207"/>
                    <a:pt x="1050" y="207"/>
                  </a:cubicBezTo>
                  <a:cubicBezTo>
                    <a:pt x="1048" y="202"/>
                    <a:pt x="1055" y="209"/>
                    <a:pt x="1054" y="201"/>
                  </a:cubicBezTo>
                  <a:cubicBezTo>
                    <a:pt x="1057" y="199"/>
                    <a:pt x="1057" y="199"/>
                    <a:pt x="1057" y="199"/>
                  </a:cubicBezTo>
                  <a:cubicBezTo>
                    <a:pt x="1054" y="198"/>
                    <a:pt x="1054" y="198"/>
                    <a:pt x="1054" y="198"/>
                  </a:cubicBezTo>
                  <a:cubicBezTo>
                    <a:pt x="1051" y="200"/>
                    <a:pt x="1051" y="200"/>
                    <a:pt x="1051" y="200"/>
                  </a:cubicBezTo>
                  <a:cubicBezTo>
                    <a:pt x="1051" y="200"/>
                    <a:pt x="1048" y="199"/>
                    <a:pt x="1052" y="200"/>
                  </a:cubicBezTo>
                  <a:cubicBezTo>
                    <a:pt x="1052" y="199"/>
                    <a:pt x="1052" y="199"/>
                    <a:pt x="1051" y="198"/>
                  </a:cubicBezTo>
                  <a:cubicBezTo>
                    <a:pt x="1052" y="197"/>
                    <a:pt x="1057" y="197"/>
                    <a:pt x="1047" y="200"/>
                  </a:cubicBezTo>
                  <a:cubicBezTo>
                    <a:pt x="1045" y="202"/>
                    <a:pt x="1045" y="202"/>
                    <a:pt x="1045" y="202"/>
                  </a:cubicBezTo>
                  <a:cubicBezTo>
                    <a:pt x="1044" y="200"/>
                    <a:pt x="1052" y="201"/>
                    <a:pt x="1042" y="199"/>
                  </a:cubicBezTo>
                  <a:cubicBezTo>
                    <a:pt x="1045" y="198"/>
                    <a:pt x="1045" y="198"/>
                    <a:pt x="1045" y="198"/>
                  </a:cubicBezTo>
                  <a:cubicBezTo>
                    <a:pt x="1045" y="195"/>
                    <a:pt x="1051" y="200"/>
                    <a:pt x="1047" y="193"/>
                  </a:cubicBezTo>
                  <a:cubicBezTo>
                    <a:pt x="1048" y="194"/>
                    <a:pt x="1048" y="194"/>
                    <a:pt x="1049" y="195"/>
                  </a:cubicBezTo>
                  <a:cubicBezTo>
                    <a:pt x="1052" y="193"/>
                    <a:pt x="1051" y="202"/>
                    <a:pt x="1054" y="193"/>
                  </a:cubicBezTo>
                  <a:cubicBezTo>
                    <a:pt x="1052" y="196"/>
                    <a:pt x="1052" y="196"/>
                    <a:pt x="1052" y="196"/>
                  </a:cubicBezTo>
                  <a:cubicBezTo>
                    <a:pt x="1057" y="194"/>
                    <a:pt x="1057" y="194"/>
                    <a:pt x="1057" y="194"/>
                  </a:cubicBezTo>
                  <a:cubicBezTo>
                    <a:pt x="1060" y="198"/>
                    <a:pt x="1060" y="198"/>
                    <a:pt x="1060" y="198"/>
                  </a:cubicBezTo>
                  <a:cubicBezTo>
                    <a:pt x="1062" y="198"/>
                    <a:pt x="1061" y="196"/>
                    <a:pt x="1064" y="196"/>
                  </a:cubicBezTo>
                  <a:cubicBezTo>
                    <a:pt x="1063" y="195"/>
                    <a:pt x="1063" y="195"/>
                    <a:pt x="1063" y="195"/>
                  </a:cubicBezTo>
                  <a:cubicBezTo>
                    <a:pt x="1064" y="193"/>
                    <a:pt x="1064" y="193"/>
                    <a:pt x="1064" y="193"/>
                  </a:cubicBezTo>
                  <a:cubicBezTo>
                    <a:pt x="1064" y="192"/>
                    <a:pt x="1069" y="193"/>
                    <a:pt x="1074" y="188"/>
                  </a:cubicBezTo>
                  <a:cubicBezTo>
                    <a:pt x="1072" y="185"/>
                    <a:pt x="1072" y="185"/>
                    <a:pt x="1072" y="185"/>
                  </a:cubicBezTo>
                  <a:cubicBezTo>
                    <a:pt x="1072" y="184"/>
                    <a:pt x="1072" y="184"/>
                    <a:pt x="1072" y="184"/>
                  </a:cubicBezTo>
                  <a:cubicBezTo>
                    <a:pt x="1075" y="185"/>
                    <a:pt x="1075" y="185"/>
                    <a:pt x="1075" y="185"/>
                  </a:cubicBezTo>
                  <a:cubicBezTo>
                    <a:pt x="1075" y="185"/>
                    <a:pt x="1075" y="185"/>
                    <a:pt x="1075" y="185"/>
                  </a:cubicBezTo>
                  <a:cubicBezTo>
                    <a:pt x="1075" y="182"/>
                    <a:pt x="1075" y="182"/>
                    <a:pt x="1075" y="182"/>
                  </a:cubicBezTo>
                  <a:cubicBezTo>
                    <a:pt x="1070" y="180"/>
                    <a:pt x="1070" y="180"/>
                    <a:pt x="1070" y="180"/>
                  </a:cubicBezTo>
                  <a:cubicBezTo>
                    <a:pt x="1067" y="184"/>
                    <a:pt x="1067" y="184"/>
                    <a:pt x="1067" y="184"/>
                  </a:cubicBezTo>
                  <a:cubicBezTo>
                    <a:pt x="1068" y="184"/>
                    <a:pt x="1068" y="184"/>
                    <a:pt x="1068" y="184"/>
                  </a:cubicBezTo>
                  <a:cubicBezTo>
                    <a:pt x="1063" y="184"/>
                    <a:pt x="1063" y="184"/>
                    <a:pt x="1063" y="184"/>
                  </a:cubicBezTo>
                  <a:cubicBezTo>
                    <a:pt x="1063" y="183"/>
                    <a:pt x="1063" y="183"/>
                    <a:pt x="1063" y="183"/>
                  </a:cubicBezTo>
                  <a:cubicBezTo>
                    <a:pt x="1063" y="183"/>
                    <a:pt x="1063" y="183"/>
                    <a:pt x="1063" y="183"/>
                  </a:cubicBezTo>
                  <a:cubicBezTo>
                    <a:pt x="1063" y="183"/>
                    <a:pt x="1063" y="183"/>
                    <a:pt x="1064" y="184"/>
                  </a:cubicBezTo>
                  <a:cubicBezTo>
                    <a:pt x="1065" y="179"/>
                    <a:pt x="1065" y="179"/>
                    <a:pt x="1065" y="179"/>
                  </a:cubicBezTo>
                  <a:cubicBezTo>
                    <a:pt x="1065" y="178"/>
                    <a:pt x="1063" y="178"/>
                    <a:pt x="1064" y="177"/>
                  </a:cubicBezTo>
                  <a:cubicBezTo>
                    <a:pt x="1070" y="177"/>
                    <a:pt x="1070" y="177"/>
                    <a:pt x="1070" y="177"/>
                  </a:cubicBezTo>
                  <a:cubicBezTo>
                    <a:pt x="1075" y="173"/>
                    <a:pt x="1075" y="173"/>
                    <a:pt x="1075" y="173"/>
                  </a:cubicBezTo>
                  <a:cubicBezTo>
                    <a:pt x="1076" y="173"/>
                    <a:pt x="1076" y="173"/>
                    <a:pt x="1076" y="173"/>
                  </a:cubicBezTo>
                  <a:cubicBezTo>
                    <a:pt x="1075" y="170"/>
                    <a:pt x="1075" y="170"/>
                    <a:pt x="1075" y="170"/>
                  </a:cubicBezTo>
                  <a:cubicBezTo>
                    <a:pt x="1081" y="166"/>
                    <a:pt x="1081" y="166"/>
                    <a:pt x="1081" y="166"/>
                  </a:cubicBezTo>
                  <a:cubicBezTo>
                    <a:pt x="1083" y="162"/>
                    <a:pt x="1083" y="162"/>
                    <a:pt x="1083" y="162"/>
                  </a:cubicBezTo>
                  <a:cubicBezTo>
                    <a:pt x="1087" y="162"/>
                    <a:pt x="1087" y="162"/>
                    <a:pt x="1087" y="162"/>
                  </a:cubicBezTo>
                  <a:cubicBezTo>
                    <a:pt x="1088" y="161"/>
                    <a:pt x="1088" y="161"/>
                    <a:pt x="1088" y="161"/>
                  </a:cubicBezTo>
                  <a:cubicBezTo>
                    <a:pt x="1086" y="159"/>
                    <a:pt x="1086" y="159"/>
                    <a:pt x="1086" y="159"/>
                  </a:cubicBezTo>
                  <a:cubicBezTo>
                    <a:pt x="1099" y="150"/>
                    <a:pt x="1099" y="150"/>
                    <a:pt x="1099" y="150"/>
                  </a:cubicBezTo>
                  <a:cubicBezTo>
                    <a:pt x="1102" y="152"/>
                    <a:pt x="1090" y="151"/>
                    <a:pt x="1103" y="151"/>
                  </a:cubicBezTo>
                  <a:cubicBezTo>
                    <a:pt x="1103" y="148"/>
                    <a:pt x="1103" y="148"/>
                    <a:pt x="1103" y="148"/>
                  </a:cubicBezTo>
                  <a:cubicBezTo>
                    <a:pt x="1104" y="148"/>
                    <a:pt x="1104" y="148"/>
                    <a:pt x="1104" y="148"/>
                  </a:cubicBezTo>
                  <a:cubicBezTo>
                    <a:pt x="1103" y="146"/>
                    <a:pt x="1103" y="146"/>
                    <a:pt x="1103" y="146"/>
                  </a:cubicBezTo>
                  <a:cubicBezTo>
                    <a:pt x="1106" y="146"/>
                    <a:pt x="1106" y="146"/>
                    <a:pt x="1106" y="146"/>
                  </a:cubicBezTo>
                  <a:cubicBezTo>
                    <a:pt x="1107" y="147"/>
                    <a:pt x="1107" y="147"/>
                    <a:pt x="1107" y="147"/>
                  </a:cubicBezTo>
                  <a:cubicBezTo>
                    <a:pt x="1109" y="148"/>
                    <a:pt x="1109" y="151"/>
                    <a:pt x="1111" y="145"/>
                  </a:cubicBezTo>
                  <a:cubicBezTo>
                    <a:pt x="1111" y="146"/>
                    <a:pt x="1111" y="146"/>
                    <a:pt x="1111" y="146"/>
                  </a:cubicBezTo>
                  <a:cubicBezTo>
                    <a:pt x="1108" y="147"/>
                    <a:pt x="1108" y="147"/>
                    <a:pt x="1108" y="147"/>
                  </a:cubicBezTo>
                  <a:cubicBezTo>
                    <a:pt x="1108" y="149"/>
                    <a:pt x="1108" y="149"/>
                    <a:pt x="1108" y="149"/>
                  </a:cubicBezTo>
                  <a:cubicBezTo>
                    <a:pt x="1107" y="148"/>
                    <a:pt x="1114" y="152"/>
                    <a:pt x="1116" y="144"/>
                  </a:cubicBezTo>
                  <a:cubicBezTo>
                    <a:pt x="1110" y="141"/>
                    <a:pt x="1110" y="141"/>
                    <a:pt x="1110" y="141"/>
                  </a:cubicBezTo>
                  <a:cubicBezTo>
                    <a:pt x="1109" y="142"/>
                    <a:pt x="1109" y="142"/>
                    <a:pt x="1109" y="142"/>
                  </a:cubicBezTo>
                  <a:cubicBezTo>
                    <a:pt x="1109" y="141"/>
                    <a:pt x="1109" y="141"/>
                    <a:pt x="1109" y="141"/>
                  </a:cubicBezTo>
                  <a:cubicBezTo>
                    <a:pt x="1106" y="141"/>
                    <a:pt x="1106" y="141"/>
                    <a:pt x="1106" y="141"/>
                  </a:cubicBezTo>
                  <a:cubicBezTo>
                    <a:pt x="1105" y="138"/>
                    <a:pt x="1108" y="137"/>
                    <a:pt x="1112" y="138"/>
                  </a:cubicBezTo>
                  <a:cubicBezTo>
                    <a:pt x="1109" y="137"/>
                    <a:pt x="1109" y="137"/>
                    <a:pt x="1109" y="137"/>
                  </a:cubicBezTo>
                  <a:cubicBezTo>
                    <a:pt x="1112" y="134"/>
                    <a:pt x="1112" y="134"/>
                    <a:pt x="1112" y="134"/>
                  </a:cubicBezTo>
                  <a:cubicBezTo>
                    <a:pt x="1118" y="132"/>
                    <a:pt x="1109" y="138"/>
                    <a:pt x="1117" y="133"/>
                  </a:cubicBezTo>
                  <a:cubicBezTo>
                    <a:pt x="1121" y="136"/>
                    <a:pt x="1121" y="136"/>
                    <a:pt x="1121" y="136"/>
                  </a:cubicBezTo>
                  <a:cubicBezTo>
                    <a:pt x="1120" y="136"/>
                    <a:pt x="1123" y="132"/>
                    <a:pt x="1121" y="137"/>
                  </a:cubicBezTo>
                  <a:cubicBezTo>
                    <a:pt x="1126" y="137"/>
                    <a:pt x="1126" y="137"/>
                    <a:pt x="1126" y="137"/>
                  </a:cubicBezTo>
                  <a:cubicBezTo>
                    <a:pt x="1131" y="138"/>
                    <a:pt x="1131" y="138"/>
                    <a:pt x="1131" y="138"/>
                  </a:cubicBezTo>
                  <a:cubicBezTo>
                    <a:pt x="1133" y="137"/>
                    <a:pt x="1133" y="137"/>
                    <a:pt x="1133" y="137"/>
                  </a:cubicBezTo>
                  <a:cubicBezTo>
                    <a:pt x="1134" y="137"/>
                    <a:pt x="1132" y="142"/>
                    <a:pt x="1134" y="136"/>
                  </a:cubicBezTo>
                  <a:cubicBezTo>
                    <a:pt x="1133" y="134"/>
                    <a:pt x="1133" y="134"/>
                    <a:pt x="1133" y="134"/>
                  </a:cubicBezTo>
                  <a:cubicBezTo>
                    <a:pt x="1133" y="135"/>
                    <a:pt x="1133" y="134"/>
                    <a:pt x="1134" y="133"/>
                  </a:cubicBezTo>
                  <a:cubicBezTo>
                    <a:pt x="1129" y="132"/>
                    <a:pt x="1129" y="132"/>
                    <a:pt x="1129" y="132"/>
                  </a:cubicBezTo>
                  <a:cubicBezTo>
                    <a:pt x="1129" y="130"/>
                    <a:pt x="1129" y="130"/>
                    <a:pt x="1129" y="130"/>
                  </a:cubicBezTo>
                  <a:cubicBezTo>
                    <a:pt x="1127" y="130"/>
                    <a:pt x="1127" y="130"/>
                    <a:pt x="1127" y="130"/>
                  </a:cubicBezTo>
                  <a:cubicBezTo>
                    <a:pt x="1125" y="128"/>
                    <a:pt x="1136" y="130"/>
                    <a:pt x="1125" y="125"/>
                  </a:cubicBezTo>
                  <a:cubicBezTo>
                    <a:pt x="1130" y="126"/>
                    <a:pt x="1126" y="120"/>
                    <a:pt x="1132" y="123"/>
                  </a:cubicBezTo>
                  <a:cubicBezTo>
                    <a:pt x="1127" y="125"/>
                    <a:pt x="1127" y="125"/>
                    <a:pt x="1127" y="125"/>
                  </a:cubicBezTo>
                  <a:cubicBezTo>
                    <a:pt x="1127" y="127"/>
                    <a:pt x="1127" y="127"/>
                    <a:pt x="1127" y="127"/>
                  </a:cubicBezTo>
                  <a:cubicBezTo>
                    <a:pt x="1134" y="125"/>
                    <a:pt x="1134" y="125"/>
                    <a:pt x="1134" y="125"/>
                  </a:cubicBezTo>
                  <a:cubicBezTo>
                    <a:pt x="1135" y="123"/>
                    <a:pt x="1135" y="123"/>
                    <a:pt x="1135" y="123"/>
                  </a:cubicBezTo>
                  <a:cubicBezTo>
                    <a:pt x="1138" y="123"/>
                    <a:pt x="1138" y="123"/>
                    <a:pt x="1138" y="123"/>
                  </a:cubicBezTo>
                  <a:cubicBezTo>
                    <a:pt x="1138" y="121"/>
                    <a:pt x="1138" y="121"/>
                    <a:pt x="1138" y="121"/>
                  </a:cubicBezTo>
                  <a:cubicBezTo>
                    <a:pt x="1140" y="121"/>
                    <a:pt x="1140" y="121"/>
                    <a:pt x="1140" y="121"/>
                  </a:cubicBezTo>
                  <a:cubicBezTo>
                    <a:pt x="1142" y="118"/>
                    <a:pt x="1124" y="136"/>
                    <a:pt x="1147" y="114"/>
                  </a:cubicBezTo>
                  <a:cubicBezTo>
                    <a:pt x="1148" y="112"/>
                    <a:pt x="1148" y="112"/>
                    <a:pt x="1148" y="112"/>
                  </a:cubicBezTo>
                  <a:cubicBezTo>
                    <a:pt x="1145" y="111"/>
                    <a:pt x="1145" y="111"/>
                    <a:pt x="1145" y="111"/>
                  </a:cubicBezTo>
                  <a:cubicBezTo>
                    <a:pt x="1144" y="111"/>
                    <a:pt x="1142" y="115"/>
                    <a:pt x="1140" y="111"/>
                  </a:cubicBezTo>
                  <a:cubicBezTo>
                    <a:pt x="1144" y="110"/>
                    <a:pt x="1144" y="110"/>
                    <a:pt x="1144" y="110"/>
                  </a:cubicBezTo>
                  <a:cubicBezTo>
                    <a:pt x="1145" y="109"/>
                    <a:pt x="1135" y="115"/>
                    <a:pt x="1147" y="107"/>
                  </a:cubicBezTo>
                  <a:cubicBezTo>
                    <a:pt x="1149" y="111"/>
                    <a:pt x="1149" y="111"/>
                    <a:pt x="1149" y="111"/>
                  </a:cubicBezTo>
                  <a:cubicBezTo>
                    <a:pt x="1156" y="105"/>
                    <a:pt x="1156" y="105"/>
                    <a:pt x="1156" y="105"/>
                  </a:cubicBezTo>
                  <a:cubicBezTo>
                    <a:pt x="1160" y="104"/>
                    <a:pt x="1160" y="104"/>
                    <a:pt x="1160" y="104"/>
                  </a:cubicBezTo>
                  <a:cubicBezTo>
                    <a:pt x="1167" y="95"/>
                    <a:pt x="1167" y="95"/>
                    <a:pt x="1167" y="95"/>
                  </a:cubicBezTo>
                  <a:cubicBezTo>
                    <a:pt x="1174" y="92"/>
                    <a:pt x="1174" y="92"/>
                    <a:pt x="1174" y="92"/>
                  </a:cubicBezTo>
                  <a:cubicBezTo>
                    <a:pt x="1173" y="90"/>
                    <a:pt x="1173" y="90"/>
                    <a:pt x="1173" y="90"/>
                  </a:cubicBezTo>
                  <a:cubicBezTo>
                    <a:pt x="1177" y="87"/>
                    <a:pt x="1177" y="87"/>
                    <a:pt x="1177" y="87"/>
                  </a:cubicBezTo>
                  <a:cubicBezTo>
                    <a:pt x="1179" y="86"/>
                    <a:pt x="1182" y="86"/>
                    <a:pt x="1182" y="85"/>
                  </a:cubicBezTo>
                  <a:cubicBezTo>
                    <a:pt x="1184" y="86"/>
                    <a:pt x="1184" y="86"/>
                    <a:pt x="1184" y="86"/>
                  </a:cubicBezTo>
                  <a:cubicBezTo>
                    <a:pt x="1177" y="89"/>
                    <a:pt x="1177" y="89"/>
                    <a:pt x="1177" y="89"/>
                  </a:cubicBezTo>
                  <a:cubicBezTo>
                    <a:pt x="1179" y="90"/>
                    <a:pt x="1179" y="90"/>
                    <a:pt x="1179" y="90"/>
                  </a:cubicBezTo>
                  <a:cubicBezTo>
                    <a:pt x="1177" y="92"/>
                    <a:pt x="1177" y="92"/>
                    <a:pt x="1177" y="92"/>
                  </a:cubicBezTo>
                  <a:cubicBezTo>
                    <a:pt x="1176" y="94"/>
                    <a:pt x="1176" y="94"/>
                    <a:pt x="1176" y="94"/>
                  </a:cubicBezTo>
                  <a:cubicBezTo>
                    <a:pt x="1176" y="96"/>
                    <a:pt x="1176" y="96"/>
                    <a:pt x="1176" y="96"/>
                  </a:cubicBezTo>
                  <a:cubicBezTo>
                    <a:pt x="1177" y="97"/>
                    <a:pt x="1177" y="97"/>
                    <a:pt x="1177" y="97"/>
                  </a:cubicBezTo>
                  <a:cubicBezTo>
                    <a:pt x="1179" y="95"/>
                    <a:pt x="1179" y="95"/>
                    <a:pt x="1179" y="95"/>
                  </a:cubicBezTo>
                  <a:cubicBezTo>
                    <a:pt x="1182" y="92"/>
                    <a:pt x="1182" y="92"/>
                    <a:pt x="1182" y="92"/>
                  </a:cubicBezTo>
                  <a:cubicBezTo>
                    <a:pt x="1185" y="91"/>
                    <a:pt x="1187" y="95"/>
                    <a:pt x="1188" y="91"/>
                  </a:cubicBezTo>
                  <a:cubicBezTo>
                    <a:pt x="1187" y="88"/>
                    <a:pt x="1187" y="88"/>
                    <a:pt x="1187" y="88"/>
                  </a:cubicBezTo>
                  <a:cubicBezTo>
                    <a:pt x="1190" y="86"/>
                    <a:pt x="1190" y="86"/>
                    <a:pt x="1190" y="86"/>
                  </a:cubicBezTo>
                  <a:cubicBezTo>
                    <a:pt x="1196" y="86"/>
                    <a:pt x="1196" y="86"/>
                    <a:pt x="1196" y="86"/>
                  </a:cubicBezTo>
                  <a:cubicBezTo>
                    <a:pt x="1189" y="88"/>
                    <a:pt x="1204" y="88"/>
                    <a:pt x="1192" y="89"/>
                  </a:cubicBezTo>
                  <a:cubicBezTo>
                    <a:pt x="1189" y="94"/>
                    <a:pt x="1189" y="94"/>
                    <a:pt x="1189" y="94"/>
                  </a:cubicBezTo>
                  <a:cubicBezTo>
                    <a:pt x="1184" y="98"/>
                    <a:pt x="1184" y="98"/>
                    <a:pt x="1184" y="98"/>
                  </a:cubicBezTo>
                  <a:cubicBezTo>
                    <a:pt x="1182" y="101"/>
                    <a:pt x="1182" y="101"/>
                    <a:pt x="1182" y="101"/>
                  </a:cubicBezTo>
                  <a:cubicBezTo>
                    <a:pt x="1177" y="101"/>
                    <a:pt x="1177" y="101"/>
                    <a:pt x="1177" y="101"/>
                  </a:cubicBezTo>
                  <a:cubicBezTo>
                    <a:pt x="1180" y="104"/>
                    <a:pt x="1180" y="104"/>
                    <a:pt x="1180" y="104"/>
                  </a:cubicBezTo>
                  <a:cubicBezTo>
                    <a:pt x="1177" y="108"/>
                    <a:pt x="1177" y="108"/>
                    <a:pt x="1177" y="108"/>
                  </a:cubicBezTo>
                  <a:cubicBezTo>
                    <a:pt x="1171" y="111"/>
                    <a:pt x="1171" y="111"/>
                    <a:pt x="1171" y="111"/>
                  </a:cubicBezTo>
                  <a:cubicBezTo>
                    <a:pt x="1172" y="110"/>
                    <a:pt x="1172" y="110"/>
                    <a:pt x="1172" y="110"/>
                  </a:cubicBezTo>
                  <a:cubicBezTo>
                    <a:pt x="1168" y="108"/>
                    <a:pt x="1168" y="108"/>
                    <a:pt x="1168" y="108"/>
                  </a:cubicBezTo>
                  <a:cubicBezTo>
                    <a:pt x="1165" y="110"/>
                    <a:pt x="1165" y="110"/>
                    <a:pt x="1165" y="110"/>
                  </a:cubicBezTo>
                  <a:cubicBezTo>
                    <a:pt x="1169" y="114"/>
                    <a:pt x="1169" y="114"/>
                    <a:pt x="1169" y="114"/>
                  </a:cubicBezTo>
                  <a:cubicBezTo>
                    <a:pt x="1166" y="117"/>
                    <a:pt x="1166" y="117"/>
                    <a:pt x="1166" y="117"/>
                  </a:cubicBezTo>
                  <a:cubicBezTo>
                    <a:pt x="1166" y="119"/>
                    <a:pt x="1175" y="110"/>
                    <a:pt x="1161" y="120"/>
                  </a:cubicBezTo>
                  <a:cubicBezTo>
                    <a:pt x="1161" y="122"/>
                    <a:pt x="1161" y="122"/>
                    <a:pt x="1161" y="122"/>
                  </a:cubicBezTo>
                  <a:cubicBezTo>
                    <a:pt x="1158" y="119"/>
                    <a:pt x="1158" y="119"/>
                    <a:pt x="1158" y="119"/>
                  </a:cubicBezTo>
                  <a:cubicBezTo>
                    <a:pt x="1154" y="123"/>
                    <a:pt x="1154" y="123"/>
                    <a:pt x="1154" y="123"/>
                  </a:cubicBezTo>
                  <a:cubicBezTo>
                    <a:pt x="1155" y="125"/>
                    <a:pt x="1155" y="125"/>
                    <a:pt x="1155" y="125"/>
                  </a:cubicBezTo>
                  <a:cubicBezTo>
                    <a:pt x="1157" y="125"/>
                    <a:pt x="1157" y="125"/>
                    <a:pt x="1157" y="125"/>
                  </a:cubicBezTo>
                  <a:cubicBezTo>
                    <a:pt x="1155" y="127"/>
                    <a:pt x="1155" y="127"/>
                    <a:pt x="1155" y="127"/>
                  </a:cubicBezTo>
                  <a:cubicBezTo>
                    <a:pt x="1151" y="126"/>
                    <a:pt x="1151" y="126"/>
                    <a:pt x="1151" y="126"/>
                  </a:cubicBezTo>
                  <a:cubicBezTo>
                    <a:pt x="1146" y="129"/>
                    <a:pt x="1146" y="129"/>
                    <a:pt x="1146" y="129"/>
                  </a:cubicBezTo>
                  <a:cubicBezTo>
                    <a:pt x="1147" y="127"/>
                    <a:pt x="1145" y="126"/>
                    <a:pt x="1150" y="132"/>
                  </a:cubicBezTo>
                  <a:cubicBezTo>
                    <a:pt x="1148" y="134"/>
                    <a:pt x="1148" y="134"/>
                    <a:pt x="1148" y="134"/>
                  </a:cubicBezTo>
                  <a:cubicBezTo>
                    <a:pt x="1142" y="134"/>
                    <a:pt x="1142" y="134"/>
                    <a:pt x="1142" y="134"/>
                  </a:cubicBezTo>
                  <a:cubicBezTo>
                    <a:pt x="1140" y="136"/>
                    <a:pt x="1140" y="136"/>
                    <a:pt x="1140" y="136"/>
                  </a:cubicBezTo>
                  <a:cubicBezTo>
                    <a:pt x="1141" y="137"/>
                    <a:pt x="1141" y="137"/>
                    <a:pt x="1141" y="137"/>
                  </a:cubicBezTo>
                  <a:cubicBezTo>
                    <a:pt x="1141" y="140"/>
                    <a:pt x="1137" y="136"/>
                    <a:pt x="1138" y="140"/>
                  </a:cubicBezTo>
                  <a:cubicBezTo>
                    <a:pt x="1136" y="141"/>
                    <a:pt x="1135" y="138"/>
                    <a:pt x="1135" y="143"/>
                  </a:cubicBezTo>
                  <a:cubicBezTo>
                    <a:pt x="1131" y="144"/>
                    <a:pt x="1131" y="144"/>
                    <a:pt x="1131" y="144"/>
                  </a:cubicBezTo>
                  <a:cubicBezTo>
                    <a:pt x="1130" y="146"/>
                    <a:pt x="1140" y="143"/>
                    <a:pt x="1128" y="147"/>
                  </a:cubicBezTo>
                  <a:cubicBezTo>
                    <a:pt x="1126" y="152"/>
                    <a:pt x="1126" y="152"/>
                    <a:pt x="1126" y="152"/>
                  </a:cubicBezTo>
                  <a:cubicBezTo>
                    <a:pt x="1121" y="154"/>
                    <a:pt x="1121" y="154"/>
                    <a:pt x="1121" y="154"/>
                  </a:cubicBezTo>
                  <a:cubicBezTo>
                    <a:pt x="1119" y="159"/>
                    <a:pt x="1119" y="159"/>
                    <a:pt x="1119" y="159"/>
                  </a:cubicBezTo>
                  <a:cubicBezTo>
                    <a:pt x="1112" y="161"/>
                    <a:pt x="1112" y="161"/>
                    <a:pt x="1112" y="161"/>
                  </a:cubicBezTo>
                  <a:cubicBezTo>
                    <a:pt x="1114" y="162"/>
                    <a:pt x="1114" y="162"/>
                    <a:pt x="1114" y="162"/>
                  </a:cubicBezTo>
                  <a:cubicBezTo>
                    <a:pt x="1109" y="165"/>
                    <a:pt x="1109" y="165"/>
                    <a:pt x="1109" y="165"/>
                  </a:cubicBezTo>
                  <a:cubicBezTo>
                    <a:pt x="1103" y="173"/>
                    <a:pt x="1103" y="173"/>
                    <a:pt x="1103" y="173"/>
                  </a:cubicBezTo>
                  <a:cubicBezTo>
                    <a:pt x="1095" y="179"/>
                    <a:pt x="1095" y="179"/>
                    <a:pt x="1095" y="179"/>
                  </a:cubicBezTo>
                  <a:cubicBezTo>
                    <a:pt x="1091" y="185"/>
                    <a:pt x="1091" y="185"/>
                    <a:pt x="1091" y="185"/>
                  </a:cubicBezTo>
                  <a:cubicBezTo>
                    <a:pt x="1060" y="213"/>
                    <a:pt x="1060" y="213"/>
                    <a:pt x="1060" y="213"/>
                  </a:cubicBezTo>
                  <a:cubicBezTo>
                    <a:pt x="1053" y="220"/>
                    <a:pt x="1053" y="220"/>
                    <a:pt x="1053" y="220"/>
                  </a:cubicBezTo>
                  <a:cubicBezTo>
                    <a:pt x="1048" y="221"/>
                    <a:pt x="1048" y="221"/>
                    <a:pt x="1048" y="221"/>
                  </a:cubicBezTo>
                  <a:cubicBezTo>
                    <a:pt x="1049" y="223"/>
                    <a:pt x="1049" y="223"/>
                    <a:pt x="1049" y="223"/>
                  </a:cubicBezTo>
                  <a:cubicBezTo>
                    <a:pt x="1032" y="239"/>
                    <a:pt x="1032" y="239"/>
                    <a:pt x="1032" y="239"/>
                  </a:cubicBezTo>
                  <a:cubicBezTo>
                    <a:pt x="1024" y="244"/>
                    <a:pt x="1024" y="244"/>
                    <a:pt x="1024" y="244"/>
                  </a:cubicBezTo>
                  <a:cubicBezTo>
                    <a:pt x="1021" y="249"/>
                    <a:pt x="1021" y="249"/>
                    <a:pt x="1021" y="249"/>
                  </a:cubicBezTo>
                  <a:cubicBezTo>
                    <a:pt x="1020" y="249"/>
                    <a:pt x="1020" y="249"/>
                    <a:pt x="1020" y="249"/>
                  </a:cubicBezTo>
                  <a:cubicBezTo>
                    <a:pt x="1019" y="252"/>
                    <a:pt x="1019" y="252"/>
                    <a:pt x="1019" y="252"/>
                  </a:cubicBezTo>
                  <a:cubicBezTo>
                    <a:pt x="1014" y="255"/>
                    <a:pt x="1014" y="255"/>
                    <a:pt x="1014" y="255"/>
                  </a:cubicBezTo>
                  <a:cubicBezTo>
                    <a:pt x="1012" y="256"/>
                    <a:pt x="1012" y="256"/>
                    <a:pt x="1012" y="256"/>
                  </a:cubicBezTo>
                  <a:cubicBezTo>
                    <a:pt x="1018" y="258"/>
                    <a:pt x="1018" y="258"/>
                    <a:pt x="1018" y="258"/>
                  </a:cubicBezTo>
                  <a:cubicBezTo>
                    <a:pt x="1020" y="256"/>
                    <a:pt x="1020" y="256"/>
                    <a:pt x="1020" y="256"/>
                  </a:cubicBezTo>
                  <a:cubicBezTo>
                    <a:pt x="1021" y="256"/>
                    <a:pt x="1022" y="255"/>
                    <a:pt x="1022" y="258"/>
                  </a:cubicBezTo>
                  <a:cubicBezTo>
                    <a:pt x="1025" y="255"/>
                    <a:pt x="1025" y="255"/>
                    <a:pt x="1025" y="255"/>
                  </a:cubicBezTo>
                  <a:cubicBezTo>
                    <a:pt x="1025" y="256"/>
                    <a:pt x="1027" y="255"/>
                    <a:pt x="1024" y="256"/>
                  </a:cubicBezTo>
                  <a:cubicBezTo>
                    <a:pt x="1026" y="255"/>
                    <a:pt x="1030" y="258"/>
                    <a:pt x="1029" y="254"/>
                  </a:cubicBezTo>
                  <a:cubicBezTo>
                    <a:pt x="1036" y="252"/>
                    <a:pt x="1036" y="252"/>
                    <a:pt x="1036" y="252"/>
                  </a:cubicBezTo>
                  <a:cubicBezTo>
                    <a:pt x="1044" y="248"/>
                    <a:pt x="1044" y="248"/>
                    <a:pt x="1044" y="248"/>
                  </a:cubicBezTo>
                  <a:cubicBezTo>
                    <a:pt x="1047" y="244"/>
                    <a:pt x="1047" y="244"/>
                    <a:pt x="1047" y="244"/>
                  </a:cubicBezTo>
                  <a:cubicBezTo>
                    <a:pt x="1049" y="243"/>
                    <a:pt x="1053" y="244"/>
                    <a:pt x="1053" y="241"/>
                  </a:cubicBezTo>
                  <a:cubicBezTo>
                    <a:pt x="1055" y="242"/>
                    <a:pt x="1055" y="242"/>
                    <a:pt x="1055" y="242"/>
                  </a:cubicBezTo>
                  <a:cubicBezTo>
                    <a:pt x="1059" y="240"/>
                    <a:pt x="1059" y="240"/>
                    <a:pt x="1059" y="240"/>
                  </a:cubicBezTo>
                  <a:cubicBezTo>
                    <a:pt x="1060" y="237"/>
                    <a:pt x="1060" y="237"/>
                    <a:pt x="1060" y="237"/>
                  </a:cubicBezTo>
                  <a:cubicBezTo>
                    <a:pt x="1063" y="232"/>
                    <a:pt x="1062" y="244"/>
                    <a:pt x="1064" y="233"/>
                  </a:cubicBezTo>
                  <a:cubicBezTo>
                    <a:pt x="1066" y="234"/>
                    <a:pt x="1066" y="234"/>
                    <a:pt x="1066" y="234"/>
                  </a:cubicBezTo>
                  <a:cubicBezTo>
                    <a:pt x="1070" y="229"/>
                    <a:pt x="1070" y="229"/>
                    <a:pt x="1070" y="229"/>
                  </a:cubicBezTo>
                  <a:cubicBezTo>
                    <a:pt x="1074" y="229"/>
                    <a:pt x="1074" y="229"/>
                    <a:pt x="1074" y="229"/>
                  </a:cubicBezTo>
                  <a:cubicBezTo>
                    <a:pt x="1074" y="226"/>
                    <a:pt x="1074" y="226"/>
                    <a:pt x="1074" y="226"/>
                  </a:cubicBezTo>
                  <a:cubicBezTo>
                    <a:pt x="1077" y="222"/>
                    <a:pt x="1077" y="222"/>
                    <a:pt x="1077" y="222"/>
                  </a:cubicBezTo>
                  <a:cubicBezTo>
                    <a:pt x="1077" y="221"/>
                    <a:pt x="1077" y="221"/>
                    <a:pt x="1077" y="221"/>
                  </a:cubicBezTo>
                  <a:cubicBezTo>
                    <a:pt x="1077" y="220"/>
                    <a:pt x="1077" y="220"/>
                    <a:pt x="1077" y="220"/>
                  </a:cubicBezTo>
                  <a:cubicBezTo>
                    <a:pt x="1082" y="220"/>
                    <a:pt x="1082" y="220"/>
                    <a:pt x="1082" y="220"/>
                  </a:cubicBezTo>
                  <a:cubicBezTo>
                    <a:pt x="1083" y="217"/>
                    <a:pt x="1083" y="217"/>
                    <a:pt x="1083" y="217"/>
                  </a:cubicBezTo>
                  <a:cubicBezTo>
                    <a:pt x="1086" y="215"/>
                    <a:pt x="1086" y="215"/>
                    <a:pt x="1086" y="215"/>
                  </a:cubicBezTo>
                  <a:cubicBezTo>
                    <a:pt x="1089" y="215"/>
                    <a:pt x="1089" y="215"/>
                    <a:pt x="1089" y="215"/>
                  </a:cubicBezTo>
                  <a:cubicBezTo>
                    <a:pt x="1092" y="210"/>
                    <a:pt x="1092" y="210"/>
                    <a:pt x="1092" y="210"/>
                  </a:cubicBezTo>
                  <a:cubicBezTo>
                    <a:pt x="1092" y="209"/>
                    <a:pt x="1092" y="209"/>
                    <a:pt x="1092" y="209"/>
                  </a:cubicBezTo>
                  <a:cubicBezTo>
                    <a:pt x="1090" y="209"/>
                    <a:pt x="1090" y="209"/>
                    <a:pt x="1090" y="209"/>
                  </a:cubicBezTo>
                  <a:cubicBezTo>
                    <a:pt x="1088" y="207"/>
                    <a:pt x="1088" y="207"/>
                    <a:pt x="1088" y="207"/>
                  </a:cubicBezTo>
                  <a:cubicBezTo>
                    <a:pt x="1091" y="205"/>
                    <a:pt x="1091" y="205"/>
                    <a:pt x="1091" y="205"/>
                  </a:cubicBezTo>
                  <a:cubicBezTo>
                    <a:pt x="1093" y="207"/>
                    <a:pt x="1093" y="207"/>
                    <a:pt x="1093" y="207"/>
                  </a:cubicBezTo>
                  <a:cubicBezTo>
                    <a:pt x="1101" y="206"/>
                    <a:pt x="1101" y="206"/>
                    <a:pt x="1101" y="206"/>
                  </a:cubicBezTo>
                  <a:cubicBezTo>
                    <a:pt x="1105" y="199"/>
                    <a:pt x="1105" y="199"/>
                    <a:pt x="1105" y="199"/>
                  </a:cubicBezTo>
                  <a:cubicBezTo>
                    <a:pt x="1109" y="198"/>
                    <a:pt x="1109" y="198"/>
                    <a:pt x="1109" y="198"/>
                  </a:cubicBezTo>
                  <a:cubicBezTo>
                    <a:pt x="1109" y="197"/>
                    <a:pt x="1100" y="200"/>
                    <a:pt x="1111" y="194"/>
                  </a:cubicBezTo>
                  <a:cubicBezTo>
                    <a:pt x="1112" y="195"/>
                    <a:pt x="1112" y="195"/>
                    <a:pt x="1112" y="195"/>
                  </a:cubicBezTo>
                  <a:cubicBezTo>
                    <a:pt x="1115" y="193"/>
                    <a:pt x="1115" y="193"/>
                    <a:pt x="1115" y="193"/>
                  </a:cubicBezTo>
                  <a:cubicBezTo>
                    <a:pt x="1114" y="192"/>
                    <a:pt x="1114" y="192"/>
                    <a:pt x="1114" y="192"/>
                  </a:cubicBezTo>
                  <a:cubicBezTo>
                    <a:pt x="1119" y="187"/>
                    <a:pt x="1119" y="187"/>
                    <a:pt x="1119" y="187"/>
                  </a:cubicBezTo>
                  <a:cubicBezTo>
                    <a:pt x="1120" y="187"/>
                    <a:pt x="1120" y="187"/>
                    <a:pt x="1120" y="187"/>
                  </a:cubicBezTo>
                  <a:cubicBezTo>
                    <a:pt x="1121" y="183"/>
                    <a:pt x="1121" y="183"/>
                    <a:pt x="1121" y="183"/>
                  </a:cubicBezTo>
                  <a:cubicBezTo>
                    <a:pt x="1120" y="183"/>
                    <a:pt x="1120" y="180"/>
                    <a:pt x="1118" y="183"/>
                  </a:cubicBezTo>
                  <a:cubicBezTo>
                    <a:pt x="1123" y="181"/>
                    <a:pt x="1123" y="181"/>
                    <a:pt x="1123" y="181"/>
                  </a:cubicBezTo>
                  <a:cubicBezTo>
                    <a:pt x="1126" y="180"/>
                    <a:pt x="1126" y="180"/>
                    <a:pt x="1126" y="180"/>
                  </a:cubicBezTo>
                  <a:cubicBezTo>
                    <a:pt x="1126" y="178"/>
                    <a:pt x="1126" y="178"/>
                    <a:pt x="1126" y="178"/>
                  </a:cubicBezTo>
                  <a:cubicBezTo>
                    <a:pt x="1130" y="176"/>
                    <a:pt x="1130" y="176"/>
                    <a:pt x="1130" y="176"/>
                  </a:cubicBezTo>
                  <a:cubicBezTo>
                    <a:pt x="1139" y="169"/>
                    <a:pt x="1139" y="169"/>
                    <a:pt x="1139" y="169"/>
                  </a:cubicBezTo>
                  <a:cubicBezTo>
                    <a:pt x="1140" y="165"/>
                    <a:pt x="1140" y="165"/>
                    <a:pt x="1140" y="165"/>
                  </a:cubicBezTo>
                  <a:cubicBezTo>
                    <a:pt x="1144" y="165"/>
                    <a:pt x="1144" y="165"/>
                    <a:pt x="1144" y="165"/>
                  </a:cubicBezTo>
                  <a:cubicBezTo>
                    <a:pt x="1146" y="165"/>
                    <a:pt x="1129" y="172"/>
                    <a:pt x="1148" y="158"/>
                  </a:cubicBezTo>
                  <a:cubicBezTo>
                    <a:pt x="1149" y="157"/>
                    <a:pt x="1149" y="157"/>
                    <a:pt x="1149" y="157"/>
                  </a:cubicBezTo>
                  <a:cubicBezTo>
                    <a:pt x="1148" y="157"/>
                    <a:pt x="1148" y="160"/>
                    <a:pt x="1147" y="156"/>
                  </a:cubicBezTo>
                  <a:cubicBezTo>
                    <a:pt x="1153" y="156"/>
                    <a:pt x="1153" y="156"/>
                    <a:pt x="1153" y="156"/>
                  </a:cubicBezTo>
                  <a:cubicBezTo>
                    <a:pt x="1152" y="154"/>
                    <a:pt x="1149" y="160"/>
                    <a:pt x="1152" y="154"/>
                  </a:cubicBezTo>
                  <a:cubicBezTo>
                    <a:pt x="1156" y="153"/>
                    <a:pt x="1156" y="153"/>
                    <a:pt x="1156" y="153"/>
                  </a:cubicBezTo>
                  <a:cubicBezTo>
                    <a:pt x="1156" y="151"/>
                    <a:pt x="1156" y="151"/>
                    <a:pt x="1156" y="151"/>
                  </a:cubicBezTo>
                  <a:cubicBezTo>
                    <a:pt x="1157" y="149"/>
                    <a:pt x="1157" y="149"/>
                    <a:pt x="1157" y="149"/>
                  </a:cubicBezTo>
                  <a:cubicBezTo>
                    <a:pt x="1159" y="149"/>
                    <a:pt x="1159" y="149"/>
                    <a:pt x="1159" y="149"/>
                  </a:cubicBezTo>
                  <a:cubicBezTo>
                    <a:pt x="1165" y="142"/>
                    <a:pt x="1165" y="142"/>
                    <a:pt x="1165" y="142"/>
                  </a:cubicBezTo>
                  <a:cubicBezTo>
                    <a:pt x="1168" y="141"/>
                    <a:pt x="1168" y="141"/>
                    <a:pt x="1168" y="141"/>
                  </a:cubicBezTo>
                  <a:cubicBezTo>
                    <a:pt x="1170" y="135"/>
                    <a:pt x="1170" y="135"/>
                    <a:pt x="1170" y="135"/>
                  </a:cubicBezTo>
                  <a:cubicBezTo>
                    <a:pt x="1176" y="137"/>
                    <a:pt x="1176" y="137"/>
                    <a:pt x="1176" y="137"/>
                  </a:cubicBezTo>
                  <a:cubicBezTo>
                    <a:pt x="1180" y="134"/>
                    <a:pt x="1180" y="134"/>
                    <a:pt x="1180" y="134"/>
                  </a:cubicBezTo>
                  <a:cubicBezTo>
                    <a:pt x="1179" y="131"/>
                    <a:pt x="1179" y="131"/>
                    <a:pt x="1179" y="131"/>
                  </a:cubicBezTo>
                  <a:cubicBezTo>
                    <a:pt x="1180" y="129"/>
                    <a:pt x="1180" y="129"/>
                    <a:pt x="1180" y="129"/>
                  </a:cubicBezTo>
                  <a:cubicBezTo>
                    <a:pt x="1177" y="126"/>
                    <a:pt x="1177" y="126"/>
                    <a:pt x="1177" y="126"/>
                  </a:cubicBezTo>
                  <a:cubicBezTo>
                    <a:pt x="1177" y="127"/>
                    <a:pt x="1178" y="127"/>
                    <a:pt x="1178" y="125"/>
                  </a:cubicBezTo>
                  <a:cubicBezTo>
                    <a:pt x="1178" y="126"/>
                    <a:pt x="1178" y="126"/>
                    <a:pt x="1178" y="126"/>
                  </a:cubicBezTo>
                  <a:cubicBezTo>
                    <a:pt x="1180" y="127"/>
                    <a:pt x="1180" y="127"/>
                    <a:pt x="1180" y="127"/>
                  </a:cubicBezTo>
                  <a:cubicBezTo>
                    <a:pt x="1181" y="127"/>
                    <a:pt x="1182" y="128"/>
                    <a:pt x="1183" y="126"/>
                  </a:cubicBezTo>
                  <a:cubicBezTo>
                    <a:pt x="1177" y="123"/>
                    <a:pt x="1177" y="123"/>
                    <a:pt x="1177" y="123"/>
                  </a:cubicBezTo>
                  <a:cubicBezTo>
                    <a:pt x="1179" y="120"/>
                    <a:pt x="1179" y="120"/>
                    <a:pt x="1179" y="120"/>
                  </a:cubicBezTo>
                  <a:cubicBezTo>
                    <a:pt x="1183" y="125"/>
                    <a:pt x="1183" y="125"/>
                    <a:pt x="1183" y="125"/>
                  </a:cubicBezTo>
                  <a:cubicBezTo>
                    <a:pt x="1194" y="119"/>
                    <a:pt x="1194" y="119"/>
                    <a:pt x="1194" y="119"/>
                  </a:cubicBezTo>
                  <a:cubicBezTo>
                    <a:pt x="1193" y="117"/>
                    <a:pt x="1193" y="117"/>
                    <a:pt x="1193" y="117"/>
                  </a:cubicBezTo>
                  <a:cubicBezTo>
                    <a:pt x="1208" y="103"/>
                    <a:pt x="1208" y="103"/>
                    <a:pt x="1208" y="103"/>
                  </a:cubicBezTo>
                  <a:cubicBezTo>
                    <a:pt x="1211" y="103"/>
                    <a:pt x="1211" y="103"/>
                    <a:pt x="1211" y="103"/>
                  </a:cubicBezTo>
                  <a:cubicBezTo>
                    <a:pt x="1212" y="102"/>
                    <a:pt x="1212" y="102"/>
                    <a:pt x="1212" y="102"/>
                  </a:cubicBezTo>
                  <a:cubicBezTo>
                    <a:pt x="1208" y="100"/>
                    <a:pt x="1208" y="100"/>
                    <a:pt x="1208" y="100"/>
                  </a:cubicBezTo>
                  <a:cubicBezTo>
                    <a:pt x="1207" y="100"/>
                    <a:pt x="1206" y="105"/>
                    <a:pt x="1203" y="101"/>
                  </a:cubicBezTo>
                  <a:cubicBezTo>
                    <a:pt x="1205" y="101"/>
                    <a:pt x="1205" y="101"/>
                    <a:pt x="1205" y="101"/>
                  </a:cubicBezTo>
                  <a:cubicBezTo>
                    <a:pt x="1207" y="97"/>
                    <a:pt x="1207" y="97"/>
                    <a:pt x="1207" y="97"/>
                  </a:cubicBezTo>
                  <a:cubicBezTo>
                    <a:pt x="1211" y="95"/>
                    <a:pt x="1211" y="95"/>
                    <a:pt x="1211" y="95"/>
                  </a:cubicBezTo>
                  <a:cubicBezTo>
                    <a:pt x="1212" y="91"/>
                    <a:pt x="1212" y="91"/>
                    <a:pt x="1212" y="91"/>
                  </a:cubicBezTo>
                  <a:cubicBezTo>
                    <a:pt x="1214" y="92"/>
                    <a:pt x="1214" y="92"/>
                    <a:pt x="1214" y="92"/>
                  </a:cubicBezTo>
                  <a:cubicBezTo>
                    <a:pt x="1216" y="88"/>
                    <a:pt x="1216" y="88"/>
                    <a:pt x="1216" y="88"/>
                  </a:cubicBezTo>
                  <a:cubicBezTo>
                    <a:pt x="1216" y="88"/>
                    <a:pt x="1216" y="88"/>
                    <a:pt x="1216" y="88"/>
                  </a:cubicBezTo>
                  <a:cubicBezTo>
                    <a:pt x="1218" y="88"/>
                    <a:pt x="1218" y="88"/>
                    <a:pt x="1218" y="88"/>
                  </a:cubicBezTo>
                  <a:cubicBezTo>
                    <a:pt x="1221" y="84"/>
                    <a:pt x="1221" y="84"/>
                    <a:pt x="1221" y="84"/>
                  </a:cubicBezTo>
                  <a:cubicBezTo>
                    <a:pt x="1219" y="83"/>
                    <a:pt x="1219" y="83"/>
                    <a:pt x="1219" y="83"/>
                  </a:cubicBezTo>
                  <a:cubicBezTo>
                    <a:pt x="1221" y="84"/>
                    <a:pt x="1221" y="84"/>
                    <a:pt x="1221" y="84"/>
                  </a:cubicBezTo>
                  <a:cubicBezTo>
                    <a:pt x="1224" y="83"/>
                    <a:pt x="1224" y="83"/>
                    <a:pt x="1224" y="83"/>
                  </a:cubicBezTo>
                  <a:cubicBezTo>
                    <a:pt x="1225" y="80"/>
                    <a:pt x="1225" y="80"/>
                    <a:pt x="1225" y="80"/>
                  </a:cubicBezTo>
                  <a:cubicBezTo>
                    <a:pt x="1235" y="71"/>
                    <a:pt x="1235" y="71"/>
                    <a:pt x="1235" y="71"/>
                  </a:cubicBezTo>
                  <a:cubicBezTo>
                    <a:pt x="1235" y="71"/>
                    <a:pt x="1234" y="72"/>
                    <a:pt x="1236" y="72"/>
                  </a:cubicBezTo>
                  <a:cubicBezTo>
                    <a:pt x="1236" y="72"/>
                    <a:pt x="1237" y="73"/>
                    <a:pt x="1238" y="71"/>
                  </a:cubicBezTo>
                  <a:cubicBezTo>
                    <a:pt x="1236" y="69"/>
                    <a:pt x="1236" y="69"/>
                    <a:pt x="1236" y="69"/>
                  </a:cubicBezTo>
                  <a:cubicBezTo>
                    <a:pt x="1236" y="67"/>
                    <a:pt x="1236" y="67"/>
                    <a:pt x="1236" y="67"/>
                  </a:cubicBezTo>
                  <a:cubicBezTo>
                    <a:pt x="1240" y="66"/>
                    <a:pt x="1240" y="66"/>
                    <a:pt x="1240" y="66"/>
                  </a:cubicBezTo>
                  <a:cubicBezTo>
                    <a:pt x="1253" y="53"/>
                    <a:pt x="1253" y="53"/>
                    <a:pt x="1253" y="53"/>
                  </a:cubicBezTo>
                  <a:cubicBezTo>
                    <a:pt x="1257" y="51"/>
                    <a:pt x="1257" y="51"/>
                    <a:pt x="1257" y="51"/>
                  </a:cubicBezTo>
                  <a:cubicBezTo>
                    <a:pt x="1259" y="46"/>
                    <a:pt x="1251" y="54"/>
                    <a:pt x="1259" y="47"/>
                  </a:cubicBezTo>
                  <a:cubicBezTo>
                    <a:pt x="1261" y="48"/>
                    <a:pt x="1261" y="48"/>
                    <a:pt x="1261" y="48"/>
                  </a:cubicBezTo>
                  <a:cubicBezTo>
                    <a:pt x="1255" y="54"/>
                    <a:pt x="1255" y="54"/>
                    <a:pt x="1255" y="54"/>
                  </a:cubicBezTo>
                  <a:cubicBezTo>
                    <a:pt x="1259" y="55"/>
                    <a:pt x="1259" y="55"/>
                    <a:pt x="1259" y="55"/>
                  </a:cubicBezTo>
                  <a:cubicBezTo>
                    <a:pt x="1259" y="56"/>
                    <a:pt x="1259" y="56"/>
                    <a:pt x="1259" y="56"/>
                  </a:cubicBezTo>
                  <a:cubicBezTo>
                    <a:pt x="1256" y="56"/>
                    <a:pt x="1253" y="61"/>
                    <a:pt x="1252" y="59"/>
                  </a:cubicBezTo>
                  <a:cubicBezTo>
                    <a:pt x="1241" y="69"/>
                    <a:pt x="1241" y="69"/>
                    <a:pt x="1241" y="69"/>
                  </a:cubicBezTo>
                  <a:cubicBezTo>
                    <a:pt x="1241" y="72"/>
                    <a:pt x="1241" y="72"/>
                    <a:pt x="1241" y="72"/>
                  </a:cubicBezTo>
                  <a:cubicBezTo>
                    <a:pt x="1247" y="71"/>
                    <a:pt x="1247" y="71"/>
                    <a:pt x="1247" y="71"/>
                  </a:cubicBezTo>
                  <a:cubicBezTo>
                    <a:pt x="1249" y="66"/>
                    <a:pt x="1249" y="66"/>
                    <a:pt x="1249" y="66"/>
                  </a:cubicBezTo>
                  <a:cubicBezTo>
                    <a:pt x="1256" y="64"/>
                    <a:pt x="1256" y="64"/>
                    <a:pt x="1256" y="64"/>
                  </a:cubicBezTo>
                  <a:cubicBezTo>
                    <a:pt x="1266" y="52"/>
                    <a:pt x="1266" y="52"/>
                    <a:pt x="1266" y="52"/>
                  </a:cubicBezTo>
                  <a:cubicBezTo>
                    <a:pt x="1263" y="52"/>
                    <a:pt x="1263" y="52"/>
                    <a:pt x="1263" y="52"/>
                  </a:cubicBezTo>
                  <a:cubicBezTo>
                    <a:pt x="1270" y="46"/>
                    <a:pt x="1270" y="46"/>
                    <a:pt x="1270" y="46"/>
                  </a:cubicBezTo>
                  <a:cubicBezTo>
                    <a:pt x="1272" y="47"/>
                    <a:pt x="1272" y="47"/>
                    <a:pt x="1272" y="47"/>
                  </a:cubicBezTo>
                  <a:cubicBezTo>
                    <a:pt x="1278" y="44"/>
                    <a:pt x="1278" y="44"/>
                    <a:pt x="1278" y="44"/>
                  </a:cubicBezTo>
                  <a:cubicBezTo>
                    <a:pt x="1276" y="46"/>
                    <a:pt x="1270" y="40"/>
                    <a:pt x="1265" y="55"/>
                  </a:cubicBezTo>
                  <a:cubicBezTo>
                    <a:pt x="1268" y="56"/>
                    <a:pt x="1268" y="56"/>
                    <a:pt x="1268" y="56"/>
                  </a:cubicBezTo>
                  <a:cubicBezTo>
                    <a:pt x="1267" y="58"/>
                    <a:pt x="1267" y="58"/>
                    <a:pt x="1267" y="58"/>
                  </a:cubicBezTo>
                  <a:cubicBezTo>
                    <a:pt x="1268" y="61"/>
                    <a:pt x="1269" y="56"/>
                    <a:pt x="1272" y="60"/>
                  </a:cubicBezTo>
                  <a:cubicBezTo>
                    <a:pt x="1268" y="63"/>
                    <a:pt x="1268" y="63"/>
                    <a:pt x="1268" y="63"/>
                  </a:cubicBezTo>
                  <a:cubicBezTo>
                    <a:pt x="1263" y="67"/>
                    <a:pt x="1263" y="67"/>
                    <a:pt x="1263" y="67"/>
                  </a:cubicBezTo>
                  <a:cubicBezTo>
                    <a:pt x="1263" y="67"/>
                    <a:pt x="1263" y="67"/>
                    <a:pt x="1263" y="67"/>
                  </a:cubicBezTo>
                  <a:cubicBezTo>
                    <a:pt x="1262" y="68"/>
                    <a:pt x="1271" y="64"/>
                    <a:pt x="1262" y="71"/>
                  </a:cubicBezTo>
                  <a:cubicBezTo>
                    <a:pt x="1261" y="70"/>
                    <a:pt x="1267" y="71"/>
                    <a:pt x="1260" y="69"/>
                  </a:cubicBezTo>
                  <a:cubicBezTo>
                    <a:pt x="1258" y="73"/>
                    <a:pt x="1258" y="73"/>
                    <a:pt x="1258" y="73"/>
                  </a:cubicBezTo>
                  <a:cubicBezTo>
                    <a:pt x="1260" y="74"/>
                    <a:pt x="1259" y="74"/>
                    <a:pt x="1254" y="76"/>
                  </a:cubicBezTo>
                  <a:cubicBezTo>
                    <a:pt x="1257" y="80"/>
                    <a:pt x="1257" y="80"/>
                    <a:pt x="1257" y="80"/>
                  </a:cubicBezTo>
                  <a:cubicBezTo>
                    <a:pt x="1262" y="78"/>
                    <a:pt x="1262" y="78"/>
                    <a:pt x="1262" y="78"/>
                  </a:cubicBezTo>
                  <a:cubicBezTo>
                    <a:pt x="1264" y="76"/>
                    <a:pt x="1264" y="76"/>
                    <a:pt x="1264" y="76"/>
                  </a:cubicBezTo>
                  <a:cubicBezTo>
                    <a:pt x="1263" y="74"/>
                    <a:pt x="1263" y="74"/>
                    <a:pt x="1263" y="74"/>
                  </a:cubicBezTo>
                  <a:cubicBezTo>
                    <a:pt x="1266" y="77"/>
                    <a:pt x="1266" y="77"/>
                    <a:pt x="1266" y="77"/>
                  </a:cubicBezTo>
                  <a:cubicBezTo>
                    <a:pt x="1276" y="75"/>
                    <a:pt x="1276" y="75"/>
                    <a:pt x="1276" y="75"/>
                  </a:cubicBezTo>
                  <a:cubicBezTo>
                    <a:pt x="1278" y="72"/>
                    <a:pt x="1278" y="72"/>
                    <a:pt x="1278" y="72"/>
                  </a:cubicBezTo>
                  <a:cubicBezTo>
                    <a:pt x="1275" y="70"/>
                    <a:pt x="1275" y="70"/>
                    <a:pt x="1275" y="70"/>
                  </a:cubicBezTo>
                  <a:cubicBezTo>
                    <a:pt x="1274" y="70"/>
                    <a:pt x="1287" y="67"/>
                    <a:pt x="1270" y="71"/>
                  </a:cubicBezTo>
                  <a:cubicBezTo>
                    <a:pt x="1272" y="68"/>
                    <a:pt x="1272" y="68"/>
                    <a:pt x="1272" y="68"/>
                  </a:cubicBezTo>
                  <a:cubicBezTo>
                    <a:pt x="1270" y="66"/>
                    <a:pt x="1270" y="66"/>
                    <a:pt x="1270" y="66"/>
                  </a:cubicBezTo>
                  <a:cubicBezTo>
                    <a:pt x="1273" y="66"/>
                    <a:pt x="1273" y="66"/>
                    <a:pt x="1273" y="66"/>
                  </a:cubicBezTo>
                  <a:cubicBezTo>
                    <a:pt x="1277" y="63"/>
                    <a:pt x="1277" y="63"/>
                    <a:pt x="1277" y="63"/>
                  </a:cubicBezTo>
                  <a:cubicBezTo>
                    <a:pt x="1278" y="63"/>
                    <a:pt x="1278" y="63"/>
                    <a:pt x="1278" y="63"/>
                  </a:cubicBezTo>
                  <a:cubicBezTo>
                    <a:pt x="1277" y="68"/>
                    <a:pt x="1277" y="68"/>
                    <a:pt x="1277" y="68"/>
                  </a:cubicBezTo>
                  <a:cubicBezTo>
                    <a:pt x="1281" y="70"/>
                    <a:pt x="1281" y="70"/>
                    <a:pt x="1281" y="70"/>
                  </a:cubicBezTo>
                  <a:cubicBezTo>
                    <a:pt x="1287" y="69"/>
                    <a:pt x="1287" y="69"/>
                    <a:pt x="1287" y="69"/>
                  </a:cubicBezTo>
                  <a:cubicBezTo>
                    <a:pt x="1285" y="70"/>
                    <a:pt x="1285" y="70"/>
                    <a:pt x="1285" y="70"/>
                  </a:cubicBezTo>
                  <a:cubicBezTo>
                    <a:pt x="1285" y="71"/>
                    <a:pt x="1285" y="71"/>
                    <a:pt x="1285" y="71"/>
                  </a:cubicBezTo>
                  <a:cubicBezTo>
                    <a:pt x="1262" y="94"/>
                    <a:pt x="1262" y="94"/>
                    <a:pt x="1262" y="94"/>
                  </a:cubicBezTo>
                  <a:cubicBezTo>
                    <a:pt x="1262" y="95"/>
                    <a:pt x="1262" y="95"/>
                    <a:pt x="1262" y="95"/>
                  </a:cubicBezTo>
                  <a:cubicBezTo>
                    <a:pt x="1258" y="95"/>
                    <a:pt x="1258" y="95"/>
                    <a:pt x="1258" y="95"/>
                  </a:cubicBezTo>
                  <a:cubicBezTo>
                    <a:pt x="1258" y="96"/>
                    <a:pt x="1258" y="96"/>
                    <a:pt x="1258" y="96"/>
                  </a:cubicBezTo>
                  <a:cubicBezTo>
                    <a:pt x="1259" y="97"/>
                    <a:pt x="1260" y="96"/>
                    <a:pt x="1260" y="97"/>
                  </a:cubicBezTo>
                  <a:cubicBezTo>
                    <a:pt x="1258" y="98"/>
                    <a:pt x="1258" y="98"/>
                    <a:pt x="1258" y="98"/>
                  </a:cubicBezTo>
                  <a:cubicBezTo>
                    <a:pt x="1259" y="98"/>
                    <a:pt x="1259" y="98"/>
                    <a:pt x="1259" y="98"/>
                  </a:cubicBezTo>
                  <a:cubicBezTo>
                    <a:pt x="1255" y="101"/>
                    <a:pt x="1255" y="101"/>
                    <a:pt x="1255" y="101"/>
                  </a:cubicBezTo>
                  <a:cubicBezTo>
                    <a:pt x="1259" y="104"/>
                    <a:pt x="1259" y="104"/>
                    <a:pt x="1259" y="104"/>
                  </a:cubicBezTo>
                  <a:cubicBezTo>
                    <a:pt x="1261" y="103"/>
                    <a:pt x="1262" y="105"/>
                    <a:pt x="1264" y="105"/>
                  </a:cubicBezTo>
                  <a:cubicBezTo>
                    <a:pt x="1262" y="110"/>
                    <a:pt x="1262" y="110"/>
                    <a:pt x="1262" y="110"/>
                  </a:cubicBezTo>
                  <a:cubicBezTo>
                    <a:pt x="1263" y="113"/>
                    <a:pt x="1263" y="113"/>
                    <a:pt x="1263" y="113"/>
                  </a:cubicBezTo>
                  <a:cubicBezTo>
                    <a:pt x="1262" y="112"/>
                    <a:pt x="1264" y="110"/>
                    <a:pt x="1268" y="113"/>
                  </a:cubicBezTo>
                  <a:cubicBezTo>
                    <a:pt x="1269" y="112"/>
                    <a:pt x="1269" y="112"/>
                    <a:pt x="1269" y="112"/>
                  </a:cubicBezTo>
                  <a:cubicBezTo>
                    <a:pt x="1271" y="116"/>
                    <a:pt x="1271" y="116"/>
                    <a:pt x="1271" y="116"/>
                  </a:cubicBezTo>
                  <a:cubicBezTo>
                    <a:pt x="1273" y="116"/>
                    <a:pt x="1273" y="116"/>
                    <a:pt x="1273" y="116"/>
                  </a:cubicBezTo>
                  <a:cubicBezTo>
                    <a:pt x="1269" y="120"/>
                    <a:pt x="1269" y="120"/>
                    <a:pt x="1269" y="120"/>
                  </a:cubicBezTo>
                  <a:cubicBezTo>
                    <a:pt x="1267" y="120"/>
                    <a:pt x="1267" y="120"/>
                    <a:pt x="1267" y="120"/>
                  </a:cubicBezTo>
                  <a:cubicBezTo>
                    <a:pt x="1267" y="121"/>
                    <a:pt x="1267" y="121"/>
                    <a:pt x="1267" y="121"/>
                  </a:cubicBezTo>
                  <a:cubicBezTo>
                    <a:pt x="1266" y="120"/>
                    <a:pt x="1266" y="120"/>
                    <a:pt x="1266" y="120"/>
                  </a:cubicBezTo>
                  <a:cubicBezTo>
                    <a:pt x="1265" y="121"/>
                    <a:pt x="1274" y="114"/>
                    <a:pt x="1263" y="124"/>
                  </a:cubicBezTo>
                  <a:cubicBezTo>
                    <a:pt x="1260" y="122"/>
                    <a:pt x="1260" y="122"/>
                    <a:pt x="1260" y="122"/>
                  </a:cubicBezTo>
                  <a:cubicBezTo>
                    <a:pt x="1257" y="123"/>
                    <a:pt x="1261" y="127"/>
                    <a:pt x="1257" y="125"/>
                  </a:cubicBezTo>
                  <a:cubicBezTo>
                    <a:pt x="1257" y="126"/>
                    <a:pt x="1257" y="126"/>
                    <a:pt x="1257" y="126"/>
                  </a:cubicBezTo>
                  <a:cubicBezTo>
                    <a:pt x="1258" y="126"/>
                    <a:pt x="1255" y="129"/>
                    <a:pt x="1259" y="127"/>
                  </a:cubicBezTo>
                  <a:cubicBezTo>
                    <a:pt x="1256" y="132"/>
                    <a:pt x="1256" y="132"/>
                    <a:pt x="1256" y="132"/>
                  </a:cubicBezTo>
                  <a:cubicBezTo>
                    <a:pt x="1248" y="137"/>
                    <a:pt x="1248" y="137"/>
                    <a:pt x="1248" y="137"/>
                  </a:cubicBezTo>
                  <a:cubicBezTo>
                    <a:pt x="1255" y="130"/>
                    <a:pt x="1255" y="130"/>
                    <a:pt x="1255" y="130"/>
                  </a:cubicBezTo>
                  <a:cubicBezTo>
                    <a:pt x="1250" y="131"/>
                    <a:pt x="1250" y="131"/>
                    <a:pt x="1250" y="131"/>
                  </a:cubicBezTo>
                  <a:cubicBezTo>
                    <a:pt x="1247" y="136"/>
                    <a:pt x="1247" y="136"/>
                    <a:pt x="1247" y="136"/>
                  </a:cubicBezTo>
                  <a:cubicBezTo>
                    <a:pt x="1242" y="137"/>
                    <a:pt x="1242" y="137"/>
                    <a:pt x="1242" y="137"/>
                  </a:cubicBezTo>
                  <a:cubicBezTo>
                    <a:pt x="1240" y="134"/>
                    <a:pt x="1240" y="134"/>
                    <a:pt x="1240" y="134"/>
                  </a:cubicBezTo>
                  <a:cubicBezTo>
                    <a:pt x="1246" y="132"/>
                    <a:pt x="1246" y="132"/>
                    <a:pt x="1246" y="132"/>
                  </a:cubicBezTo>
                  <a:cubicBezTo>
                    <a:pt x="1251" y="127"/>
                    <a:pt x="1251" y="127"/>
                    <a:pt x="1251" y="127"/>
                  </a:cubicBezTo>
                  <a:cubicBezTo>
                    <a:pt x="1254" y="125"/>
                    <a:pt x="1254" y="125"/>
                    <a:pt x="1254" y="125"/>
                  </a:cubicBezTo>
                  <a:cubicBezTo>
                    <a:pt x="1255" y="126"/>
                    <a:pt x="1255" y="126"/>
                    <a:pt x="1255" y="126"/>
                  </a:cubicBezTo>
                  <a:cubicBezTo>
                    <a:pt x="1257" y="124"/>
                    <a:pt x="1240" y="132"/>
                    <a:pt x="1260" y="121"/>
                  </a:cubicBezTo>
                  <a:cubicBezTo>
                    <a:pt x="1257" y="117"/>
                    <a:pt x="1257" y="117"/>
                    <a:pt x="1257" y="117"/>
                  </a:cubicBezTo>
                  <a:cubicBezTo>
                    <a:pt x="1256" y="116"/>
                    <a:pt x="1256" y="116"/>
                    <a:pt x="1256" y="116"/>
                  </a:cubicBezTo>
                  <a:cubicBezTo>
                    <a:pt x="1252" y="117"/>
                    <a:pt x="1252" y="117"/>
                    <a:pt x="1252" y="117"/>
                  </a:cubicBezTo>
                  <a:cubicBezTo>
                    <a:pt x="1254" y="120"/>
                    <a:pt x="1254" y="120"/>
                    <a:pt x="1254" y="120"/>
                  </a:cubicBezTo>
                  <a:cubicBezTo>
                    <a:pt x="1252" y="122"/>
                    <a:pt x="1248" y="123"/>
                    <a:pt x="1248" y="122"/>
                  </a:cubicBezTo>
                  <a:cubicBezTo>
                    <a:pt x="1246" y="124"/>
                    <a:pt x="1246" y="124"/>
                    <a:pt x="1246" y="124"/>
                  </a:cubicBezTo>
                  <a:cubicBezTo>
                    <a:pt x="1247" y="125"/>
                    <a:pt x="1246" y="120"/>
                    <a:pt x="1246" y="125"/>
                  </a:cubicBezTo>
                  <a:cubicBezTo>
                    <a:pt x="1245" y="124"/>
                    <a:pt x="1245" y="124"/>
                    <a:pt x="1245" y="124"/>
                  </a:cubicBezTo>
                  <a:cubicBezTo>
                    <a:pt x="1238" y="132"/>
                    <a:pt x="1238" y="132"/>
                    <a:pt x="1238" y="132"/>
                  </a:cubicBezTo>
                  <a:cubicBezTo>
                    <a:pt x="1237" y="132"/>
                    <a:pt x="1238" y="134"/>
                    <a:pt x="1237" y="132"/>
                  </a:cubicBezTo>
                  <a:cubicBezTo>
                    <a:pt x="1237" y="134"/>
                    <a:pt x="1237" y="134"/>
                    <a:pt x="1237" y="134"/>
                  </a:cubicBezTo>
                  <a:cubicBezTo>
                    <a:pt x="1234" y="134"/>
                    <a:pt x="1234" y="134"/>
                    <a:pt x="1234" y="134"/>
                  </a:cubicBezTo>
                  <a:cubicBezTo>
                    <a:pt x="1230" y="138"/>
                    <a:pt x="1230" y="138"/>
                    <a:pt x="1230" y="138"/>
                  </a:cubicBezTo>
                  <a:cubicBezTo>
                    <a:pt x="1225" y="142"/>
                    <a:pt x="1225" y="142"/>
                    <a:pt x="1225" y="142"/>
                  </a:cubicBezTo>
                  <a:cubicBezTo>
                    <a:pt x="1219" y="143"/>
                    <a:pt x="1219" y="143"/>
                    <a:pt x="1219" y="143"/>
                  </a:cubicBezTo>
                  <a:cubicBezTo>
                    <a:pt x="1218" y="144"/>
                    <a:pt x="1218" y="144"/>
                    <a:pt x="1218" y="144"/>
                  </a:cubicBezTo>
                  <a:cubicBezTo>
                    <a:pt x="1214" y="138"/>
                    <a:pt x="1214" y="138"/>
                    <a:pt x="1214" y="138"/>
                  </a:cubicBezTo>
                  <a:cubicBezTo>
                    <a:pt x="1210" y="141"/>
                    <a:pt x="1210" y="141"/>
                    <a:pt x="1210" y="141"/>
                  </a:cubicBezTo>
                  <a:cubicBezTo>
                    <a:pt x="1207" y="139"/>
                    <a:pt x="1207" y="139"/>
                    <a:pt x="1207" y="139"/>
                  </a:cubicBezTo>
                  <a:cubicBezTo>
                    <a:pt x="1217" y="132"/>
                    <a:pt x="1201" y="155"/>
                    <a:pt x="1215" y="132"/>
                  </a:cubicBezTo>
                  <a:cubicBezTo>
                    <a:pt x="1222" y="127"/>
                    <a:pt x="1222" y="127"/>
                    <a:pt x="1222" y="127"/>
                  </a:cubicBezTo>
                  <a:cubicBezTo>
                    <a:pt x="1229" y="128"/>
                    <a:pt x="1229" y="128"/>
                    <a:pt x="1229" y="128"/>
                  </a:cubicBezTo>
                  <a:cubicBezTo>
                    <a:pt x="1234" y="126"/>
                    <a:pt x="1234" y="126"/>
                    <a:pt x="1234" y="126"/>
                  </a:cubicBezTo>
                  <a:cubicBezTo>
                    <a:pt x="1234" y="122"/>
                    <a:pt x="1234" y="122"/>
                    <a:pt x="1234" y="122"/>
                  </a:cubicBezTo>
                  <a:cubicBezTo>
                    <a:pt x="1237" y="121"/>
                    <a:pt x="1237" y="121"/>
                    <a:pt x="1237" y="121"/>
                  </a:cubicBezTo>
                  <a:cubicBezTo>
                    <a:pt x="1236" y="118"/>
                    <a:pt x="1236" y="118"/>
                    <a:pt x="1236" y="118"/>
                  </a:cubicBezTo>
                  <a:cubicBezTo>
                    <a:pt x="1236" y="117"/>
                    <a:pt x="1236" y="117"/>
                    <a:pt x="1236" y="117"/>
                  </a:cubicBezTo>
                  <a:cubicBezTo>
                    <a:pt x="1236" y="116"/>
                    <a:pt x="1236" y="116"/>
                    <a:pt x="1236" y="116"/>
                  </a:cubicBezTo>
                  <a:cubicBezTo>
                    <a:pt x="1238" y="117"/>
                    <a:pt x="1238" y="117"/>
                    <a:pt x="1238" y="117"/>
                  </a:cubicBezTo>
                  <a:cubicBezTo>
                    <a:pt x="1240" y="117"/>
                    <a:pt x="1240" y="117"/>
                    <a:pt x="1240" y="117"/>
                  </a:cubicBezTo>
                  <a:cubicBezTo>
                    <a:pt x="1240" y="115"/>
                    <a:pt x="1240" y="115"/>
                    <a:pt x="1240" y="115"/>
                  </a:cubicBezTo>
                  <a:cubicBezTo>
                    <a:pt x="1238" y="112"/>
                    <a:pt x="1238" y="112"/>
                    <a:pt x="1238" y="112"/>
                  </a:cubicBezTo>
                  <a:cubicBezTo>
                    <a:pt x="1236" y="111"/>
                    <a:pt x="1236" y="111"/>
                    <a:pt x="1236" y="111"/>
                  </a:cubicBezTo>
                  <a:cubicBezTo>
                    <a:pt x="1243" y="104"/>
                    <a:pt x="1243" y="104"/>
                    <a:pt x="1243" y="104"/>
                  </a:cubicBezTo>
                  <a:cubicBezTo>
                    <a:pt x="1240" y="104"/>
                    <a:pt x="1240" y="104"/>
                    <a:pt x="1240" y="104"/>
                  </a:cubicBezTo>
                  <a:cubicBezTo>
                    <a:pt x="1236" y="107"/>
                    <a:pt x="1236" y="107"/>
                    <a:pt x="1236" y="107"/>
                  </a:cubicBezTo>
                  <a:cubicBezTo>
                    <a:pt x="1236" y="106"/>
                    <a:pt x="1236" y="106"/>
                    <a:pt x="1236" y="106"/>
                  </a:cubicBezTo>
                  <a:cubicBezTo>
                    <a:pt x="1232" y="107"/>
                    <a:pt x="1232" y="107"/>
                    <a:pt x="1232" y="107"/>
                  </a:cubicBezTo>
                  <a:cubicBezTo>
                    <a:pt x="1221" y="117"/>
                    <a:pt x="1221" y="117"/>
                    <a:pt x="1221" y="117"/>
                  </a:cubicBezTo>
                  <a:cubicBezTo>
                    <a:pt x="1217" y="119"/>
                    <a:pt x="1217" y="119"/>
                    <a:pt x="1217" y="119"/>
                  </a:cubicBezTo>
                  <a:cubicBezTo>
                    <a:pt x="1215" y="122"/>
                    <a:pt x="1215" y="122"/>
                    <a:pt x="1215" y="122"/>
                  </a:cubicBezTo>
                  <a:cubicBezTo>
                    <a:pt x="1212" y="127"/>
                    <a:pt x="1212" y="127"/>
                    <a:pt x="1212" y="127"/>
                  </a:cubicBezTo>
                  <a:cubicBezTo>
                    <a:pt x="1209" y="128"/>
                    <a:pt x="1209" y="128"/>
                    <a:pt x="1209" y="128"/>
                  </a:cubicBezTo>
                  <a:cubicBezTo>
                    <a:pt x="1206" y="133"/>
                    <a:pt x="1206" y="133"/>
                    <a:pt x="1206" y="133"/>
                  </a:cubicBezTo>
                  <a:cubicBezTo>
                    <a:pt x="1203" y="132"/>
                    <a:pt x="1203" y="132"/>
                    <a:pt x="1203" y="132"/>
                  </a:cubicBezTo>
                  <a:cubicBezTo>
                    <a:pt x="1202" y="132"/>
                    <a:pt x="1202" y="132"/>
                    <a:pt x="1202" y="132"/>
                  </a:cubicBezTo>
                  <a:cubicBezTo>
                    <a:pt x="1203" y="135"/>
                    <a:pt x="1203" y="135"/>
                    <a:pt x="1203" y="135"/>
                  </a:cubicBezTo>
                  <a:cubicBezTo>
                    <a:pt x="1200" y="136"/>
                    <a:pt x="1200" y="136"/>
                    <a:pt x="1200" y="136"/>
                  </a:cubicBezTo>
                  <a:cubicBezTo>
                    <a:pt x="1200" y="137"/>
                    <a:pt x="1200" y="137"/>
                    <a:pt x="1200" y="137"/>
                  </a:cubicBezTo>
                  <a:cubicBezTo>
                    <a:pt x="1198" y="136"/>
                    <a:pt x="1203" y="142"/>
                    <a:pt x="1197" y="137"/>
                  </a:cubicBezTo>
                  <a:cubicBezTo>
                    <a:pt x="1194" y="140"/>
                    <a:pt x="1194" y="140"/>
                    <a:pt x="1194" y="140"/>
                  </a:cubicBezTo>
                  <a:cubicBezTo>
                    <a:pt x="1195" y="140"/>
                    <a:pt x="1194" y="141"/>
                    <a:pt x="1193" y="139"/>
                  </a:cubicBezTo>
                  <a:cubicBezTo>
                    <a:pt x="1193" y="146"/>
                    <a:pt x="1193" y="146"/>
                    <a:pt x="1193" y="146"/>
                  </a:cubicBezTo>
                  <a:cubicBezTo>
                    <a:pt x="1185" y="150"/>
                    <a:pt x="1185" y="150"/>
                    <a:pt x="1185" y="150"/>
                  </a:cubicBezTo>
                  <a:cubicBezTo>
                    <a:pt x="1185" y="151"/>
                    <a:pt x="1185" y="151"/>
                    <a:pt x="1185" y="151"/>
                  </a:cubicBezTo>
                  <a:cubicBezTo>
                    <a:pt x="1182" y="152"/>
                    <a:pt x="1177" y="153"/>
                    <a:pt x="1175" y="155"/>
                  </a:cubicBezTo>
                  <a:cubicBezTo>
                    <a:pt x="1174" y="159"/>
                    <a:pt x="1174" y="159"/>
                    <a:pt x="1174" y="159"/>
                  </a:cubicBezTo>
                  <a:cubicBezTo>
                    <a:pt x="1172" y="160"/>
                    <a:pt x="1172" y="160"/>
                    <a:pt x="1172" y="160"/>
                  </a:cubicBezTo>
                  <a:cubicBezTo>
                    <a:pt x="1170" y="163"/>
                    <a:pt x="1170" y="163"/>
                    <a:pt x="1170" y="163"/>
                  </a:cubicBezTo>
                  <a:cubicBezTo>
                    <a:pt x="1166" y="165"/>
                    <a:pt x="1166" y="165"/>
                    <a:pt x="1166" y="165"/>
                  </a:cubicBezTo>
                  <a:cubicBezTo>
                    <a:pt x="1165" y="165"/>
                    <a:pt x="1165" y="165"/>
                    <a:pt x="1165" y="165"/>
                  </a:cubicBezTo>
                  <a:cubicBezTo>
                    <a:pt x="1163" y="169"/>
                    <a:pt x="1163" y="169"/>
                    <a:pt x="1163" y="169"/>
                  </a:cubicBezTo>
                  <a:cubicBezTo>
                    <a:pt x="1161" y="169"/>
                    <a:pt x="1161" y="169"/>
                    <a:pt x="1161" y="169"/>
                  </a:cubicBezTo>
                  <a:cubicBezTo>
                    <a:pt x="1161" y="172"/>
                    <a:pt x="1161" y="172"/>
                    <a:pt x="1161" y="172"/>
                  </a:cubicBezTo>
                  <a:cubicBezTo>
                    <a:pt x="1141" y="189"/>
                    <a:pt x="1141" y="189"/>
                    <a:pt x="1141" y="189"/>
                  </a:cubicBezTo>
                  <a:cubicBezTo>
                    <a:pt x="1144" y="188"/>
                    <a:pt x="1142" y="189"/>
                    <a:pt x="1140" y="193"/>
                  </a:cubicBezTo>
                  <a:cubicBezTo>
                    <a:pt x="1144" y="193"/>
                    <a:pt x="1144" y="193"/>
                    <a:pt x="1144" y="193"/>
                  </a:cubicBezTo>
                  <a:cubicBezTo>
                    <a:pt x="1142" y="196"/>
                    <a:pt x="1142" y="196"/>
                    <a:pt x="1142" y="196"/>
                  </a:cubicBezTo>
                  <a:cubicBezTo>
                    <a:pt x="1133" y="206"/>
                    <a:pt x="1133" y="206"/>
                    <a:pt x="1133" y="206"/>
                  </a:cubicBezTo>
                  <a:cubicBezTo>
                    <a:pt x="1130" y="206"/>
                    <a:pt x="1130" y="206"/>
                    <a:pt x="1130" y="206"/>
                  </a:cubicBezTo>
                  <a:cubicBezTo>
                    <a:pt x="1130" y="202"/>
                    <a:pt x="1130" y="202"/>
                    <a:pt x="1130" y="202"/>
                  </a:cubicBezTo>
                  <a:cubicBezTo>
                    <a:pt x="1123" y="205"/>
                    <a:pt x="1123" y="205"/>
                    <a:pt x="1123" y="205"/>
                  </a:cubicBezTo>
                  <a:cubicBezTo>
                    <a:pt x="1123" y="207"/>
                    <a:pt x="1123" y="207"/>
                    <a:pt x="1123" y="207"/>
                  </a:cubicBezTo>
                  <a:cubicBezTo>
                    <a:pt x="1120" y="207"/>
                    <a:pt x="1120" y="207"/>
                    <a:pt x="1120" y="207"/>
                  </a:cubicBezTo>
                  <a:cubicBezTo>
                    <a:pt x="1119" y="208"/>
                    <a:pt x="1125" y="205"/>
                    <a:pt x="1117" y="208"/>
                  </a:cubicBezTo>
                  <a:cubicBezTo>
                    <a:pt x="1119" y="210"/>
                    <a:pt x="1119" y="210"/>
                    <a:pt x="1119" y="210"/>
                  </a:cubicBezTo>
                  <a:cubicBezTo>
                    <a:pt x="1115" y="214"/>
                    <a:pt x="1115" y="214"/>
                    <a:pt x="1115" y="214"/>
                  </a:cubicBezTo>
                  <a:cubicBezTo>
                    <a:pt x="1115" y="216"/>
                    <a:pt x="1115" y="216"/>
                    <a:pt x="1115" y="216"/>
                  </a:cubicBezTo>
                  <a:cubicBezTo>
                    <a:pt x="1112" y="215"/>
                    <a:pt x="1112" y="215"/>
                    <a:pt x="1112" y="215"/>
                  </a:cubicBezTo>
                  <a:cubicBezTo>
                    <a:pt x="1109" y="221"/>
                    <a:pt x="1109" y="221"/>
                    <a:pt x="1109" y="221"/>
                  </a:cubicBezTo>
                  <a:cubicBezTo>
                    <a:pt x="1112" y="223"/>
                    <a:pt x="1112" y="223"/>
                    <a:pt x="1112" y="223"/>
                  </a:cubicBezTo>
                  <a:cubicBezTo>
                    <a:pt x="1113" y="222"/>
                    <a:pt x="1113" y="222"/>
                    <a:pt x="1113" y="222"/>
                  </a:cubicBezTo>
                  <a:cubicBezTo>
                    <a:pt x="1112" y="226"/>
                    <a:pt x="1112" y="226"/>
                    <a:pt x="1112" y="226"/>
                  </a:cubicBezTo>
                  <a:cubicBezTo>
                    <a:pt x="1111" y="227"/>
                    <a:pt x="1111" y="227"/>
                    <a:pt x="1111" y="227"/>
                  </a:cubicBezTo>
                  <a:cubicBezTo>
                    <a:pt x="1103" y="226"/>
                    <a:pt x="1103" y="226"/>
                    <a:pt x="1103" y="226"/>
                  </a:cubicBezTo>
                  <a:cubicBezTo>
                    <a:pt x="1098" y="229"/>
                    <a:pt x="1098" y="229"/>
                    <a:pt x="1098" y="229"/>
                  </a:cubicBezTo>
                  <a:cubicBezTo>
                    <a:pt x="1097" y="230"/>
                    <a:pt x="1097" y="230"/>
                    <a:pt x="1097" y="230"/>
                  </a:cubicBezTo>
                  <a:cubicBezTo>
                    <a:pt x="1103" y="231"/>
                    <a:pt x="1103" y="231"/>
                    <a:pt x="1103" y="231"/>
                  </a:cubicBezTo>
                  <a:cubicBezTo>
                    <a:pt x="1106" y="232"/>
                    <a:pt x="1110" y="226"/>
                    <a:pt x="1113" y="233"/>
                  </a:cubicBezTo>
                  <a:cubicBezTo>
                    <a:pt x="1116" y="231"/>
                    <a:pt x="1116" y="231"/>
                    <a:pt x="1116" y="231"/>
                  </a:cubicBezTo>
                  <a:cubicBezTo>
                    <a:pt x="1117" y="231"/>
                    <a:pt x="1119" y="233"/>
                    <a:pt x="1120" y="230"/>
                  </a:cubicBezTo>
                  <a:cubicBezTo>
                    <a:pt x="1119" y="227"/>
                    <a:pt x="1119" y="227"/>
                    <a:pt x="1119" y="227"/>
                  </a:cubicBezTo>
                  <a:cubicBezTo>
                    <a:pt x="1130" y="221"/>
                    <a:pt x="1130" y="221"/>
                    <a:pt x="1130" y="221"/>
                  </a:cubicBezTo>
                  <a:cubicBezTo>
                    <a:pt x="1130" y="219"/>
                    <a:pt x="1130" y="219"/>
                    <a:pt x="1130" y="219"/>
                  </a:cubicBezTo>
                  <a:cubicBezTo>
                    <a:pt x="1139" y="215"/>
                    <a:pt x="1139" y="215"/>
                    <a:pt x="1139" y="215"/>
                  </a:cubicBezTo>
                  <a:cubicBezTo>
                    <a:pt x="1141" y="213"/>
                    <a:pt x="1141" y="213"/>
                    <a:pt x="1141" y="213"/>
                  </a:cubicBezTo>
                  <a:cubicBezTo>
                    <a:pt x="1141" y="212"/>
                    <a:pt x="1141" y="212"/>
                    <a:pt x="1141" y="212"/>
                  </a:cubicBezTo>
                  <a:cubicBezTo>
                    <a:pt x="1139" y="211"/>
                    <a:pt x="1139" y="211"/>
                    <a:pt x="1139" y="211"/>
                  </a:cubicBezTo>
                  <a:cubicBezTo>
                    <a:pt x="1137" y="212"/>
                    <a:pt x="1137" y="212"/>
                    <a:pt x="1137" y="212"/>
                  </a:cubicBezTo>
                  <a:cubicBezTo>
                    <a:pt x="1138" y="209"/>
                    <a:pt x="1138" y="209"/>
                    <a:pt x="1138" y="209"/>
                  </a:cubicBezTo>
                  <a:cubicBezTo>
                    <a:pt x="1143" y="211"/>
                    <a:pt x="1143" y="211"/>
                    <a:pt x="1143" y="211"/>
                  </a:cubicBezTo>
                  <a:cubicBezTo>
                    <a:pt x="1150" y="204"/>
                    <a:pt x="1150" y="204"/>
                    <a:pt x="1150" y="204"/>
                  </a:cubicBezTo>
                  <a:cubicBezTo>
                    <a:pt x="1154" y="201"/>
                    <a:pt x="1154" y="201"/>
                    <a:pt x="1154" y="201"/>
                  </a:cubicBezTo>
                  <a:cubicBezTo>
                    <a:pt x="1154" y="200"/>
                    <a:pt x="1154" y="200"/>
                    <a:pt x="1154" y="200"/>
                  </a:cubicBezTo>
                  <a:cubicBezTo>
                    <a:pt x="1152" y="205"/>
                    <a:pt x="1159" y="205"/>
                    <a:pt x="1162" y="193"/>
                  </a:cubicBezTo>
                  <a:cubicBezTo>
                    <a:pt x="1170" y="185"/>
                    <a:pt x="1170" y="185"/>
                    <a:pt x="1170" y="185"/>
                  </a:cubicBezTo>
                  <a:cubicBezTo>
                    <a:pt x="1170" y="186"/>
                    <a:pt x="1167" y="186"/>
                    <a:pt x="1171" y="186"/>
                  </a:cubicBezTo>
                  <a:cubicBezTo>
                    <a:pt x="1171" y="183"/>
                    <a:pt x="1171" y="183"/>
                    <a:pt x="1171" y="183"/>
                  </a:cubicBezTo>
                  <a:cubicBezTo>
                    <a:pt x="1175" y="183"/>
                    <a:pt x="1175" y="183"/>
                    <a:pt x="1175" y="183"/>
                  </a:cubicBezTo>
                  <a:cubicBezTo>
                    <a:pt x="1184" y="173"/>
                    <a:pt x="1184" y="173"/>
                    <a:pt x="1184" y="173"/>
                  </a:cubicBezTo>
                  <a:cubicBezTo>
                    <a:pt x="1190" y="172"/>
                    <a:pt x="1190" y="172"/>
                    <a:pt x="1190" y="172"/>
                  </a:cubicBezTo>
                  <a:cubicBezTo>
                    <a:pt x="1192" y="166"/>
                    <a:pt x="1192" y="166"/>
                    <a:pt x="1192" y="166"/>
                  </a:cubicBezTo>
                  <a:cubicBezTo>
                    <a:pt x="1196" y="164"/>
                    <a:pt x="1196" y="164"/>
                    <a:pt x="1196" y="164"/>
                  </a:cubicBezTo>
                  <a:cubicBezTo>
                    <a:pt x="1198" y="160"/>
                    <a:pt x="1198" y="160"/>
                    <a:pt x="1198" y="160"/>
                  </a:cubicBezTo>
                  <a:cubicBezTo>
                    <a:pt x="1202" y="159"/>
                    <a:pt x="1202" y="159"/>
                    <a:pt x="1202" y="159"/>
                  </a:cubicBezTo>
                  <a:cubicBezTo>
                    <a:pt x="1205" y="153"/>
                    <a:pt x="1205" y="153"/>
                    <a:pt x="1205" y="153"/>
                  </a:cubicBezTo>
                  <a:cubicBezTo>
                    <a:pt x="1207" y="152"/>
                    <a:pt x="1207" y="152"/>
                    <a:pt x="1207" y="152"/>
                  </a:cubicBezTo>
                  <a:cubicBezTo>
                    <a:pt x="1204" y="156"/>
                    <a:pt x="1204" y="156"/>
                    <a:pt x="1204" y="156"/>
                  </a:cubicBezTo>
                  <a:cubicBezTo>
                    <a:pt x="1210" y="155"/>
                    <a:pt x="1210" y="155"/>
                    <a:pt x="1210" y="155"/>
                  </a:cubicBezTo>
                  <a:cubicBezTo>
                    <a:pt x="1212" y="152"/>
                    <a:pt x="1212" y="152"/>
                    <a:pt x="1212" y="152"/>
                  </a:cubicBezTo>
                  <a:cubicBezTo>
                    <a:pt x="1210" y="150"/>
                    <a:pt x="1210" y="150"/>
                    <a:pt x="1210" y="150"/>
                  </a:cubicBezTo>
                  <a:cubicBezTo>
                    <a:pt x="1208" y="150"/>
                    <a:pt x="1207" y="150"/>
                    <a:pt x="1207" y="151"/>
                  </a:cubicBezTo>
                  <a:cubicBezTo>
                    <a:pt x="1206" y="149"/>
                    <a:pt x="1206" y="149"/>
                    <a:pt x="1206" y="149"/>
                  </a:cubicBezTo>
                  <a:cubicBezTo>
                    <a:pt x="1202" y="149"/>
                    <a:pt x="1202" y="149"/>
                    <a:pt x="1202" y="149"/>
                  </a:cubicBezTo>
                  <a:cubicBezTo>
                    <a:pt x="1199" y="151"/>
                    <a:pt x="1199" y="151"/>
                    <a:pt x="1199" y="151"/>
                  </a:cubicBezTo>
                  <a:cubicBezTo>
                    <a:pt x="1199" y="152"/>
                    <a:pt x="1198" y="151"/>
                    <a:pt x="1197" y="150"/>
                  </a:cubicBezTo>
                  <a:cubicBezTo>
                    <a:pt x="1199" y="147"/>
                    <a:pt x="1199" y="147"/>
                    <a:pt x="1199" y="147"/>
                  </a:cubicBezTo>
                  <a:cubicBezTo>
                    <a:pt x="1199" y="147"/>
                    <a:pt x="1202" y="154"/>
                    <a:pt x="1204" y="146"/>
                  </a:cubicBezTo>
                  <a:cubicBezTo>
                    <a:pt x="1204" y="145"/>
                    <a:pt x="1204" y="145"/>
                    <a:pt x="1204" y="145"/>
                  </a:cubicBezTo>
                  <a:cubicBezTo>
                    <a:pt x="1202" y="145"/>
                    <a:pt x="1202" y="145"/>
                    <a:pt x="1202" y="145"/>
                  </a:cubicBezTo>
                  <a:cubicBezTo>
                    <a:pt x="1203" y="144"/>
                    <a:pt x="1203" y="144"/>
                    <a:pt x="1203" y="144"/>
                  </a:cubicBezTo>
                  <a:cubicBezTo>
                    <a:pt x="1204" y="145"/>
                    <a:pt x="1204" y="145"/>
                    <a:pt x="1204" y="145"/>
                  </a:cubicBezTo>
                  <a:cubicBezTo>
                    <a:pt x="1207" y="143"/>
                    <a:pt x="1207" y="143"/>
                    <a:pt x="1207" y="143"/>
                  </a:cubicBezTo>
                  <a:cubicBezTo>
                    <a:pt x="1206" y="144"/>
                    <a:pt x="1203" y="140"/>
                    <a:pt x="1208" y="145"/>
                  </a:cubicBezTo>
                  <a:cubicBezTo>
                    <a:pt x="1208" y="144"/>
                    <a:pt x="1203" y="141"/>
                    <a:pt x="1207" y="147"/>
                  </a:cubicBezTo>
                  <a:cubicBezTo>
                    <a:pt x="1217" y="147"/>
                    <a:pt x="1217" y="147"/>
                    <a:pt x="1217" y="147"/>
                  </a:cubicBezTo>
                  <a:cubicBezTo>
                    <a:pt x="1216" y="148"/>
                    <a:pt x="1216" y="148"/>
                    <a:pt x="1216" y="148"/>
                  </a:cubicBezTo>
                  <a:cubicBezTo>
                    <a:pt x="1218" y="151"/>
                    <a:pt x="1218" y="151"/>
                    <a:pt x="1218" y="151"/>
                  </a:cubicBezTo>
                  <a:cubicBezTo>
                    <a:pt x="1216" y="153"/>
                    <a:pt x="1213" y="150"/>
                    <a:pt x="1212" y="155"/>
                  </a:cubicBezTo>
                  <a:cubicBezTo>
                    <a:pt x="1210" y="157"/>
                    <a:pt x="1210" y="157"/>
                    <a:pt x="1210" y="157"/>
                  </a:cubicBezTo>
                  <a:cubicBezTo>
                    <a:pt x="1210" y="159"/>
                    <a:pt x="1210" y="159"/>
                    <a:pt x="1210" y="159"/>
                  </a:cubicBezTo>
                  <a:cubicBezTo>
                    <a:pt x="1207" y="159"/>
                    <a:pt x="1207" y="159"/>
                    <a:pt x="1207" y="159"/>
                  </a:cubicBezTo>
                  <a:cubicBezTo>
                    <a:pt x="1199" y="166"/>
                    <a:pt x="1199" y="166"/>
                    <a:pt x="1199" y="166"/>
                  </a:cubicBezTo>
                  <a:cubicBezTo>
                    <a:pt x="1198" y="170"/>
                    <a:pt x="1198" y="170"/>
                    <a:pt x="1198" y="170"/>
                  </a:cubicBezTo>
                  <a:cubicBezTo>
                    <a:pt x="1195" y="173"/>
                    <a:pt x="1195" y="173"/>
                    <a:pt x="1195" y="173"/>
                  </a:cubicBezTo>
                  <a:cubicBezTo>
                    <a:pt x="1193" y="173"/>
                    <a:pt x="1193" y="173"/>
                    <a:pt x="1193" y="173"/>
                  </a:cubicBezTo>
                  <a:cubicBezTo>
                    <a:pt x="1192" y="176"/>
                    <a:pt x="1192" y="176"/>
                    <a:pt x="1192" y="176"/>
                  </a:cubicBezTo>
                  <a:cubicBezTo>
                    <a:pt x="1180" y="185"/>
                    <a:pt x="1180" y="185"/>
                    <a:pt x="1180" y="185"/>
                  </a:cubicBezTo>
                  <a:cubicBezTo>
                    <a:pt x="1175" y="190"/>
                    <a:pt x="1175" y="190"/>
                    <a:pt x="1175" y="190"/>
                  </a:cubicBezTo>
                  <a:cubicBezTo>
                    <a:pt x="1168" y="197"/>
                    <a:pt x="1168" y="197"/>
                    <a:pt x="1168" y="197"/>
                  </a:cubicBezTo>
                  <a:cubicBezTo>
                    <a:pt x="1167" y="196"/>
                    <a:pt x="1167" y="197"/>
                    <a:pt x="1166" y="195"/>
                  </a:cubicBezTo>
                  <a:cubicBezTo>
                    <a:pt x="1165" y="197"/>
                    <a:pt x="1165" y="197"/>
                    <a:pt x="1165" y="197"/>
                  </a:cubicBezTo>
                  <a:cubicBezTo>
                    <a:pt x="1165" y="197"/>
                    <a:pt x="1165" y="197"/>
                    <a:pt x="1165" y="197"/>
                  </a:cubicBezTo>
                  <a:cubicBezTo>
                    <a:pt x="1163" y="200"/>
                    <a:pt x="1163" y="200"/>
                    <a:pt x="1163" y="200"/>
                  </a:cubicBezTo>
                  <a:cubicBezTo>
                    <a:pt x="1157" y="203"/>
                    <a:pt x="1157" y="203"/>
                    <a:pt x="1157" y="203"/>
                  </a:cubicBezTo>
                  <a:cubicBezTo>
                    <a:pt x="1155" y="203"/>
                    <a:pt x="1152" y="204"/>
                    <a:pt x="1157" y="207"/>
                  </a:cubicBezTo>
                  <a:cubicBezTo>
                    <a:pt x="1154" y="209"/>
                    <a:pt x="1154" y="209"/>
                    <a:pt x="1154" y="209"/>
                  </a:cubicBezTo>
                  <a:cubicBezTo>
                    <a:pt x="1153" y="210"/>
                    <a:pt x="1153" y="210"/>
                    <a:pt x="1153" y="210"/>
                  </a:cubicBezTo>
                  <a:cubicBezTo>
                    <a:pt x="1153" y="211"/>
                    <a:pt x="1153" y="211"/>
                    <a:pt x="1153" y="211"/>
                  </a:cubicBezTo>
                  <a:cubicBezTo>
                    <a:pt x="1156" y="211"/>
                    <a:pt x="1156" y="211"/>
                    <a:pt x="1156" y="211"/>
                  </a:cubicBezTo>
                  <a:cubicBezTo>
                    <a:pt x="1160" y="207"/>
                    <a:pt x="1160" y="207"/>
                    <a:pt x="1160" y="207"/>
                  </a:cubicBezTo>
                  <a:cubicBezTo>
                    <a:pt x="1160" y="206"/>
                    <a:pt x="1156" y="211"/>
                    <a:pt x="1162" y="206"/>
                  </a:cubicBezTo>
                  <a:cubicBezTo>
                    <a:pt x="1153" y="216"/>
                    <a:pt x="1153" y="216"/>
                    <a:pt x="1153" y="216"/>
                  </a:cubicBezTo>
                  <a:cubicBezTo>
                    <a:pt x="1148" y="215"/>
                    <a:pt x="1148" y="215"/>
                    <a:pt x="1148" y="215"/>
                  </a:cubicBezTo>
                  <a:cubicBezTo>
                    <a:pt x="1144" y="217"/>
                    <a:pt x="1144" y="217"/>
                    <a:pt x="1144" y="217"/>
                  </a:cubicBezTo>
                  <a:cubicBezTo>
                    <a:pt x="1145" y="217"/>
                    <a:pt x="1140" y="217"/>
                    <a:pt x="1145" y="217"/>
                  </a:cubicBezTo>
                  <a:cubicBezTo>
                    <a:pt x="1140" y="222"/>
                    <a:pt x="1140" y="222"/>
                    <a:pt x="1140" y="222"/>
                  </a:cubicBezTo>
                  <a:cubicBezTo>
                    <a:pt x="1142" y="224"/>
                    <a:pt x="1142" y="224"/>
                    <a:pt x="1142" y="224"/>
                  </a:cubicBezTo>
                  <a:cubicBezTo>
                    <a:pt x="1147" y="221"/>
                    <a:pt x="1147" y="221"/>
                    <a:pt x="1147" y="221"/>
                  </a:cubicBezTo>
                  <a:cubicBezTo>
                    <a:pt x="1145" y="224"/>
                    <a:pt x="1145" y="224"/>
                    <a:pt x="1145" y="224"/>
                  </a:cubicBezTo>
                  <a:cubicBezTo>
                    <a:pt x="1140" y="227"/>
                    <a:pt x="1140" y="227"/>
                    <a:pt x="1140" y="227"/>
                  </a:cubicBezTo>
                  <a:cubicBezTo>
                    <a:pt x="1138" y="231"/>
                    <a:pt x="1138" y="231"/>
                    <a:pt x="1138" y="231"/>
                  </a:cubicBezTo>
                  <a:cubicBezTo>
                    <a:pt x="1143" y="230"/>
                    <a:pt x="1143" y="230"/>
                    <a:pt x="1143" y="230"/>
                  </a:cubicBezTo>
                  <a:cubicBezTo>
                    <a:pt x="1144" y="229"/>
                    <a:pt x="1144" y="229"/>
                    <a:pt x="1144" y="229"/>
                  </a:cubicBezTo>
                  <a:cubicBezTo>
                    <a:pt x="1147" y="227"/>
                    <a:pt x="1147" y="227"/>
                    <a:pt x="1147" y="227"/>
                  </a:cubicBezTo>
                  <a:cubicBezTo>
                    <a:pt x="1148" y="227"/>
                    <a:pt x="1148" y="227"/>
                    <a:pt x="1148" y="227"/>
                  </a:cubicBezTo>
                  <a:cubicBezTo>
                    <a:pt x="1148" y="228"/>
                    <a:pt x="1146" y="226"/>
                    <a:pt x="1147" y="229"/>
                  </a:cubicBezTo>
                  <a:cubicBezTo>
                    <a:pt x="1157" y="226"/>
                    <a:pt x="1157" y="226"/>
                    <a:pt x="1157" y="226"/>
                  </a:cubicBezTo>
                  <a:cubicBezTo>
                    <a:pt x="1163" y="224"/>
                    <a:pt x="1163" y="224"/>
                    <a:pt x="1163" y="224"/>
                  </a:cubicBezTo>
                  <a:cubicBezTo>
                    <a:pt x="1163" y="219"/>
                    <a:pt x="1163" y="219"/>
                    <a:pt x="1163" y="219"/>
                  </a:cubicBezTo>
                  <a:cubicBezTo>
                    <a:pt x="1166" y="218"/>
                    <a:pt x="1166" y="218"/>
                    <a:pt x="1166" y="218"/>
                  </a:cubicBezTo>
                  <a:cubicBezTo>
                    <a:pt x="1169" y="219"/>
                    <a:pt x="1169" y="219"/>
                    <a:pt x="1169" y="219"/>
                  </a:cubicBezTo>
                  <a:cubicBezTo>
                    <a:pt x="1172" y="219"/>
                    <a:pt x="1172" y="219"/>
                    <a:pt x="1172" y="219"/>
                  </a:cubicBezTo>
                  <a:cubicBezTo>
                    <a:pt x="1172" y="216"/>
                    <a:pt x="1172" y="216"/>
                    <a:pt x="1172" y="216"/>
                  </a:cubicBezTo>
                  <a:cubicBezTo>
                    <a:pt x="1179" y="213"/>
                    <a:pt x="1179" y="213"/>
                    <a:pt x="1179" y="213"/>
                  </a:cubicBezTo>
                  <a:cubicBezTo>
                    <a:pt x="1179" y="212"/>
                    <a:pt x="1179" y="212"/>
                    <a:pt x="1179" y="212"/>
                  </a:cubicBezTo>
                  <a:cubicBezTo>
                    <a:pt x="1184" y="209"/>
                    <a:pt x="1184" y="209"/>
                    <a:pt x="1184" y="209"/>
                  </a:cubicBezTo>
                  <a:cubicBezTo>
                    <a:pt x="1184" y="206"/>
                    <a:pt x="1184" y="206"/>
                    <a:pt x="1184" y="206"/>
                  </a:cubicBezTo>
                  <a:cubicBezTo>
                    <a:pt x="1189" y="205"/>
                    <a:pt x="1189" y="205"/>
                    <a:pt x="1189" y="205"/>
                  </a:cubicBezTo>
                  <a:cubicBezTo>
                    <a:pt x="1195" y="198"/>
                    <a:pt x="1195" y="198"/>
                    <a:pt x="1195" y="198"/>
                  </a:cubicBezTo>
                  <a:cubicBezTo>
                    <a:pt x="1195" y="197"/>
                    <a:pt x="1196" y="198"/>
                    <a:pt x="1197" y="196"/>
                  </a:cubicBezTo>
                  <a:cubicBezTo>
                    <a:pt x="1198" y="200"/>
                    <a:pt x="1198" y="200"/>
                    <a:pt x="1198" y="200"/>
                  </a:cubicBezTo>
                  <a:cubicBezTo>
                    <a:pt x="1201" y="201"/>
                    <a:pt x="1201" y="201"/>
                    <a:pt x="1201" y="201"/>
                  </a:cubicBezTo>
                  <a:cubicBezTo>
                    <a:pt x="1200" y="203"/>
                    <a:pt x="1200" y="203"/>
                    <a:pt x="1200" y="203"/>
                  </a:cubicBezTo>
                  <a:cubicBezTo>
                    <a:pt x="1203" y="204"/>
                    <a:pt x="1203" y="204"/>
                    <a:pt x="1203" y="204"/>
                  </a:cubicBezTo>
                  <a:cubicBezTo>
                    <a:pt x="1205" y="201"/>
                    <a:pt x="1208" y="206"/>
                    <a:pt x="1207" y="200"/>
                  </a:cubicBezTo>
                  <a:cubicBezTo>
                    <a:pt x="1206" y="195"/>
                    <a:pt x="1206" y="195"/>
                    <a:pt x="1206" y="195"/>
                  </a:cubicBezTo>
                  <a:cubicBezTo>
                    <a:pt x="1206" y="195"/>
                    <a:pt x="1206" y="195"/>
                    <a:pt x="1206" y="195"/>
                  </a:cubicBezTo>
                  <a:cubicBezTo>
                    <a:pt x="1209" y="193"/>
                    <a:pt x="1209" y="193"/>
                    <a:pt x="1209" y="193"/>
                  </a:cubicBezTo>
                  <a:cubicBezTo>
                    <a:pt x="1209" y="194"/>
                    <a:pt x="1209" y="194"/>
                    <a:pt x="1209" y="194"/>
                  </a:cubicBezTo>
                  <a:cubicBezTo>
                    <a:pt x="1210" y="195"/>
                    <a:pt x="1210" y="195"/>
                    <a:pt x="1210" y="195"/>
                  </a:cubicBezTo>
                  <a:cubicBezTo>
                    <a:pt x="1216" y="193"/>
                    <a:pt x="1216" y="193"/>
                    <a:pt x="1216" y="193"/>
                  </a:cubicBezTo>
                  <a:cubicBezTo>
                    <a:pt x="1216" y="195"/>
                    <a:pt x="1216" y="195"/>
                    <a:pt x="1216" y="195"/>
                  </a:cubicBezTo>
                  <a:cubicBezTo>
                    <a:pt x="1217" y="197"/>
                    <a:pt x="1217" y="197"/>
                    <a:pt x="1217" y="197"/>
                  </a:cubicBezTo>
                  <a:cubicBezTo>
                    <a:pt x="1219" y="194"/>
                    <a:pt x="1219" y="194"/>
                    <a:pt x="1219" y="194"/>
                  </a:cubicBezTo>
                  <a:cubicBezTo>
                    <a:pt x="1217" y="191"/>
                    <a:pt x="1217" y="191"/>
                    <a:pt x="1217" y="191"/>
                  </a:cubicBezTo>
                  <a:cubicBezTo>
                    <a:pt x="1217" y="188"/>
                    <a:pt x="1217" y="188"/>
                    <a:pt x="1217" y="188"/>
                  </a:cubicBezTo>
                  <a:cubicBezTo>
                    <a:pt x="1221" y="187"/>
                    <a:pt x="1221" y="187"/>
                    <a:pt x="1221" y="187"/>
                  </a:cubicBezTo>
                  <a:cubicBezTo>
                    <a:pt x="1222" y="183"/>
                    <a:pt x="1222" y="183"/>
                    <a:pt x="1222" y="183"/>
                  </a:cubicBezTo>
                  <a:cubicBezTo>
                    <a:pt x="1221" y="184"/>
                    <a:pt x="1223" y="186"/>
                    <a:pt x="1226" y="183"/>
                  </a:cubicBezTo>
                  <a:cubicBezTo>
                    <a:pt x="1224" y="181"/>
                    <a:pt x="1224" y="181"/>
                    <a:pt x="1224" y="181"/>
                  </a:cubicBezTo>
                  <a:cubicBezTo>
                    <a:pt x="1227" y="178"/>
                    <a:pt x="1227" y="178"/>
                    <a:pt x="1227" y="178"/>
                  </a:cubicBezTo>
                  <a:cubicBezTo>
                    <a:pt x="1228" y="179"/>
                    <a:pt x="1226" y="178"/>
                    <a:pt x="1228" y="179"/>
                  </a:cubicBezTo>
                  <a:cubicBezTo>
                    <a:pt x="1230" y="175"/>
                    <a:pt x="1230" y="175"/>
                    <a:pt x="1230" y="175"/>
                  </a:cubicBezTo>
                  <a:cubicBezTo>
                    <a:pt x="1230" y="176"/>
                    <a:pt x="1230" y="176"/>
                    <a:pt x="1230" y="176"/>
                  </a:cubicBezTo>
                  <a:cubicBezTo>
                    <a:pt x="1230" y="176"/>
                    <a:pt x="1230" y="176"/>
                    <a:pt x="1230" y="176"/>
                  </a:cubicBezTo>
                  <a:cubicBezTo>
                    <a:pt x="1236" y="178"/>
                    <a:pt x="1236" y="178"/>
                    <a:pt x="1236" y="178"/>
                  </a:cubicBezTo>
                  <a:cubicBezTo>
                    <a:pt x="1238" y="178"/>
                    <a:pt x="1238" y="178"/>
                    <a:pt x="1238" y="178"/>
                  </a:cubicBezTo>
                  <a:cubicBezTo>
                    <a:pt x="1236" y="176"/>
                    <a:pt x="1236" y="176"/>
                    <a:pt x="1236" y="176"/>
                  </a:cubicBezTo>
                  <a:cubicBezTo>
                    <a:pt x="1232" y="176"/>
                    <a:pt x="1232" y="176"/>
                    <a:pt x="1232" y="176"/>
                  </a:cubicBezTo>
                  <a:cubicBezTo>
                    <a:pt x="1235" y="170"/>
                    <a:pt x="1235" y="170"/>
                    <a:pt x="1235" y="170"/>
                  </a:cubicBezTo>
                  <a:cubicBezTo>
                    <a:pt x="1236" y="172"/>
                    <a:pt x="1235" y="171"/>
                    <a:pt x="1241" y="168"/>
                  </a:cubicBezTo>
                  <a:cubicBezTo>
                    <a:pt x="1240" y="166"/>
                    <a:pt x="1240" y="166"/>
                    <a:pt x="1240" y="166"/>
                  </a:cubicBezTo>
                  <a:cubicBezTo>
                    <a:pt x="1242" y="163"/>
                    <a:pt x="1242" y="163"/>
                    <a:pt x="1242" y="163"/>
                  </a:cubicBezTo>
                  <a:cubicBezTo>
                    <a:pt x="1245" y="165"/>
                    <a:pt x="1245" y="165"/>
                    <a:pt x="1245" y="165"/>
                  </a:cubicBezTo>
                  <a:cubicBezTo>
                    <a:pt x="1247" y="160"/>
                    <a:pt x="1247" y="160"/>
                    <a:pt x="1247" y="160"/>
                  </a:cubicBezTo>
                  <a:cubicBezTo>
                    <a:pt x="1248" y="161"/>
                    <a:pt x="1249" y="160"/>
                    <a:pt x="1250" y="159"/>
                  </a:cubicBezTo>
                  <a:cubicBezTo>
                    <a:pt x="1250" y="154"/>
                    <a:pt x="1250" y="154"/>
                    <a:pt x="1250" y="154"/>
                  </a:cubicBezTo>
                  <a:cubicBezTo>
                    <a:pt x="1254" y="152"/>
                    <a:pt x="1254" y="152"/>
                    <a:pt x="1254" y="152"/>
                  </a:cubicBezTo>
                  <a:cubicBezTo>
                    <a:pt x="1256" y="156"/>
                    <a:pt x="1256" y="156"/>
                    <a:pt x="1256" y="156"/>
                  </a:cubicBezTo>
                  <a:cubicBezTo>
                    <a:pt x="1258" y="155"/>
                    <a:pt x="1258" y="155"/>
                    <a:pt x="1258" y="155"/>
                  </a:cubicBezTo>
                  <a:cubicBezTo>
                    <a:pt x="1259" y="155"/>
                    <a:pt x="1254" y="158"/>
                    <a:pt x="1259" y="153"/>
                  </a:cubicBezTo>
                  <a:cubicBezTo>
                    <a:pt x="1257" y="151"/>
                    <a:pt x="1257" y="151"/>
                    <a:pt x="1257" y="151"/>
                  </a:cubicBezTo>
                  <a:cubicBezTo>
                    <a:pt x="1259" y="149"/>
                    <a:pt x="1259" y="149"/>
                    <a:pt x="1259" y="149"/>
                  </a:cubicBezTo>
                  <a:cubicBezTo>
                    <a:pt x="1258" y="148"/>
                    <a:pt x="1258" y="148"/>
                    <a:pt x="1258" y="148"/>
                  </a:cubicBezTo>
                  <a:cubicBezTo>
                    <a:pt x="1261" y="148"/>
                    <a:pt x="1261" y="148"/>
                    <a:pt x="1261" y="148"/>
                  </a:cubicBezTo>
                  <a:cubicBezTo>
                    <a:pt x="1263" y="146"/>
                    <a:pt x="1263" y="146"/>
                    <a:pt x="1263" y="146"/>
                  </a:cubicBezTo>
                  <a:cubicBezTo>
                    <a:pt x="1261" y="144"/>
                    <a:pt x="1261" y="144"/>
                    <a:pt x="1261" y="144"/>
                  </a:cubicBezTo>
                  <a:cubicBezTo>
                    <a:pt x="1266" y="138"/>
                    <a:pt x="1266" y="138"/>
                    <a:pt x="1266" y="138"/>
                  </a:cubicBezTo>
                  <a:cubicBezTo>
                    <a:pt x="1270" y="138"/>
                    <a:pt x="1270" y="138"/>
                    <a:pt x="1270" y="138"/>
                  </a:cubicBezTo>
                  <a:cubicBezTo>
                    <a:pt x="1272" y="136"/>
                    <a:pt x="1272" y="136"/>
                    <a:pt x="1272" y="136"/>
                  </a:cubicBezTo>
                  <a:cubicBezTo>
                    <a:pt x="1269" y="134"/>
                    <a:pt x="1269" y="134"/>
                    <a:pt x="1269" y="134"/>
                  </a:cubicBezTo>
                  <a:cubicBezTo>
                    <a:pt x="1268" y="136"/>
                    <a:pt x="1268" y="136"/>
                    <a:pt x="1268" y="136"/>
                  </a:cubicBezTo>
                  <a:cubicBezTo>
                    <a:pt x="1269" y="133"/>
                    <a:pt x="1269" y="133"/>
                    <a:pt x="1269" y="133"/>
                  </a:cubicBezTo>
                  <a:cubicBezTo>
                    <a:pt x="1266" y="132"/>
                    <a:pt x="1266" y="132"/>
                    <a:pt x="1266" y="132"/>
                  </a:cubicBezTo>
                  <a:cubicBezTo>
                    <a:pt x="1269" y="132"/>
                    <a:pt x="1269" y="132"/>
                    <a:pt x="1269" y="132"/>
                  </a:cubicBezTo>
                  <a:cubicBezTo>
                    <a:pt x="1270" y="132"/>
                    <a:pt x="1270" y="132"/>
                    <a:pt x="1270" y="132"/>
                  </a:cubicBezTo>
                  <a:cubicBezTo>
                    <a:pt x="1270" y="133"/>
                    <a:pt x="1275" y="131"/>
                    <a:pt x="1272" y="134"/>
                  </a:cubicBezTo>
                  <a:cubicBezTo>
                    <a:pt x="1276" y="129"/>
                    <a:pt x="1276" y="129"/>
                    <a:pt x="1276" y="129"/>
                  </a:cubicBezTo>
                  <a:cubicBezTo>
                    <a:pt x="1280" y="132"/>
                    <a:pt x="1280" y="132"/>
                    <a:pt x="1280" y="132"/>
                  </a:cubicBezTo>
                  <a:cubicBezTo>
                    <a:pt x="1282" y="129"/>
                    <a:pt x="1282" y="129"/>
                    <a:pt x="1282" y="129"/>
                  </a:cubicBezTo>
                  <a:cubicBezTo>
                    <a:pt x="1278" y="128"/>
                    <a:pt x="1278" y="128"/>
                    <a:pt x="1278" y="128"/>
                  </a:cubicBezTo>
                  <a:cubicBezTo>
                    <a:pt x="1278" y="127"/>
                    <a:pt x="1278" y="127"/>
                    <a:pt x="1278" y="127"/>
                  </a:cubicBezTo>
                  <a:cubicBezTo>
                    <a:pt x="1276" y="127"/>
                    <a:pt x="1276" y="127"/>
                    <a:pt x="1276" y="127"/>
                  </a:cubicBezTo>
                  <a:cubicBezTo>
                    <a:pt x="1278" y="124"/>
                    <a:pt x="1278" y="124"/>
                    <a:pt x="1278" y="124"/>
                  </a:cubicBezTo>
                  <a:cubicBezTo>
                    <a:pt x="1280" y="125"/>
                    <a:pt x="1280" y="125"/>
                    <a:pt x="1280" y="125"/>
                  </a:cubicBezTo>
                  <a:cubicBezTo>
                    <a:pt x="1283" y="122"/>
                    <a:pt x="1283" y="122"/>
                    <a:pt x="1283" y="122"/>
                  </a:cubicBezTo>
                  <a:cubicBezTo>
                    <a:pt x="1283" y="121"/>
                    <a:pt x="1283" y="121"/>
                    <a:pt x="1283" y="121"/>
                  </a:cubicBezTo>
                  <a:cubicBezTo>
                    <a:pt x="1281" y="121"/>
                    <a:pt x="1281" y="121"/>
                    <a:pt x="1281" y="121"/>
                  </a:cubicBezTo>
                  <a:cubicBezTo>
                    <a:pt x="1282" y="118"/>
                    <a:pt x="1282" y="118"/>
                    <a:pt x="1282" y="118"/>
                  </a:cubicBezTo>
                  <a:cubicBezTo>
                    <a:pt x="1294" y="105"/>
                    <a:pt x="1294" y="105"/>
                    <a:pt x="1294" y="105"/>
                  </a:cubicBezTo>
                  <a:cubicBezTo>
                    <a:pt x="1299" y="104"/>
                    <a:pt x="1299" y="104"/>
                    <a:pt x="1299" y="104"/>
                  </a:cubicBezTo>
                  <a:cubicBezTo>
                    <a:pt x="1303" y="97"/>
                    <a:pt x="1303" y="97"/>
                    <a:pt x="1303" y="97"/>
                  </a:cubicBezTo>
                  <a:cubicBezTo>
                    <a:pt x="1305" y="100"/>
                    <a:pt x="1304" y="95"/>
                    <a:pt x="1307" y="97"/>
                  </a:cubicBezTo>
                  <a:cubicBezTo>
                    <a:pt x="1307" y="97"/>
                    <a:pt x="1314" y="100"/>
                    <a:pt x="1309" y="93"/>
                  </a:cubicBezTo>
                  <a:cubicBezTo>
                    <a:pt x="1311" y="90"/>
                    <a:pt x="1311" y="90"/>
                    <a:pt x="1311" y="90"/>
                  </a:cubicBezTo>
                  <a:cubicBezTo>
                    <a:pt x="1315" y="90"/>
                    <a:pt x="1315" y="90"/>
                    <a:pt x="1315" y="90"/>
                  </a:cubicBezTo>
                  <a:cubicBezTo>
                    <a:pt x="1317" y="88"/>
                    <a:pt x="1317" y="88"/>
                    <a:pt x="1317" y="88"/>
                  </a:cubicBezTo>
                  <a:cubicBezTo>
                    <a:pt x="1315" y="92"/>
                    <a:pt x="1315" y="92"/>
                    <a:pt x="1315" y="92"/>
                  </a:cubicBezTo>
                  <a:cubicBezTo>
                    <a:pt x="1315" y="91"/>
                    <a:pt x="1315" y="93"/>
                    <a:pt x="1314" y="91"/>
                  </a:cubicBezTo>
                  <a:cubicBezTo>
                    <a:pt x="1313" y="93"/>
                    <a:pt x="1313" y="93"/>
                    <a:pt x="1313" y="93"/>
                  </a:cubicBezTo>
                  <a:cubicBezTo>
                    <a:pt x="1314" y="94"/>
                    <a:pt x="1314" y="94"/>
                    <a:pt x="1314" y="94"/>
                  </a:cubicBezTo>
                  <a:cubicBezTo>
                    <a:pt x="1303" y="105"/>
                    <a:pt x="1303" y="105"/>
                    <a:pt x="1303" y="105"/>
                  </a:cubicBezTo>
                  <a:cubicBezTo>
                    <a:pt x="1304" y="106"/>
                    <a:pt x="1304" y="106"/>
                    <a:pt x="1304" y="106"/>
                  </a:cubicBezTo>
                  <a:cubicBezTo>
                    <a:pt x="1296" y="115"/>
                    <a:pt x="1296" y="115"/>
                    <a:pt x="1296" y="115"/>
                  </a:cubicBezTo>
                  <a:cubicBezTo>
                    <a:pt x="1290" y="116"/>
                    <a:pt x="1290" y="116"/>
                    <a:pt x="1290" y="116"/>
                  </a:cubicBezTo>
                  <a:cubicBezTo>
                    <a:pt x="1290" y="117"/>
                    <a:pt x="1292" y="112"/>
                    <a:pt x="1289" y="118"/>
                  </a:cubicBezTo>
                  <a:cubicBezTo>
                    <a:pt x="1296" y="116"/>
                    <a:pt x="1296" y="116"/>
                    <a:pt x="1296" y="116"/>
                  </a:cubicBezTo>
                  <a:cubicBezTo>
                    <a:pt x="1290" y="124"/>
                    <a:pt x="1290" y="124"/>
                    <a:pt x="1290" y="124"/>
                  </a:cubicBezTo>
                  <a:cubicBezTo>
                    <a:pt x="1287" y="125"/>
                    <a:pt x="1287" y="125"/>
                    <a:pt x="1287" y="125"/>
                  </a:cubicBezTo>
                  <a:cubicBezTo>
                    <a:pt x="1288" y="126"/>
                    <a:pt x="1288" y="126"/>
                    <a:pt x="1288" y="126"/>
                  </a:cubicBezTo>
                  <a:cubicBezTo>
                    <a:pt x="1285" y="130"/>
                    <a:pt x="1285" y="130"/>
                    <a:pt x="1285" y="130"/>
                  </a:cubicBezTo>
                  <a:cubicBezTo>
                    <a:pt x="1283" y="130"/>
                    <a:pt x="1283" y="130"/>
                    <a:pt x="1283" y="130"/>
                  </a:cubicBezTo>
                  <a:cubicBezTo>
                    <a:pt x="1281" y="132"/>
                    <a:pt x="1281" y="132"/>
                    <a:pt x="1281" y="132"/>
                  </a:cubicBezTo>
                  <a:cubicBezTo>
                    <a:pt x="1281" y="133"/>
                    <a:pt x="1278" y="134"/>
                    <a:pt x="1283" y="134"/>
                  </a:cubicBezTo>
                  <a:cubicBezTo>
                    <a:pt x="1280" y="136"/>
                    <a:pt x="1280" y="136"/>
                    <a:pt x="1280" y="136"/>
                  </a:cubicBezTo>
                  <a:cubicBezTo>
                    <a:pt x="1273" y="147"/>
                    <a:pt x="1273" y="147"/>
                    <a:pt x="1273" y="147"/>
                  </a:cubicBezTo>
                  <a:cubicBezTo>
                    <a:pt x="1274" y="147"/>
                    <a:pt x="1274" y="147"/>
                    <a:pt x="1274" y="147"/>
                  </a:cubicBezTo>
                  <a:cubicBezTo>
                    <a:pt x="1274" y="151"/>
                    <a:pt x="1274" y="151"/>
                    <a:pt x="1274" y="151"/>
                  </a:cubicBezTo>
                  <a:cubicBezTo>
                    <a:pt x="1273" y="149"/>
                    <a:pt x="1273" y="149"/>
                    <a:pt x="1273" y="149"/>
                  </a:cubicBezTo>
                  <a:cubicBezTo>
                    <a:pt x="1268" y="153"/>
                    <a:pt x="1268" y="153"/>
                    <a:pt x="1268" y="153"/>
                  </a:cubicBezTo>
                  <a:cubicBezTo>
                    <a:pt x="1269" y="155"/>
                    <a:pt x="1269" y="155"/>
                    <a:pt x="1269" y="155"/>
                  </a:cubicBezTo>
                  <a:cubicBezTo>
                    <a:pt x="1265" y="154"/>
                    <a:pt x="1267" y="160"/>
                    <a:pt x="1264" y="157"/>
                  </a:cubicBezTo>
                  <a:cubicBezTo>
                    <a:pt x="1264" y="158"/>
                    <a:pt x="1261" y="156"/>
                    <a:pt x="1263" y="159"/>
                  </a:cubicBezTo>
                  <a:cubicBezTo>
                    <a:pt x="1260" y="160"/>
                    <a:pt x="1257" y="161"/>
                    <a:pt x="1257" y="164"/>
                  </a:cubicBezTo>
                  <a:cubicBezTo>
                    <a:pt x="1259" y="168"/>
                    <a:pt x="1259" y="168"/>
                    <a:pt x="1259" y="168"/>
                  </a:cubicBezTo>
                  <a:cubicBezTo>
                    <a:pt x="1255" y="170"/>
                    <a:pt x="1255" y="170"/>
                    <a:pt x="1255" y="170"/>
                  </a:cubicBezTo>
                  <a:cubicBezTo>
                    <a:pt x="1254" y="173"/>
                    <a:pt x="1254" y="173"/>
                    <a:pt x="1254" y="173"/>
                  </a:cubicBezTo>
                  <a:cubicBezTo>
                    <a:pt x="1250" y="175"/>
                    <a:pt x="1250" y="175"/>
                    <a:pt x="1250" y="175"/>
                  </a:cubicBezTo>
                  <a:cubicBezTo>
                    <a:pt x="1249" y="177"/>
                    <a:pt x="1249" y="177"/>
                    <a:pt x="1249" y="177"/>
                  </a:cubicBezTo>
                  <a:cubicBezTo>
                    <a:pt x="1249" y="181"/>
                    <a:pt x="1240" y="180"/>
                    <a:pt x="1242" y="184"/>
                  </a:cubicBezTo>
                  <a:cubicBezTo>
                    <a:pt x="1232" y="193"/>
                    <a:pt x="1232" y="193"/>
                    <a:pt x="1232" y="193"/>
                  </a:cubicBezTo>
                  <a:cubicBezTo>
                    <a:pt x="1225" y="200"/>
                    <a:pt x="1225" y="200"/>
                    <a:pt x="1225" y="200"/>
                  </a:cubicBezTo>
                  <a:cubicBezTo>
                    <a:pt x="1223" y="203"/>
                    <a:pt x="1217" y="200"/>
                    <a:pt x="1219" y="208"/>
                  </a:cubicBezTo>
                  <a:cubicBezTo>
                    <a:pt x="1219" y="206"/>
                    <a:pt x="1217" y="208"/>
                    <a:pt x="1217" y="207"/>
                  </a:cubicBezTo>
                  <a:cubicBezTo>
                    <a:pt x="1215" y="209"/>
                    <a:pt x="1215" y="209"/>
                    <a:pt x="1215" y="209"/>
                  </a:cubicBezTo>
                  <a:cubicBezTo>
                    <a:pt x="1219" y="210"/>
                    <a:pt x="1219" y="210"/>
                    <a:pt x="1219" y="210"/>
                  </a:cubicBezTo>
                  <a:cubicBezTo>
                    <a:pt x="1211" y="212"/>
                    <a:pt x="1211" y="212"/>
                    <a:pt x="1211" y="212"/>
                  </a:cubicBezTo>
                  <a:cubicBezTo>
                    <a:pt x="1210" y="214"/>
                    <a:pt x="1210" y="214"/>
                    <a:pt x="1210" y="214"/>
                  </a:cubicBezTo>
                  <a:cubicBezTo>
                    <a:pt x="1214" y="215"/>
                    <a:pt x="1214" y="215"/>
                    <a:pt x="1214" y="215"/>
                  </a:cubicBezTo>
                  <a:cubicBezTo>
                    <a:pt x="1222" y="212"/>
                    <a:pt x="1222" y="212"/>
                    <a:pt x="1222" y="212"/>
                  </a:cubicBezTo>
                  <a:cubicBezTo>
                    <a:pt x="1229" y="211"/>
                    <a:pt x="1229" y="211"/>
                    <a:pt x="1229" y="211"/>
                  </a:cubicBezTo>
                  <a:cubicBezTo>
                    <a:pt x="1230" y="209"/>
                    <a:pt x="1230" y="209"/>
                    <a:pt x="1230" y="209"/>
                  </a:cubicBezTo>
                  <a:cubicBezTo>
                    <a:pt x="1229" y="207"/>
                    <a:pt x="1229" y="207"/>
                    <a:pt x="1229" y="207"/>
                  </a:cubicBezTo>
                  <a:cubicBezTo>
                    <a:pt x="1236" y="207"/>
                    <a:pt x="1236" y="207"/>
                    <a:pt x="1236" y="207"/>
                  </a:cubicBezTo>
                  <a:cubicBezTo>
                    <a:pt x="1236" y="208"/>
                    <a:pt x="1236" y="208"/>
                    <a:pt x="1236" y="208"/>
                  </a:cubicBezTo>
                  <a:cubicBezTo>
                    <a:pt x="1232" y="209"/>
                    <a:pt x="1232" y="209"/>
                    <a:pt x="1232" y="209"/>
                  </a:cubicBezTo>
                  <a:cubicBezTo>
                    <a:pt x="1234" y="210"/>
                    <a:pt x="1234" y="210"/>
                    <a:pt x="1234" y="210"/>
                  </a:cubicBezTo>
                  <a:cubicBezTo>
                    <a:pt x="1249" y="206"/>
                    <a:pt x="1249" y="206"/>
                    <a:pt x="1249" y="206"/>
                  </a:cubicBezTo>
                  <a:cubicBezTo>
                    <a:pt x="1249" y="204"/>
                    <a:pt x="1249" y="204"/>
                    <a:pt x="1249" y="204"/>
                  </a:cubicBezTo>
                  <a:cubicBezTo>
                    <a:pt x="1253" y="206"/>
                    <a:pt x="1253" y="206"/>
                    <a:pt x="1253" y="206"/>
                  </a:cubicBezTo>
                  <a:cubicBezTo>
                    <a:pt x="1262" y="203"/>
                    <a:pt x="1262" y="203"/>
                    <a:pt x="1262" y="203"/>
                  </a:cubicBezTo>
                  <a:cubicBezTo>
                    <a:pt x="1262" y="202"/>
                    <a:pt x="1262" y="202"/>
                    <a:pt x="1262" y="202"/>
                  </a:cubicBezTo>
                  <a:cubicBezTo>
                    <a:pt x="1264" y="204"/>
                    <a:pt x="1264" y="204"/>
                    <a:pt x="1264" y="204"/>
                  </a:cubicBezTo>
                  <a:cubicBezTo>
                    <a:pt x="1265" y="203"/>
                    <a:pt x="1265" y="203"/>
                    <a:pt x="1265" y="203"/>
                  </a:cubicBezTo>
                  <a:cubicBezTo>
                    <a:pt x="1267" y="204"/>
                    <a:pt x="1267" y="204"/>
                    <a:pt x="1267" y="204"/>
                  </a:cubicBezTo>
                  <a:cubicBezTo>
                    <a:pt x="1270" y="201"/>
                    <a:pt x="1270" y="201"/>
                    <a:pt x="1270" y="201"/>
                  </a:cubicBezTo>
                  <a:cubicBezTo>
                    <a:pt x="1273" y="202"/>
                    <a:pt x="1273" y="202"/>
                    <a:pt x="1273" y="202"/>
                  </a:cubicBezTo>
                  <a:cubicBezTo>
                    <a:pt x="1273" y="199"/>
                    <a:pt x="1273" y="199"/>
                    <a:pt x="1273" y="199"/>
                  </a:cubicBezTo>
                  <a:cubicBezTo>
                    <a:pt x="1277" y="201"/>
                    <a:pt x="1277" y="201"/>
                    <a:pt x="1277" y="201"/>
                  </a:cubicBezTo>
                  <a:cubicBezTo>
                    <a:pt x="1278" y="200"/>
                    <a:pt x="1268" y="205"/>
                    <a:pt x="1280" y="198"/>
                  </a:cubicBezTo>
                  <a:cubicBezTo>
                    <a:pt x="1281" y="200"/>
                    <a:pt x="1281" y="200"/>
                    <a:pt x="1281" y="200"/>
                  </a:cubicBezTo>
                  <a:cubicBezTo>
                    <a:pt x="1285" y="194"/>
                    <a:pt x="1285" y="194"/>
                    <a:pt x="1285" y="194"/>
                  </a:cubicBezTo>
                  <a:cubicBezTo>
                    <a:pt x="1288" y="194"/>
                    <a:pt x="1288" y="194"/>
                    <a:pt x="1288" y="194"/>
                  </a:cubicBezTo>
                  <a:cubicBezTo>
                    <a:pt x="1288" y="193"/>
                    <a:pt x="1284" y="199"/>
                    <a:pt x="1288" y="192"/>
                  </a:cubicBezTo>
                  <a:cubicBezTo>
                    <a:pt x="1289" y="194"/>
                    <a:pt x="1282" y="191"/>
                    <a:pt x="1291" y="193"/>
                  </a:cubicBezTo>
                  <a:cubicBezTo>
                    <a:pt x="1291" y="189"/>
                    <a:pt x="1291" y="189"/>
                    <a:pt x="1291" y="189"/>
                  </a:cubicBezTo>
                  <a:cubicBezTo>
                    <a:pt x="1297" y="187"/>
                    <a:pt x="1297" y="187"/>
                    <a:pt x="1297" y="187"/>
                  </a:cubicBezTo>
                  <a:cubicBezTo>
                    <a:pt x="1300" y="184"/>
                    <a:pt x="1300" y="184"/>
                    <a:pt x="1300" y="184"/>
                  </a:cubicBezTo>
                  <a:cubicBezTo>
                    <a:pt x="1299" y="182"/>
                    <a:pt x="1299" y="182"/>
                    <a:pt x="1299" y="182"/>
                  </a:cubicBezTo>
                  <a:cubicBezTo>
                    <a:pt x="1300" y="182"/>
                    <a:pt x="1300" y="182"/>
                    <a:pt x="1300" y="182"/>
                  </a:cubicBezTo>
                  <a:cubicBezTo>
                    <a:pt x="1299" y="179"/>
                    <a:pt x="1299" y="179"/>
                    <a:pt x="1299" y="179"/>
                  </a:cubicBezTo>
                  <a:cubicBezTo>
                    <a:pt x="1304" y="176"/>
                    <a:pt x="1304" y="176"/>
                    <a:pt x="1304" y="176"/>
                  </a:cubicBezTo>
                  <a:cubicBezTo>
                    <a:pt x="1305" y="174"/>
                    <a:pt x="1293" y="182"/>
                    <a:pt x="1308" y="172"/>
                  </a:cubicBezTo>
                  <a:cubicBezTo>
                    <a:pt x="1308" y="172"/>
                    <a:pt x="1302" y="175"/>
                    <a:pt x="1309" y="170"/>
                  </a:cubicBezTo>
                  <a:cubicBezTo>
                    <a:pt x="1310" y="170"/>
                    <a:pt x="1310" y="170"/>
                    <a:pt x="1310" y="170"/>
                  </a:cubicBezTo>
                  <a:cubicBezTo>
                    <a:pt x="1309" y="172"/>
                    <a:pt x="1309" y="172"/>
                    <a:pt x="1309" y="172"/>
                  </a:cubicBezTo>
                  <a:cubicBezTo>
                    <a:pt x="1313" y="175"/>
                    <a:pt x="1313" y="175"/>
                    <a:pt x="1313" y="175"/>
                  </a:cubicBezTo>
                  <a:cubicBezTo>
                    <a:pt x="1314" y="174"/>
                    <a:pt x="1314" y="174"/>
                    <a:pt x="1314" y="174"/>
                  </a:cubicBezTo>
                  <a:cubicBezTo>
                    <a:pt x="1313" y="170"/>
                    <a:pt x="1313" y="170"/>
                    <a:pt x="1313" y="170"/>
                  </a:cubicBezTo>
                  <a:cubicBezTo>
                    <a:pt x="1316" y="169"/>
                    <a:pt x="1316" y="169"/>
                    <a:pt x="1316" y="169"/>
                  </a:cubicBezTo>
                  <a:cubicBezTo>
                    <a:pt x="1317" y="169"/>
                    <a:pt x="1311" y="174"/>
                    <a:pt x="1317" y="165"/>
                  </a:cubicBezTo>
                  <a:cubicBezTo>
                    <a:pt x="1319" y="165"/>
                    <a:pt x="1319" y="165"/>
                    <a:pt x="1319" y="165"/>
                  </a:cubicBezTo>
                  <a:cubicBezTo>
                    <a:pt x="1322" y="164"/>
                    <a:pt x="1302" y="173"/>
                    <a:pt x="1326" y="160"/>
                  </a:cubicBezTo>
                  <a:cubicBezTo>
                    <a:pt x="1335" y="151"/>
                    <a:pt x="1335" y="151"/>
                    <a:pt x="1335" y="151"/>
                  </a:cubicBezTo>
                  <a:cubicBezTo>
                    <a:pt x="1339" y="148"/>
                    <a:pt x="1339" y="148"/>
                    <a:pt x="1339" y="148"/>
                  </a:cubicBezTo>
                  <a:cubicBezTo>
                    <a:pt x="1339" y="146"/>
                    <a:pt x="1328" y="156"/>
                    <a:pt x="1342" y="143"/>
                  </a:cubicBezTo>
                  <a:cubicBezTo>
                    <a:pt x="1335" y="153"/>
                    <a:pt x="1335" y="153"/>
                    <a:pt x="1335" y="153"/>
                  </a:cubicBezTo>
                  <a:cubicBezTo>
                    <a:pt x="1333" y="155"/>
                    <a:pt x="1333" y="155"/>
                    <a:pt x="1333" y="155"/>
                  </a:cubicBezTo>
                  <a:cubicBezTo>
                    <a:pt x="1333" y="158"/>
                    <a:pt x="1333" y="158"/>
                    <a:pt x="1333" y="158"/>
                  </a:cubicBezTo>
                  <a:cubicBezTo>
                    <a:pt x="1322" y="168"/>
                    <a:pt x="1322" y="168"/>
                    <a:pt x="1322" y="168"/>
                  </a:cubicBezTo>
                  <a:cubicBezTo>
                    <a:pt x="1321" y="173"/>
                    <a:pt x="1315" y="172"/>
                    <a:pt x="1315" y="178"/>
                  </a:cubicBezTo>
                  <a:cubicBezTo>
                    <a:pt x="1320" y="179"/>
                    <a:pt x="1320" y="179"/>
                    <a:pt x="1320" y="179"/>
                  </a:cubicBezTo>
                  <a:cubicBezTo>
                    <a:pt x="1317" y="181"/>
                    <a:pt x="1312" y="181"/>
                    <a:pt x="1314" y="185"/>
                  </a:cubicBezTo>
                  <a:cubicBezTo>
                    <a:pt x="1316" y="186"/>
                    <a:pt x="1316" y="186"/>
                    <a:pt x="1316" y="186"/>
                  </a:cubicBezTo>
                  <a:cubicBezTo>
                    <a:pt x="1319" y="183"/>
                    <a:pt x="1319" y="183"/>
                    <a:pt x="1319" y="183"/>
                  </a:cubicBezTo>
                  <a:cubicBezTo>
                    <a:pt x="1319" y="186"/>
                    <a:pt x="1319" y="186"/>
                    <a:pt x="1319" y="186"/>
                  </a:cubicBezTo>
                  <a:cubicBezTo>
                    <a:pt x="1315" y="190"/>
                    <a:pt x="1315" y="190"/>
                    <a:pt x="1315" y="190"/>
                  </a:cubicBezTo>
                  <a:cubicBezTo>
                    <a:pt x="1315" y="191"/>
                    <a:pt x="1315" y="191"/>
                    <a:pt x="1315" y="191"/>
                  </a:cubicBezTo>
                  <a:cubicBezTo>
                    <a:pt x="1320" y="189"/>
                    <a:pt x="1320" y="189"/>
                    <a:pt x="1320" y="189"/>
                  </a:cubicBezTo>
                  <a:cubicBezTo>
                    <a:pt x="1325" y="182"/>
                    <a:pt x="1325" y="182"/>
                    <a:pt x="1325" y="182"/>
                  </a:cubicBezTo>
                  <a:cubicBezTo>
                    <a:pt x="1325" y="185"/>
                    <a:pt x="1325" y="185"/>
                    <a:pt x="1325" y="185"/>
                  </a:cubicBezTo>
                  <a:cubicBezTo>
                    <a:pt x="1327" y="185"/>
                    <a:pt x="1327" y="185"/>
                    <a:pt x="1327" y="185"/>
                  </a:cubicBezTo>
                  <a:cubicBezTo>
                    <a:pt x="1327" y="186"/>
                    <a:pt x="1327" y="186"/>
                    <a:pt x="1327" y="186"/>
                  </a:cubicBezTo>
                  <a:cubicBezTo>
                    <a:pt x="1325" y="186"/>
                    <a:pt x="1326" y="190"/>
                    <a:pt x="1323" y="186"/>
                  </a:cubicBezTo>
                  <a:cubicBezTo>
                    <a:pt x="1320" y="191"/>
                    <a:pt x="1320" y="191"/>
                    <a:pt x="1320" y="191"/>
                  </a:cubicBezTo>
                  <a:cubicBezTo>
                    <a:pt x="1325" y="191"/>
                    <a:pt x="1325" y="191"/>
                    <a:pt x="1325" y="191"/>
                  </a:cubicBezTo>
                  <a:cubicBezTo>
                    <a:pt x="1328" y="188"/>
                    <a:pt x="1328" y="188"/>
                    <a:pt x="1328" y="188"/>
                  </a:cubicBezTo>
                  <a:cubicBezTo>
                    <a:pt x="1333" y="187"/>
                    <a:pt x="1333" y="187"/>
                    <a:pt x="1333" y="187"/>
                  </a:cubicBezTo>
                  <a:cubicBezTo>
                    <a:pt x="1327" y="193"/>
                    <a:pt x="1331" y="193"/>
                    <a:pt x="1319" y="195"/>
                  </a:cubicBezTo>
                  <a:cubicBezTo>
                    <a:pt x="1335" y="193"/>
                    <a:pt x="1335" y="193"/>
                    <a:pt x="1335" y="193"/>
                  </a:cubicBezTo>
                  <a:cubicBezTo>
                    <a:pt x="1340" y="191"/>
                    <a:pt x="1340" y="191"/>
                    <a:pt x="1340" y="191"/>
                  </a:cubicBezTo>
                  <a:cubicBezTo>
                    <a:pt x="1341" y="194"/>
                    <a:pt x="1330" y="191"/>
                    <a:pt x="1346" y="188"/>
                  </a:cubicBezTo>
                  <a:cubicBezTo>
                    <a:pt x="1346" y="188"/>
                    <a:pt x="1347" y="189"/>
                    <a:pt x="1346" y="189"/>
                  </a:cubicBezTo>
                  <a:cubicBezTo>
                    <a:pt x="1351" y="190"/>
                    <a:pt x="1351" y="190"/>
                    <a:pt x="1351" y="190"/>
                  </a:cubicBezTo>
                  <a:cubicBezTo>
                    <a:pt x="1353" y="188"/>
                    <a:pt x="1353" y="188"/>
                    <a:pt x="1353" y="188"/>
                  </a:cubicBezTo>
                  <a:cubicBezTo>
                    <a:pt x="1354" y="189"/>
                    <a:pt x="1354" y="189"/>
                    <a:pt x="1354" y="189"/>
                  </a:cubicBezTo>
                  <a:cubicBezTo>
                    <a:pt x="1358" y="187"/>
                    <a:pt x="1358" y="187"/>
                    <a:pt x="1358" y="187"/>
                  </a:cubicBezTo>
                  <a:cubicBezTo>
                    <a:pt x="1360" y="188"/>
                    <a:pt x="1360" y="188"/>
                    <a:pt x="1360" y="188"/>
                  </a:cubicBezTo>
                  <a:cubicBezTo>
                    <a:pt x="1364" y="186"/>
                    <a:pt x="1364" y="186"/>
                    <a:pt x="1364" y="186"/>
                  </a:cubicBezTo>
                  <a:cubicBezTo>
                    <a:pt x="1369" y="185"/>
                    <a:pt x="1369" y="185"/>
                    <a:pt x="1369" y="185"/>
                  </a:cubicBezTo>
                  <a:cubicBezTo>
                    <a:pt x="1368" y="185"/>
                    <a:pt x="1368" y="185"/>
                    <a:pt x="1368" y="185"/>
                  </a:cubicBezTo>
                  <a:cubicBezTo>
                    <a:pt x="1368" y="188"/>
                    <a:pt x="1368" y="188"/>
                    <a:pt x="1368" y="188"/>
                  </a:cubicBezTo>
                  <a:cubicBezTo>
                    <a:pt x="1372" y="190"/>
                    <a:pt x="1372" y="190"/>
                    <a:pt x="1372" y="190"/>
                  </a:cubicBezTo>
                  <a:cubicBezTo>
                    <a:pt x="1371" y="191"/>
                    <a:pt x="1371" y="191"/>
                    <a:pt x="1371" y="191"/>
                  </a:cubicBezTo>
                  <a:cubicBezTo>
                    <a:pt x="1362" y="190"/>
                    <a:pt x="1362" y="190"/>
                    <a:pt x="1362" y="190"/>
                  </a:cubicBezTo>
                  <a:cubicBezTo>
                    <a:pt x="1358" y="190"/>
                    <a:pt x="1360" y="192"/>
                    <a:pt x="1360" y="194"/>
                  </a:cubicBezTo>
                  <a:cubicBezTo>
                    <a:pt x="1357" y="193"/>
                    <a:pt x="1357" y="193"/>
                    <a:pt x="1357" y="193"/>
                  </a:cubicBezTo>
                  <a:cubicBezTo>
                    <a:pt x="1356" y="193"/>
                    <a:pt x="1356" y="193"/>
                    <a:pt x="1356" y="193"/>
                  </a:cubicBezTo>
                  <a:cubicBezTo>
                    <a:pt x="1348" y="195"/>
                    <a:pt x="1348" y="195"/>
                    <a:pt x="1348" y="195"/>
                  </a:cubicBezTo>
                  <a:cubicBezTo>
                    <a:pt x="1348" y="195"/>
                    <a:pt x="1346" y="196"/>
                    <a:pt x="1349" y="196"/>
                  </a:cubicBezTo>
                  <a:cubicBezTo>
                    <a:pt x="1347" y="196"/>
                    <a:pt x="1347" y="200"/>
                    <a:pt x="1346" y="195"/>
                  </a:cubicBezTo>
                  <a:cubicBezTo>
                    <a:pt x="1344" y="195"/>
                    <a:pt x="1343" y="195"/>
                    <a:pt x="1343" y="198"/>
                  </a:cubicBezTo>
                  <a:cubicBezTo>
                    <a:pt x="1343" y="198"/>
                    <a:pt x="1343" y="198"/>
                    <a:pt x="1343" y="198"/>
                  </a:cubicBezTo>
                  <a:cubicBezTo>
                    <a:pt x="1340" y="197"/>
                    <a:pt x="1340" y="197"/>
                    <a:pt x="1340" y="197"/>
                  </a:cubicBezTo>
                  <a:cubicBezTo>
                    <a:pt x="1339" y="199"/>
                    <a:pt x="1339" y="199"/>
                    <a:pt x="1339" y="199"/>
                  </a:cubicBezTo>
                  <a:cubicBezTo>
                    <a:pt x="1337" y="198"/>
                    <a:pt x="1337" y="198"/>
                    <a:pt x="1337" y="198"/>
                  </a:cubicBezTo>
                  <a:cubicBezTo>
                    <a:pt x="1336" y="200"/>
                    <a:pt x="1332" y="199"/>
                    <a:pt x="1334" y="203"/>
                  </a:cubicBezTo>
                  <a:cubicBezTo>
                    <a:pt x="1332" y="202"/>
                    <a:pt x="1332" y="202"/>
                    <a:pt x="1332" y="202"/>
                  </a:cubicBezTo>
                  <a:cubicBezTo>
                    <a:pt x="1332" y="200"/>
                    <a:pt x="1332" y="200"/>
                    <a:pt x="1332" y="200"/>
                  </a:cubicBezTo>
                  <a:cubicBezTo>
                    <a:pt x="1330" y="199"/>
                    <a:pt x="1331" y="197"/>
                    <a:pt x="1325" y="201"/>
                  </a:cubicBezTo>
                  <a:cubicBezTo>
                    <a:pt x="1324" y="203"/>
                    <a:pt x="1324" y="203"/>
                    <a:pt x="1324" y="203"/>
                  </a:cubicBezTo>
                  <a:cubicBezTo>
                    <a:pt x="1322" y="201"/>
                    <a:pt x="1322" y="201"/>
                    <a:pt x="1322" y="201"/>
                  </a:cubicBezTo>
                  <a:cubicBezTo>
                    <a:pt x="1323" y="201"/>
                    <a:pt x="1318" y="202"/>
                    <a:pt x="1323" y="198"/>
                  </a:cubicBezTo>
                  <a:cubicBezTo>
                    <a:pt x="1318" y="198"/>
                    <a:pt x="1318" y="198"/>
                    <a:pt x="1318" y="198"/>
                  </a:cubicBezTo>
                  <a:cubicBezTo>
                    <a:pt x="1320" y="203"/>
                    <a:pt x="1320" y="203"/>
                    <a:pt x="1320" y="203"/>
                  </a:cubicBezTo>
                  <a:cubicBezTo>
                    <a:pt x="1317" y="204"/>
                    <a:pt x="1317" y="204"/>
                    <a:pt x="1317" y="204"/>
                  </a:cubicBezTo>
                  <a:cubicBezTo>
                    <a:pt x="1317" y="204"/>
                    <a:pt x="1317" y="204"/>
                    <a:pt x="1317" y="204"/>
                  </a:cubicBezTo>
                  <a:cubicBezTo>
                    <a:pt x="1310" y="204"/>
                    <a:pt x="1310" y="204"/>
                    <a:pt x="1310" y="204"/>
                  </a:cubicBezTo>
                  <a:cubicBezTo>
                    <a:pt x="1310" y="207"/>
                    <a:pt x="1306" y="208"/>
                    <a:pt x="1303" y="207"/>
                  </a:cubicBezTo>
                  <a:cubicBezTo>
                    <a:pt x="1296" y="209"/>
                    <a:pt x="1296" y="209"/>
                    <a:pt x="1296" y="209"/>
                  </a:cubicBezTo>
                  <a:cubicBezTo>
                    <a:pt x="1293" y="210"/>
                    <a:pt x="1294" y="215"/>
                    <a:pt x="1287" y="216"/>
                  </a:cubicBezTo>
                  <a:cubicBezTo>
                    <a:pt x="1290" y="218"/>
                    <a:pt x="1290" y="218"/>
                    <a:pt x="1290" y="218"/>
                  </a:cubicBezTo>
                  <a:cubicBezTo>
                    <a:pt x="1278" y="227"/>
                    <a:pt x="1278" y="227"/>
                    <a:pt x="1278" y="227"/>
                  </a:cubicBezTo>
                  <a:cubicBezTo>
                    <a:pt x="1277" y="228"/>
                    <a:pt x="1271" y="234"/>
                    <a:pt x="1275" y="233"/>
                  </a:cubicBezTo>
                  <a:cubicBezTo>
                    <a:pt x="1275" y="233"/>
                    <a:pt x="1273" y="235"/>
                    <a:pt x="1277" y="233"/>
                  </a:cubicBezTo>
                  <a:cubicBezTo>
                    <a:pt x="1278" y="231"/>
                    <a:pt x="1278" y="231"/>
                    <a:pt x="1278" y="231"/>
                  </a:cubicBezTo>
                  <a:cubicBezTo>
                    <a:pt x="1281" y="237"/>
                    <a:pt x="1281" y="237"/>
                    <a:pt x="1281" y="237"/>
                  </a:cubicBezTo>
                  <a:cubicBezTo>
                    <a:pt x="1285" y="237"/>
                    <a:pt x="1285" y="237"/>
                    <a:pt x="1285" y="237"/>
                  </a:cubicBezTo>
                  <a:cubicBezTo>
                    <a:pt x="1286" y="236"/>
                    <a:pt x="1286" y="236"/>
                    <a:pt x="1286" y="236"/>
                  </a:cubicBezTo>
                  <a:cubicBezTo>
                    <a:pt x="1283" y="235"/>
                    <a:pt x="1283" y="235"/>
                    <a:pt x="1283" y="235"/>
                  </a:cubicBezTo>
                  <a:cubicBezTo>
                    <a:pt x="1290" y="232"/>
                    <a:pt x="1290" y="232"/>
                    <a:pt x="1290" y="232"/>
                  </a:cubicBezTo>
                  <a:cubicBezTo>
                    <a:pt x="1291" y="233"/>
                    <a:pt x="1291" y="233"/>
                    <a:pt x="1291" y="233"/>
                  </a:cubicBezTo>
                  <a:cubicBezTo>
                    <a:pt x="1294" y="231"/>
                    <a:pt x="1294" y="231"/>
                    <a:pt x="1294" y="231"/>
                  </a:cubicBezTo>
                  <a:cubicBezTo>
                    <a:pt x="1293" y="230"/>
                    <a:pt x="1292" y="236"/>
                    <a:pt x="1292" y="229"/>
                  </a:cubicBezTo>
                  <a:cubicBezTo>
                    <a:pt x="1296" y="231"/>
                    <a:pt x="1296" y="231"/>
                    <a:pt x="1296" y="231"/>
                  </a:cubicBezTo>
                  <a:cubicBezTo>
                    <a:pt x="1302" y="231"/>
                    <a:pt x="1302" y="231"/>
                    <a:pt x="1302" y="231"/>
                  </a:cubicBezTo>
                  <a:cubicBezTo>
                    <a:pt x="1304" y="230"/>
                    <a:pt x="1304" y="230"/>
                    <a:pt x="1304" y="230"/>
                  </a:cubicBezTo>
                  <a:cubicBezTo>
                    <a:pt x="1310" y="228"/>
                    <a:pt x="1310" y="228"/>
                    <a:pt x="1310" y="228"/>
                  </a:cubicBezTo>
                  <a:cubicBezTo>
                    <a:pt x="1309" y="231"/>
                    <a:pt x="1309" y="231"/>
                    <a:pt x="1309" y="231"/>
                  </a:cubicBezTo>
                  <a:cubicBezTo>
                    <a:pt x="1311" y="232"/>
                    <a:pt x="1311" y="232"/>
                    <a:pt x="1311" y="232"/>
                  </a:cubicBezTo>
                  <a:cubicBezTo>
                    <a:pt x="1324" y="230"/>
                    <a:pt x="1324" y="230"/>
                    <a:pt x="1324" y="230"/>
                  </a:cubicBezTo>
                  <a:cubicBezTo>
                    <a:pt x="1342" y="226"/>
                    <a:pt x="1342" y="226"/>
                    <a:pt x="1342" y="226"/>
                  </a:cubicBezTo>
                  <a:cubicBezTo>
                    <a:pt x="1349" y="224"/>
                    <a:pt x="1349" y="224"/>
                    <a:pt x="1349" y="224"/>
                  </a:cubicBezTo>
                  <a:cubicBezTo>
                    <a:pt x="1350" y="224"/>
                    <a:pt x="1350" y="224"/>
                    <a:pt x="1350" y="224"/>
                  </a:cubicBezTo>
                  <a:cubicBezTo>
                    <a:pt x="1353" y="222"/>
                    <a:pt x="1353" y="222"/>
                    <a:pt x="1353" y="222"/>
                  </a:cubicBezTo>
                  <a:cubicBezTo>
                    <a:pt x="1346" y="221"/>
                    <a:pt x="1346" y="221"/>
                    <a:pt x="1346" y="221"/>
                  </a:cubicBezTo>
                  <a:cubicBezTo>
                    <a:pt x="1350" y="220"/>
                    <a:pt x="1350" y="220"/>
                    <a:pt x="1350" y="220"/>
                  </a:cubicBezTo>
                  <a:cubicBezTo>
                    <a:pt x="1352" y="219"/>
                    <a:pt x="1352" y="219"/>
                    <a:pt x="1352" y="219"/>
                  </a:cubicBezTo>
                  <a:cubicBezTo>
                    <a:pt x="1361" y="217"/>
                    <a:pt x="1361" y="217"/>
                    <a:pt x="1361" y="217"/>
                  </a:cubicBezTo>
                  <a:cubicBezTo>
                    <a:pt x="1362" y="215"/>
                    <a:pt x="1362" y="215"/>
                    <a:pt x="1362" y="215"/>
                  </a:cubicBezTo>
                  <a:cubicBezTo>
                    <a:pt x="1367" y="216"/>
                    <a:pt x="1367" y="216"/>
                    <a:pt x="1367" y="216"/>
                  </a:cubicBezTo>
                  <a:cubicBezTo>
                    <a:pt x="1369" y="216"/>
                    <a:pt x="1369" y="216"/>
                    <a:pt x="1369" y="216"/>
                  </a:cubicBezTo>
                  <a:cubicBezTo>
                    <a:pt x="1371" y="214"/>
                    <a:pt x="1371" y="214"/>
                    <a:pt x="1371" y="214"/>
                  </a:cubicBezTo>
                  <a:cubicBezTo>
                    <a:pt x="1377" y="213"/>
                    <a:pt x="1377" y="213"/>
                    <a:pt x="1377" y="213"/>
                  </a:cubicBezTo>
                  <a:cubicBezTo>
                    <a:pt x="1376" y="211"/>
                    <a:pt x="1376" y="211"/>
                    <a:pt x="1376" y="211"/>
                  </a:cubicBezTo>
                  <a:cubicBezTo>
                    <a:pt x="1378" y="211"/>
                    <a:pt x="1378" y="211"/>
                    <a:pt x="1378" y="211"/>
                  </a:cubicBezTo>
                  <a:cubicBezTo>
                    <a:pt x="1381" y="213"/>
                    <a:pt x="1381" y="213"/>
                    <a:pt x="1381" y="213"/>
                  </a:cubicBezTo>
                  <a:cubicBezTo>
                    <a:pt x="1388" y="210"/>
                    <a:pt x="1388" y="210"/>
                    <a:pt x="1388" y="210"/>
                  </a:cubicBezTo>
                  <a:cubicBezTo>
                    <a:pt x="1390" y="210"/>
                    <a:pt x="1390" y="210"/>
                    <a:pt x="1390" y="210"/>
                  </a:cubicBezTo>
                  <a:cubicBezTo>
                    <a:pt x="1389" y="211"/>
                    <a:pt x="1389" y="211"/>
                    <a:pt x="1389" y="211"/>
                  </a:cubicBezTo>
                  <a:cubicBezTo>
                    <a:pt x="1392" y="212"/>
                    <a:pt x="1392" y="212"/>
                    <a:pt x="1392" y="212"/>
                  </a:cubicBezTo>
                  <a:cubicBezTo>
                    <a:pt x="1402" y="207"/>
                    <a:pt x="1402" y="207"/>
                    <a:pt x="1402" y="207"/>
                  </a:cubicBezTo>
                  <a:cubicBezTo>
                    <a:pt x="1405" y="209"/>
                    <a:pt x="1405" y="209"/>
                    <a:pt x="1405" y="209"/>
                  </a:cubicBezTo>
                  <a:cubicBezTo>
                    <a:pt x="1409" y="208"/>
                    <a:pt x="1409" y="208"/>
                    <a:pt x="1409" y="208"/>
                  </a:cubicBezTo>
                  <a:cubicBezTo>
                    <a:pt x="1410" y="206"/>
                    <a:pt x="1410" y="206"/>
                    <a:pt x="1410" y="206"/>
                  </a:cubicBezTo>
                  <a:cubicBezTo>
                    <a:pt x="1416" y="203"/>
                    <a:pt x="1416" y="203"/>
                    <a:pt x="1416" y="203"/>
                  </a:cubicBezTo>
                  <a:cubicBezTo>
                    <a:pt x="1424" y="203"/>
                    <a:pt x="1424" y="203"/>
                    <a:pt x="1424" y="203"/>
                  </a:cubicBezTo>
                  <a:cubicBezTo>
                    <a:pt x="1416" y="206"/>
                    <a:pt x="1416" y="206"/>
                    <a:pt x="1416" y="206"/>
                  </a:cubicBezTo>
                  <a:cubicBezTo>
                    <a:pt x="1412" y="208"/>
                    <a:pt x="1417" y="200"/>
                    <a:pt x="1411" y="208"/>
                  </a:cubicBezTo>
                  <a:cubicBezTo>
                    <a:pt x="1412" y="209"/>
                    <a:pt x="1412" y="209"/>
                    <a:pt x="1412" y="209"/>
                  </a:cubicBezTo>
                  <a:cubicBezTo>
                    <a:pt x="1408" y="211"/>
                    <a:pt x="1408" y="211"/>
                    <a:pt x="1408" y="211"/>
                  </a:cubicBezTo>
                  <a:cubicBezTo>
                    <a:pt x="1411" y="212"/>
                    <a:pt x="1411" y="212"/>
                    <a:pt x="1411" y="212"/>
                  </a:cubicBezTo>
                  <a:cubicBezTo>
                    <a:pt x="1420" y="210"/>
                    <a:pt x="1420" y="210"/>
                    <a:pt x="1420" y="210"/>
                  </a:cubicBezTo>
                  <a:cubicBezTo>
                    <a:pt x="1420" y="209"/>
                    <a:pt x="1420" y="209"/>
                    <a:pt x="1423" y="211"/>
                  </a:cubicBezTo>
                  <a:cubicBezTo>
                    <a:pt x="1425" y="209"/>
                    <a:pt x="1425" y="209"/>
                    <a:pt x="1425" y="209"/>
                  </a:cubicBezTo>
                  <a:cubicBezTo>
                    <a:pt x="1425" y="210"/>
                    <a:pt x="1425" y="210"/>
                    <a:pt x="1425" y="210"/>
                  </a:cubicBezTo>
                  <a:cubicBezTo>
                    <a:pt x="1423" y="211"/>
                    <a:pt x="1423" y="211"/>
                    <a:pt x="1423" y="211"/>
                  </a:cubicBezTo>
                  <a:cubicBezTo>
                    <a:pt x="1422" y="211"/>
                    <a:pt x="1421" y="208"/>
                    <a:pt x="1419" y="211"/>
                  </a:cubicBezTo>
                  <a:cubicBezTo>
                    <a:pt x="1420" y="213"/>
                    <a:pt x="1420" y="213"/>
                    <a:pt x="1420" y="213"/>
                  </a:cubicBezTo>
                  <a:cubicBezTo>
                    <a:pt x="1420" y="213"/>
                    <a:pt x="1423" y="205"/>
                    <a:pt x="1416" y="214"/>
                  </a:cubicBezTo>
                  <a:cubicBezTo>
                    <a:pt x="1409" y="213"/>
                    <a:pt x="1409" y="213"/>
                    <a:pt x="1409" y="213"/>
                  </a:cubicBezTo>
                  <a:cubicBezTo>
                    <a:pt x="1407" y="215"/>
                    <a:pt x="1404" y="210"/>
                    <a:pt x="1406" y="215"/>
                  </a:cubicBezTo>
                  <a:cubicBezTo>
                    <a:pt x="1404" y="213"/>
                    <a:pt x="1404" y="213"/>
                    <a:pt x="1404" y="213"/>
                  </a:cubicBezTo>
                  <a:cubicBezTo>
                    <a:pt x="1403" y="215"/>
                    <a:pt x="1403" y="215"/>
                    <a:pt x="1403" y="215"/>
                  </a:cubicBezTo>
                  <a:cubicBezTo>
                    <a:pt x="1398" y="214"/>
                    <a:pt x="1398" y="214"/>
                    <a:pt x="1398" y="214"/>
                  </a:cubicBezTo>
                  <a:cubicBezTo>
                    <a:pt x="1388" y="217"/>
                    <a:pt x="1388" y="217"/>
                    <a:pt x="1388" y="217"/>
                  </a:cubicBezTo>
                  <a:cubicBezTo>
                    <a:pt x="1384" y="219"/>
                    <a:pt x="1384" y="219"/>
                    <a:pt x="1384" y="219"/>
                  </a:cubicBezTo>
                  <a:cubicBezTo>
                    <a:pt x="1381" y="219"/>
                    <a:pt x="1381" y="219"/>
                    <a:pt x="1381" y="219"/>
                  </a:cubicBezTo>
                  <a:cubicBezTo>
                    <a:pt x="1367" y="223"/>
                    <a:pt x="1367" y="223"/>
                    <a:pt x="1367" y="223"/>
                  </a:cubicBezTo>
                  <a:cubicBezTo>
                    <a:pt x="1365" y="223"/>
                    <a:pt x="1365" y="223"/>
                    <a:pt x="1365" y="223"/>
                  </a:cubicBezTo>
                  <a:cubicBezTo>
                    <a:pt x="1363" y="223"/>
                    <a:pt x="1363" y="223"/>
                    <a:pt x="1363" y="223"/>
                  </a:cubicBezTo>
                  <a:cubicBezTo>
                    <a:pt x="1360" y="224"/>
                    <a:pt x="1360" y="224"/>
                    <a:pt x="1360" y="224"/>
                  </a:cubicBezTo>
                  <a:cubicBezTo>
                    <a:pt x="1359" y="226"/>
                    <a:pt x="1359" y="226"/>
                    <a:pt x="1359" y="226"/>
                  </a:cubicBezTo>
                  <a:cubicBezTo>
                    <a:pt x="1361" y="226"/>
                    <a:pt x="1361" y="226"/>
                    <a:pt x="1361" y="226"/>
                  </a:cubicBezTo>
                  <a:cubicBezTo>
                    <a:pt x="1346" y="229"/>
                    <a:pt x="1346" y="229"/>
                    <a:pt x="1346" y="229"/>
                  </a:cubicBezTo>
                  <a:cubicBezTo>
                    <a:pt x="1347" y="230"/>
                    <a:pt x="1347" y="230"/>
                    <a:pt x="1347" y="230"/>
                  </a:cubicBezTo>
                  <a:cubicBezTo>
                    <a:pt x="1345" y="227"/>
                    <a:pt x="1342" y="231"/>
                    <a:pt x="1336" y="231"/>
                  </a:cubicBezTo>
                  <a:cubicBezTo>
                    <a:pt x="1328" y="231"/>
                    <a:pt x="1328" y="231"/>
                    <a:pt x="1328" y="231"/>
                  </a:cubicBezTo>
                  <a:cubicBezTo>
                    <a:pt x="1309" y="235"/>
                    <a:pt x="1309" y="235"/>
                    <a:pt x="1309" y="235"/>
                  </a:cubicBezTo>
                  <a:cubicBezTo>
                    <a:pt x="1299" y="238"/>
                    <a:pt x="1299" y="238"/>
                    <a:pt x="1299" y="238"/>
                  </a:cubicBezTo>
                  <a:cubicBezTo>
                    <a:pt x="1303" y="234"/>
                    <a:pt x="1292" y="238"/>
                    <a:pt x="1302" y="234"/>
                  </a:cubicBezTo>
                  <a:cubicBezTo>
                    <a:pt x="1301" y="233"/>
                    <a:pt x="1301" y="233"/>
                    <a:pt x="1301" y="233"/>
                  </a:cubicBezTo>
                  <a:cubicBezTo>
                    <a:pt x="1298" y="234"/>
                    <a:pt x="1298" y="234"/>
                    <a:pt x="1298" y="234"/>
                  </a:cubicBezTo>
                  <a:cubicBezTo>
                    <a:pt x="1296" y="235"/>
                    <a:pt x="1296" y="235"/>
                    <a:pt x="1296" y="235"/>
                  </a:cubicBezTo>
                  <a:cubicBezTo>
                    <a:pt x="1297" y="236"/>
                    <a:pt x="1297" y="236"/>
                    <a:pt x="1297" y="236"/>
                  </a:cubicBezTo>
                  <a:cubicBezTo>
                    <a:pt x="1297" y="238"/>
                    <a:pt x="1297" y="238"/>
                    <a:pt x="1297" y="238"/>
                  </a:cubicBezTo>
                  <a:cubicBezTo>
                    <a:pt x="1291" y="240"/>
                    <a:pt x="1291" y="240"/>
                    <a:pt x="1291" y="240"/>
                  </a:cubicBezTo>
                  <a:cubicBezTo>
                    <a:pt x="1286" y="240"/>
                    <a:pt x="1286" y="240"/>
                    <a:pt x="1286" y="240"/>
                  </a:cubicBezTo>
                  <a:cubicBezTo>
                    <a:pt x="1283" y="242"/>
                    <a:pt x="1279" y="246"/>
                    <a:pt x="1278" y="246"/>
                  </a:cubicBezTo>
                  <a:cubicBezTo>
                    <a:pt x="1279" y="243"/>
                    <a:pt x="1279" y="243"/>
                    <a:pt x="1279" y="243"/>
                  </a:cubicBezTo>
                  <a:cubicBezTo>
                    <a:pt x="1276" y="242"/>
                    <a:pt x="1276" y="242"/>
                    <a:pt x="1276" y="242"/>
                  </a:cubicBezTo>
                  <a:cubicBezTo>
                    <a:pt x="1267" y="245"/>
                    <a:pt x="1267" y="245"/>
                    <a:pt x="1267" y="245"/>
                  </a:cubicBezTo>
                  <a:cubicBezTo>
                    <a:pt x="1265" y="246"/>
                    <a:pt x="1265" y="246"/>
                    <a:pt x="1265" y="246"/>
                  </a:cubicBezTo>
                  <a:cubicBezTo>
                    <a:pt x="1266" y="247"/>
                    <a:pt x="1266" y="247"/>
                    <a:pt x="1266" y="247"/>
                  </a:cubicBezTo>
                  <a:cubicBezTo>
                    <a:pt x="1257" y="248"/>
                    <a:pt x="1257" y="248"/>
                    <a:pt x="1257" y="248"/>
                  </a:cubicBezTo>
                  <a:cubicBezTo>
                    <a:pt x="1254" y="252"/>
                    <a:pt x="1254" y="252"/>
                    <a:pt x="1254" y="252"/>
                  </a:cubicBezTo>
                  <a:cubicBezTo>
                    <a:pt x="1258" y="252"/>
                    <a:pt x="1258" y="252"/>
                    <a:pt x="1258" y="252"/>
                  </a:cubicBezTo>
                  <a:cubicBezTo>
                    <a:pt x="1259" y="252"/>
                    <a:pt x="1259" y="252"/>
                    <a:pt x="1259" y="252"/>
                  </a:cubicBezTo>
                  <a:cubicBezTo>
                    <a:pt x="1255" y="256"/>
                    <a:pt x="1255" y="256"/>
                    <a:pt x="1255" y="256"/>
                  </a:cubicBezTo>
                  <a:cubicBezTo>
                    <a:pt x="1253" y="256"/>
                    <a:pt x="1270" y="247"/>
                    <a:pt x="1249" y="257"/>
                  </a:cubicBezTo>
                  <a:cubicBezTo>
                    <a:pt x="1249" y="259"/>
                    <a:pt x="1249" y="259"/>
                    <a:pt x="1249" y="259"/>
                  </a:cubicBezTo>
                  <a:cubicBezTo>
                    <a:pt x="1256" y="263"/>
                    <a:pt x="1256" y="263"/>
                    <a:pt x="1256" y="263"/>
                  </a:cubicBezTo>
                  <a:cubicBezTo>
                    <a:pt x="1259" y="263"/>
                    <a:pt x="1259" y="263"/>
                    <a:pt x="1259" y="263"/>
                  </a:cubicBezTo>
                  <a:cubicBezTo>
                    <a:pt x="1259" y="260"/>
                    <a:pt x="1259" y="260"/>
                    <a:pt x="1259" y="260"/>
                  </a:cubicBezTo>
                  <a:cubicBezTo>
                    <a:pt x="1263" y="258"/>
                    <a:pt x="1263" y="258"/>
                    <a:pt x="1263" y="258"/>
                  </a:cubicBezTo>
                  <a:cubicBezTo>
                    <a:pt x="1267" y="259"/>
                    <a:pt x="1267" y="259"/>
                    <a:pt x="1267" y="259"/>
                  </a:cubicBezTo>
                  <a:cubicBezTo>
                    <a:pt x="1268" y="261"/>
                    <a:pt x="1268" y="261"/>
                    <a:pt x="1268" y="261"/>
                  </a:cubicBezTo>
                  <a:cubicBezTo>
                    <a:pt x="1272" y="260"/>
                    <a:pt x="1272" y="260"/>
                    <a:pt x="1272" y="260"/>
                  </a:cubicBezTo>
                  <a:cubicBezTo>
                    <a:pt x="1276" y="256"/>
                    <a:pt x="1276" y="256"/>
                    <a:pt x="1276" y="256"/>
                  </a:cubicBezTo>
                  <a:cubicBezTo>
                    <a:pt x="1269" y="250"/>
                    <a:pt x="1269" y="250"/>
                    <a:pt x="1269" y="250"/>
                  </a:cubicBezTo>
                  <a:cubicBezTo>
                    <a:pt x="1281" y="254"/>
                    <a:pt x="1281" y="254"/>
                    <a:pt x="1281" y="254"/>
                  </a:cubicBezTo>
                  <a:cubicBezTo>
                    <a:pt x="1285" y="252"/>
                    <a:pt x="1285" y="252"/>
                    <a:pt x="1285" y="252"/>
                  </a:cubicBezTo>
                  <a:cubicBezTo>
                    <a:pt x="1289" y="251"/>
                    <a:pt x="1289" y="251"/>
                    <a:pt x="1289" y="251"/>
                  </a:cubicBezTo>
                  <a:cubicBezTo>
                    <a:pt x="1290" y="248"/>
                    <a:pt x="1290" y="248"/>
                    <a:pt x="1290" y="248"/>
                  </a:cubicBezTo>
                  <a:cubicBezTo>
                    <a:pt x="1290" y="247"/>
                    <a:pt x="1290" y="247"/>
                    <a:pt x="1290" y="247"/>
                  </a:cubicBezTo>
                  <a:cubicBezTo>
                    <a:pt x="1294" y="249"/>
                    <a:pt x="1294" y="249"/>
                    <a:pt x="1294" y="249"/>
                  </a:cubicBezTo>
                  <a:cubicBezTo>
                    <a:pt x="1295" y="247"/>
                    <a:pt x="1300" y="254"/>
                    <a:pt x="1296" y="245"/>
                  </a:cubicBezTo>
                  <a:cubicBezTo>
                    <a:pt x="1299" y="249"/>
                    <a:pt x="1299" y="249"/>
                    <a:pt x="1299" y="249"/>
                  </a:cubicBezTo>
                  <a:cubicBezTo>
                    <a:pt x="1297" y="249"/>
                    <a:pt x="1297" y="249"/>
                    <a:pt x="1297" y="249"/>
                  </a:cubicBezTo>
                  <a:cubicBezTo>
                    <a:pt x="1292" y="251"/>
                    <a:pt x="1292" y="251"/>
                    <a:pt x="1292" y="251"/>
                  </a:cubicBezTo>
                  <a:cubicBezTo>
                    <a:pt x="1289" y="251"/>
                    <a:pt x="1289" y="251"/>
                    <a:pt x="1289" y="251"/>
                  </a:cubicBezTo>
                  <a:cubicBezTo>
                    <a:pt x="1288" y="254"/>
                    <a:pt x="1288" y="254"/>
                    <a:pt x="1288" y="254"/>
                  </a:cubicBezTo>
                  <a:cubicBezTo>
                    <a:pt x="1284" y="253"/>
                    <a:pt x="1290" y="258"/>
                    <a:pt x="1284" y="254"/>
                  </a:cubicBezTo>
                  <a:cubicBezTo>
                    <a:pt x="1284" y="257"/>
                    <a:pt x="1277" y="254"/>
                    <a:pt x="1285" y="258"/>
                  </a:cubicBezTo>
                  <a:cubicBezTo>
                    <a:pt x="1290" y="256"/>
                    <a:pt x="1290" y="256"/>
                    <a:pt x="1290" y="256"/>
                  </a:cubicBezTo>
                  <a:cubicBezTo>
                    <a:pt x="1292" y="257"/>
                    <a:pt x="1292" y="257"/>
                    <a:pt x="1292" y="257"/>
                  </a:cubicBezTo>
                  <a:cubicBezTo>
                    <a:pt x="1306" y="252"/>
                    <a:pt x="1306" y="252"/>
                    <a:pt x="1306" y="252"/>
                  </a:cubicBezTo>
                  <a:cubicBezTo>
                    <a:pt x="1321" y="249"/>
                    <a:pt x="1321" y="249"/>
                    <a:pt x="1321" y="249"/>
                  </a:cubicBezTo>
                  <a:cubicBezTo>
                    <a:pt x="1327" y="248"/>
                    <a:pt x="1327" y="248"/>
                    <a:pt x="1327" y="248"/>
                  </a:cubicBezTo>
                  <a:cubicBezTo>
                    <a:pt x="1326" y="249"/>
                    <a:pt x="1324" y="250"/>
                    <a:pt x="1327" y="251"/>
                  </a:cubicBezTo>
                  <a:cubicBezTo>
                    <a:pt x="1329" y="250"/>
                    <a:pt x="1329" y="250"/>
                    <a:pt x="1329" y="250"/>
                  </a:cubicBezTo>
                  <a:cubicBezTo>
                    <a:pt x="1328" y="248"/>
                    <a:pt x="1328" y="248"/>
                    <a:pt x="1328" y="248"/>
                  </a:cubicBezTo>
                  <a:cubicBezTo>
                    <a:pt x="1335" y="249"/>
                    <a:pt x="1335" y="249"/>
                    <a:pt x="1335" y="249"/>
                  </a:cubicBezTo>
                  <a:cubicBezTo>
                    <a:pt x="1336" y="247"/>
                    <a:pt x="1336" y="247"/>
                    <a:pt x="1336" y="247"/>
                  </a:cubicBezTo>
                  <a:cubicBezTo>
                    <a:pt x="1346" y="245"/>
                    <a:pt x="1346" y="245"/>
                    <a:pt x="1346" y="245"/>
                  </a:cubicBezTo>
                  <a:cubicBezTo>
                    <a:pt x="1354" y="245"/>
                    <a:pt x="1354" y="245"/>
                    <a:pt x="1354" y="245"/>
                  </a:cubicBezTo>
                  <a:cubicBezTo>
                    <a:pt x="1377" y="239"/>
                    <a:pt x="1377" y="239"/>
                    <a:pt x="1377" y="239"/>
                  </a:cubicBezTo>
                  <a:cubicBezTo>
                    <a:pt x="1379" y="238"/>
                    <a:pt x="1379" y="238"/>
                    <a:pt x="1379" y="238"/>
                  </a:cubicBezTo>
                  <a:cubicBezTo>
                    <a:pt x="1389" y="236"/>
                    <a:pt x="1389" y="236"/>
                    <a:pt x="1389" y="236"/>
                  </a:cubicBezTo>
                  <a:cubicBezTo>
                    <a:pt x="1389" y="234"/>
                    <a:pt x="1389" y="234"/>
                    <a:pt x="1389" y="234"/>
                  </a:cubicBezTo>
                  <a:cubicBezTo>
                    <a:pt x="1392" y="232"/>
                    <a:pt x="1392" y="232"/>
                    <a:pt x="1392" y="232"/>
                  </a:cubicBezTo>
                  <a:cubicBezTo>
                    <a:pt x="1393" y="234"/>
                    <a:pt x="1393" y="234"/>
                    <a:pt x="1393" y="234"/>
                  </a:cubicBezTo>
                  <a:cubicBezTo>
                    <a:pt x="1392" y="236"/>
                    <a:pt x="1392" y="236"/>
                    <a:pt x="1392" y="236"/>
                  </a:cubicBezTo>
                  <a:cubicBezTo>
                    <a:pt x="1384" y="238"/>
                    <a:pt x="1384" y="238"/>
                    <a:pt x="1384" y="238"/>
                  </a:cubicBezTo>
                  <a:cubicBezTo>
                    <a:pt x="1391" y="240"/>
                    <a:pt x="1391" y="240"/>
                    <a:pt x="1391" y="240"/>
                  </a:cubicBezTo>
                  <a:cubicBezTo>
                    <a:pt x="1396" y="235"/>
                    <a:pt x="1396" y="235"/>
                    <a:pt x="1396" y="235"/>
                  </a:cubicBezTo>
                  <a:cubicBezTo>
                    <a:pt x="1397" y="238"/>
                    <a:pt x="1397" y="238"/>
                    <a:pt x="1397" y="238"/>
                  </a:cubicBezTo>
                  <a:cubicBezTo>
                    <a:pt x="1403" y="239"/>
                    <a:pt x="1403" y="239"/>
                    <a:pt x="1403" y="239"/>
                  </a:cubicBezTo>
                  <a:cubicBezTo>
                    <a:pt x="1402" y="241"/>
                    <a:pt x="1402" y="241"/>
                    <a:pt x="1402" y="241"/>
                  </a:cubicBezTo>
                  <a:cubicBezTo>
                    <a:pt x="1409" y="242"/>
                    <a:pt x="1409" y="242"/>
                    <a:pt x="1409" y="242"/>
                  </a:cubicBezTo>
                  <a:cubicBezTo>
                    <a:pt x="1420" y="240"/>
                    <a:pt x="1420" y="240"/>
                    <a:pt x="1420" y="240"/>
                  </a:cubicBezTo>
                  <a:cubicBezTo>
                    <a:pt x="1424" y="239"/>
                    <a:pt x="1424" y="239"/>
                    <a:pt x="1424" y="239"/>
                  </a:cubicBezTo>
                  <a:cubicBezTo>
                    <a:pt x="1423" y="238"/>
                    <a:pt x="1423" y="238"/>
                    <a:pt x="1423" y="238"/>
                  </a:cubicBezTo>
                  <a:cubicBezTo>
                    <a:pt x="1426" y="238"/>
                    <a:pt x="1426" y="238"/>
                    <a:pt x="1426" y="238"/>
                  </a:cubicBezTo>
                  <a:cubicBezTo>
                    <a:pt x="1426" y="240"/>
                    <a:pt x="1425" y="233"/>
                    <a:pt x="1428" y="240"/>
                  </a:cubicBezTo>
                  <a:cubicBezTo>
                    <a:pt x="1435" y="240"/>
                    <a:pt x="1435" y="240"/>
                    <a:pt x="1435" y="240"/>
                  </a:cubicBezTo>
                  <a:cubicBezTo>
                    <a:pt x="1447" y="239"/>
                    <a:pt x="1447" y="239"/>
                    <a:pt x="1447" y="239"/>
                  </a:cubicBezTo>
                  <a:cubicBezTo>
                    <a:pt x="1454" y="239"/>
                    <a:pt x="1454" y="239"/>
                    <a:pt x="1454" y="239"/>
                  </a:cubicBezTo>
                  <a:cubicBezTo>
                    <a:pt x="1454" y="239"/>
                    <a:pt x="1451" y="241"/>
                    <a:pt x="1454" y="237"/>
                  </a:cubicBezTo>
                  <a:cubicBezTo>
                    <a:pt x="1457" y="239"/>
                    <a:pt x="1457" y="239"/>
                    <a:pt x="1457" y="239"/>
                  </a:cubicBezTo>
                  <a:cubicBezTo>
                    <a:pt x="1461" y="238"/>
                    <a:pt x="1461" y="238"/>
                    <a:pt x="1461" y="238"/>
                  </a:cubicBezTo>
                  <a:cubicBezTo>
                    <a:pt x="1480" y="240"/>
                    <a:pt x="1480" y="240"/>
                    <a:pt x="1480" y="240"/>
                  </a:cubicBezTo>
                  <a:cubicBezTo>
                    <a:pt x="1488" y="241"/>
                    <a:pt x="1488" y="241"/>
                    <a:pt x="1488" y="241"/>
                  </a:cubicBezTo>
                  <a:cubicBezTo>
                    <a:pt x="1492" y="242"/>
                    <a:pt x="1492" y="242"/>
                    <a:pt x="1492" y="242"/>
                  </a:cubicBezTo>
                  <a:cubicBezTo>
                    <a:pt x="1490" y="243"/>
                    <a:pt x="1490" y="243"/>
                    <a:pt x="1490" y="243"/>
                  </a:cubicBezTo>
                  <a:cubicBezTo>
                    <a:pt x="1490" y="244"/>
                    <a:pt x="1489" y="244"/>
                    <a:pt x="1493" y="245"/>
                  </a:cubicBezTo>
                  <a:cubicBezTo>
                    <a:pt x="1493" y="245"/>
                    <a:pt x="1493" y="245"/>
                    <a:pt x="1493" y="245"/>
                  </a:cubicBezTo>
                  <a:cubicBezTo>
                    <a:pt x="1494" y="242"/>
                    <a:pt x="1494" y="242"/>
                    <a:pt x="1494" y="242"/>
                  </a:cubicBezTo>
                  <a:cubicBezTo>
                    <a:pt x="1498" y="244"/>
                    <a:pt x="1498" y="244"/>
                    <a:pt x="1498" y="244"/>
                  </a:cubicBezTo>
                  <a:cubicBezTo>
                    <a:pt x="1497" y="248"/>
                    <a:pt x="1497" y="248"/>
                    <a:pt x="1497" y="248"/>
                  </a:cubicBezTo>
                  <a:cubicBezTo>
                    <a:pt x="1494" y="249"/>
                    <a:pt x="1494" y="249"/>
                    <a:pt x="1494" y="249"/>
                  </a:cubicBezTo>
                  <a:cubicBezTo>
                    <a:pt x="1488" y="256"/>
                    <a:pt x="1488" y="256"/>
                    <a:pt x="1488" y="256"/>
                  </a:cubicBezTo>
                  <a:cubicBezTo>
                    <a:pt x="1468" y="267"/>
                    <a:pt x="1468" y="267"/>
                    <a:pt x="1468" y="267"/>
                  </a:cubicBezTo>
                  <a:cubicBezTo>
                    <a:pt x="1469" y="269"/>
                    <a:pt x="1466" y="268"/>
                    <a:pt x="1466" y="270"/>
                  </a:cubicBezTo>
                  <a:cubicBezTo>
                    <a:pt x="1464" y="268"/>
                    <a:pt x="1464" y="268"/>
                    <a:pt x="1464" y="268"/>
                  </a:cubicBezTo>
                  <a:cubicBezTo>
                    <a:pt x="1457" y="272"/>
                    <a:pt x="1457" y="272"/>
                    <a:pt x="1457" y="272"/>
                  </a:cubicBezTo>
                  <a:cubicBezTo>
                    <a:pt x="1454" y="270"/>
                    <a:pt x="1454" y="270"/>
                    <a:pt x="1454" y="270"/>
                  </a:cubicBezTo>
                  <a:cubicBezTo>
                    <a:pt x="1452" y="272"/>
                    <a:pt x="1452" y="272"/>
                    <a:pt x="1452" y="272"/>
                  </a:cubicBezTo>
                  <a:cubicBezTo>
                    <a:pt x="1454" y="273"/>
                    <a:pt x="1454" y="273"/>
                    <a:pt x="1454" y="273"/>
                  </a:cubicBezTo>
                  <a:cubicBezTo>
                    <a:pt x="1452" y="274"/>
                    <a:pt x="1452" y="274"/>
                    <a:pt x="1452" y="274"/>
                  </a:cubicBezTo>
                  <a:cubicBezTo>
                    <a:pt x="1457" y="275"/>
                    <a:pt x="1457" y="275"/>
                    <a:pt x="1457" y="275"/>
                  </a:cubicBezTo>
                  <a:cubicBezTo>
                    <a:pt x="1468" y="272"/>
                    <a:pt x="1468" y="272"/>
                    <a:pt x="1468" y="272"/>
                  </a:cubicBezTo>
                  <a:cubicBezTo>
                    <a:pt x="1470" y="275"/>
                    <a:pt x="1470" y="275"/>
                    <a:pt x="1470" y="275"/>
                  </a:cubicBezTo>
                  <a:cubicBezTo>
                    <a:pt x="1470" y="276"/>
                    <a:pt x="1469" y="277"/>
                    <a:pt x="1471" y="278"/>
                  </a:cubicBezTo>
                  <a:cubicBezTo>
                    <a:pt x="1474" y="275"/>
                    <a:pt x="1474" y="275"/>
                    <a:pt x="1474" y="275"/>
                  </a:cubicBezTo>
                  <a:cubicBezTo>
                    <a:pt x="1473" y="275"/>
                    <a:pt x="1473" y="275"/>
                    <a:pt x="1473" y="275"/>
                  </a:cubicBezTo>
                  <a:cubicBezTo>
                    <a:pt x="1475" y="273"/>
                    <a:pt x="1475" y="273"/>
                    <a:pt x="1475" y="273"/>
                  </a:cubicBezTo>
                  <a:cubicBezTo>
                    <a:pt x="1476" y="274"/>
                    <a:pt x="1476" y="274"/>
                    <a:pt x="1476" y="274"/>
                  </a:cubicBezTo>
                  <a:cubicBezTo>
                    <a:pt x="1477" y="271"/>
                    <a:pt x="1477" y="271"/>
                    <a:pt x="1477" y="271"/>
                  </a:cubicBezTo>
                  <a:cubicBezTo>
                    <a:pt x="1479" y="273"/>
                    <a:pt x="1479" y="273"/>
                    <a:pt x="1479" y="273"/>
                  </a:cubicBezTo>
                  <a:cubicBezTo>
                    <a:pt x="1479" y="274"/>
                    <a:pt x="1479" y="274"/>
                    <a:pt x="1479" y="274"/>
                  </a:cubicBezTo>
                  <a:cubicBezTo>
                    <a:pt x="1482" y="272"/>
                    <a:pt x="1482" y="272"/>
                    <a:pt x="1482" y="272"/>
                  </a:cubicBezTo>
                  <a:cubicBezTo>
                    <a:pt x="1485" y="273"/>
                    <a:pt x="1485" y="273"/>
                    <a:pt x="1485" y="273"/>
                  </a:cubicBezTo>
                  <a:cubicBezTo>
                    <a:pt x="1484" y="275"/>
                    <a:pt x="1484" y="275"/>
                    <a:pt x="1484" y="275"/>
                  </a:cubicBezTo>
                  <a:cubicBezTo>
                    <a:pt x="1486" y="276"/>
                    <a:pt x="1486" y="276"/>
                    <a:pt x="1486" y="276"/>
                  </a:cubicBezTo>
                  <a:cubicBezTo>
                    <a:pt x="1488" y="276"/>
                    <a:pt x="1488" y="276"/>
                    <a:pt x="1488" y="276"/>
                  </a:cubicBezTo>
                  <a:cubicBezTo>
                    <a:pt x="1486" y="273"/>
                    <a:pt x="1486" y="273"/>
                    <a:pt x="1486" y="273"/>
                  </a:cubicBezTo>
                  <a:cubicBezTo>
                    <a:pt x="1488" y="272"/>
                    <a:pt x="1488" y="272"/>
                    <a:pt x="1488" y="272"/>
                  </a:cubicBezTo>
                  <a:cubicBezTo>
                    <a:pt x="1490" y="275"/>
                    <a:pt x="1490" y="275"/>
                    <a:pt x="1490" y="275"/>
                  </a:cubicBezTo>
                  <a:cubicBezTo>
                    <a:pt x="1492" y="274"/>
                    <a:pt x="1492" y="274"/>
                    <a:pt x="1492" y="274"/>
                  </a:cubicBezTo>
                  <a:cubicBezTo>
                    <a:pt x="1492" y="274"/>
                    <a:pt x="1491" y="273"/>
                    <a:pt x="1492" y="275"/>
                  </a:cubicBezTo>
                  <a:cubicBezTo>
                    <a:pt x="1494" y="275"/>
                    <a:pt x="1494" y="275"/>
                    <a:pt x="1494" y="275"/>
                  </a:cubicBezTo>
                  <a:cubicBezTo>
                    <a:pt x="1496" y="272"/>
                    <a:pt x="1496" y="272"/>
                    <a:pt x="1496" y="272"/>
                  </a:cubicBezTo>
                  <a:cubicBezTo>
                    <a:pt x="1494" y="271"/>
                    <a:pt x="1494" y="271"/>
                    <a:pt x="1494" y="271"/>
                  </a:cubicBezTo>
                  <a:cubicBezTo>
                    <a:pt x="1496" y="269"/>
                    <a:pt x="1496" y="269"/>
                    <a:pt x="1496" y="269"/>
                  </a:cubicBezTo>
                  <a:cubicBezTo>
                    <a:pt x="1507" y="268"/>
                    <a:pt x="1507" y="268"/>
                    <a:pt x="1507" y="268"/>
                  </a:cubicBezTo>
                  <a:cubicBezTo>
                    <a:pt x="1513" y="269"/>
                    <a:pt x="1513" y="269"/>
                    <a:pt x="1513" y="269"/>
                  </a:cubicBezTo>
                  <a:cubicBezTo>
                    <a:pt x="1507" y="270"/>
                    <a:pt x="1507" y="270"/>
                    <a:pt x="1507" y="270"/>
                  </a:cubicBezTo>
                  <a:cubicBezTo>
                    <a:pt x="1508" y="274"/>
                    <a:pt x="1508" y="274"/>
                    <a:pt x="1508" y="274"/>
                  </a:cubicBezTo>
                  <a:cubicBezTo>
                    <a:pt x="1506" y="275"/>
                    <a:pt x="1506" y="275"/>
                    <a:pt x="1506" y="275"/>
                  </a:cubicBezTo>
                  <a:cubicBezTo>
                    <a:pt x="1513" y="277"/>
                    <a:pt x="1513" y="277"/>
                    <a:pt x="1513" y="277"/>
                  </a:cubicBezTo>
                  <a:cubicBezTo>
                    <a:pt x="1513" y="277"/>
                    <a:pt x="1513" y="277"/>
                    <a:pt x="1513" y="277"/>
                  </a:cubicBezTo>
                  <a:cubicBezTo>
                    <a:pt x="1516" y="276"/>
                    <a:pt x="1516" y="276"/>
                    <a:pt x="1516" y="276"/>
                  </a:cubicBezTo>
                  <a:cubicBezTo>
                    <a:pt x="1517" y="277"/>
                    <a:pt x="1517" y="277"/>
                    <a:pt x="1517" y="277"/>
                  </a:cubicBezTo>
                  <a:cubicBezTo>
                    <a:pt x="1518" y="277"/>
                    <a:pt x="1513" y="280"/>
                    <a:pt x="1518" y="275"/>
                  </a:cubicBezTo>
                  <a:cubicBezTo>
                    <a:pt x="1520" y="276"/>
                    <a:pt x="1520" y="276"/>
                    <a:pt x="1520" y="276"/>
                  </a:cubicBezTo>
                  <a:cubicBezTo>
                    <a:pt x="1523" y="273"/>
                    <a:pt x="1523" y="273"/>
                    <a:pt x="1523" y="273"/>
                  </a:cubicBezTo>
                  <a:cubicBezTo>
                    <a:pt x="1526" y="272"/>
                    <a:pt x="1526" y="272"/>
                    <a:pt x="1526" y="272"/>
                  </a:cubicBezTo>
                  <a:cubicBezTo>
                    <a:pt x="1527" y="269"/>
                    <a:pt x="1527" y="269"/>
                    <a:pt x="1527" y="269"/>
                  </a:cubicBezTo>
                  <a:cubicBezTo>
                    <a:pt x="1530" y="271"/>
                    <a:pt x="1530" y="271"/>
                    <a:pt x="1530" y="271"/>
                  </a:cubicBezTo>
                  <a:cubicBezTo>
                    <a:pt x="1533" y="269"/>
                    <a:pt x="1533" y="269"/>
                    <a:pt x="1533" y="269"/>
                  </a:cubicBezTo>
                  <a:cubicBezTo>
                    <a:pt x="1534" y="272"/>
                    <a:pt x="1534" y="272"/>
                    <a:pt x="1534" y="272"/>
                  </a:cubicBezTo>
                  <a:cubicBezTo>
                    <a:pt x="1536" y="273"/>
                    <a:pt x="1536" y="273"/>
                    <a:pt x="1536" y="273"/>
                  </a:cubicBezTo>
                  <a:cubicBezTo>
                    <a:pt x="1548" y="270"/>
                    <a:pt x="1548" y="270"/>
                    <a:pt x="1548" y="270"/>
                  </a:cubicBezTo>
                  <a:cubicBezTo>
                    <a:pt x="1553" y="264"/>
                    <a:pt x="1553" y="264"/>
                    <a:pt x="1553" y="264"/>
                  </a:cubicBezTo>
                  <a:cubicBezTo>
                    <a:pt x="1554" y="265"/>
                    <a:pt x="1554" y="265"/>
                    <a:pt x="1554" y="265"/>
                  </a:cubicBezTo>
                  <a:cubicBezTo>
                    <a:pt x="1559" y="262"/>
                    <a:pt x="1559" y="262"/>
                    <a:pt x="1559" y="262"/>
                  </a:cubicBezTo>
                  <a:cubicBezTo>
                    <a:pt x="1557" y="267"/>
                    <a:pt x="1557" y="267"/>
                    <a:pt x="1557" y="267"/>
                  </a:cubicBezTo>
                  <a:cubicBezTo>
                    <a:pt x="1553" y="271"/>
                    <a:pt x="1553" y="271"/>
                    <a:pt x="1553" y="271"/>
                  </a:cubicBezTo>
                  <a:cubicBezTo>
                    <a:pt x="1552" y="270"/>
                    <a:pt x="1552" y="270"/>
                    <a:pt x="1552" y="270"/>
                  </a:cubicBezTo>
                  <a:cubicBezTo>
                    <a:pt x="1551" y="271"/>
                    <a:pt x="1551" y="271"/>
                    <a:pt x="1551" y="271"/>
                  </a:cubicBezTo>
                  <a:cubicBezTo>
                    <a:pt x="1553" y="274"/>
                    <a:pt x="1553" y="274"/>
                    <a:pt x="1553" y="274"/>
                  </a:cubicBezTo>
                  <a:cubicBezTo>
                    <a:pt x="1554" y="272"/>
                    <a:pt x="1554" y="272"/>
                    <a:pt x="1554" y="272"/>
                  </a:cubicBezTo>
                  <a:cubicBezTo>
                    <a:pt x="1558" y="275"/>
                    <a:pt x="1558" y="275"/>
                    <a:pt x="1558" y="275"/>
                  </a:cubicBezTo>
                  <a:cubicBezTo>
                    <a:pt x="1562" y="275"/>
                    <a:pt x="1562" y="275"/>
                    <a:pt x="1562" y="275"/>
                  </a:cubicBezTo>
                  <a:cubicBezTo>
                    <a:pt x="1563" y="277"/>
                    <a:pt x="1563" y="277"/>
                    <a:pt x="1563" y="277"/>
                  </a:cubicBezTo>
                  <a:cubicBezTo>
                    <a:pt x="1563" y="278"/>
                    <a:pt x="1563" y="278"/>
                    <a:pt x="1563" y="278"/>
                  </a:cubicBezTo>
                  <a:cubicBezTo>
                    <a:pt x="1567" y="275"/>
                    <a:pt x="1567" y="275"/>
                    <a:pt x="1567" y="275"/>
                  </a:cubicBezTo>
                  <a:cubicBezTo>
                    <a:pt x="1565" y="278"/>
                    <a:pt x="1571" y="273"/>
                    <a:pt x="1567" y="277"/>
                  </a:cubicBezTo>
                  <a:cubicBezTo>
                    <a:pt x="1572" y="281"/>
                    <a:pt x="1572" y="281"/>
                    <a:pt x="1572" y="281"/>
                  </a:cubicBezTo>
                  <a:cubicBezTo>
                    <a:pt x="1568" y="280"/>
                    <a:pt x="1568" y="280"/>
                    <a:pt x="1568" y="280"/>
                  </a:cubicBezTo>
                  <a:cubicBezTo>
                    <a:pt x="1567" y="280"/>
                    <a:pt x="1576" y="277"/>
                    <a:pt x="1565" y="281"/>
                  </a:cubicBezTo>
                  <a:cubicBezTo>
                    <a:pt x="1566" y="283"/>
                    <a:pt x="1566" y="283"/>
                    <a:pt x="1566" y="283"/>
                  </a:cubicBezTo>
                  <a:cubicBezTo>
                    <a:pt x="1574" y="285"/>
                    <a:pt x="1574" y="285"/>
                    <a:pt x="1574" y="285"/>
                  </a:cubicBezTo>
                  <a:cubicBezTo>
                    <a:pt x="1569" y="290"/>
                    <a:pt x="1569" y="290"/>
                    <a:pt x="1569" y="290"/>
                  </a:cubicBezTo>
                  <a:cubicBezTo>
                    <a:pt x="1569" y="290"/>
                    <a:pt x="1575" y="286"/>
                    <a:pt x="1567" y="291"/>
                  </a:cubicBezTo>
                  <a:cubicBezTo>
                    <a:pt x="1567" y="292"/>
                    <a:pt x="1567" y="292"/>
                    <a:pt x="1567" y="292"/>
                  </a:cubicBezTo>
                  <a:cubicBezTo>
                    <a:pt x="1572" y="292"/>
                    <a:pt x="1572" y="292"/>
                    <a:pt x="1572" y="292"/>
                  </a:cubicBezTo>
                  <a:cubicBezTo>
                    <a:pt x="1571" y="291"/>
                    <a:pt x="1571" y="291"/>
                    <a:pt x="1571" y="291"/>
                  </a:cubicBezTo>
                  <a:cubicBezTo>
                    <a:pt x="1572" y="292"/>
                    <a:pt x="1572" y="292"/>
                    <a:pt x="1572" y="292"/>
                  </a:cubicBezTo>
                  <a:cubicBezTo>
                    <a:pt x="1575" y="293"/>
                    <a:pt x="1572" y="286"/>
                    <a:pt x="1577" y="292"/>
                  </a:cubicBezTo>
                  <a:cubicBezTo>
                    <a:pt x="1579" y="291"/>
                    <a:pt x="1579" y="291"/>
                    <a:pt x="1579" y="291"/>
                  </a:cubicBezTo>
                  <a:cubicBezTo>
                    <a:pt x="1583" y="292"/>
                    <a:pt x="1583" y="292"/>
                    <a:pt x="1583" y="292"/>
                  </a:cubicBezTo>
                  <a:cubicBezTo>
                    <a:pt x="1583" y="293"/>
                    <a:pt x="1583" y="293"/>
                    <a:pt x="1583" y="293"/>
                  </a:cubicBezTo>
                  <a:cubicBezTo>
                    <a:pt x="1579" y="291"/>
                    <a:pt x="1579" y="291"/>
                    <a:pt x="1579" y="291"/>
                  </a:cubicBezTo>
                  <a:cubicBezTo>
                    <a:pt x="1581" y="296"/>
                    <a:pt x="1581" y="296"/>
                    <a:pt x="1581" y="296"/>
                  </a:cubicBezTo>
                  <a:cubicBezTo>
                    <a:pt x="1585" y="296"/>
                    <a:pt x="1585" y="296"/>
                    <a:pt x="1585" y="296"/>
                  </a:cubicBezTo>
                  <a:cubicBezTo>
                    <a:pt x="1582" y="298"/>
                    <a:pt x="1582" y="298"/>
                    <a:pt x="1582" y="298"/>
                  </a:cubicBezTo>
                  <a:cubicBezTo>
                    <a:pt x="1582" y="300"/>
                    <a:pt x="1582" y="300"/>
                    <a:pt x="1582" y="300"/>
                  </a:cubicBezTo>
                  <a:cubicBezTo>
                    <a:pt x="1586" y="301"/>
                    <a:pt x="1586" y="301"/>
                    <a:pt x="1586" y="301"/>
                  </a:cubicBezTo>
                  <a:cubicBezTo>
                    <a:pt x="1584" y="305"/>
                    <a:pt x="1584" y="305"/>
                    <a:pt x="1584" y="305"/>
                  </a:cubicBezTo>
                  <a:cubicBezTo>
                    <a:pt x="1590" y="304"/>
                    <a:pt x="1590" y="304"/>
                    <a:pt x="1590" y="304"/>
                  </a:cubicBezTo>
                  <a:cubicBezTo>
                    <a:pt x="1590" y="303"/>
                    <a:pt x="1590" y="303"/>
                    <a:pt x="1590" y="303"/>
                  </a:cubicBezTo>
                  <a:cubicBezTo>
                    <a:pt x="1593" y="303"/>
                    <a:pt x="1593" y="303"/>
                    <a:pt x="1593" y="303"/>
                  </a:cubicBezTo>
                  <a:cubicBezTo>
                    <a:pt x="1594" y="304"/>
                    <a:pt x="1594" y="304"/>
                    <a:pt x="1594" y="304"/>
                  </a:cubicBezTo>
                  <a:cubicBezTo>
                    <a:pt x="1590" y="306"/>
                    <a:pt x="1590" y="306"/>
                    <a:pt x="1590" y="306"/>
                  </a:cubicBezTo>
                  <a:cubicBezTo>
                    <a:pt x="1591" y="307"/>
                    <a:pt x="1591" y="307"/>
                    <a:pt x="1591" y="307"/>
                  </a:cubicBezTo>
                  <a:cubicBezTo>
                    <a:pt x="1588" y="307"/>
                    <a:pt x="1588" y="307"/>
                    <a:pt x="1588" y="307"/>
                  </a:cubicBezTo>
                  <a:cubicBezTo>
                    <a:pt x="1580" y="313"/>
                    <a:pt x="1580" y="313"/>
                    <a:pt x="1580" y="313"/>
                  </a:cubicBezTo>
                  <a:cubicBezTo>
                    <a:pt x="1585" y="314"/>
                    <a:pt x="1585" y="314"/>
                    <a:pt x="1585" y="314"/>
                  </a:cubicBezTo>
                  <a:cubicBezTo>
                    <a:pt x="1594" y="313"/>
                    <a:pt x="1594" y="313"/>
                    <a:pt x="1594" y="313"/>
                  </a:cubicBezTo>
                  <a:cubicBezTo>
                    <a:pt x="1590" y="316"/>
                    <a:pt x="1590" y="316"/>
                    <a:pt x="1590" y="316"/>
                  </a:cubicBezTo>
                  <a:cubicBezTo>
                    <a:pt x="1587" y="316"/>
                    <a:pt x="1587" y="316"/>
                    <a:pt x="1587" y="316"/>
                  </a:cubicBezTo>
                  <a:cubicBezTo>
                    <a:pt x="1584" y="319"/>
                    <a:pt x="1593" y="316"/>
                    <a:pt x="1586" y="319"/>
                  </a:cubicBezTo>
                  <a:cubicBezTo>
                    <a:pt x="1594" y="320"/>
                    <a:pt x="1594" y="320"/>
                    <a:pt x="1594" y="320"/>
                  </a:cubicBezTo>
                  <a:cubicBezTo>
                    <a:pt x="1595" y="320"/>
                    <a:pt x="1595" y="320"/>
                    <a:pt x="1595" y="320"/>
                  </a:cubicBezTo>
                  <a:cubicBezTo>
                    <a:pt x="1600" y="322"/>
                    <a:pt x="1600" y="322"/>
                    <a:pt x="1600" y="322"/>
                  </a:cubicBezTo>
                  <a:cubicBezTo>
                    <a:pt x="1603" y="321"/>
                    <a:pt x="1603" y="321"/>
                    <a:pt x="1603" y="321"/>
                  </a:cubicBezTo>
                  <a:cubicBezTo>
                    <a:pt x="1604" y="323"/>
                    <a:pt x="1604" y="323"/>
                    <a:pt x="1604" y="323"/>
                  </a:cubicBezTo>
                  <a:cubicBezTo>
                    <a:pt x="1600" y="324"/>
                    <a:pt x="1600" y="324"/>
                    <a:pt x="1600" y="324"/>
                  </a:cubicBezTo>
                  <a:cubicBezTo>
                    <a:pt x="1608" y="332"/>
                    <a:pt x="1608" y="332"/>
                    <a:pt x="1608" y="332"/>
                  </a:cubicBezTo>
                  <a:cubicBezTo>
                    <a:pt x="1607" y="334"/>
                    <a:pt x="1609" y="332"/>
                    <a:pt x="1612" y="332"/>
                  </a:cubicBezTo>
                  <a:cubicBezTo>
                    <a:pt x="1611" y="329"/>
                    <a:pt x="1611" y="329"/>
                    <a:pt x="1611" y="329"/>
                  </a:cubicBezTo>
                  <a:cubicBezTo>
                    <a:pt x="1608" y="329"/>
                    <a:pt x="1608" y="329"/>
                    <a:pt x="1608" y="329"/>
                  </a:cubicBezTo>
                  <a:cubicBezTo>
                    <a:pt x="1608" y="328"/>
                    <a:pt x="1610" y="328"/>
                    <a:pt x="1609" y="327"/>
                  </a:cubicBezTo>
                  <a:cubicBezTo>
                    <a:pt x="1607" y="326"/>
                    <a:pt x="1607" y="326"/>
                    <a:pt x="1607" y="326"/>
                  </a:cubicBezTo>
                  <a:cubicBezTo>
                    <a:pt x="1605" y="324"/>
                    <a:pt x="1605" y="324"/>
                    <a:pt x="1605" y="324"/>
                  </a:cubicBezTo>
                  <a:cubicBezTo>
                    <a:pt x="1607" y="328"/>
                    <a:pt x="1606" y="321"/>
                    <a:pt x="1611" y="324"/>
                  </a:cubicBezTo>
                  <a:cubicBezTo>
                    <a:pt x="1610" y="326"/>
                    <a:pt x="1610" y="326"/>
                    <a:pt x="1610" y="326"/>
                  </a:cubicBezTo>
                  <a:cubicBezTo>
                    <a:pt x="1614" y="332"/>
                    <a:pt x="1614" y="332"/>
                    <a:pt x="1614" y="332"/>
                  </a:cubicBezTo>
                  <a:cubicBezTo>
                    <a:pt x="1614" y="335"/>
                    <a:pt x="1614" y="335"/>
                    <a:pt x="1614" y="335"/>
                  </a:cubicBezTo>
                  <a:cubicBezTo>
                    <a:pt x="1618" y="338"/>
                    <a:pt x="1618" y="338"/>
                    <a:pt x="1618" y="338"/>
                  </a:cubicBezTo>
                  <a:cubicBezTo>
                    <a:pt x="1621" y="338"/>
                    <a:pt x="1621" y="338"/>
                    <a:pt x="1621" y="338"/>
                  </a:cubicBezTo>
                  <a:cubicBezTo>
                    <a:pt x="1619" y="343"/>
                    <a:pt x="1619" y="343"/>
                    <a:pt x="1619" y="343"/>
                  </a:cubicBezTo>
                  <a:cubicBezTo>
                    <a:pt x="1616" y="341"/>
                    <a:pt x="1616" y="341"/>
                    <a:pt x="1616" y="341"/>
                  </a:cubicBezTo>
                  <a:cubicBezTo>
                    <a:pt x="1613" y="342"/>
                    <a:pt x="1617" y="337"/>
                    <a:pt x="1613" y="343"/>
                  </a:cubicBezTo>
                  <a:cubicBezTo>
                    <a:pt x="1615" y="344"/>
                    <a:pt x="1615" y="344"/>
                    <a:pt x="1615" y="344"/>
                  </a:cubicBezTo>
                  <a:cubicBezTo>
                    <a:pt x="1614" y="344"/>
                    <a:pt x="1614" y="344"/>
                    <a:pt x="1614" y="344"/>
                  </a:cubicBezTo>
                  <a:cubicBezTo>
                    <a:pt x="1614" y="343"/>
                    <a:pt x="1609" y="350"/>
                    <a:pt x="1619" y="344"/>
                  </a:cubicBezTo>
                  <a:cubicBezTo>
                    <a:pt x="1622" y="345"/>
                    <a:pt x="1622" y="345"/>
                    <a:pt x="1622" y="345"/>
                  </a:cubicBezTo>
                  <a:cubicBezTo>
                    <a:pt x="1625" y="343"/>
                    <a:pt x="1625" y="343"/>
                    <a:pt x="1625" y="343"/>
                  </a:cubicBezTo>
                  <a:cubicBezTo>
                    <a:pt x="1628" y="347"/>
                    <a:pt x="1628" y="347"/>
                    <a:pt x="1628" y="347"/>
                  </a:cubicBezTo>
                  <a:cubicBezTo>
                    <a:pt x="1627" y="349"/>
                    <a:pt x="1627" y="349"/>
                    <a:pt x="1627" y="349"/>
                  </a:cubicBezTo>
                  <a:cubicBezTo>
                    <a:pt x="1628" y="351"/>
                    <a:pt x="1628" y="351"/>
                    <a:pt x="1628" y="351"/>
                  </a:cubicBezTo>
                  <a:cubicBezTo>
                    <a:pt x="1627" y="353"/>
                    <a:pt x="1627" y="353"/>
                    <a:pt x="1627" y="353"/>
                  </a:cubicBezTo>
                  <a:cubicBezTo>
                    <a:pt x="1618" y="353"/>
                    <a:pt x="1618" y="353"/>
                    <a:pt x="1618" y="353"/>
                  </a:cubicBezTo>
                  <a:cubicBezTo>
                    <a:pt x="1618" y="355"/>
                    <a:pt x="1613" y="353"/>
                    <a:pt x="1617" y="357"/>
                  </a:cubicBezTo>
                  <a:cubicBezTo>
                    <a:pt x="1615" y="352"/>
                    <a:pt x="1615" y="352"/>
                    <a:pt x="1615" y="352"/>
                  </a:cubicBezTo>
                  <a:cubicBezTo>
                    <a:pt x="1617" y="352"/>
                    <a:pt x="1620" y="351"/>
                    <a:pt x="1618" y="348"/>
                  </a:cubicBezTo>
                  <a:cubicBezTo>
                    <a:pt x="1610" y="347"/>
                    <a:pt x="1610" y="347"/>
                    <a:pt x="1610" y="347"/>
                  </a:cubicBezTo>
                  <a:cubicBezTo>
                    <a:pt x="1607" y="348"/>
                    <a:pt x="1607" y="348"/>
                    <a:pt x="1607" y="348"/>
                  </a:cubicBezTo>
                  <a:cubicBezTo>
                    <a:pt x="1603" y="348"/>
                    <a:pt x="1603" y="348"/>
                    <a:pt x="1603" y="348"/>
                  </a:cubicBezTo>
                  <a:cubicBezTo>
                    <a:pt x="1601" y="349"/>
                    <a:pt x="1624" y="343"/>
                    <a:pt x="1594" y="351"/>
                  </a:cubicBezTo>
                  <a:cubicBezTo>
                    <a:pt x="1594" y="353"/>
                    <a:pt x="1594" y="353"/>
                    <a:pt x="1594" y="353"/>
                  </a:cubicBezTo>
                  <a:cubicBezTo>
                    <a:pt x="1601" y="355"/>
                    <a:pt x="1601" y="355"/>
                    <a:pt x="1601" y="355"/>
                  </a:cubicBezTo>
                  <a:cubicBezTo>
                    <a:pt x="1601" y="355"/>
                    <a:pt x="1601" y="355"/>
                    <a:pt x="1601" y="355"/>
                  </a:cubicBezTo>
                  <a:cubicBezTo>
                    <a:pt x="1601" y="353"/>
                    <a:pt x="1601" y="353"/>
                    <a:pt x="1601" y="353"/>
                  </a:cubicBezTo>
                  <a:cubicBezTo>
                    <a:pt x="1609" y="356"/>
                    <a:pt x="1609" y="356"/>
                    <a:pt x="1609" y="356"/>
                  </a:cubicBezTo>
                  <a:cubicBezTo>
                    <a:pt x="1613" y="353"/>
                    <a:pt x="1613" y="353"/>
                    <a:pt x="1613" y="353"/>
                  </a:cubicBezTo>
                  <a:cubicBezTo>
                    <a:pt x="1612" y="357"/>
                    <a:pt x="1612" y="357"/>
                    <a:pt x="1612" y="357"/>
                  </a:cubicBezTo>
                  <a:cubicBezTo>
                    <a:pt x="1614" y="357"/>
                    <a:pt x="1614" y="357"/>
                    <a:pt x="1614" y="357"/>
                  </a:cubicBezTo>
                  <a:cubicBezTo>
                    <a:pt x="1614" y="359"/>
                    <a:pt x="1614" y="359"/>
                    <a:pt x="1614" y="359"/>
                  </a:cubicBezTo>
                  <a:cubicBezTo>
                    <a:pt x="1618" y="362"/>
                    <a:pt x="1618" y="362"/>
                    <a:pt x="1618" y="362"/>
                  </a:cubicBezTo>
                  <a:cubicBezTo>
                    <a:pt x="1617" y="362"/>
                    <a:pt x="1617" y="362"/>
                    <a:pt x="1617" y="362"/>
                  </a:cubicBezTo>
                  <a:cubicBezTo>
                    <a:pt x="1619" y="364"/>
                    <a:pt x="1619" y="364"/>
                    <a:pt x="1619" y="364"/>
                  </a:cubicBezTo>
                  <a:cubicBezTo>
                    <a:pt x="1620" y="360"/>
                    <a:pt x="1620" y="360"/>
                    <a:pt x="1620" y="360"/>
                  </a:cubicBezTo>
                  <a:cubicBezTo>
                    <a:pt x="1622" y="360"/>
                    <a:pt x="1622" y="360"/>
                    <a:pt x="1622" y="360"/>
                  </a:cubicBezTo>
                  <a:cubicBezTo>
                    <a:pt x="1623" y="365"/>
                    <a:pt x="1623" y="365"/>
                    <a:pt x="1623" y="365"/>
                  </a:cubicBezTo>
                  <a:cubicBezTo>
                    <a:pt x="1620" y="365"/>
                    <a:pt x="1620" y="365"/>
                    <a:pt x="1620" y="365"/>
                  </a:cubicBezTo>
                  <a:cubicBezTo>
                    <a:pt x="1619" y="365"/>
                    <a:pt x="1619" y="365"/>
                    <a:pt x="1619" y="365"/>
                  </a:cubicBezTo>
                  <a:cubicBezTo>
                    <a:pt x="1618" y="369"/>
                    <a:pt x="1618" y="369"/>
                    <a:pt x="1618" y="369"/>
                  </a:cubicBezTo>
                  <a:cubicBezTo>
                    <a:pt x="1621" y="368"/>
                    <a:pt x="1621" y="368"/>
                    <a:pt x="1621" y="368"/>
                  </a:cubicBezTo>
                  <a:cubicBezTo>
                    <a:pt x="1624" y="370"/>
                    <a:pt x="1624" y="370"/>
                    <a:pt x="1624" y="370"/>
                  </a:cubicBezTo>
                  <a:cubicBezTo>
                    <a:pt x="1621" y="371"/>
                    <a:pt x="1621" y="371"/>
                    <a:pt x="1621" y="371"/>
                  </a:cubicBezTo>
                  <a:cubicBezTo>
                    <a:pt x="1618" y="370"/>
                    <a:pt x="1618" y="370"/>
                    <a:pt x="1618" y="370"/>
                  </a:cubicBezTo>
                  <a:cubicBezTo>
                    <a:pt x="1615" y="371"/>
                    <a:pt x="1615" y="371"/>
                    <a:pt x="1615" y="371"/>
                  </a:cubicBezTo>
                  <a:cubicBezTo>
                    <a:pt x="1614" y="372"/>
                    <a:pt x="1614" y="372"/>
                    <a:pt x="1614" y="372"/>
                  </a:cubicBezTo>
                  <a:cubicBezTo>
                    <a:pt x="1617" y="373"/>
                    <a:pt x="1612" y="372"/>
                    <a:pt x="1615" y="374"/>
                  </a:cubicBezTo>
                  <a:cubicBezTo>
                    <a:pt x="1618" y="373"/>
                    <a:pt x="1618" y="373"/>
                    <a:pt x="1618" y="373"/>
                  </a:cubicBezTo>
                  <a:cubicBezTo>
                    <a:pt x="1619" y="374"/>
                    <a:pt x="1619" y="374"/>
                    <a:pt x="1619" y="374"/>
                  </a:cubicBezTo>
                  <a:cubicBezTo>
                    <a:pt x="1626" y="374"/>
                    <a:pt x="1619" y="366"/>
                    <a:pt x="1628" y="374"/>
                  </a:cubicBezTo>
                  <a:cubicBezTo>
                    <a:pt x="1633" y="372"/>
                    <a:pt x="1633" y="372"/>
                    <a:pt x="1633" y="372"/>
                  </a:cubicBezTo>
                  <a:cubicBezTo>
                    <a:pt x="1635" y="369"/>
                    <a:pt x="1635" y="369"/>
                    <a:pt x="1635" y="369"/>
                  </a:cubicBezTo>
                  <a:cubicBezTo>
                    <a:pt x="1636" y="371"/>
                    <a:pt x="1636" y="371"/>
                    <a:pt x="1636" y="371"/>
                  </a:cubicBezTo>
                  <a:cubicBezTo>
                    <a:pt x="1637" y="370"/>
                    <a:pt x="1637" y="370"/>
                    <a:pt x="1637" y="370"/>
                  </a:cubicBezTo>
                  <a:cubicBezTo>
                    <a:pt x="1639" y="371"/>
                    <a:pt x="1639" y="371"/>
                    <a:pt x="1639" y="371"/>
                  </a:cubicBezTo>
                  <a:cubicBezTo>
                    <a:pt x="1636" y="374"/>
                    <a:pt x="1636" y="374"/>
                    <a:pt x="1636" y="374"/>
                  </a:cubicBezTo>
                  <a:cubicBezTo>
                    <a:pt x="1630" y="376"/>
                    <a:pt x="1630" y="376"/>
                    <a:pt x="1630" y="376"/>
                  </a:cubicBezTo>
                  <a:cubicBezTo>
                    <a:pt x="1635" y="377"/>
                    <a:pt x="1635" y="377"/>
                    <a:pt x="1635" y="377"/>
                  </a:cubicBezTo>
                  <a:cubicBezTo>
                    <a:pt x="1625" y="389"/>
                    <a:pt x="1625" y="389"/>
                    <a:pt x="1625" y="389"/>
                  </a:cubicBezTo>
                  <a:cubicBezTo>
                    <a:pt x="1623" y="394"/>
                    <a:pt x="1623" y="394"/>
                    <a:pt x="1623" y="394"/>
                  </a:cubicBezTo>
                  <a:cubicBezTo>
                    <a:pt x="1622" y="393"/>
                    <a:pt x="1622" y="393"/>
                    <a:pt x="1622" y="393"/>
                  </a:cubicBezTo>
                  <a:cubicBezTo>
                    <a:pt x="1618" y="395"/>
                    <a:pt x="1618" y="395"/>
                    <a:pt x="1618" y="395"/>
                  </a:cubicBezTo>
                  <a:cubicBezTo>
                    <a:pt x="1617" y="398"/>
                    <a:pt x="1617" y="398"/>
                    <a:pt x="1617" y="398"/>
                  </a:cubicBezTo>
                  <a:cubicBezTo>
                    <a:pt x="1616" y="398"/>
                    <a:pt x="1620" y="397"/>
                    <a:pt x="1615" y="397"/>
                  </a:cubicBezTo>
                  <a:cubicBezTo>
                    <a:pt x="1614" y="399"/>
                    <a:pt x="1614" y="399"/>
                    <a:pt x="1614" y="399"/>
                  </a:cubicBezTo>
                  <a:cubicBezTo>
                    <a:pt x="1611" y="398"/>
                    <a:pt x="1611" y="398"/>
                    <a:pt x="1611" y="398"/>
                  </a:cubicBezTo>
                  <a:cubicBezTo>
                    <a:pt x="1611" y="404"/>
                    <a:pt x="1611" y="404"/>
                    <a:pt x="1611" y="404"/>
                  </a:cubicBezTo>
                  <a:cubicBezTo>
                    <a:pt x="1605" y="404"/>
                    <a:pt x="1605" y="404"/>
                    <a:pt x="1605" y="404"/>
                  </a:cubicBezTo>
                  <a:cubicBezTo>
                    <a:pt x="1607" y="407"/>
                    <a:pt x="1607" y="407"/>
                    <a:pt x="1607" y="407"/>
                  </a:cubicBezTo>
                  <a:cubicBezTo>
                    <a:pt x="1601" y="412"/>
                    <a:pt x="1601" y="412"/>
                    <a:pt x="1601" y="412"/>
                  </a:cubicBezTo>
                  <a:cubicBezTo>
                    <a:pt x="1602" y="414"/>
                    <a:pt x="1602" y="414"/>
                    <a:pt x="1602" y="414"/>
                  </a:cubicBezTo>
                  <a:cubicBezTo>
                    <a:pt x="1604" y="413"/>
                    <a:pt x="1604" y="413"/>
                    <a:pt x="1604" y="413"/>
                  </a:cubicBezTo>
                  <a:cubicBezTo>
                    <a:pt x="1605" y="413"/>
                    <a:pt x="1605" y="413"/>
                    <a:pt x="1605" y="413"/>
                  </a:cubicBezTo>
                  <a:cubicBezTo>
                    <a:pt x="1605" y="413"/>
                    <a:pt x="1604" y="412"/>
                    <a:pt x="1605" y="414"/>
                  </a:cubicBezTo>
                  <a:cubicBezTo>
                    <a:pt x="1611" y="412"/>
                    <a:pt x="1611" y="412"/>
                    <a:pt x="1611" y="412"/>
                  </a:cubicBezTo>
                  <a:cubicBezTo>
                    <a:pt x="1613" y="411"/>
                    <a:pt x="1613" y="411"/>
                    <a:pt x="1613" y="411"/>
                  </a:cubicBezTo>
                  <a:cubicBezTo>
                    <a:pt x="1615" y="414"/>
                    <a:pt x="1615" y="414"/>
                    <a:pt x="1615" y="414"/>
                  </a:cubicBezTo>
                  <a:cubicBezTo>
                    <a:pt x="1621" y="413"/>
                    <a:pt x="1621" y="413"/>
                    <a:pt x="1621" y="413"/>
                  </a:cubicBezTo>
                  <a:cubicBezTo>
                    <a:pt x="1626" y="411"/>
                    <a:pt x="1611" y="409"/>
                    <a:pt x="1625" y="410"/>
                  </a:cubicBezTo>
                  <a:cubicBezTo>
                    <a:pt x="1626" y="411"/>
                    <a:pt x="1626" y="411"/>
                    <a:pt x="1626" y="411"/>
                  </a:cubicBezTo>
                  <a:cubicBezTo>
                    <a:pt x="1629" y="409"/>
                    <a:pt x="1629" y="409"/>
                    <a:pt x="1629" y="409"/>
                  </a:cubicBezTo>
                  <a:cubicBezTo>
                    <a:pt x="1631" y="412"/>
                    <a:pt x="1631" y="412"/>
                    <a:pt x="1631" y="412"/>
                  </a:cubicBezTo>
                  <a:cubicBezTo>
                    <a:pt x="1629" y="413"/>
                    <a:pt x="1629" y="413"/>
                    <a:pt x="1629" y="413"/>
                  </a:cubicBezTo>
                  <a:cubicBezTo>
                    <a:pt x="1632" y="413"/>
                    <a:pt x="1632" y="413"/>
                    <a:pt x="1632" y="413"/>
                  </a:cubicBezTo>
                  <a:cubicBezTo>
                    <a:pt x="1633" y="411"/>
                    <a:pt x="1633" y="411"/>
                    <a:pt x="1633" y="411"/>
                  </a:cubicBezTo>
                  <a:cubicBezTo>
                    <a:pt x="1636" y="408"/>
                    <a:pt x="1636" y="408"/>
                    <a:pt x="1636" y="408"/>
                  </a:cubicBezTo>
                  <a:cubicBezTo>
                    <a:pt x="1636" y="409"/>
                    <a:pt x="1636" y="409"/>
                    <a:pt x="1636" y="409"/>
                  </a:cubicBezTo>
                  <a:cubicBezTo>
                    <a:pt x="1642" y="410"/>
                    <a:pt x="1642" y="410"/>
                    <a:pt x="1642" y="410"/>
                  </a:cubicBezTo>
                  <a:cubicBezTo>
                    <a:pt x="1649" y="414"/>
                    <a:pt x="1638" y="402"/>
                    <a:pt x="1651" y="409"/>
                  </a:cubicBezTo>
                  <a:cubicBezTo>
                    <a:pt x="1652" y="409"/>
                    <a:pt x="1653" y="410"/>
                    <a:pt x="1654" y="409"/>
                  </a:cubicBezTo>
                  <a:cubicBezTo>
                    <a:pt x="1653" y="413"/>
                    <a:pt x="1653" y="413"/>
                    <a:pt x="1653" y="413"/>
                  </a:cubicBezTo>
                  <a:cubicBezTo>
                    <a:pt x="1651" y="413"/>
                    <a:pt x="1651" y="413"/>
                    <a:pt x="1651" y="413"/>
                  </a:cubicBezTo>
                  <a:cubicBezTo>
                    <a:pt x="1652" y="416"/>
                    <a:pt x="1652" y="416"/>
                    <a:pt x="1652" y="416"/>
                  </a:cubicBezTo>
                  <a:cubicBezTo>
                    <a:pt x="1652" y="419"/>
                    <a:pt x="1658" y="416"/>
                    <a:pt x="1655" y="420"/>
                  </a:cubicBezTo>
                  <a:cubicBezTo>
                    <a:pt x="1652" y="418"/>
                    <a:pt x="1652" y="418"/>
                    <a:pt x="1652" y="418"/>
                  </a:cubicBezTo>
                  <a:cubicBezTo>
                    <a:pt x="1651" y="419"/>
                    <a:pt x="1651" y="419"/>
                    <a:pt x="1651" y="419"/>
                  </a:cubicBezTo>
                  <a:cubicBezTo>
                    <a:pt x="1653" y="423"/>
                    <a:pt x="1653" y="423"/>
                    <a:pt x="1653" y="423"/>
                  </a:cubicBezTo>
                  <a:cubicBezTo>
                    <a:pt x="1658" y="423"/>
                    <a:pt x="1658" y="423"/>
                    <a:pt x="1658" y="423"/>
                  </a:cubicBezTo>
                  <a:cubicBezTo>
                    <a:pt x="1656" y="425"/>
                    <a:pt x="1656" y="425"/>
                    <a:pt x="1656" y="425"/>
                  </a:cubicBezTo>
                  <a:cubicBezTo>
                    <a:pt x="1661" y="428"/>
                    <a:pt x="1661" y="428"/>
                    <a:pt x="1661" y="428"/>
                  </a:cubicBezTo>
                  <a:cubicBezTo>
                    <a:pt x="1661" y="429"/>
                    <a:pt x="1657" y="428"/>
                    <a:pt x="1662" y="430"/>
                  </a:cubicBezTo>
                  <a:cubicBezTo>
                    <a:pt x="1658" y="431"/>
                    <a:pt x="1666" y="429"/>
                    <a:pt x="1659" y="429"/>
                  </a:cubicBezTo>
                  <a:cubicBezTo>
                    <a:pt x="1655" y="433"/>
                    <a:pt x="1655" y="433"/>
                    <a:pt x="1655" y="433"/>
                  </a:cubicBezTo>
                  <a:cubicBezTo>
                    <a:pt x="1654" y="432"/>
                    <a:pt x="1661" y="433"/>
                    <a:pt x="1651" y="431"/>
                  </a:cubicBezTo>
                  <a:cubicBezTo>
                    <a:pt x="1650" y="432"/>
                    <a:pt x="1650" y="432"/>
                    <a:pt x="1650" y="432"/>
                  </a:cubicBezTo>
                  <a:cubicBezTo>
                    <a:pt x="1652" y="434"/>
                    <a:pt x="1652" y="434"/>
                    <a:pt x="1652" y="434"/>
                  </a:cubicBezTo>
                  <a:cubicBezTo>
                    <a:pt x="1650" y="434"/>
                    <a:pt x="1650" y="434"/>
                    <a:pt x="1650" y="434"/>
                  </a:cubicBezTo>
                  <a:cubicBezTo>
                    <a:pt x="1650" y="435"/>
                    <a:pt x="1654" y="431"/>
                    <a:pt x="1650" y="436"/>
                  </a:cubicBezTo>
                  <a:cubicBezTo>
                    <a:pt x="1641" y="436"/>
                    <a:pt x="1658" y="430"/>
                    <a:pt x="1642" y="435"/>
                  </a:cubicBezTo>
                  <a:cubicBezTo>
                    <a:pt x="1642" y="436"/>
                    <a:pt x="1649" y="431"/>
                    <a:pt x="1640" y="438"/>
                  </a:cubicBezTo>
                  <a:cubicBezTo>
                    <a:pt x="1640" y="439"/>
                    <a:pt x="1640" y="439"/>
                    <a:pt x="1640" y="439"/>
                  </a:cubicBezTo>
                  <a:cubicBezTo>
                    <a:pt x="1643" y="438"/>
                    <a:pt x="1643" y="438"/>
                    <a:pt x="1643" y="438"/>
                  </a:cubicBezTo>
                  <a:cubicBezTo>
                    <a:pt x="1641" y="442"/>
                    <a:pt x="1641" y="442"/>
                    <a:pt x="1641" y="442"/>
                  </a:cubicBezTo>
                  <a:cubicBezTo>
                    <a:pt x="1642" y="442"/>
                    <a:pt x="1642" y="442"/>
                    <a:pt x="1642" y="442"/>
                  </a:cubicBezTo>
                  <a:cubicBezTo>
                    <a:pt x="1635" y="445"/>
                    <a:pt x="1635" y="445"/>
                    <a:pt x="1635" y="445"/>
                  </a:cubicBezTo>
                  <a:cubicBezTo>
                    <a:pt x="1632" y="449"/>
                    <a:pt x="1632" y="449"/>
                    <a:pt x="1632" y="449"/>
                  </a:cubicBezTo>
                  <a:cubicBezTo>
                    <a:pt x="1629" y="449"/>
                    <a:pt x="1629" y="449"/>
                    <a:pt x="1629" y="449"/>
                  </a:cubicBezTo>
                  <a:cubicBezTo>
                    <a:pt x="1628" y="447"/>
                    <a:pt x="1628" y="447"/>
                    <a:pt x="1628" y="447"/>
                  </a:cubicBezTo>
                  <a:cubicBezTo>
                    <a:pt x="1627" y="446"/>
                    <a:pt x="1627" y="446"/>
                    <a:pt x="1627" y="446"/>
                  </a:cubicBezTo>
                  <a:cubicBezTo>
                    <a:pt x="1622" y="449"/>
                    <a:pt x="1622" y="449"/>
                    <a:pt x="1622" y="449"/>
                  </a:cubicBezTo>
                  <a:cubicBezTo>
                    <a:pt x="1622" y="449"/>
                    <a:pt x="1624" y="446"/>
                    <a:pt x="1623" y="450"/>
                  </a:cubicBezTo>
                  <a:cubicBezTo>
                    <a:pt x="1625" y="449"/>
                    <a:pt x="1625" y="449"/>
                    <a:pt x="1625" y="449"/>
                  </a:cubicBezTo>
                  <a:cubicBezTo>
                    <a:pt x="1631" y="451"/>
                    <a:pt x="1631" y="451"/>
                    <a:pt x="1631" y="451"/>
                  </a:cubicBezTo>
                  <a:cubicBezTo>
                    <a:pt x="1629" y="453"/>
                    <a:pt x="1629" y="453"/>
                    <a:pt x="1629" y="453"/>
                  </a:cubicBezTo>
                  <a:cubicBezTo>
                    <a:pt x="1630" y="453"/>
                    <a:pt x="1632" y="451"/>
                    <a:pt x="1631" y="454"/>
                  </a:cubicBezTo>
                  <a:cubicBezTo>
                    <a:pt x="1627" y="458"/>
                    <a:pt x="1627" y="458"/>
                    <a:pt x="1627" y="458"/>
                  </a:cubicBezTo>
                  <a:cubicBezTo>
                    <a:pt x="1627" y="458"/>
                    <a:pt x="1627" y="458"/>
                    <a:pt x="1627" y="458"/>
                  </a:cubicBezTo>
                  <a:cubicBezTo>
                    <a:pt x="1627" y="456"/>
                    <a:pt x="1627" y="456"/>
                    <a:pt x="1627" y="456"/>
                  </a:cubicBezTo>
                  <a:cubicBezTo>
                    <a:pt x="1622" y="457"/>
                    <a:pt x="1622" y="457"/>
                    <a:pt x="1622" y="457"/>
                  </a:cubicBezTo>
                  <a:cubicBezTo>
                    <a:pt x="1622" y="458"/>
                    <a:pt x="1626" y="451"/>
                    <a:pt x="1621" y="459"/>
                  </a:cubicBezTo>
                  <a:cubicBezTo>
                    <a:pt x="1619" y="459"/>
                    <a:pt x="1619" y="459"/>
                    <a:pt x="1619" y="459"/>
                  </a:cubicBezTo>
                  <a:cubicBezTo>
                    <a:pt x="1619" y="461"/>
                    <a:pt x="1619" y="461"/>
                    <a:pt x="1619" y="461"/>
                  </a:cubicBezTo>
                  <a:cubicBezTo>
                    <a:pt x="1619" y="462"/>
                    <a:pt x="1617" y="457"/>
                    <a:pt x="1621" y="462"/>
                  </a:cubicBezTo>
                  <a:cubicBezTo>
                    <a:pt x="1621" y="464"/>
                    <a:pt x="1621" y="464"/>
                    <a:pt x="1621" y="464"/>
                  </a:cubicBezTo>
                  <a:cubicBezTo>
                    <a:pt x="1613" y="463"/>
                    <a:pt x="1613" y="463"/>
                    <a:pt x="1613" y="463"/>
                  </a:cubicBezTo>
                  <a:cubicBezTo>
                    <a:pt x="1613" y="464"/>
                    <a:pt x="1609" y="464"/>
                    <a:pt x="1611" y="463"/>
                  </a:cubicBezTo>
                  <a:cubicBezTo>
                    <a:pt x="1615" y="461"/>
                    <a:pt x="1615" y="461"/>
                    <a:pt x="1615" y="461"/>
                  </a:cubicBezTo>
                  <a:cubicBezTo>
                    <a:pt x="1615" y="460"/>
                    <a:pt x="1615" y="460"/>
                    <a:pt x="1615" y="460"/>
                  </a:cubicBezTo>
                  <a:cubicBezTo>
                    <a:pt x="1604" y="460"/>
                    <a:pt x="1604" y="460"/>
                    <a:pt x="1604" y="460"/>
                  </a:cubicBezTo>
                  <a:cubicBezTo>
                    <a:pt x="1600" y="463"/>
                    <a:pt x="1600" y="463"/>
                    <a:pt x="1600" y="463"/>
                  </a:cubicBezTo>
                  <a:cubicBezTo>
                    <a:pt x="1601" y="464"/>
                    <a:pt x="1591" y="464"/>
                    <a:pt x="1603" y="465"/>
                  </a:cubicBezTo>
                  <a:cubicBezTo>
                    <a:pt x="1602" y="465"/>
                    <a:pt x="1603" y="466"/>
                    <a:pt x="1602" y="466"/>
                  </a:cubicBezTo>
                  <a:cubicBezTo>
                    <a:pt x="1597" y="465"/>
                    <a:pt x="1597" y="465"/>
                    <a:pt x="1597" y="465"/>
                  </a:cubicBezTo>
                  <a:cubicBezTo>
                    <a:pt x="1595" y="469"/>
                    <a:pt x="1595" y="469"/>
                    <a:pt x="1595" y="469"/>
                  </a:cubicBezTo>
                  <a:cubicBezTo>
                    <a:pt x="1593" y="469"/>
                    <a:pt x="1593" y="469"/>
                    <a:pt x="1593" y="469"/>
                  </a:cubicBezTo>
                  <a:cubicBezTo>
                    <a:pt x="1577" y="479"/>
                    <a:pt x="1577" y="479"/>
                    <a:pt x="1577" y="479"/>
                  </a:cubicBezTo>
                  <a:cubicBezTo>
                    <a:pt x="1569" y="484"/>
                    <a:pt x="1569" y="484"/>
                    <a:pt x="1569" y="484"/>
                  </a:cubicBezTo>
                  <a:cubicBezTo>
                    <a:pt x="1568" y="485"/>
                    <a:pt x="1578" y="478"/>
                    <a:pt x="1566" y="485"/>
                  </a:cubicBezTo>
                  <a:cubicBezTo>
                    <a:pt x="1571" y="487"/>
                    <a:pt x="1571" y="487"/>
                    <a:pt x="1571" y="487"/>
                  </a:cubicBezTo>
                  <a:cubicBezTo>
                    <a:pt x="1572" y="487"/>
                    <a:pt x="1567" y="490"/>
                    <a:pt x="1573" y="486"/>
                  </a:cubicBezTo>
                  <a:cubicBezTo>
                    <a:pt x="1572" y="485"/>
                    <a:pt x="1572" y="485"/>
                    <a:pt x="1572" y="485"/>
                  </a:cubicBezTo>
                  <a:cubicBezTo>
                    <a:pt x="1574" y="484"/>
                    <a:pt x="1574" y="484"/>
                    <a:pt x="1574" y="484"/>
                  </a:cubicBezTo>
                  <a:cubicBezTo>
                    <a:pt x="1575" y="485"/>
                    <a:pt x="1575" y="485"/>
                    <a:pt x="1575" y="485"/>
                  </a:cubicBezTo>
                  <a:cubicBezTo>
                    <a:pt x="1578" y="483"/>
                    <a:pt x="1578" y="483"/>
                    <a:pt x="1578" y="483"/>
                  </a:cubicBezTo>
                  <a:cubicBezTo>
                    <a:pt x="1579" y="484"/>
                    <a:pt x="1579" y="484"/>
                    <a:pt x="1579" y="484"/>
                  </a:cubicBezTo>
                  <a:cubicBezTo>
                    <a:pt x="1578" y="483"/>
                    <a:pt x="1579" y="484"/>
                    <a:pt x="1581" y="482"/>
                  </a:cubicBezTo>
                  <a:cubicBezTo>
                    <a:pt x="1581" y="484"/>
                    <a:pt x="1581" y="484"/>
                    <a:pt x="1581" y="484"/>
                  </a:cubicBezTo>
                  <a:cubicBezTo>
                    <a:pt x="1582" y="484"/>
                    <a:pt x="1582" y="484"/>
                    <a:pt x="1582" y="484"/>
                  </a:cubicBezTo>
                  <a:cubicBezTo>
                    <a:pt x="1583" y="483"/>
                    <a:pt x="1585" y="483"/>
                    <a:pt x="1586" y="481"/>
                  </a:cubicBezTo>
                  <a:cubicBezTo>
                    <a:pt x="1583" y="477"/>
                    <a:pt x="1582" y="483"/>
                    <a:pt x="1579" y="482"/>
                  </a:cubicBezTo>
                  <a:cubicBezTo>
                    <a:pt x="1578" y="480"/>
                    <a:pt x="1581" y="481"/>
                    <a:pt x="1579" y="480"/>
                  </a:cubicBezTo>
                  <a:cubicBezTo>
                    <a:pt x="1585" y="481"/>
                    <a:pt x="1577" y="475"/>
                    <a:pt x="1586" y="480"/>
                  </a:cubicBezTo>
                  <a:cubicBezTo>
                    <a:pt x="1587" y="477"/>
                    <a:pt x="1587" y="477"/>
                    <a:pt x="1587" y="477"/>
                  </a:cubicBezTo>
                  <a:cubicBezTo>
                    <a:pt x="1590" y="477"/>
                    <a:pt x="1590" y="477"/>
                    <a:pt x="1590" y="477"/>
                  </a:cubicBezTo>
                  <a:cubicBezTo>
                    <a:pt x="1587" y="480"/>
                    <a:pt x="1587" y="480"/>
                    <a:pt x="1587" y="480"/>
                  </a:cubicBezTo>
                  <a:cubicBezTo>
                    <a:pt x="1587" y="480"/>
                    <a:pt x="1587" y="480"/>
                    <a:pt x="1587" y="480"/>
                  </a:cubicBezTo>
                  <a:cubicBezTo>
                    <a:pt x="1597" y="479"/>
                    <a:pt x="1597" y="479"/>
                    <a:pt x="1597" y="479"/>
                  </a:cubicBezTo>
                  <a:cubicBezTo>
                    <a:pt x="1596" y="475"/>
                    <a:pt x="1596" y="475"/>
                    <a:pt x="1596" y="475"/>
                  </a:cubicBezTo>
                  <a:cubicBezTo>
                    <a:pt x="1603" y="478"/>
                    <a:pt x="1600" y="471"/>
                    <a:pt x="1608" y="473"/>
                  </a:cubicBezTo>
                  <a:cubicBezTo>
                    <a:pt x="1612" y="473"/>
                    <a:pt x="1612" y="473"/>
                    <a:pt x="1612" y="473"/>
                  </a:cubicBezTo>
                  <a:cubicBezTo>
                    <a:pt x="1612" y="473"/>
                    <a:pt x="1615" y="473"/>
                    <a:pt x="1611" y="474"/>
                  </a:cubicBezTo>
                  <a:cubicBezTo>
                    <a:pt x="1613" y="475"/>
                    <a:pt x="1613" y="475"/>
                    <a:pt x="1613" y="475"/>
                  </a:cubicBezTo>
                  <a:cubicBezTo>
                    <a:pt x="1621" y="472"/>
                    <a:pt x="1621" y="472"/>
                    <a:pt x="1621" y="472"/>
                  </a:cubicBezTo>
                  <a:cubicBezTo>
                    <a:pt x="1636" y="468"/>
                    <a:pt x="1636" y="468"/>
                    <a:pt x="1636" y="468"/>
                  </a:cubicBezTo>
                  <a:cubicBezTo>
                    <a:pt x="1645" y="467"/>
                    <a:pt x="1645" y="467"/>
                    <a:pt x="1645" y="467"/>
                  </a:cubicBezTo>
                  <a:cubicBezTo>
                    <a:pt x="1654" y="463"/>
                    <a:pt x="1654" y="463"/>
                    <a:pt x="1654" y="463"/>
                  </a:cubicBezTo>
                  <a:cubicBezTo>
                    <a:pt x="1668" y="460"/>
                    <a:pt x="1668" y="460"/>
                    <a:pt x="1668" y="460"/>
                  </a:cubicBezTo>
                  <a:cubicBezTo>
                    <a:pt x="1670" y="459"/>
                    <a:pt x="1670" y="459"/>
                    <a:pt x="1670" y="459"/>
                  </a:cubicBezTo>
                  <a:cubicBezTo>
                    <a:pt x="1675" y="461"/>
                    <a:pt x="1675" y="461"/>
                    <a:pt x="1675" y="461"/>
                  </a:cubicBezTo>
                  <a:cubicBezTo>
                    <a:pt x="1677" y="459"/>
                    <a:pt x="1677" y="459"/>
                    <a:pt x="1677" y="459"/>
                  </a:cubicBezTo>
                  <a:cubicBezTo>
                    <a:pt x="1676" y="463"/>
                    <a:pt x="1676" y="463"/>
                    <a:pt x="1676" y="463"/>
                  </a:cubicBezTo>
                  <a:cubicBezTo>
                    <a:pt x="1680" y="459"/>
                    <a:pt x="1659" y="461"/>
                    <a:pt x="1683" y="462"/>
                  </a:cubicBezTo>
                  <a:cubicBezTo>
                    <a:pt x="1684" y="462"/>
                    <a:pt x="1682" y="461"/>
                    <a:pt x="1684" y="461"/>
                  </a:cubicBezTo>
                  <a:cubicBezTo>
                    <a:pt x="1682" y="459"/>
                    <a:pt x="1682" y="459"/>
                    <a:pt x="1682" y="459"/>
                  </a:cubicBezTo>
                  <a:cubicBezTo>
                    <a:pt x="1690" y="457"/>
                    <a:pt x="1690" y="457"/>
                    <a:pt x="1690" y="457"/>
                  </a:cubicBezTo>
                  <a:cubicBezTo>
                    <a:pt x="1692" y="457"/>
                    <a:pt x="1692" y="457"/>
                    <a:pt x="1692" y="457"/>
                  </a:cubicBezTo>
                  <a:cubicBezTo>
                    <a:pt x="1692" y="461"/>
                    <a:pt x="1692" y="461"/>
                    <a:pt x="1692" y="461"/>
                  </a:cubicBezTo>
                  <a:cubicBezTo>
                    <a:pt x="1686" y="460"/>
                    <a:pt x="1686" y="460"/>
                    <a:pt x="1686" y="460"/>
                  </a:cubicBezTo>
                  <a:cubicBezTo>
                    <a:pt x="1686" y="462"/>
                    <a:pt x="1686" y="462"/>
                    <a:pt x="1686" y="462"/>
                  </a:cubicBezTo>
                  <a:cubicBezTo>
                    <a:pt x="1683" y="463"/>
                    <a:pt x="1688" y="457"/>
                    <a:pt x="1682" y="462"/>
                  </a:cubicBezTo>
                  <a:cubicBezTo>
                    <a:pt x="1686" y="465"/>
                    <a:pt x="1686" y="465"/>
                    <a:pt x="1686" y="465"/>
                  </a:cubicBezTo>
                  <a:cubicBezTo>
                    <a:pt x="1684" y="466"/>
                    <a:pt x="1684" y="466"/>
                    <a:pt x="1684" y="466"/>
                  </a:cubicBezTo>
                  <a:cubicBezTo>
                    <a:pt x="1683" y="465"/>
                    <a:pt x="1683" y="465"/>
                    <a:pt x="1683" y="465"/>
                  </a:cubicBezTo>
                  <a:cubicBezTo>
                    <a:pt x="1673" y="473"/>
                    <a:pt x="1673" y="473"/>
                    <a:pt x="1673" y="473"/>
                  </a:cubicBezTo>
                  <a:cubicBezTo>
                    <a:pt x="1668" y="475"/>
                    <a:pt x="1668" y="475"/>
                    <a:pt x="1668" y="475"/>
                  </a:cubicBezTo>
                  <a:cubicBezTo>
                    <a:pt x="1665" y="477"/>
                    <a:pt x="1665" y="477"/>
                    <a:pt x="1665" y="477"/>
                  </a:cubicBezTo>
                  <a:cubicBezTo>
                    <a:pt x="1656" y="481"/>
                    <a:pt x="1656" y="481"/>
                    <a:pt x="1656" y="481"/>
                  </a:cubicBezTo>
                  <a:cubicBezTo>
                    <a:pt x="1654" y="479"/>
                    <a:pt x="1663" y="480"/>
                    <a:pt x="1653" y="483"/>
                  </a:cubicBezTo>
                  <a:cubicBezTo>
                    <a:pt x="1653" y="480"/>
                    <a:pt x="1653" y="480"/>
                    <a:pt x="1653" y="480"/>
                  </a:cubicBezTo>
                  <a:cubicBezTo>
                    <a:pt x="1650" y="481"/>
                    <a:pt x="1650" y="481"/>
                    <a:pt x="1650" y="481"/>
                  </a:cubicBezTo>
                  <a:cubicBezTo>
                    <a:pt x="1650" y="484"/>
                    <a:pt x="1650" y="484"/>
                    <a:pt x="1650" y="484"/>
                  </a:cubicBezTo>
                  <a:cubicBezTo>
                    <a:pt x="1649" y="484"/>
                    <a:pt x="1649" y="484"/>
                    <a:pt x="1649" y="484"/>
                  </a:cubicBezTo>
                  <a:cubicBezTo>
                    <a:pt x="1648" y="483"/>
                    <a:pt x="1648" y="483"/>
                    <a:pt x="1648" y="483"/>
                  </a:cubicBezTo>
                  <a:cubicBezTo>
                    <a:pt x="1655" y="478"/>
                    <a:pt x="1655" y="478"/>
                    <a:pt x="1655" y="478"/>
                  </a:cubicBezTo>
                  <a:cubicBezTo>
                    <a:pt x="1658" y="479"/>
                    <a:pt x="1658" y="479"/>
                    <a:pt x="1658" y="479"/>
                  </a:cubicBezTo>
                  <a:cubicBezTo>
                    <a:pt x="1659" y="477"/>
                    <a:pt x="1659" y="477"/>
                    <a:pt x="1659" y="477"/>
                  </a:cubicBezTo>
                  <a:cubicBezTo>
                    <a:pt x="1650" y="475"/>
                    <a:pt x="1650" y="475"/>
                    <a:pt x="1650" y="475"/>
                  </a:cubicBezTo>
                  <a:cubicBezTo>
                    <a:pt x="1644" y="477"/>
                    <a:pt x="1644" y="477"/>
                    <a:pt x="1644" y="477"/>
                  </a:cubicBezTo>
                  <a:cubicBezTo>
                    <a:pt x="1646" y="475"/>
                    <a:pt x="1646" y="475"/>
                    <a:pt x="1646" y="475"/>
                  </a:cubicBezTo>
                  <a:cubicBezTo>
                    <a:pt x="1651" y="471"/>
                    <a:pt x="1648" y="478"/>
                    <a:pt x="1656" y="473"/>
                  </a:cubicBezTo>
                  <a:cubicBezTo>
                    <a:pt x="1657" y="474"/>
                    <a:pt x="1657" y="474"/>
                    <a:pt x="1657" y="474"/>
                  </a:cubicBezTo>
                  <a:cubicBezTo>
                    <a:pt x="1664" y="470"/>
                    <a:pt x="1664" y="470"/>
                    <a:pt x="1664" y="470"/>
                  </a:cubicBezTo>
                  <a:cubicBezTo>
                    <a:pt x="1657" y="470"/>
                    <a:pt x="1657" y="470"/>
                    <a:pt x="1657" y="470"/>
                  </a:cubicBezTo>
                  <a:cubicBezTo>
                    <a:pt x="1657" y="470"/>
                    <a:pt x="1657" y="470"/>
                    <a:pt x="1657" y="470"/>
                  </a:cubicBezTo>
                  <a:cubicBezTo>
                    <a:pt x="1657" y="470"/>
                    <a:pt x="1657" y="471"/>
                    <a:pt x="1656" y="470"/>
                  </a:cubicBezTo>
                  <a:cubicBezTo>
                    <a:pt x="1658" y="468"/>
                    <a:pt x="1658" y="468"/>
                    <a:pt x="1658" y="468"/>
                  </a:cubicBezTo>
                  <a:cubicBezTo>
                    <a:pt x="1664" y="469"/>
                    <a:pt x="1648" y="476"/>
                    <a:pt x="1667" y="468"/>
                  </a:cubicBezTo>
                  <a:cubicBezTo>
                    <a:pt x="1668" y="469"/>
                    <a:pt x="1668" y="469"/>
                    <a:pt x="1668" y="469"/>
                  </a:cubicBezTo>
                  <a:cubicBezTo>
                    <a:pt x="1677" y="467"/>
                    <a:pt x="1677" y="467"/>
                    <a:pt x="1677" y="467"/>
                  </a:cubicBezTo>
                  <a:cubicBezTo>
                    <a:pt x="1679" y="466"/>
                    <a:pt x="1679" y="466"/>
                    <a:pt x="1679" y="466"/>
                  </a:cubicBezTo>
                  <a:cubicBezTo>
                    <a:pt x="1672" y="464"/>
                    <a:pt x="1672" y="464"/>
                    <a:pt x="1672" y="464"/>
                  </a:cubicBezTo>
                  <a:cubicBezTo>
                    <a:pt x="1655" y="467"/>
                    <a:pt x="1655" y="467"/>
                    <a:pt x="1655" y="467"/>
                  </a:cubicBezTo>
                  <a:cubicBezTo>
                    <a:pt x="1651" y="470"/>
                    <a:pt x="1651" y="470"/>
                    <a:pt x="1651" y="470"/>
                  </a:cubicBezTo>
                  <a:cubicBezTo>
                    <a:pt x="1650" y="471"/>
                    <a:pt x="1664" y="461"/>
                    <a:pt x="1644" y="473"/>
                  </a:cubicBezTo>
                  <a:cubicBezTo>
                    <a:pt x="1639" y="473"/>
                    <a:pt x="1639" y="473"/>
                    <a:pt x="1639" y="473"/>
                  </a:cubicBezTo>
                  <a:cubicBezTo>
                    <a:pt x="1632" y="477"/>
                    <a:pt x="1632" y="477"/>
                    <a:pt x="1632" y="477"/>
                  </a:cubicBezTo>
                  <a:cubicBezTo>
                    <a:pt x="1630" y="475"/>
                    <a:pt x="1630" y="475"/>
                    <a:pt x="1630" y="475"/>
                  </a:cubicBezTo>
                  <a:cubicBezTo>
                    <a:pt x="1629" y="479"/>
                    <a:pt x="1629" y="479"/>
                    <a:pt x="1629" y="479"/>
                  </a:cubicBezTo>
                  <a:cubicBezTo>
                    <a:pt x="1620" y="482"/>
                    <a:pt x="1620" y="482"/>
                    <a:pt x="1620" y="482"/>
                  </a:cubicBezTo>
                  <a:cubicBezTo>
                    <a:pt x="1618" y="484"/>
                    <a:pt x="1618" y="484"/>
                    <a:pt x="1618" y="484"/>
                  </a:cubicBezTo>
                  <a:cubicBezTo>
                    <a:pt x="1627" y="482"/>
                    <a:pt x="1627" y="482"/>
                    <a:pt x="1627" y="482"/>
                  </a:cubicBezTo>
                  <a:cubicBezTo>
                    <a:pt x="1623" y="485"/>
                    <a:pt x="1623" y="485"/>
                    <a:pt x="1623" y="485"/>
                  </a:cubicBezTo>
                  <a:cubicBezTo>
                    <a:pt x="1617" y="486"/>
                    <a:pt x="1617" y="486"/>
                    <a:pt x="1617" y="486"/>
                  </a:cubicBezTo>
                  <a:cubicBezTo>
                    <a:pt x="1621" y="483"/>
                    <a:pt x="1621" y="489"/>
                    <a:pt x="1609" y="489"/>
                  </a:cubicBezTo>
                  <a:cubicBezTo>
                    <a:pt x="1607" y="491"/>
                    <a:pt x="1607" y="491"/>
                    <a:pt x="1607" y="491"/>
                  </a:cubicBezTo>
                  <a:cubicBezTo>
                    <a:pt x="1602" y="493"/>
                    <a:pt x="1602" y="493"/>
                    <a:pt x="1602" y="493"/>
                  </a:cubicBezTo>
                  <a:cubicBezTo>
                    <a:pt x="1600" y="490"/>
                    <a:pt x="1608" y="491"/>
                    <a:pt x="1597" y="494"/>
                  </a:cubicBezTo>
                  <a:cubicBezTo>
                    <a:pt x="1598" y="490"/>
                    <a:pt x="1602" y="496"/>
                    <a:pt x="1603" y="490"/>
                  </a:cubicBezTo>
                  <a:cubicBezTo>
                    <a:pt x="1604" y="488"/>
                    <a:pt x="1607" y="492"/>
                    <a:pt x="1608" y="489"/>
                  </a:cubicBezTo>
                  <a:cubicBezTo>
                    <a:pt x="1608" y="488"/>
                    <a:pt x="1608" y="488"/>
                    <a:pt x="1608" y="488"/>
                  </a:cubicBezTo>
                  <a:cubicBezTo>
                    <a:pt x="1604" y="484"/>
                    <a:pt x="1608" y="491"/>
                    <a:pt x="1615" y="486"/>
                  </a:cubicBezTo>
                  <a:cubicBezTo>
                    <a:pt x="1618" y="484"/>
                    <a:pt x="1618" y="484"/>
                    <a:pt x="1618" y="484"/>
                  </a:cubicBezTo>
                  <a:cubicBezTo>
                    <a:pt x="1615" y="482"/>
                    <a:pt x="1611" y="481"/>
                    <a:pt x="1608" y="484"/>
                  </a:cubicBezTo>
                  <a:cubicBezTo>
                    <a:pt x="1601" y="487"/>
                    <a:pt x="1601" y="487"/>
                    <a:pt x="1601" y="487"/>
                  </a:cubicBezTo>
                  <a:cubicBezTo>
                    <a:pt x="1601" y="489"/>
                    <a:pt x="1601" y="489"/>
                    <a:pt x="1601" y="489"/>
                  </a:cubicBezTo>
                  <a:cubicBezTo>
                    <a:pt x="1593" y="488"/>
                    <a:pt x="1592" y="491"/>
                    <a:pt x="1584" y="494"/>
                  </a:cubicBezTo>
                  <a:cubicBezTo>
                    <a:pt x="1584" y="495"/>
                    <a:pt x="1584" y="495"/>
                    <a:pt x="1584" y="495"/>
                  </a:cubicBezTo>
                  <a:cubicBezTo>
                    <a:pt x="1582" y="494"/>
                    <a:pt x="1582" y="494"/>
                    <a:pt x="1582" y="494"/>
                  </a:cubicBezTo>
                  <a:cubicBezTo>
                    <a:pt x="1567" y="500"/>
                    <a:pt x="1567" y="500"/>
                    <a:pt x="1567" y="500"/>
                  </a:cubicBezTo>
                  <a:cubicBezTo>
                    <a:pt x="1557" y="503"/>
                    <a:pt x="1557" y="503"/>
                    <a:pt x="1557" y="503"/>
                  </a:cubicBezTo>
                  <a:cubicBezTo>
                    <a:pt x="1557" y="505"/>
                    <a:pt x="1557" y="505"/>
                    <a:pt x="1557" y="505"/>
                  </a:cubicBezTo>
                  <a:cubicBezTo>
                    <a:pt x="1557" y="504"/>
                    <a:pt x="1557" y="504"/>
                    <a:pt x="1557" y="504"/>
                  </a:cubicBezTo>
                  <a:cubicBezTo>
                    <a:pt x="1544" y="509"/>
                    <a:pt x="1544" y="509"/>
                    <a:pt x="1544" y="509"/>
                  </a:cubicBezTo>
                  <a:cubicBezTo>
                    <a:pt x="1541" y="512"/>
                    <a:pt x="1541" y="512"/>
                    <a:pt x="1541" y="512"/>
                  </a:cubicBezTo>
                  <a:cubicBezTo>
                    <a:pt x="1535" y="514"/>
                    <a:pt x="1535" y="514"/>
                    <a:pt x="1535" y="514"/>
                  </a:cubicBezTo>
                  <a:cubicBezTo>
                    <a:pt x="1535" y="512"/>
                    <a:pt x="1535" y="512"/>
                    <a:pt x="1535" y="512"/>
                  </a:cubicBezTo>
                  <a:cubicBezTo>
                    <a:pt x="1528" y="516"/>
                    <a:pt x="1528" y="516"/>
                    <a:pt x="1528" y="516"/>
                  </a:cubicBezTo>
                  <a:cubicBezTo>
                    <a:pt x="1526" y="515"/>
                    <a:pt x="1526" y="515"/>
                    <a:pt x="1526" y="515"/>
                  </a:cubicBezTo>
                  <a:cubicBezTo>
                    <a:pt x="1524" y="518"/>
                    <a:pt x="1524" y="518"/>
                    <a:pt x="1524" y="518"/>
                  </a:cubicBezTo>
                  <a:cubicBezTo>
                    <a:pt x="1518" y="516"/>
                    <a:pt x="1518" y="516"/>
                    <a:pt x="1518" y="516"/>
                  </a:cubicBezTo>
                  <a:cubicBezTo>
                    <a:pt x="1502" y="525"/>
                    <a:pt x="1502" y="525"/>
                    <a:pt x="1502" y="525"/>
                  </a:cubicBezTo>
                  <a:cubicBezTo>
                    <a:pt x="1499" y="525"/>
                    <a:pt x="1499" y="525"/>
                    <a:pt x="1499" y="525"/>
                  </a:cubicBezTo>
                  <a:cubicBezTo>
                    <a:pt x="1499" y="524"/>
                    <a:pt x="1499" y="524"/>
                    <a:pt x="1499" y="524"/>
                  </a:cubicBezTo>
                  <a:cubicBezTo>
                    <a:pt x="1499" y="524"/>
                    <a:pt x="1499" y="524"/>
                    <a:pt x="1499" y="524"/>
                  </a:cubicBezTo>
                  <a:cubicBezTo>
                    <a:pt x="1498" y="525"/>
                    <a:pt x="1498" y="525"/>
                    <a:pt x="1498" y="525"/>
                  </a:cubicBezTo>
                  <a:cubicBezTo>
                    <a:pt x="1499" y="528"/>
                    <a:pt x="1499" y="528"/>
                    <a:pt x="1499" y="528"/>
                  </a:cubicBezTo>
                  <a:cubicBezTo>
                    <a:pt x="1498" y="528"/>
                    <a:pt x="1498" y="528"/>
                    <a:pt x="1498" y="528"/>
                  </a:cubicBezTo>
                  <a:cubicBezTo>
                    <a:pt x="1499" y="531"/>
                    <a:pt x="1499" y="531"/>
                    <a:pt x="1499" y="531"/>
                  </a:cubicBezTo>
                  <a:cubicBezTo>
                    <a:pt x="1480" y="540"/>
                    <a:pt x="1480" y="540"/>
                    <a:pt x="1480" y="540"/>
                  </a:cubicBezTo>
                  <a:cubicBezTo>
                    <a:pt x="1470" y="545"/>
                    <a:pt x="1470" y="545"/>
                    <a:pt x="1470" y="545"/>
                  </a:cubicBezTo>
                  <a:cubicBezTo>
                    <a:pt x="1465" y="547"/>
                    <a:pt x="1465" y="547"/>
                    <a:pt x="1465" y="547"/>
                  </a:cubicBezTo>
                  <a:cubicBezTo>
                    <a:pt x="1465" y="548"/>
                    <a:pt x="1468" y="542"/>
                    <a:pt x="1464" y="550"/>
                  </a:cubicBezTo>
                  <a:cubicBezTo>
                    <a:pt x="1465" y="551"/>
                    <a:pt x="1465" y="551"/>
                    <a:pt x="1465" y="551"/>
                  </a:cubicBezTo>
                  <a:cubicBezTo>
                    <a:pt x="1466" y="550"/>
                    <a:pt x="1466" y="550"/>
                    <a:pt x="1466" y="550"/>
                  </a:cubicBezTo>
                  <a:cubicBezTo>
                    <a:pt x="1464" y="554"/>
                    <a:pt x="1464" y="554"/>
                    <a:pt x="1464" y="554"/>
                  </a:cubicBezTo>
                  <a:cubicBezTo>
                    <a:pt x="1465" y="554"/>
                    <a:pt x="1459" y="553"/>
                    <a:pt x="1466" y="554"/>
                  </a:cubicBezTo>
                  <a:cubicBezTo>
                    <a:pt x="1466" y="556"/>
                    <a:pt x="1466" y="556"/>
                    <a:pt x="1466" y="556"/>
                  </a:cubicBezTo>
                  <a:cubicBezTo>
                    <a:pt x="1465" y="556"/>
                    <a:pt x="1462" y="555"/>
                    <a:pt x="1464" y="558"/>
                  </a:cubicBezTo>
                  <a:cubicBezTo>
                    <a:pt x="1464" y="557"/>
                    <a:pt x="1463" y="558"/>
                    <a:pt x="1462" y="557"/>
                  </a:cubicBezTo>
                  <a:cubicBezTo>
                    <a:pt x="1464" y="556"/>
                    <a:pt x="1464" y="556"/>
                    <a:pt x="1464" y="556"/>
                  </a:cubicBezTo>
                  <a:cubicBezTo>
                    <a:pt x="1463" y="554"/>
                    <a:pt x="1463" y="554"/>
                    <a:pt x="1463" y="554"/>
                  </a:cubicBezTo>
                  <a:cubicBezTo>
                    <a:pt x="1457" y="552"/>
                    <a:pt x="1457" y="552"/>
                    <a:pt x="1457" y="552"/>
                  </a:cubicBezTo>
                  <a:cubicBezTo>
                    <a:pt x="1457" y="554"/>
                    <a:pt x="1457" y="554"/>
                    <a:pt x="1457" y="554"/>
                  </a:cubicBezTo>
                  <a:cubicBezTo>
                    <a:pt x="1451" y="554"/>
                    <a:pt x="1451" y="554"/>
                    <a:pt x="1451" y="554"/>
                  </a:cubicBezTo>
                  <a:cubicBezTo>
                    <a:pt x="1452" y="555"/>
                    <a:pt x="1452" y="555"/>
                    <a:pt x="1452" y="555"/>
                  </a:cubicBezTo>
                  <a:cubicBezTo>
                    <a:pt x="1450" y="555"/>
                    <a:pt x="1450" y="555"/>
                    <a:pt x="1450" y="555"/>
                  </a:cubicBezTo>
                  <a:cubicBezTo>
                    <a:pt x="1448" y="557"/>
                    <a:pt x="1448" y="557"/>
                    <a:pt x="1448" y="557"/>
                  </a:cubicBezTo>
                  <a:cubicBezTo>
                    <a:pt x="1452" y="561"/>
                    <a:pt x="1452" y="561"/>
                    <a:pt x="1452" y="561"/>
                  </a:cubicBezTo>
                  <a:cubicBezTo>
                    <a:pt x="1451" y="562"/>
                    <a:pt x="1451" y="562"/>
                    <a:pt x="1451" y="562"/>
                  </a:cubicBezTo>
                  <a:cubicBezTo>
                    <a:pt x="1450" y="559"/>
                    <a:pt x="1450" y="559"/>
                    <a:pt x="1450" y="559"/>
                  </a:cubicBezTo>
                  <a:cubicBezTo>
                    <a:pt x="1449" y="560"/>
                    <a:pt x="1449" y="560"/>
                    <a:pt x="1449" y="560"/>
                  </a:cubicBezTo>
                  <a:cubicBezTo>
                    <a:pt x="1444" y="563"/>
                    <a:pt x="1444" y="563"/>
                    <a:pt x="1444" y="563"/>
                  </a:cubicBezTo>
                  <a:cubicBezTo>
                    <a:pt x="1443" y="562"/>
                    <a:pt x="1443" y="562"/>
                    <a:pt x="1443" y="562"/>
                  </a:cubicBezTo>
                  <a:cubicBezTo>
                    <a:pt x="1441" y="564"/>
                    <a:pt x="1441" y="564"/>
                    <a:pt x="1441" y="564"/>
                  </a:cubicBezTo>
                  <a:cubicBezTo>
                    <a:pt x="1439" y="564"/>
                    <a:pt x="1439" y="564"/>
                    <a:pt x="1439" y="564"/>
                  </a:cubicBezTo>
                  <a:cubicBezTo>
                    <a:pt x="1440" y="563"/>
                    <a:pt x="1437" y="563"/>
                    <a:pt x="1439" y="562"/>
                  </a:cubicBezTo>
                  <a:cubicBezTo>
                    <a:pt x="1437" y="562"/>
                    <a:pt x="1437" y="562"/>
                    <a:pt x="1437" y="562"/>
                  </a:cubicBezTo>
                  <a:cubicBezTo>
                    <a:pt x="1435" y="564"/>
                    <a:pt x="1435" y="564"/>
                    <a:pt x="1435" y="564"/>
                  </a:cubicBezTo>
                  <a:cubicBezTo>
                    <a:pt x="1434" y="566"/>
                    <a:pt x="1434" y="566"/>
                    <a:pt x="1434" y="566"/>
                  </a:cubicBezTo>
                  <a:cubicBezTo>
                    <a:pt x="1433" y="566"/>
                    <a:pt x="1429" y="563"/>
                    <a:pt x="1430" y="567"/>
                  </a:cubicBezTo>
                  <a:cubicBezTo>
                    <a:pt x="1429" y="567"/>
                    <a:pt x="1439" y="564"/>
                    <a:pt x="1427" y="568"/>
                  </a:cubicBezTo>
                  <a:cubicBezTo>
                    <a:pt x="1425" y="567"/>
                    <a:pt x="1425" y="567"/>
                    <a:pt x="1425" y="567"/>
                  </a:cubicBezTo>
                  <a:cubicBezTo>
                    <a:pt x="1407" y="576"/>
                    <a:pt x="1407" y="576"/>
                    <a:pt x="1407" y="576"/>
                  </a:cubicBezTo>
                  <a:cubicBezTo>
                    <a:pt x="1398" y="580"/>
                    <a:pt x="1398" y="580"/>
                    <a:pt x="1398" y="580"/>
                  </a:cubicBezTo>
                  <a:cubicBezTo>
                    <a:pt x="1398" y="581"/>
                    <a:pt x="1398" y="581"/>
                    <a:pt x="1398" y="581"/>
                  </a:cubicBezTo>
                  <a:cubicBezTo>
                    <a:pt x="1393" y="583"/>
                    <a:pt x="1393" y="583"/>
                    <a:pt x="1393" y="583"/>
                  </a:cubicBezTo>
                  <a:cubicBezTo>
                    <a:pt x="1392" y="586"/>
                    <a:pt x="1392" y="586"/>
                    <a:pt x="1392" y="586"/>
                  </a:cubicBezTo>
                  <a:cubicBezTo>
                    <a:pt x="1395" y="587"/>
                    <a:pt x="1395" y="587"/>
                    <a:pt x="1395" y="587"/>
                  </a:cubicBezTo>
                  <a:cubicBezTo>
                    <a:pt x="1399" y="586"/>
                    <a:pt x="1397" y="586"/>
                    <a:pt x="1401" y="585"/>
                  </a:cubicBezTo>
                  <a:cubicBezTo>
                    <a:pt x="1402" y="585"/>
                    <a:pt x="1402" y="585"/>
                    <a:pt x="1402" y="585"/>
                  </a:cubicBezTo>
                  <a:cubicBezTo>
                    <a:pt x="1403" y="584"/>
                    <a:pt x="1403" y="584"/>
                    <a:pt x="1403" y="584"/>
                  </a:cubicBezTo>
                  <a:cubicBezTo>
                    <a:pt x="1402" y="584"/>
                    <a:pt x="1402" y="585"/>
                    <a:pt x="1401" y="584"/>
                  </a:cubicBezTo>
                  <a:cubicBezTo>
                    <a:pt x="1403" y="583"/>
                    <a:pt x="1403" y="583"/>
                    <a:pt x="1403" y="583"/>
                  </a:cubicBezTo>
                  <a:cubicBezTo>
                    <a:pt x="1402" y="582"/>
                    <a:pt x="1402" y="582"/>
                    <a:pt x="1402" y="582"/>
                  </a:cubicBezTo>
                  <a:cubicBezTo>
                    <a:pt x="1403" y="580"/>
                    <a:pt x="1388" y="585"/>
                    <a:pt x="1407" y="579"/>
                  </a:cubicBezTo>
                  <a:cubicBezTo>
                    <a:pt x="1408" y="580"/>
                    <a:pt x="1408" y="580"/>
                    <a:pt x="1408" y="580"/>
                  </a:cubicBezTo>
                  <a:cubicBezTo>
                    <a:pt x="1410" y="579"/>
                    <a:pt x="1410" y="579"/>
                    <a:pt x="1410" y="579"/>
                  </a:cubicBezTo>
                  <a:cubicBezTo>
                    <a:pt x="1409" y="578"/>
                    <a:pt x="1409" y="578"/>
                    <a:pt x="1409" y="578"/>
                  </a:cubicBezTo>
                  <a:cubicBezTo>
                    <a:pt x="1411" y="578"/>
                    <a:pt x="1411" y="578"/>
                    <a:pt x="1411" y="578"/>
                  </a:cubicBezTo>
                  <a:cubicBezTo>
                    <a:pt x="1410" y="580"/>
                    <a:pt x="1403" y="572"/>
                    <a:pt x="1407" y="584"/>
                  </a:cubicBezTo>
                  <a:cubicBezTo>
                    <a:pt x="1417" y="582"/>
                    <a:pt x="1417" y="582"/>
                    <a:pt x="1417" y="582"/>
                  </a:cubicBezTo>
                  <a:cubicBezTo>
                    <a:pt x="1420" y="580"/>
                    <a:pt x="1420" y="580"/>
                    <a:pt x="1420" y="580"/>
                  </a:cubicBezTo>
                  <a:cubicBezTo>
                    <a:pt x="1419" y="580"/>
                    <a:pt x="1417" y="578"/>
                    <a:pt x="1417" y="579"/>
                  </a:cubicBezTo>
                  <a:cubicBezTo>
                    <a:pt x="1417" y="579"/>
                    <a:pt x="1417" y="579"/>
                    <a:pt x="1417" y="579"/>
                  </a:cubicBezTo>
                  <a:cubicBezTo>
                    <a:pt x="1418" y="576"/>
                    <a:pt x="1418" y="576"/>
                    <a:pt x="1418" y="576"/>
                  </a:cubicBezTo>
                  <a:cubicBezTo>
                    <a:pt x="1418" y="575"/>
                    <a:pt x="1414" y="576"/>
                    <a:pt x="1417" y="573"/>
                  </a:cubicBezTo>
                  <a:cubicBezTo>
                    <a:pt x="1419" y="572"/>
                    <a:pt x="1419" y="572"/>
                    <a:pt x="1419" y="572"/>
                  </a:cubicBezTo>
                  <a:cubicBezTo>
                    <a:pt x="1420" y="573"/>
                    <a:pt x="1420" y="573"/>
                    <a:pt x="1420" y="573"/>
                  </a:cubicBezTo>
                  <a:cubicBezTo>
                    <a:pt x="1419" y="573"/>
                    <a:pt x="1424" y="568"/>
                    <a:pt x="1419" y="575"/>
                  </a:cubicBezTo>
                  <a:cubicBezTo>
                    <a:pt x="1421" y="576"/>
                    <a:pt x="1421" y="576"/>
                    <a:pt x="1421" y="576"/>
                  </a:cubicBezTo>
                  <a:cubicBezTo>
                    <a:pt x="1423" y="576"/>
                    <a:pt x="1423" y="576"/>
                    <a:pt x="1423" y="576"/>
                  </a:cubicBezTo>
                  <a:cubicBezTo>
                    <a:pt x="1420" y="577"/>
                    <a:pt x="1420" y="577"/>
                    <a:pt x="1420" y="577"/>
                  </a:cubicBezTo>
                  <a:cubicBezTo>
                    <a:pt x="1420" y="579"/>
                    <a:pt x="1420" y="579"/>
                    <a:pt x="1420" y="579"/>
                  </a:cubicBezTo>
                  <a:cubicBezTo>
                    <a:pt x="1423" y="580"/>
                    <a:pt x="1427" y="578"/>
                    <a:pt x="1428" y="579"/>
                  </a:cubicBezTo>
                  <a:cubicBezTo>
                    <a:pt x="1434" y="575"/>
                    <a:pt x="1434" y="575"/>
                    <a:pt x="1434" y="575"/>
                  </a:cubicBezTo>
                  <a:cubicBezTo>
                    <a:pt x="1435" y="575"/>
                    <a:pt x="1435" y="575"/>
                    <a:pt x="1435" y="575"/>
                  </a:cubicBezTo>
                  <a:cubicBezTo>
                    <a:pt x="1438" y="572"/>
                    <a:pt x="1438" y="572"/>
                    <a:pt x="1438" y="572"/>
                  </a:cubicBezTo>
                  <a:cubicBezTo>
                    <a:pt x="1438" y="572"/>
                    <a:pt x="1441" y="574"/>
                    <a:pt x="1437" y="572"/>
                  </a:cubicBezTo>
                  <a:cubicBezTo>
                    <a:pt x="1440" y="570"/>
                    <a:pt x="1440" y="570"/>
                    <a:pt x="1440" y="570"/>
                  </a:cubicBezTo>
                  <a:cubicBezTo>
                    <a:pt x="1444" y="573"/>
                    <a:pt x="1444" y="573"/>
                    <a:pt x="1444" y="573"/>
                  </a:cubicBezTo>
                  <a:cubicBezTo>
                    <a:pt x="1446" y="573"/>
                    <a:pt x="1446" y="573"/>
                    <a:pt x="1446" y="573"/>
                  </a:cubicBezTo>
                  <a:cubicBezTo>
                    <a:pt x="1446" y="572"/>
                    <a:pt x="1436" y="575"/>
                    <a:pt x="1447" y="569"/>
                  </a:cubicBezTo>
                  <a:cubicBezTo>
                    <a:pt x="1448" y="570"/>
                    <a:pt x="1448" y="570"/>
                    <a:pt x="1448" y="570"/>
                  </a:cubicBezTo>
                  <a:cubicBezTo>
                    <a:pt x="1449" y="568"/>
                    <a:pt x="1449" y="568"/>
                    <a:pt x="1449" y="568"/>
                  </a:cubicBezTo>
                  <a:cubicBezTo>
                    <a:pt x="1451" y="568"/>
                    <a:pt x="1451" y="568"/>
                    <a:pt x="1451" y="568"/>
                  </a:cubicBezTo>
                  <a:cubicBezTo>
                    <a:pt x="1450" y="571"/>
                    <a:pt x="1450" y="571"/>
                    <a:pt x="1450" y="571"/>
                  </a:cubicBezTo>
                  <a:cubicBezTo>
                    <a:pt x="1449" y="570"/>
                    <a:pt x="1453" y="571"/>
                    <a:pt x="1448" y="572"/>
                  </a:cubicBezTo>
                  <a:cubicBezTo>
                    <a:pt x="1451" y="576"/>
                    <a:pt x="1452" y="568"/>
                    <a:pt x="1456" y="571"/>
                  </a:cubicBezTo>
                  <a:cubicBezTo>
                    <a:pt x="1457" y="570"/>
                    <a:pt x="1457" y="570"/>
                    <a:pt x="1457" y="570"/>
                  </a:cubicBezTo>
                  <a:cubicBezTo>
                    <a:pt x="1463" y="569"/>
                    <a:pt x="1463" y="569"/>
                    <a:pt x="1463" y="569"/>
                  </a:cubicBezTo>
                  <a:cubicBezTo>
                    <a:pt x="1464" y="564"/>
                    <a:pt x="1464" y="564"/>
                    <a:pt x="1464" y="564"/>
                  </a:cubicBezTo>
                  <a:cubicBezTo>
                    <a:pt x="1465" y="562"/>
                    <a:pt x="1469" y="567"/>
                    <a:pt x="1469" y="563"/>
                  </a:cubicBezTo>
                  <a:cubicBezTo>
                    <a:pt x="1471" y="561"/>
                    <a:pt x="1471" y="561"/>
                    <a:pt x="1471" y="561"/>
                  </a:cubicBezTo>
                  <a:cubicBezTo>
                    <a:pt x="1472" y="562"/>
                    <a:pt x="1472" y="562"/>
                    <a:pt x="1472" y="562"/>
                  </a:cubicBezTo>
                  <a:cubicBezTo>
                    <a:pt x="1475" y="561"/>
                    <a:pt x="1475" y="561"/>
                    <a:pt x="1475" y="561"/>
                  </a:cubicBezTo>
                  <a:cubicBezTo>
                    <a:pt x="1476" y="564"/>
                    <a:pt x="1476" y="564"/>
                    <a:pt x="1476" y="564"/>
                  </a:cubicBezTo>
                  <a:cubicBezTo>
                    <a:pt x="1485" y="563"/>
                    <a:pt x="1485" y="563"/>
                    <a:pt x="1485" y="563"/>
                  </a:cubicBezTo>
                  <a:cubicBezTo>
                    <a:pt x="1488" y="559"/>
                    <a:pt x="1488" y="559"/>
                    <a:pt x="1488" y="559"/>
                  </a:cubicBezTo>
                  <a:cubicBezTo>
                    <a:pt x="1491" y="558"/>
                    <a:pt x="1491" y="558"/>
                    <a:pt x="1491" y="558"/>
                  </a:cubicBezTo>
                  <a:cubicBezTo>
                    <a:pt x="1492" y="559"/>
                    <a:pt x="1492" y="559"/>
                    <a:pt x="1492" y="559"/>
                  </a:cubicBezTo>
                  <a:cubicBezTo>
                    <a:pt x="1498" y="557"/>
                    <a:pt x="1498" y="557"/>
                    <a:pt x="1498" y="557"/>
                  </a:cubicBezTo>
                  <a:cubicBezTo>
                    <a:pt x="1499" y="556"/>
                    <a:pt x="1484" y="556"/>
                    <a:pt x="1502" y="560"/>
                  </a:cubicBezTo>
                  <a:cubicBezTo>
                    <a:pt x="1502" y="555"/>
                    <a:pt x="1502" y="555"/>
                    <a:pt x="1502" y="555"/>
                  </a:cubicBezTo>
                  <a:cubicBezTo>
                    <a:pt x="1509" y="555"/>
                    <a:pt x="1509" y="555"/>
                    <a:pt x="1509" y="555"/>
                  </a:cubicBezTo>
                  <a:cubicBezTo>
                    <a:pt x="1512" y="553"/>
                    <a:pt x="1512" y="553"/>
                    <a:pt x="1512" y="553"/>
                  </a:cubicBezTo>
                  <a:cubicBezTo>
                    <a:pt x="1513" y="554"/>
                    <a:pt x="1513" y="554"/>
                    <a:pt x="1513" y="554"/>
                  </a:cubicBezTo>
                  <a:cubicBezTo>
                    <a:pt x="1516" y="553"/>
                    <a:pt x="1516" y="553"/>
                    <a:pt x="1516" y="553"/>
                  </a:cubicBezTo>
                  <a:cubicBezTo>
                    <a:pt x="1517" y="551"/>
                    <a:pt x="1517" y="551"/>
                    <a:pt x="1517" y="551"/>
                  </a:cubicBezTo>
                  <a:cubicBezTo>
                    <a:pt x="1514" y="550"/>
                    <a:pt x="1514" y="550"/>
                    <a:pt x="1514" y="550"/>
                  </a:cubicBezTo>
                  <a:cubicBezTo>
                    <a:pt x="1512" y="552"/>
                    <a:pt x="1512" y="552"/>
                    <a:pt x="1512" y="552"/>
                  </a:cubicBezTo>
                  <a:cubicBezTo>
                    <a:pt x="1512" y="550"/>
                    <a:pt x="1512" y="550"/>
                    <a:pt x="1512" y="550"/>
                  </a:cubicBezTo>
                  <a:cubicBezTo>
                    <a:pt x="1516" y="550"/>
                    <a:pt x="1516" y="550"/>
                    <a:pt x="1516" y="550"/>
                  </a:cubicBezTo>
                  <a:cubicBezTo>
                    <a:pt x="1520" y="551"/>
                    <a:pt x="1520" y="551"/>
                    <a:pt x="1520" y="551"/>
                  </a:cubicBezTo>
                  <a:cubicBezTo>
                    <a:pt x="1522" y="548"/>
                    <a:pt x="1522" y="548"/>
                    <a:pt x="1522" y="548"/>
                  </a:cubicBezTo>
                  <a:cubicBezTo>
                    <a:pt x="1525" y="549"/>
                    <a:pt x="1525" y="549"/>
                    <a:pt x="1525" y="549"/>
                  </a:cubicBezTo>
                  <a:cubicBezTo>
                    <a:pt x="1526" y="549"/>
                    <a:pt x="1526" y="549"/>
                    <a:pt x="1526" y="549"/>
                  </a:cubicBezTo>
                  <a:cubicBezTo>
                    <a:pt x="1526" y="549"/>
                    <a:pt x="1515" y="552"/>
                    <a:pt x="1527" y="545"/>
                  </a:cubicBezTo>
                  <a:cubicBezTo>
                    <a:pt x="1527" y="545"/>
                    <a:pt x="1522" y="544"/>
                    <a:pt x="1527" y="547"/>
                  </a:cubicBezTo>
                  <a:cubicBezTo>
                    <a:pt x="1534" y="544"/>
                    <a:pt x="1534" y="544"/>
                    <a:pt x="1534" y="544"/>
                  </a:cubicBezTo>
                  <a:cubicBezTo>
                    <a:pt x="1534" y="544"/>
                    <a:pt x="1534" y="544"/>
                    <a:pt x="1534" y="544"/>
                  </a:cubicBezTo>
                  <a:cubicBezTo>
                    <a:pt x="1537" y="541"/>
                    <a:pt x="1537" y="541"/>
                    <a:pt x="1537" y="541"/>
                  </a:cubicBezTo>
                  <a:cubicBezTo>
                    <a:pt x="1538" y="542"/>
                    <a:pt x="1538" y="542"/>
                    <a:pt x="1538" y="542"/>
                  </a:cubicBezTo>
                  <a:cubicBezTo>
                    <a:pt x="1539" y="540"/>
                    <a:pt x="1539" y="540"/>
                    <a:pt x="1539" y="540"/>
                  </a:cubicBezTo>
                  <a:cubicBezTo>
                    <a:pt x="1543" y="544"/>
                    <a:pt x="1543" y="544"/>
                    <a:pt x="1543" y="544"/>
                  </a:cubicBezTo>
                  <a:cubicBezTo>
                    <a:pt x="1549" y="541"/>
                    <a:pt x="1549" y="541"/>
                    <a:pt x="1549" y="541"/>
                  </a:cubicBezTo>
                  <a:cubicBezTo>
                    <a:pt x="1549" y="539"/>
                    <a:pt x="1549" y="539"/>
                    <a:pt x="1549" y="539"/>
                  </a:cubicBezTo>
                  <a:cubicBezTo>
                    <a:pt x="1554" y="539"/>
                    <a:pt x="1554" y="539"/>
                    <a:pt x="1554" y="539"/>
                  </a:cubicBezTo>
                  <a:cubicBezTo>
                    <a:pt x="1554" y="538"/>
                    <a:pt x="1554" y="538"/>
                    <a:pt x="1554" y="538"/>
                  </a:cubicBezTo>
                  <a:cubicBezTo>
                    <a:pt x="1554" y="538"/>
                    <a:pt x="1556" y="537"/>
                    <a:pt x="1555" y="539"/>
                  </a:cubicBezTo>
                  <a:cubicBezTo>
                    <a:pt x="1558" y="536"/>
                    <a:pt x="1558" y="536"/>
                    <a:pt x="1558" y="536"/>
                  </a:cubicBezTo>
                  <a:cubicBezTo>
                    <a:pt x="1563" y="536"/>
                    <a:pt x="1563" y="536"/>
                    <a:pt x="1563" y="536"/>
                  </a:cubicBezTo>
                  <a:cubicBezTo>
                    <a:pt x="1566" y="539"/>
                    <a:pt x="1568" y="534"/>
                    <a:pt x="1569" y="535"/>
                  </a:cubicBezTo>
                  <a:cubicBezTo>
                    <a:pt x="1569" y="532"/>
                    <a:pt x="1572" y="537"/>
                    <a:pt x="1569" y="532"/>
                  </a:cubicBezTo>
                  <a:cubicBezTo>
                    <a:pt x="1572" y="532"/>
                    <a:pt x="1572" y="532"/>
                    <a:pt x="1572" y="532"/>
                  </a:cubicBezTo>
                  <a:cubicBezTo>
                    <a:pt x="1569" y="529"/>
                    <a:pt x="1569" y="529"/>
                    <a:pt x="1569" y="529"/>
                  </a:cubicBezTo>
                  <a:cubicBezTo>
                    <a:pt x="1575" y="529"/>
                    <a:pt x="1575" y="529"/>
                    <a:pt x="1575" y="529"/>
                  </a:cubicBezTo>
                  <a:cubicBezTo>
                    <a:pt x="1575" y="526"/>
                    <a:pt x="1575" y="526"/>
                    <a:pt x="1575" y="526"/>
                  </a:cubicBezTo>
                  <a:cubicBezTo>
                    <a:pt x="1576" y="526"/>
                    <a:pt x="1576" y="527"/>
                    <a:pt x="1577" y="526"/>
                  </a:cubicBezTo>
                  <a:cubicBezTo>
                    <a:pt x="1577" y="525"/>
                    <a:pt x="1577" y="525"/>
                    <a:pt x="1577" y="525"/>
                  </a:cubicBezTo>
                  <a:cubicBezTo>
                    <a:pt x="1572" y="525"/>
                    <a:pt x="1572" y="525"/>
                    <a:pt x="1572" y="525"/>
                  </a:cubicBezTo>
                  <a:cubicBezTo>
                    <a:pt x="1568" y="529"/>
                    <a:pt x="1568" y="529"/>
                    <a:pt x="1568" y="529"/>
                  </a:cubicBezTo>
                  <a:cubicBezTo>
                    <a:pt x="1568" y="531"/>
                    <a:pt x="1568" y="531"/>
                    <a:pt x="1568" y="531"/>
                  </a:cubicBezTo>
                  <a:cubicBezTo>
                    <a:pt x="1563" y="532"/>
                    <a:pt x="1563" y="532"/>
                    <a:pt x="1563" y="532"/>
                  </a:cubicBezTo>
                  <a:cubicBezTo>
                    <a:pt x="1559" y="531"/>
                    <a:pt x="1559" y="531"/>
                    <a:pt x="1559" y="531"/>
                  </a:cubicBezTo>
                  <a:cubicBezTo>
                    <a:pt x="1556" y="533"/>
                    <a:pt x="1556" y="533"/>
                    <a:pt x="1556" y="533"/>
                  </a:cubicBezTo>
                  <a:cubicBezTo>
                    <a:pt x="1557" y="533"/>
                    <a:pt x="1559" y="531"/>
                    <a:pt x="1561" y="535"/>
                  </a:cubicBezTo>
                  <a:cubicBezTo>
                    <a:pt x="1556" y="535"/>
                    <a:pt x="1556" y="535"/>
                    <a:pt x="1556" y="535"/>
                  </a:cubicBezTo>
                  <a:cubicBezTo>
                    <a:pt x="1550" y="538"/>
                    <a:pt x="1550" y="538"/>
                    <a:pt x="1550" y="538"/>
                  </a:cubicBezTo>
                  <a:cubicBezTo>
                    <a:pt x="1548" y="537"/>
                    <a:pt x="1548" y="537"/>
                    <a:pt x="1548" y="537"/>
                  </a:cubicBezTo>
                  <a:cubicBezTo>
                    <a:pt x="1548" y="540"/>
                    <a:pt x="1548" y="540"/>
                    <a:pt x="1548" y="540"/>
                  </a:cubicBezTo>
                  <a:cubicBezTo>
                    <a:pt x="1546" y="540"/>
                    <a:pt x="1546" y="540"/>
                    <a:pt x="1546" y="540"/>
                  </a:cubicBezTo>
                  <a:cubicBezTo>
                    <a:pt x="1546" y="538"/>
                    <a:pt x="1546" y="538"/>
                    <a:pt x="1546" y="538"/>
                  </a:cubicBezTo>
                  <a:cubicBezTo>
                    <a:pt x="1543" y="538"/>
                    <a:pt x="1543" y="538"/>
                    <a:pt x="1543" y="538"/>
                  </a:cubicBezTo>
                  <a:cubicBezTo>
                    <a:pt x="1544" y="534"/>
                    <a:pt x="1544" y="534"/>
                    <a:pt x="1544" y="534"/>
                  </a:cubicBezTo>
                  <a:cubicBezTo>
                    <a:pt x="1545" y="536"/>
                    <a:pt x="1545" y="536"/>
                    <a:pt x="1545" y="536"/>
                  </a:cubicBezTo>
                  <a:cubicBezTo>
                    <a:pt x="1549" y="536"/>
                    <a:pt x="1549" y="536"/>
                    <a:pt x="1549" y="536"/>
                  </a:cubicBezTo>
                  <a:cubicBezTo>
                    <a:pt x="1549" y="534"/>
                    <a:pt x="1549" y="534"/>
                    <a:pt x="1549" y="534"/>
                  </a:cubicBezTo>
                  <a:cubicBezTo>
                    <a:pt x="1545" y="534"/>
                    <a:pt x="1545" y="534"/>
                    <a:pt x="1545" y="534"/>
                  </a:cubicBezTo>
                  <a:cubicBezTo>
                    <a:pt x="1546" y="532"/>
                    <a:pt x="1546" y="532"/>
                    <a:pt x="1546" y="532"/>
                  </a:cubicBezTo>
                  <a:cubicBezTo>
                    <a:pt x="1546" y="532"/>
                    <a:pt x="1546" y="532"/>
                    <a:pt x="1546" y="532"/>
                  </a:cubicBezTo>
                  <a:cubicBezTo>
                    <a:pt x="1555" y="528"/>
                    <a:pt x="1555" y="528"/>
                    <a:pt x="1555" y="528"/>
                  </a:cubicBezTo>
                  <a:cubicBezTo>
                    <a:pt x="1556" y="529"/>
                    <a:pt x="1556" y="529"/>
                    <a:pt x="1556" y="529"/>
                  </a:cubicBezTo>
                  <a:cubicBezTo>
                    <a:pt x="1561" y="525"/>
                    <a:pt x="1561" y="525"/>
                    <a:pt x="1561" y="525"/>
                  </a:cubicBezTo>
                  <a:cubicBezTo>
                    <a:pt x="1565" y="525"/>
                    <a:pt x="1565" y="525"/>
                    <a:pt x="1565" y="525"/>
                  </a:cubicBezTo>
                  <a:cubicBezTo>
                    <a:pt x="1564" y="525"/>
                    <a:pt x="1564" y="525"/>
                    <a:pt x="1564" y="525"/>
                  </a:cubicBezTo>
                  <a:cubicBezTo>
                    <a:pt x="1567" y="526"/>
                    <a:pt x="1567" y="526"/>
                    <a:pt x="1567" y="526"/>
                  </a:cubicBezTo>
                  <a:cubicBezTo>
                    <a:pt x="1571" y="525"/>
                    <a:pt x="1571" y="525"/>
                    <a:pt x="1571" y="525"/>
                  </a:cubicBezTo>
                  <a:cubicBezTo>
                    <a:pt x="1571" y="523"/>
                    <a:pt x="1571" y="523"/>
                    <a:pt x="1571" y="523"/>
                  </a:cubicBezTo>
                  <a:cubicBezTo>
                    <a:pt x="1573" y="523"/>
                    <a:pt x="1573" y="523"/>
                    <a:pt x="1573" y="523"/>
                  </a:cubicBezTo>
                  <a:cubicBezTo>
                    <a:pt x="1575" y="522"/>
                    <a:pt x="1575" y="522"/>
                    <a:pt x="1575" y="522"/>
                  </a:cubicBezTo>
                  <a:cubicBezTo>
                    <a:pt x="1573" y="521"/>
                    <a:pt x="1573" y="521"/>
                    <a:pt x="1573" y="521"/>
                  </a:cubicBezTo>
                  <a:cubicBezTo>
                    <a:pt x="1576" y="520"/>
                    <a:pt x="1576" y="520"/>
                    <a:pt x="1576" y="520"/>
                  </a:cubicBezTo>
                  <a:cubicBezTo>
                    <a:pt x="1578" y="516"/>
                    <a:pt x="1578" y="516"/>
                    <a:pt x="1578" y="516"/>
                  </a:cubicBezTo>
                  <a:cubicBezTo>
                    <a:pt x="1582" y="516"/>
                    <a:pt x="1582" y="516"/>
                    <a:pt x="1582" y="516"/>
                  </a:cubicBezTo>
                  <a:cubicBezTo>
                    <a:pt x="1584" y="514"/>
                    <a:pt x="1584" y="514"/>
                    <a:pt x="1584" y="514"/>
                  </a:cubicBezTo>
                  <a:cubicBezTo>
                    <a:pt x="1585" y="516"/>
                    <a:pt x="1585" y="516"/>
                    <a:pt x="1585" y="516"/>
                  </a:cubicBezTo>
                  <a:cubicBezTo>
                    <a:pt x="1586" y="515"/>
                    <a:pt x="1586" y="515"/>
                    <a:pt x="1586" y="515"/>
                  </a:cubicBezTo>
                  <a:cubicBezTo>
                    <a:pt x="1585" y="520"/>
                    <a:pt x="1585" y="520"/>
                    <a:pt x="1585" y="520"/>
                  </a:cubicBezTo>
                  <a:cubicBezTo>
                    <a:pt x="1585" y="520"/>
                    <a:pt x="1585" y="520"/>
                    <a:pt x="1585" y="520"/>
                  </a:cubicBezTo>
                  <a:cubicBezTo>
                    <a:pt x="1585" y="518"/>
                    <a:pt x="1579" y="522"/>
                    <a:pt x="1583" y="517"/>
                  </a:cubicBezTo>
                  <a:cubicBezTo>
                    <a:pt x="1582" y="520"/>
                    <a:pt x="1582" y="520"/>
                    <a:pt x="1582" y="520"/>
                  </a:cubicBezTo>
                  <a:cubicBezTo>
                    <a:pt x="1577" y="521"/>
                    <a:pt x="1577" y="521"/>
                    <a:pt x="1577" y="521"/>
                  </a:cubicBezTo>
                  <a:cubicBezTo>
                    <a:pt x="1578" y="525"/>
                    <a:pt x="1578" y="525"/>
                    <a:pt x="1578" y="525"/>
                  </a:cubicBezTo>
                  <a:cubicBezTo>
                    <a:pt x="1581" y="525"/>
                    <a:pt x="1581" y="525"/>
                    <a:pt x="1581" y="525"/>
                  </a:cubicBezTo>
                  <a:cubicBezTo>
                    <a:pt x="1581" y="523"/>
                    <a:pt x="1583" y="527"/>
                    <a:pt x="1582" y="523"/>
                  </a:cubicBezTo>
                  <a:cubicBezTo>
                    <a:pt x="1583" y="525"/>
                    <a:pt x="1583" y="525"/>
                    <a:pt x="1583" y="525"/>
                  </a:cubicBezTo>
                  <a:cubicBezTo>
                    <a:pt x="1584" y="524"/>
                    <a:pt x="1593" y="529"/>
                    <a:pt x="1590" y="522"/>
                  </a:cubicBezTo>
                  <a:cubicBezTo>
                    <a:pt x="1593" y="520"/>
                    <a:pt x="1593" y="520"/>
                    <a:pt x="1593" y="520"/>
                  </a:cubicBezTo>
                  <a:cubicBezTo>
                    <a:pt x="1600" y="517"/>
                    <a:pt x="1600" y="517"/>
                    <a:pt x="1600" y="517"/>
                  </a:cubicBezTo>
                  <a:cubicBezTo>
                    <a:pt x="1599" y="515"/>
                    <a:pt x="1599" y="515"/>
                    <a:pt x="1599" y="515"/>
                  </a:cubicBezTo>
                  <a:cubicBezTo>
                    <a:pt x="1601" y="515"/>
                    <a:pt x="1601" y="515"/>
                    <a:pt x="1601" y="515"/>
                  </a:cubicBezTo>
                  <a:cubicBezTo>
                    <a:pt x="1600" y="517"/>
                    <a:pt x="1600" y="517"/>
                    <a:pt x="1600" y="517"/>
                  </a:cubicBezTo>
                  <a:cubicBezTo>
                    <a:pt x="1600" y="519"/>
                    <a:pt x="1600" y="519"/>
                    <a:pt x="1600" y="519"/>
                  </a:cubicBezTo>
                  <a:cubicBezTo>
                    <a:pt x="1594" y="522"/>
                    <a:pt x="1594" y="522"/>
                    <a:pt x="1594" y="522"/>
                  </a:cubicBezTo>
                  <a:cubicBezTo>
                    <a:pt x="1592" y="522"/>
                    <a:pt x="1597" y="520"/>
                    <a:pt x="1591" y="521"/>
                  </a:cubicBezTo>
                  <a:cubicBezTo>
                    <a:pt x="1588" y="525"/>
                    <a:pt x="1588" y="525"/>
                    <a:pt x="1588" y="525"/>
                  </a:cubicBezTo>
                  <a:cubicBezTo>
                    <a:pt x="1583" y="527"/>
                    <a:pt x="1619" y="508"/>
                    <a:pt x="1572" y="534"/>
                  </a:cubicBezTo>
                  <a:cubicBezTo>
                    <a:pt x="1563" y="539"/>
                    <a:pt x="1563" y="539"/>
                    <a:pt x="1563" y="539"/>
                  </a:cubicBezTo>
                  <a:cubicBezTo>
                    <a:pt x="1562" y="537"/>
                    <a:pt x="1562" y="537"/>
                    <a:pt x="1562" y="537"/>
                  </a:cubicBezTo>
                  <a:cubicBezTo>
                    <a:pt x="1555" y="545"/>
                    <a:pt x="1555" y="545"/>
                    <a:pt x="1555" y="545"/>
                  </a:cubicBezTo>
                  <a:cubicBezTo>
                    <a:pt x="1552" y="546"/>
                    <a:pt x="1552" y="546"/>
                    <a:pt x="1552" y="546"/>
                  </a:cubicBezTo>
                  <a:cubicBezTo>
                    <a:pt x="1552" y="545"/>
                    <a:pt x="1552" y="545"/>
                    <a:pt x="1552" y="545"/>
                  </a:cubicBezTo>
                  <a:cubicBezTo>
                    <a:pt x="1543" y="549"/>
                    <a:pt x="1543" y="549"/>
                    <a:pt x="1543" y="549"/>
                  </a:cubicBezTo>
                  <a:cubicBezTo>
                    <a:pt x="1543" y="549"/>
                    <a:pt x="1546" y="550"/>
                    <a:pt x="1542" y="550"/>
                  </a:cubicBezTo>
                  <a:cubicBezTo>
                    <a:pt x="1544" y="553"/>
                    <a:pt x="1550" y="546"/>
                    <a:pt x="1561" y="547"/>
                  </a:cubicBezTo>
                  <a:cubicBezTo>
                    <a:pt x="1559" y="547"/>
                    <a:pt x="1559" y="545"/>
                    <a:pt x="1561" y="545"/>
                  </a:cubicBezTo>
                  <a:cubicBezTo>
                    <a:pt x="1561" y="546"/>
                    <a:pt x="1561" y="546"/>
                    <a:pt x="1561" y="546"/>
                  </a:cubicBezTo>
                  <a:cubicBezTo>
                    <a:pt x="1557" y="546"/>
                    <a:pt x="1564" y="551"/>
                    <a:pt x="1564" y="543"/>
                  </a:cubicBezTo>
                  <a:cubicBezTo>
                    <a:pt x="1564" y="544"/>
                    <a:pt x="1564" y="544"/>
                    <a:pt x="1564" y="544"/>
                  </a:cubicBezTo>
                  <a:cubicBezTo>
                    <a:pt x="1566" y="543"/>
                    <a:pt x="1566" y="543"/>
                    <a:pt x="1566" y="543"/>
                  </a:cubicBezTo>
                  <a:cubicBezTo>
                    <a:pt x="1572" y="542"/>
                    <a:pt x="1572" y="542"/>
                    <a:pt x="1572" y="542"/>
                  </a:cubicBezTo>
                  <a:cubicBezTo>
                    <a:pt x="1569" y="544"/>
                    <a:pt x="1569" y="544"/>
                    <a:pt x="1569" y="544"/>
                  </a:cubicBezTo>
                  <a:cubicBezTo>
                    <a:pt x="1577" y="546"/>
                    <a:pt x="1577" y="546"/>
                    <a:pt x="1577" y="546"/>
                  </a:cubicBezTo>
                  <a:cubicBezTo>
                    <a:pt x="1578" y="545"/>
                    <a:pt x="1578" y="545"/>
                    <a:pt x="1578" y="545"/>
                  </a:cubicBezTo>
                  <a:cubicBezTo>
                    <a:pt x="1578" y="547"/>
                    <a:pt x="1578" y="547"/>
                    <a:pt x="1578" y="547"/>
                  </a:cubicBezTo>
                  <a:cubicBezTo>
                    <a:pt x="1579" y="547"/>
                    <a:pt x="1580" y="549"/>
                    <a:pt x="1581" y="547"/>
                  </a:cubicBezTo>
                  <a:cubicBezTo>
                    <a:pt x="1581" y="545"/>
                    <a:pt x="1581" y="545"/>
                    <a:pt x="1581" y="545"/>
                  </a:cubicBezTo>
                  <a:cubicBezTo>
                    <a:pt x="1584" y="543"/>
                    <a:pt x="1584" y="543"/>
                    <a:pt x="1584" y="543"/>
                  </a:cubicBezTo>
                  <a:cubicBezTo>
                    <a:pt x="1583" y="546"/>
                    <a:pt x="1583" y="546"/>
                    <a:pt x="1583" y="546"/>
                  </a:cubicBezTo>
                  <a:cubicBezTo>
                    <a:pt x="1588" y="546"/>
                    <a:pt x="1588" y="546"/>
                    <a:pt x="1588" y="546"/>
                  </a:cubicBezTo>
                  <a:cubicBezTo>
                    <a:pt x="1590" y="543"/>
                    <a:pt x="1590" y="543"/>
                    <a:pt x="1590" y="543"/>
                  </a:cubicBezTo>
                  <a:cubicBezTo>
                    <a:pt x="1591" y="543"/>
                    <a:pt x="1592" y="543"/>
                    <a:pt x="1593" y="543"/>
                  </a:cubicBezTo>
                  <a:cubicBezTo>
                    <a:pt x="1589" y="542"/>
                    <a:pt x="1589" y="542"/>
                    <a:pt x="1589" y="542"/>
                  </a:cubicBezTo>
                  <a:cubicBezTo>
                    <a:pt x="1588" y="542"/>
                    <a:pt x="1588" y="542"/>
                    <a:pt x="1588" y="542"/>
                  </a:cubicBezTo>
                  <a:cubicBezTo>
                    <a:pt x="1589" y="541"/>
                    <a:pt x="1589" y="541"/>
                    <a:pt x="1589" y="541"/>
                  </a:cubicBezTo>
                  <a:cubicBezTo>
                    <a:pt x="1587" y="540"/>
                    <a:pt x="1587" y="540"/>
                    <a:pt x="1587" y="540"/>
                  </a:cubicBezTo>
                  <a:cubicBezTo>
                    <a:pt x="1587" y="536"/>
                    <a:pt x="1587" y="536"/>
                    <a:pt x="1587" y="536"/>
                  </a:cubicBezTo>
                  <a:cubicBezTo>
                    <a:pt x="1590" y="537"/>
                    <a:pt x="1590" y="537"/>
                    <a:pt x="1590" y="537"/>
                  </a:cubicBezTo>
                  <a:cubicBezTo>
                    <a:pt x="1590" y="540"/>
                    <a:pt x="1590" y="540"/>
                    <a:pt x="1590" y="540"/>
                  </a:cubicBezTo>
                  <a:cubicBezTo>
                    <a:pt x="1594" y="539"/>
                    <a:pt x="1594" y="539"/>
                    <a:pt x="1594" y="539"/>
                  </a:cubicBezTo>
                  <a:cubicBezTo>
                    <a:pt x="1594" y="535"/>
                    <a:pt x="1594" y="535"/>
                    <a:pt x="1594" y="535"/>
                  </a:cubicBezTo>
                  <a:cubicBezTo>
                    <a:pt x="1597" y="535"/>
                    <a:pt x="1598" y="532"/>
                    <a:pt x="1601" y="535"/>
                  </a:cubicBezTo>
                  <a:cubicBezTo>
                    <a:pt x="1603" y="535"/>
                    <a:pt x="1604" y="531"/>
                    <a:pt x="1605" y="535"/>
                  </a:cubicBezTo>
                  <a:cubicBezTo>
                    <a:pt x="1603" y="538"/>
                    <a:pt x="1603" y="538"/>
                    <a:pt x="1603" y="538"/>
                  </a:cubicBezTo>
                  <a:cubicBezTo>
                    <a:pt x="1605" y="539"/>
                    <a:pt x="1605" y="539"/>
                    <a:pt x="1605" y="539"/>
                  </a:cubicBezTo>
                  <a:cubicBezTo>
                    <a:pt x="1614" y="535"/>
                    <a:pt x="1614" y="535"/>
                    <a:pt x="1614" y="535"/>
                  </a:cubicBezTo>
                  <a:cubicBezTo>
                    <a:pt x="1614" y="533"/>
                    <a:pt x="1614" y="533"/>
                    <a:pt x="1614" y="533"/>
                  </a:cubicBezTo>
                  <a:cubicBezTo>
                    <a:pt x="1623" y="531"/>
                    <a:pt x="1623" y="531"/>
                    <a:pt x="1623" y="531"/>
                  </a:cubicBezTo>
                  <a:cubicBezTo>
                    <a:pt x="1631" y="527"/>
                    <a:pt x="1631" y="527"/>
                    <a:pt x="1631" y="527"/>
                  </a:cubicBezTo>
                  <a:cubicBezTo>
                    <a:pt x="1636" y="527"/>
                    <a:pt x="1636" y="527"/>
                    <a:pt x="1636" y="527"/>
                  </a:cubicBezTo>
                  <a:cubicBezTo>
                    <a:pt x="1636" y="524"/>
                    <a:pt x="1636" y="524"/>
                    <a:pt x="1636" y="524"/>
                  </a:cubicBezTo>
                  <a:cubicBezTo>
                    <a:pt x="1640" y="524"/>
                    <a:pt x="1640" y="524"/>
                    <a:pt x="1640" y="524"/>
                  </a:cubicBezTo>
                  <a:cubicBezTo>
                    <a:pt x="1640" y="523"/>
                    <a:pt x="1639" y="523"/>
                    <a:pt x="1640" y="522"/>
                  </a:cubicBezTo>
                  <a:cubicBezTo>
                    <a:pt x="1641" y="524"/>
                    <a:pt x="1641" y="524"/>
                    <a:pt x="1641" y="524"/>
                  </a:cubicBezTo>
                  <a:cubicBezTo>
                    <a:pt x="1642" y="522"/>
                    <a:pt x="1644" y="524"/>
                    <a:pt x="1646" y="523"/>
                  </a:cubicBezTo>
                  <a:cubicBezTo>
                    <a:pt x="1647" y="524"/>
                    <a:pt x="1647" y="524"/>
                    <a:pt x="1647" y="524"/>
                  </a:cubicBezTo>
                  <a:cubicBezTo>
                    <a:pt x="1643" y="525"/>
                    <a:pt x="1643" y="525"/>
                    <a:pt x="1643" y="525"/>
                  </a:cubicBezTo>
                  <a:cubicBezTo>
                    <a:pt x="1647" y="522"/>
                    <a:pt x="1640" y="522"/>
                    <a:pt x="1636" y="528"/>
                  </a:cubicBezTo>
                  <a:cubicBezTo>
                    <a:pt x="1634" y="528"/>
                    <a:pt x="1631" y="528"/>
                    <a:pt x="1631" y="530"/>
                  </a:cubicBezTo>
                  <a:cubicBezTo>
                    <a:pt x="1631" y="531"/>
                    <a:pt x="1631" y="531"/>
                    <a:pt x="1631" y="531"/>
                  </a:cubicBezTo>
                  <a:cubicBezTo>
                    <a:pt x="1635" y="532"/>
                    <a:pt x="1635" y="532"/>
                    <a:pt x="1635" y="532"/>
                  </a:cubicBezTo>
                  <a:cubicBezTo>
                    <a:pt x="1639" y="531"/>
                    <a:pt x="1639" y="531"/>
                    <a:pt x="1639" y="531"/>
                  </a:cubicBezTo>
                  <a:cubicBezTo>
                    <a:pt x="1640" y="528"/>
                    <a:pt x="1640" y="528"/>
                    <a:pt x="1640" y="528"/>
                  </a:cubicBezTo>
                  <a:cubicBezTo>
                    <a:pt x="1644" y="528"/>
                    <a:pt x="1644" y="528"/>
                    <a:pt x="1644" y="528"/>
                  </a:cubicBezTo>
                  <a:cubicBezTo>
                    <a:pt x="1645" y="528"/>
                    <a:pt x="1640" y="528"/>
                    <a:pt x="1646" y="527"/>
                  </a:cubicBezTo>
                  <a:cubicBezTo>
                    <a:pt x="1640" y="532"/>
                    <a:pt x="1640" y="532"/>
                    <a:pt x="1640" y="532"/>
                  </a:cubicBezTo>
                  <a:cubicBezTo>
                    <a:pt x="1649" y="529"/>
                    <a:pt x="1649" y="529"/>
                    <a:pt x="1649" y="529"/>
                  </a:cubicBezTo>
                  <a:cubicBezTo>
                    <a:pt x="1650" y="529"/>
                    <a:pt x="1642" y="531"/>
                    <a:pt x="1653" y="529"/>
                  </a:cubicBezTo>
                  <a:cubicBezTo>
                    <a:pt x="1654" y="525"/>
                    <a:pt x="1632" y="538"/>
                    <a:pt x="1660" y="522"/>
                  </a:cubicBezTo>
                  <a:cubicBezTo>
                    <a:pt x="1661" y="522"/>
                    <a:pt x="1661" y="522"/>
                    <a:pt x="1661" y="522"/>
                  </a:cubicBezTo>
                  <a:cubicBezTo>
                    <a:pt x="1664" y="520"/>
                    <a:pt x="1664" y="520"/>
                    <a:pt x="1664" y="520"/>
                  </a:cubicBezTo>
                  <a:cubicBezTo>
                    <a:pt x="1660" y="517"/>
                    <a:pt x="1660" y="517"/>
                    <a:pt x="1660" y="517"/>
                  </a:cubicBezTo>
                  <a:cubicBezTo>
                    <a:pt x="1657" y="516"/>
                    <a:pt x="1659" y="522"/>
                    <a:pt x="1655" y="517"/>
                  </a:cubicBezTo>
                  <a:cubicBezTo>
                    <a:pt x="1654" y="518"/>
                    <a:pt x="1654" y="518"/>
                    <a:pt x="1654" y="518"/>
                  </a:cubicBezTo>
                  <a:cubicBezTo>
                    <a:pt x="1653" y="517"/>
                    <a:pt x="1653" y="517"/>
                    <a:pt x="1653" y="517"/>
                  </a:cubicBezTo>
                  <a:cubicBezTo>
                    <a:pt x="1655" y="515"/>
                    <a:pt x="1655" y="515"/>
                    <a:pt x="1655" y="515"/>
                  </a:cubicBezTo>
                  <a:cubicBezTo>
                    <a:pt x="1655" y="514"/>
                    <a:pt x="1655" y="514"/>
                    <a:pt x="1655" y="514"/>
                  </a:cubicBezTo>
                  <a:cubicBezTo>
                    <a:pt x="1657" y="511"/>
                    <a:pt x="1657" y="511"/>
                    <a:pt x="1657" y="511"/>
                  </a:cubicBezTo>
                  <a:cubicBezTo>
                    <a:pt x="1659" y="512"/>
                    <a:pt x="1659" y="512"/>
                    <a:pt x="1659" y="512"/>
                  </a:cubicBezTo>
                  <a:cubicBezTo>
                    <a:pt x="1659" y="513"/>
                    <a:pt x="1654" y="509"/>
                    <a:pt x="1658" y="515"/>
                  </a:cubicBezTo>
                  <a:cubicBezTo>
                    <a:pt x="1660" y="513"/>
                    <a:pt x="1660" y="513"/>
                    <a:pt x="1660" y="513"/>
                  </a:cubicBezTo>
                  <a:cubicBezTo>
                    <a:pt x="1660" y="515"/>
                    <a:pt x="1660" y="515"/>
                    <a:pt x="1660" y="515"/>
                  </a:cubicBezTo>
                  <a:cubicBezTo>
                    <a:pt x="1664" y="516"/>
                    <a:pt x="1664" y="516"/>
                    <a:pt x="1664" y="516"/>
                  </a:cubicBezTo>
                  <a:cubicBezTo>
                    <a:pt x="1667" y="515"/>
                    <a:pt x="1667" y="515"/>
                    <a:pt x="1667" y="515"/>
                  </a:cubicBezTo>
                  <a:cubicBezTo>
                    <a:pt x="1668" y="517"/>
                    <a:pt x="1668" y="517"/>
                    <a:pt x="1668" y="517"/>
                  </a:cubicBezTo>
                  <a:cubicBezTo>
                    <a:pt x="1673" y="514"/>
                    <a:pt x="1673" y="514"/>
                    <a:pt x="1673" y="514"/>
                  </a:cubicBezTo>
                  <a:cubicBezTo>
                    <a:pt x="1672" y="511"/>
                    <a:pt x="1672" y="511"/>
                    <a:pt x="1672" y="511"/>
                  </a:cubicBezTo>
                  <a:cubicBezTo>
                    <a:pt x="1674" y="509"/>
                    <a:pt x="1674" y="509"/>
                    <a:pt x="1674" y="509"/>
                  </a:cubicBezTo>
                  <a:cubicBezTo>
                    <a:pt x="1677" y="510"/>
                    <a:pt x="1677" y="510"/>
                    <a:pt x="1677" y="510"/>
                  </a:cubicBezTo>
                  <a:cubicBezTo>
                    <a:pt x="1679" y="507"/>
                    <a:pt x="1679" y="507"/>
                    <a:pt x="1679" y="507"/>
                  </a:cubicBezTo>
                  <a:cubicBezTo>
                    <a:pt x="1681" y="507"/>
                    <a:pt x="1681" y="507"/>
                    <a:pt x="1681" y="507"/>
                  </a:cubicBezTo>
                  <a:cubicBezTo>
                    <a:pt x="1681" y="512"/>
                    <a:pt x="1681" y="512"/>
                    <a:pt x="1681" y="512"/>
                  </a:cubicBezTo>
                  <a:cubicBezTo>
                    <a:pt x="1678" y="513"/>
                    <a:pt x="1678" y="513"/>
                    <a:pt x="1678" y="513"/>
                  </a:cubicBezTo>
                  <a:cubicBezTo>
                    <a:pt x="1679" y="514"/>
                    <a:pt x="1679" y="514"/>
                    <a:pt x="1679" y="514"/>
                  </a:cubicBezTo>
                  <a:cubicBezTo>
                    <a:pt x="1677" y="516"/>
                    <a:pt x="1677" y="516"/>
                    <a:pt x="1677" y="516"/>
                  </a:cubicBezTo>
                  <a:cubicBezTo>
                    <a:pt x="1678" y="519"/>
                    <a:pt x="1678" y="519"/>
                    <a:pt x="1678" y="519"/>
                  </a:cubicBezTo>
                  <a:cubicBezTo>
                    <a:pt x="1673" y="519"/>
                    <a:pt x="1673" y="519"/>
                    <a:pt x="1673" y="519"/>
                  </a:cubicBezTo>
                  <a:cubicBezTo>
                    <a:pt x="1672" y="519"/>
                    <a:pt x="1672" y="520"/>
                    <a:pt x="1675" y="521"/>
                  </a:cubicBezTo>
                  <a:cubicBezTo>
                    <a:pt x="1668" y="520"/>
                    <a:pt x="1668" y="520"/>
                    <a:pt x="1668" y="520"/>
                  </a:cubicBezTo>
                  <a:cubicBezTo>
                    <a:pt x="1670" y="522"/>
                    <a:pt x="1670" y="522"/>
                    <a:pt x="1670" y="522"/>
                  </a:cubicBezTo>
                  <a:cubicBezTo>
                    <a:pt x="1668" y="520"/>
                    <a:pt x="1666" y="527"/>
                    <a:pt x="1665" y="521"/>
                  </a:cubicBezTo>
                  <a:cubicBezTo>
                    <a:pt x="1657" y="528"/>
                    <a:pt x="1657" y="528"/>
                    <a:pt x="1657" y="528"/>
                  </a:cubicBezTo>
                  <a:cubicBezTo>
                    <a:pt x="1659" y="529"/>
                    <a:pt x="1659" y="529"/>
                    <a:pt x="1659" y="529"/>
                  </a:cubicBezTo>
                  <a:cubicBezTo>
                    <a:pt x="1667" y="527"/>
                    <a:pt x="1667" y="527"/>
                    <a:pt x="1667" y="527"/>
                  </a:cubicBezTo>
                  <a:cubicBezTo>
                    <a:pt x="1672" y="529"/>
                    <a:pt x="1672" y="529"/>
                    <a:pt x="1672" y="529"/>
                  </a:cubicBezTo>
                  <a:cubicBezTo>
                    <a:pt x="1679" y="527"/>
                    <a:pt x="1679" y="527"/>
                    <a:pt x="1679" y="527"/>
                  </a:cubicBezTo>
                  <a:cubicBezTo>
                    <a:pt x="1716" y="525"/>
                    <a:pt x="1716" y="525"/>
                    <a:pt x="1716" y="525"/>
                  </a:cubicBezTo>
                  <a:cubicBezTo>
                    <a:pt x="1721" y="525"/>
                    <a:pt x="1721" y="525"/>
                    <a:pt x="1721" y="525"/>
                  </a:cubicBezTo>
                  <a:cubicBezTo>
                    <a:pt x="1722" y="526"/>
                    <a:pt x="1722" y="526"/>
                    <a:pt x="1722" y="526"/>
                  </a:cubicBezTo>
                  <a:cubicBezTo>
                    <a:pt x="1714" y="528"/>
                    <a:pt x="1714" y="528"/>
                    <a:pt x="1714" y="528"/>
                  </a:cubicBezTo>
                  <a:cubicBezTo>
                    <a:pt x="1752" y="530"/>
                    <a:pt x="1752" y="530"/>
                    <a:pt x="1752" y="530"/>
                  </a:cubicBezTo>
                  <a:cubicBezTo>
                    <a:pt x="1771" y="528"/>
                    <a:pt x="1771" y="528"/>
                    <a:pt x="1771" y="528"/>
                  </a:cubicBezTo>
                  <a:cubicBezTo>
                    <a:pt x="1770" y="529"/>
                    <a:pt x="1770" y="529"/>
                    <a:pt x="1770" y="529"/>
                  </a:cubicBezTo>
                  <a:cubicBezTo>
                    <a:pt x="1771" y="531"/>
                    <a:pt x="1771" y="531"/>
                    <a:pt x="1771" y="531"/>
                  </a:cubicBezTo>
                  <a:cubicBezTo>
                    <a:pt x="1756" y="532"/>
                    <a:pt x="1756" y="532"/>
                    <a:pt x="1756" y="532"/>
                  </a:cubicBezTo>
                  <a:cubicBezTo>
                    <a:pt x="1757" y="536"/>
                    <a:pt x="1757" y="536"/>
                    <a:pt x="1757" y="536"/>
                  </a:cubicBezTo>
                  <a:cubicBezTo>
                    <a:pt x="1757" y="539"/>
                    <a:pt x="1757" y="539"/>
                    <a:pt x="1757" y="539"/>
                  </a:cubicBezTo>
                  <a:cubicBezTo>
                    <a:pt x="1756" y="539"/>
                    <a:pt x="1756" y="539"/>
                    <a:pt x="1756" y="539"/>
                  </a:cubicBezTo>
                  <a:cubicBezTo>
                    <a:pt x="1755" y="540"/>
                    <a:pt x="1755" y="540"/>
                    <a:pt x="1755" y="540"/>
                  </a:cubicBezTo>
                  <a:cubicBezTo>
                    <a:pt x="1757" y="541"/>
                    <a:pt x="1757" y="541"/>
                    <a:pt x="1757" y="541"/>
                  </a:cubicBezTo>
                  <a:cubicBezTo>
                    <a:pt x="1753" y="542"/>
                    <a:pt x="1753" y="542"/>
                    <a:pt x="1753" y="542"/>
                  </a:cubicBezTo>
                  <a:cubicBezTo>
                    <a:pt x="1751" y="540"/>
                    <a:pt x="1751" y="540"/>
                    <a:pt x="1751" y="540"/>
                  </a:cubicBezTo>
                  <a:cubicBezTo>
                    <a:pt x="1749" y="542"/>
                    <a:pt x="1749" y="542"/>
                    <a:pt x="1749" y="542"/>
                  </a:cubicBezTo>
                  <a:cubicBezTo>
                    <a:pt x="1744" y="542"/>
                    <a:pt x="1744" y="542"/>
                    <a:pt x="1744" y="542"/>
                  </a:cubicBezTo>
                  <a:cubicBezTo>
                    <a:pt x="1741" y="544"/>
                    <a:pt x="1741" y="544"/>
                    <a:pt x="1741" y="544"/>
                  </a:cubicBezTo>
                  <a:cubicBezTo>
                    <a:pt x="1742" y="543"/>
                    <a:pt x="1742" y="543"/>
                    <a:pt x="1742" y="543"/>
                  </a:cubicBezTo>
                  <a:cubicBezTo>
                    <a:pt x="1735" y="544"/>
                    <a:pt x="1735" y="544"/>
                    <a:pt x="1735" y="544"/>
                  </a:cubicBezTo>
                  <a:cubicBezTo>
                    <a:pt x="1732" y="546"/>
                    <a:pt x="1754" y="540"/>
                    <a:pt x="1728" y="547"/>
                  </a:cubicBezTo>
                  <a:cubicBezTo>
                    <a:pt x="1726" y="546"/>
                    <a:pt x="1726" y="546"/>
                    <a:pt x="1726" y="546"/>
                  </a:cubicBezTo>
                  <a:cubicBezTo>
                    <a:pt x="1725" y="546"/>
                    <a:pt x="1729" y="549"/>
                    <a:pt x="1724" y="547"/>
                  </a:cubicBezTo>
                  <a:cubicBezTo>
                    <a:pt x="1724" y="549"/>
                    <a:pt x="1724" y="549"/>
                    <a:pt x="1724" y="549"/>
                  </a:cubicBezTo>
                  <a:cubicBezTo>
                    <a:pt x="1721" y="550"/>
                    <a:pt x="1721" y="550"/>
                    <a:pt x="1721" y="550"/>
                  </a:cubicBezTo>
                  <a:cubicBezTo>
                    <a:pt x="1710" y="552"/>
                    <a:pt x="1710" y="552"/>
                    <a:pt x="1710" y="552"/>
                  </a:cubicBezTo>
                  <a:cubicBezTo>
                    <a:pt x="1706" y="554"/>
                    <a:pt x="1706" y="554"/>
                    <a:pt x="1706" y="554"/>
                  </a:cubicBezTo>
                  <a:cubicBezTo>
                    <a:pt x="1704" y="553"/>
                    <a:pt x="1704" y="553"/>
                    <a:pt x="1704" y="553"/>
                  </a:cubicBezTo>
                  <a:cubicBezTo>
                    <a:pt x="1700" y="553"/>
                    <a:pt x="1700" y="553"/>
                    <a:pt x="1700" y="553"/>
                  </a:cubicBezTo>
                  <a:cubicBezTo>
                    <a:pt x="1700" y="551"/>
                    <a:pt x="1697" y="554"/>
                    <a:pt x="1698" y="551"/>
                  </a:cubicBezTo>
                  <a:cubicBezTo>
                    <a:pt x="1695" y="555"/>
                    <a:pt x="1695" y="555"/>
                    <a:pt x="1695" y="555"/>
                  </a:cubicBezTo>
                  <a:cubicBezTo>
                    <a:pt x="1691" y="558"/>
                    <a:pt x="1691" y="558"/>
                    <a:pt x="1691" y="558"/>
                  </a:cubicBezTo>
                  <a:cubicBezTo>
                    <a:pt x="1691" y="557"/>
                    <a:pt x="1691" y="557"/>
                    <a:pt x="1691" y="557"/>
                  </a:cubicBezTo>
                  <a:cubicBezTo>
                    <a:pt x="1684" y="560"/>
                    <a:pt x="1684" y="560"/>
                    <a:pt x="1684" y="560"/>
                  </a:cubicBezTo>
                  <a:cubicBezTo>
                    <a:pt x="1683" y="561"/>
                    <a:pt x="1683" y="561"/>
                    <a:pt x="1683" y="561"/>
                  </a:cubicBezTo>
                  <a:cubicBezTo>
                    <a:pt x="1686" y="563"/>
                    <a:pt x="1686" y="563"/>
                    <a:pt x="1686" y="563"/>
                  </a:cubicBezTo>
                  <a:cubicBezTo>
                    <a:pt x="1708" y="558"/>
                    <a:pt x="1708" y="558"/>
                    <a:pt x="1708" y="558"/>
                  </a:cubicBezTo>
                  <a:cubicBezTo>
                    <a:pt x="1716" y="556"/>
                    <a:pt x="1716" y="556"/>
                    <a:pt x="1716" y="556"/>
                  </a:cubicBezTo>
                  <a:cubicBezTo>
                    <a:pt x="1730" y="557"/>
                    <a:pt x="1730" y="557"/>
                    <a:pt x="1730" y="557"/>
                  </a:cubicBezTo>
                  <a:cubicBezTo>
                    <a:pt x="1732" y="556"/>
                    <a:pt x="1732" y="556"/>
                    <a:pt x="1732" y="556"/>
                  </a:cubicBezTo>
                  <a:cubicBezTo>
                    <a:pt x="1736" y="557"/>
                    <a:pt x="1736" y="557"/>
                    <a:pt x="1736" y="557"/>
                  </a:cubicBezTo>
                  <a:cubicBezTo>
                    <a:pt x="1736" y="560"/>
                    <a:pt x="1736" y="560"/>
                    <a:pt x="1736" y="560"/>
                  </a:cubicBezTo>
                  <a:cubicBezTo>
                    <a:pt x="1732" y="562"/>
                    <a:pt x="1732" y="562"/>
                    <a:pt x="1732" y="562"/>
                  </a:cubicBezTo>
                  <a:cubicBezTo>
                    <a:pt x="1725" y="562"/>
                    <a:pt x="1725" y="562"/>
                    <a:pt x="1725" y="562"/>
                  </a:cubicBezTo>
                  <a:cubicBezTo>
                    <a:pt x="1724" y="561"/>
                    <a:pt x="1724" y="561"/>
                    <a:pt x="1724" y="561"/>
                  </a:cubicBezTo>
                  <a:cubicBezTo>
                    <a:pt x="1714" y="564"/>
                    <a:pt x="1714" y="564"/>
                    <a:pt x="1714" y="564"/>
                  </a:cubicBezTo>
                  <a:cubicBezTo>
                    <a:pt x="1708" y="563"/>
                    <a:pt x="1708" y="563"/>
                    <a:pt x="1708" y="563"/>
                  </a:cubicBezTo>
                  <a:cubicBezTo>
                    <a:pt x="1700" y="564"/>
                    <a:pt x="1700" y="564"/>
                    <a:pt x="1700" y="564"/>
                  </a:cubicBezTo>
                  <a:cubicBezTo>
                    <a:pt x="1701" y="564"/>
                    <a:pt x="1701" y="564"/>
                    <a:pt x="1701" y="564"/>
                  </a:cubicBezTo>
                  <a:cubicBezTo>
                    <a:pt x="1698" y="568"/>
                    <a:pt x="1698" y="568"/>
                    <a:pt x="1698" y="568"/>
                  </a:cubicBezTo>
                  <a:cubicBezTo>
                    <a:pt x="1697" y="566"/>
                    <a:pt x="1697" y="566"/>
                    <a:pt x="1697" y="566"/>
                  </a:cubicBezTo>
                  <a:cubicBezTo>
                    <a:pt x="1694" y="567"/>
                    <a:pt x="1694" y="567"/>
                    <a:pt x="1694" y="567"/>
                  </a:cubicBezTo>
                  <a:cubicBezTo>
                    <a:pt x="1695" y="568"/>
                    <a:pt x="1693" y="566"/>
                    <a:pt x="1693" y="569"/>
                  </a:cubicBezTo>
                  <a:cubicBezTo>
                    <a:pt x="1709" y="567"/>
                    <a:pt x="1709" y="567"/>
                    <a:pt x="1709" y="567"/>
                  </a:cubicBezTo>
                  <a:cubicBezTo>
                    <a:pt x="1708" y="568"/>
                    <a:pt x="1708" y="568"/>
                    <a:pt x="1708" y="568"/>
                  </a:cubicBezTo>
                  <a:cubicBezTo>
                    <a:pt x="1709" y="569"/>
                    <a:pt x="1709" y="569"/>
                    <a:pt x="1709" y="569"/>
                  </a:cubicBezTo>
                  <a:cubicBezTo>
                    <a:pt x="1706" y="568"/>
                    <a:pt x="1706" y="568"/>
                    <a:pt x="1706" y="568"/>
                  </a:cubicBezTo>
                  <a:cubicBezTo>
                    <a:pt x="1704" y="571"/>
                    <a:pt x="1704" y="571"/>
                    <a:pt x="1704" y="571"/>
                  </a:cubicBezTo>
                  <a:cubicBezTo>
                    <a:pt x="1707" y="576"/>
                    <a:pt x="1707" y="576"/>
                    <a:pt x="1707" y="576"/>
                  </a:cubicBezTo>
                  <a:cubicBezTo>
                    <a:pt x="1714" y="575"/>
                    <a:pt x="1714" y="575"/>
                    <a:pt x="1714" y="575"/>
                  </a:cubicBezTo>
                  <a:cubicBezTo>
                    <a:pt x="1715" y="573"/>
                    <a:pt x="1715" y="573"/>
                    <a:pt x="1715" y="573"/>
                  </a:cubicBezTo>
                  <a:cubicBezTo>
                    <a:pt x="1720" y="573"/>
                    <a:pt x="1720" y="573"/>
                    <a:pt x="1720" y="573"/>
                  </a:cubicBezTo>
                  <a:cubicBezTo>
                    <a:pt x="1720" y="572"/>
                    <a:pt x="1720" y="572"/>
                    <a:pt x="1720" y="572"/>
                  </a:cubicBezTo>
                  <a:cubicBezTo>
                    <a:pt x="1720" y="574"/>
                    <a:pt x="1720" y="574"/>
                    <a:pt x="1720" y="574"/>
                  </a:cubicBezTo>
                  <a:cubicBezTo>
                    <a:pt x="1724" y="574"/>
                    <a:pt x="1724" y="574"/>
                    <a:pt x="1724" y="574"/>
                  </a:cubicBezTo>
                  <a:cubicBezTo>
                    <a:pt x="1724" y="575"/>
                    <a:pt x="1724" y="575"/>
                    <a:pt x="1724" y="575"/>
                  </a:cubicBezTo>
                  <a:cubicBezTo>
                    <a:pt x="1710" y="578"/>
                    <a:pt x="1710" y="578"/>
                    <a:pt x="1710" y="578"/>
                  </a:cubicBezTo>
                  <a:cubicBezTo>
                    <a:pt x="1710" y="579"/>
                    <a:pt x="1719" y="574"/>
                    <a:pt x="1707" y="580"/>
                  </a:cubicBezTo>
                  <a:cubicBezTo>
                    <a:pt x="1702" y="580"/>
                    <a:pt x="1702" y="580"/>
                    <a:pt x="1702" y="580"/>
                  </a:cubicBezTo>
                  <a:cubicBezTo>
                    <a:pt x="1701" y="577"/>
                    <a:pt x="1701" y="577"/>
                    <a:pt x="1701" y="577"/>
                  </a:cubicBezTo>
                  <a:cubicBezTo>
                    <a:pt x="1693" y="581"/>
                    <a:pt x="1693" y="581"/>
                    <a:pt x="1693" y="581"/>
                  </a:cubicBezTo>
                  <a:cubicBezTo>
                    <a:pt x="1687" y="581"/>
                    <a:pt x="1687" y="581"/>
                    <a:pt x="1687" y="581"/>
                  </a:cubicBezTo>
                  <a:cubicBezTo>
                    <a:pt x="1679" y="585"/>
                    <a:pt x="1679" y="585"/>
                    <a:pt x="1679" y="585"/>
                  </a:cubicBezTo>
                  <a:cubicBezTo>
                    <a:pt x="1678" y="586"/>
                    <a:pt x="1678" y="586"/>
                    <a:pt x="1678" y="586"/>
                  </a:cubicBezTo>
                  <a:cubicBezTo>
                    <a:pt x="1680" y="584"/>
                    <a:pt x="1680" y="584"/>
                    <a:pt x="1680" y="584"/>
                  </a:cubicBezTo>
                  <a:cubicBezTo>
                    <a:pt x="1677" y="579"/>
                    <a:pt x="1677" y="579"/>
                    <a:pt x="1677" y="579"/>
                  </a:cubicBezTo>
                  <a:cubicBezTo>
                    <a:pt x="1682" y="579"/>
                    <a:pt x="1682" y="579"/>
                    <a:pt x="1682" y="579"/>
                  </a:cubicBezTo>
                  <a:cubicBezTo>
                    <a:pt x="1679" y="577"/>
                    <a:pt x="1679" y="577"/>
                    <a:pt x="1679" y="577"/>
                  </a:cubicBezTo>
                  <a:cubicBezTo>
                    <a:pt x="1672" y="578"/>
                    <a:pt x="1672" y="578"/>
                    <a:pt x="1672" y="578"/>
                  </a:cubicBezTo>
                  <a:cubicBezTo>
                    <a:pt x="1669" y="574"/>
                    <a:pt x="1669" y="574"/>
                    <a:pt x="1669" y="574"/>
                  </a:cubicBezTo>
                  <a:cubicBezTo>
                    <a:pt x="1667" y="579"/>
                    <a:pt x="1667" y="579"/>
                    <a:pt x="1667" y="579"/>
                  </a:cubicBezTo>
                  <a:cubicBezTo>
                    <a:pt x="1656" y="581"/>
                    <a:pt x="1656" y="581"/>
                    <a:pt x="1656" y="581"/>
                  </a:cubicBezTo>
                  <a:cubicBezTo>
                    <a:pt x="1655" y="581"/>
                    <a:pt x="1654" y="581"/>
                    <a:pt x="1653" y="582"/>
                  </a:cubicBezTo>
                  <a:cubicBezTo>
                    <a:pt x="1646" y="583"/>
                    <a:pt x="1646" y="583"/>
                    <a:pt x="1646" y="583"/>
                  </a:cubicBezTo>
                  <a:cubicBezTo>
                    <a:pt x="1641" y="583"/>
                    <a:pt x="1641" y="583"/>
                    <a:pt x="1641" y="583"/>
                  </a:cubicBezTo>
                  <a:cubicBezTo>
                    <a:pt x="1641" y="583"/>
                    <a:pt x="1639" y="585"/>
                    <a:pt x="1641" y="581"/>
                  </a:cubicBezTo>
                  <a:cubicBezTo>
                    <a:pt x="1633" y="585"/>
                    <a:pt x="1633" y="585"/>
                    <a:pt x="1633" y="585"/>
                  </a:cubicBezTo>
                  <a:cubicBezTo>
                    <a:pt x="1631" y="583"/>
                    <a:pt x="1631" y="583"/>
                    <a:pt x="1631" y="583"/>
                  </a:cubicBezTo>
                  <a:cubicBezTo>
                    <a:pt x="1628" y="587"/>
                    <a:pt x="1628" y="587"/>
                    <a:pt x="1628" y="587"/>
                  </a:cubicBezTo>
                  <a:cubicBezTo>
                    <a:pt x="1627" y="586"/>
                    <a:pt x="1627" y="586"/>
                    <a:pt x="1627" y="586"/>
                  </a:cubicBezTo>
                  <a:cubicBezTo>
                    <a:pt x="1626" y="591"/>
                    <a:pt x="1627" y="583"/>
                    <a:pt x="1622" y="587"/>
                  </a:cubicBezTo>
                  <a:cubicBezTo>
                    <a:pt x="1625" y="588"/>
                    <a:pt x="1625" y="588"/>
                    <a:pt x="1625" y="588"/>
                  </a:cubicBezTo>
                  <a:cubicBezTo>
                    <a:pt x="1628" y="590"/>
                    <a:pt x="1628" y="590"/>
                    <a:pt x="1628" y="590"/>
                  </a:cubicBezTo>
                  <a:cubicBezTo>
                    <a:pt x="1625" y="592"/>
                    <a:pt x="1625" y="592"/>
                    <a:pt x="1625" y="592"/>
                  </a:cubicBezTo>
                  <a:cubicBezTo>
                    <a:pt x="1631" y="593"/>
                    <a:pt x="1631" y="593"/>
                    <a:pt x="1631" y="593"/>
                  </a:cubicBezTo>
                  <a:cubicBezTo>
                    <a:pt x="1635" y="593"/>
                    <a:pt x="1635" y="593"/>
                    <a:pt x="1635" y="593"/>
                  </a:cubicBezTo>
                  <a:cubicBezTo>
                    <a:pt x="1639" y="590"/>
                    <a:pt x="1639" y="590"/>
                    <a:pt x="1639" y="590"/>
                  </a:cubicBezTo>
                  <a:cubicBezTo>
                    <a:pt x="1652" y="587"/>
                    <a:pt x="1652" y="587"/>
                    <a:pt x="1652" y="587"/>
                  </a:cubicBezTo>
                  <a:cubicBezTo>
                    <a:pt x="1653" y="587"/>
                    <a:pt x="1653" y="587"/>
                    <a:pt x="1653" y="587"/>
                  </a:cubicBezTo>
                  <a:cubicBezTo>
                    <a:pt x="1653" y="587"/>
                    <a:pt x="1653" y="587"/>
                    <a:pt x="1653" y="587"/>
                  </a:cubicBezTo>
                  <a:cubicBezTo>
                    <a:pt x="1642" y="591"/>
                    <a:pt x="1642" y="591"/>
                    <a:pt x="1642" y="591"/>
                  </a:cubicBezTo>
                  <a:cubicBezTo>
                    <a:pt x="1641" y="592"/>
                    <a:pt x="1645" y="590"/>
                    <a:pt x="1641" y="593"/>
                  </a:cubicBezTo>
                  <a:cubicBezTo>
                    <a:pt x="1642" y="594"/>
                    <a:pt x="1642" y="594"/>
                    <a:pt x="1642" y="594"/>
                  </a:cubicBezTo>
                  <a:cubicBezTo>
                    <a:pt x="1641" y="594"/>
                    <a:pt x="1641" y="594"/>
                    <a:pt x="1641" y="594"/>
                  </a:cubicBezTo>
                  <a:cubicBezTo>
                    <a:pt x="1641" y="596"/>
                    <a:pt x="1641" y="596"/>
                    <a:pt x="1641" y="596"/>
                  </a:cubicBezTo>
                  <a:cubicBezTo>
                    <a:pt x="1642" y="597"/>
                    <a:pt x="1642" y="597"/>
                    <a:pt x="1642" y="597"/>
                  </a:cubicBezTo>
                  <a:cubicBezTo>
                    <a:pt x="1643" y="596"/>
                    <a:pt x="1643" y="596"/>
                    <a:pt x="1643" y="596"/>
                  </a:cubicBezTo>
                  <a:cubicBezTo>
                    <a:pt x="1644" y="597"/>
                    <a:pt x="1644" y="597"/>
                    <a:pt x="1644" y="597"/>
                  </a:cubicBezTo>
                  <a:cubicBezTo>
                    <a:pt x="1650" y="595"/>
                    <a:pt x="1647" y="600"/>
                    <a:pt x="1665" y="597"/>
                  </a:cubicBezTo>
                  <a:cubicBezTo>
                    <a:pt x="1667" y="598"/>
                    <a:pt x="1667" y="598"/>
                    <a:pt x="1667" y="598"/>
                  </a:cubicBezTo>
                  <a:cubicBezTo>
                    <a:pt x="1662" y="600"/>
                    <a:pt x="1662" y="600"/>
                    <a:pt x="1662" y="600"/>
                  </a:cubicBezTo>
                  <a:cubicBezTo>
                    <a:pt x="1660" y="601"/>
                    <a:pt x="1660" y="601"/>
                    <a:pt x="1660" y="601"/>
                  </a:cubicBezTo>
                  <a:cubicBezTo>
                    <a:pt x="1662" y="603"/>
                    <a:pt x="1662" y="603"/>
                    <a:pt x="1662" y="603"/>
                  </a:cubicBezTo>
                  <a:cubicBezTo>
                    <a:pt x="1673" y="599"/>
                    <a:pt x="1673" y="599"/>
                    <a:pt x="1673" y="599"/>
                  </a:cubicBezTo>
                  <a:cubicBezTo>
                    <a:pt x="1679" y="599"/>
                    <a:pt x="1679" y="599"/>
                    <a:pt x="1679" y="599"/>
                  </a:cubicBezTo>
                  <a:cubicBezTo>
                    <a:pt x="1683" y="595"/>
                    <a:pt x="1685" y="599"/>
                    <a:pt x="1693" y="596"/>
                  </a:cubicBezTo>
                  <a:cubicBezTo>
                    <a:pt x="1705" y="594"/>
                    <a:pt x="1705" y="594"/>
                    <a:pt x="1705" y="594"/>
                  </a:cubicBezTo>
                  <a:cubicBezTo>
                    <a:pt x="1724" y="590"/>
                    <a:pt x="1724" y="590"/>
                    <a:pt x="1724" y="590"/>
                  </a:cubicBezTo>
                  <a:cubicBezTo>
                    <a:pt x="1733" y="593"/>
                    <a:pt x="1733" y="593"/>
                    <a:pt x="1733" y="593"/>
                  </a:cubicBezTo>
                  <a:cubicBezTo>
                    <a:pt x="1738" y="596"/>
                    <a:pt x="1738" y="596"/>
                    <a:pt x="1738" y="596"/>
                  </a:cubicBezTo>
                  <a:cubicBezTo>
                    <a:pt x="1740" y="596"/>
                    <a:pt x="1740" y="596"/>
                    <a:pt x="1740" y="596"/>
                  </a:cubicBezTo>
                  <a:cubicBezTo>
                    <a:pt x="1740" y="594"/>
                    <a:pt x="1740" y="594"/>
                    <a:pt x="1740" y="594"/>
                  </a:cubicBezTo>
                  <a:cubicBezTo>
                    <a:pt x="1740" y="596"/>
                    <a:pt x="1734" y="591"/>
                    <a:pt x="1742" y="596"/>
                  </a:cubicBezTo>
                  <a:cubicBezTo>
                    <a:pt x="1743" y="593"/>
                    <a:pt x="1743" y="593"/>
                    <a:pt x="1743" y="593"/>
                  </a:cubicBezTo>
                  <a:cubicBezTo>
                    <a:pt x="1747" y="592"/>
                    <a:pt x="1747" y="592"/>
                    <a:pt x="1747" y="592"/>
                  </a:cubicBezTo>
                  <a:cubicBezTo>
                    <a:pt x="1750" y="593"/>
                    <a:pt x="1750" y="593"/>
                    <a:pt x="1750" y="593"/>
                  </a:cubicBezTo>
                  <a:cubicBezTo>
                    <a:pt x="1755" y="591"/>
                    <a:pt x="1755" y="591"/>
                    <a:pt x="1755" y="591"/>
                  </a:cubicBezTo>
                  <a:cubicBezTo>
                    <a:pt x="1757" y="592"/>
                    <a:pt x="1757" y="592"/>
                    <a:pt x="1757" y="592"/>
                  </a:cubicBezTo>
                  <a:cubicBezTo>
                    <a:pt x="1772" y="589"/>
                    <a:pt x="1772" y="589"/>
                    <a:pt x="1772" y="589"/>
                  </a:cubicBezTo>
                  <a:cubicBezTo>
                    <a:pt x="1775" y="590"/>
                    <a:pt x="1775" y="590"/>
                    <a:pt x="1775" y="590"/>
                  </a:cubicBezTo>
                  <a:cubicBezTo>
                    <a:pt x="1773" y="592"/>
                    <a:pt x="1773" y="592"/>
                    <a:pt x="1773" y="592"/>
                  </a:cubicBezTo>
                  <a:cubicBezTo>
                    <a:pt x="1778" y="593"/>
                    <a:pt x="1778" y="593"/>
                    <a:pt x="1778" y="593"/>
                  </a:cubicBezTo>
                  <a:cubicBezTo>
                    <a:pt x="1775" y="596"/>
                    <a:pt x="1775" y="596"/>
                    <a:pt x="1775" y="596"/>
                  </a:cubicBezTo>
                  <a:cubicBezTo>
                    <a:pt x="1767" y="596"/>
                    <a:pt x="1767" y="596"/>
                    <a:pt x="1767" y="596"/>
                  </a:cubicBezTo>
                  <a:cubicBezTo>
                    <a:pt x="1767" y="596"/>
                    <a:pt x="1767" y="596"/>
                    <a:pt x="1767" y="596"/>
                  </a:cubicBezTo>
                  <a:cubicBezTo>
                    <a:pt x="1761" y="596"/>
                    <a:pt x="1761" y="596"/>
                    <a:pt x="1761" y="596"/>
                  </a:cubicBezTo>
                  <a:cubicBezTo>
                    <a:pt x="1762" y="599"/>
                    <a:pt x="1762" y="599"/>
                    <a:pt x="1762" y="599"/>
                  </a:cubicBezTo>
                  <a:cubicBezTo>
                    <a:pt x="1756" y="599"/>
                    <a:pt x="1756" y="599"/>
                    <a:pt x="1756" y="599"/>
                  </a:cubicBezTo>
                  <a:cubicBezTo>
                    <a:pt x="1748" y="603"/>
                    <a:pt x="1748" y="603"/>
                    <a:pt x="1748" y="603"/>
                  </a:cubicBezTo>
                  <a:cubicBezTo>
                    <a:pt x="1736" y="608"/>
                    <a:pt x="1736" y="608"/>
                    <a:pt x="1736" y="608"/>
                  </a:cubicBezTo>
                  <a:cubicBezTo>
                    <a:pt x="1734" y="607"/>
                    <a:pt x="1734" y="607"/>
                    <a:pt x="1734" y="607"/>
                  </a:cubicBezTo>
                  <a:cubicBezTo>
                    <a:pt x="1733" y="607"/>
                    <a:pt x="1733" y="607"/>
                    <a:pt x="1733" y="607"/>
                  </a:cubicBezTo>
                  <a:cubicBezTo>
                    <a:pt x="1732" y="609"/>
                    <a:pt x="1732" y="609"/>
                    <a:pt x="1732" y="609"/>
                  </a:cubicBezTo>
                  <a:cubicBezTo>
                    <a:pt x="1729" y="608"/>
                    <a:pt x="1729" y="608"/>
                    <a:pt x="1729" y="608"/>
                  </a:cubicBezTo>
                  <a:cubicBezTo>
                    <a:pt x="1727" y="609"/>
                    <a:pt x="1727" y="609"/>
                    <a:pt x="1727" y="609"/>
                  </a:cubicBezTo>
                  <a:cubicBezTo>
                    <a:pt x="1729" y="610"/>
                    <a:pt x="1729" y="610"/>
                    <a:pt x="1729" y="610"/>
                  </a:cubicBezTo>
                  <a:cubicBezTo>
                    <a:pt x="1720" y="612"/>
                    <a:pt x="1720" y="612"/>
                    <a:pt x="1720" y="612"/>
                  </a:cubicBezTo>
                  <a:cubicBezTo>
                    <a:pt x="1715" y="616"/>
                    <a:pt x="1715" y="616"/>
                    <a:pt x="1715" y="616"/>
                  </a:cubicBezTo>
                  <a:cubicBezTo>
                    <a:pt x="1702" y="620"/>
                    <a:pt x="1702" y="620"/>
                    <a:pt x="1702" y="620"/>
                  </a:cubicBezTo>
                  <a:cubicBezTo>
                    <a:pt x="1701" y="619"/>
                    <a:pt x="1701" y="619"/>
                    <a:pt x="1701" y="619"/>
                  </a:cubicBezTo>
                  <a:cubicBezTo>
                    <a:pt x="1700" y="621"/>
                    <a:pt x="1700" y="621"/>
                    <a:pt x="1700" y="621"/>
                  </a:cubicBezTo>
                  <a:cubicBezTo>
                    <a:pt x="1703" y="620"/>
                    <a:pt x="1699" y="621"/>
                    <a:pt x="1699" y="618"/>
                  </a:cubicBezTo>
                  <a:cubicBezTo>
                    <a:pt x="1694" y="621"/>
                    <a:pt x="1694" y="621"/>
                    <a:pt x="1694" y="621"/>
                  </a:cubicBezTo>
                  <a:cubicBezTo>
                    <a:pt x="1693" y="620"/>
                    <a:pt x="1693" y="620"/>
                    <a:pt x="1693" y="620"/>
                  </a:cubicBezTo>
                  <a:cubicBezTo>
                    <a:pt x="1692" y="622"/>
                    <a:pt x="1692" y="622"/>
                    <a:pt x="1692" y="622"/>
                  </a:cubicBezTo>
                  <a:cubicBezTo>
                    <a:pt x="1693" y="626"/>
                    <a:pt x="1693" y="626"/>
                    <a:pt x="1693" y="626"/>
                  </a:cubicBezTo>
                  <a:cubicBezTo>
                    <a:pt x="1689" y="629"/>
                    <a:pt x="1708" y="630"/>
                    <a:pt x="1687" y="627"/>
                  </a:cubicBezTo>
                  <a:cubicBezTo>
                    <a:pt x="1691" y="629"/>
                    <a:pt x="1691" y="629"/>
                    <a:pt x="1691" y="629"/>
                  </a:cubicBezTo>
                  <a:cubicBezTo>
                    <a:pt x="1696" y="629"/>
                    <a:pt x="1696" y="629"/>
                    <a:pt x="1696" y="629"/>
                  </a:cubicBezTo>
                  <a:cubicBezTo>
                    <a:pt x="1697" y="628"/>
                    <a:pt x="1697" y="628"/>
                    <a:pt x="1697" y="628"/>
                  </a:cubicBezTo>
                  <a:cubicBezTo>
                    <a:pt x="1700" y="628"/>
                    <a:pt x="1698" y="625"/>
                    <a:pt x="1704" y="624"/>
                  </a:cubicBezTo>
                  <a:cubicBezTo>
                    <a:pt x="1706" y="625"/>
                    <a:pt x="1706" y="625"/>
                    <a:pt x="1706" y="625"/>
                  </a:cubicBezTo>
                  <a:cubicBezTo>
                    <a:pt x="1707" y="624"/>
                    <a:pt x="1707" y="624"/>
                    <a:pt x="1707" y="624"/>
                  </a:cubicBezTo>
                  <a:cubicBezTo>
                    <a:pt x="1712" y="625"/>
                    <a:pt x="1712" y="625"/>
                    <a:pt x="1712" y="625"/>
                  </a:cubicBezTo>
                  <a:cubicBezTo>
                    <a:pt x="1716" y="623"/>
                    <a:pt x="1716" y="623"/>
                    <a:pt x="1716" y="623"/>
                  </a:cubicBezTo>
                  <a:cubicBezTo>
                    <a:pt x="1719" y="624"/>
                    <a:pt x="1719" y="624"/>
                    <a:pt x="1719" y="624"/>
                  </a:cubicBezTo>
                  <a:cubicBezTo>
                    <a:pt x="1719" y="626"/>
                    <a:pt x="1719" y="626"/>
                    <a:pt x="1719" y="626"/>
                  </a:cubicBezTo>
                  <a:cubicBezTo>
                    <a:pt x="1717" y="629"/>
                    <a:pt x="1717" y="629"/>
                    <a:pt x="1717" y="629"/>
                  </a:cubicBezTo>
                  <a:cubicBezTo>
                    <a:pt x="1709" y="629"/>
                    <a:pt x="1709" y="629"/>
                    <a:pt x="1709" y="629"/>
                  </a:cubicBezTo>
                  <a:cubicBezTo>
                    <a:pt x="1705" y="632"/>
                    <a:pt x="1705" y="632"/>
                    <a:pt x="1705" y="632"/>
                  </a:cubicBezTo>
                  <a:cubicBezTo>
                    <a:pt x="1701" y="634"/>
                    <a:pt x="1701" y="634"/>
                    <a:pt x="1701" y="634"/>
                  </a:cubicBezTo>
                  <a:cubicBezTo>
                    <a:pt x="1700" y="633"/>
                    <a:pt x="1700" y="633"/>
                    <a:pt x="1700" y="633"/>
                  </a:cubicBezTo>
                  <a:cubicBezTo>
                    <a:pt x="1695" y="632"/>
                    <a:pt x="1695" y="632"/>
                    <a:pt x="1695" y="632"/>
                  </a:cubicBezTo>
                  <a:cubicBezTo>
                    <a:pt x="1693" y="632"/>
                    <a:pt x="1693" y="632"/>
                    <a:pt x="1693" y="632"/>
                  </a:cubicBezTo>
                  <a:cubicBezTo>
                    <a:pt x="1692" y="633"/>
                    <a:pt x="1692" y="633"/>
                    <a:pt x="1692" y="633"/>
                  </a:cubicBezTo>
                  <a:cubicBezTo>
                    <a:pt x="1696" y="636"/>
                    <a:pt x="1696" y="636"/>
                    <a:pt x="1696" y="636"/>
                  </a:cubicBezTo>
                  <a:cubicBezTo>
                    <a:pt x="1693" y="638"/>
                    <a:pt x="1693" y="638"/>
                    <a:pt x="1693" y="638"/>
                  </a:cubicBezTo>
                  <a:cubicBezTo>
                    <a:pt x="1687" y="638"/>
                    <a:pt x="1687" y="638"/>
                    <a:pt x="1687" y="638"/>
                  </a:cubicBezTo>
                  <a:cubicBezTo>
                    <a:pt x="1683" y="640"/>
                    <a:pt x="1683" y="640"/>
                    <a:pt x="1683" y="640"/>
                  </a:cubicBezTo>
                  <a:cubicBezTo>
                    <a:pt x="1680" y="640"/>
                    <a:pt x="1688" y="635"/>
                    <a:pt x="1678" y="642"/>
                  </a:cubicBezTo>
                  <a:cubicBezTo>
                    <a:pt x="1678" y="643"/>
                    <a:pt x="1678" y="643"/>
                    <a:pt x="1678" y="643"/>
                  </a:cubicBezTo>
                  <a:cubicBezTo>
                    <a:pt x="1684" y="642"/>
                    <a:pt x="1684" y="642"/>
                    <a:pt x="1684" y="642"/>
                  </a:cubicBezTo>
                  <a:cubicBezTo>
                    <a:pt x="1679" y="645"/>
                    <a:pt x="1679" y="645"/>
                    <a:pt x="1679" y="645"/>
                  </a:cubicBezTo>
                  <a:cubicBezTo>
                    <a:pt x="1681" y="646"/>
                    <a:pt x="1681" y="646"/>
                    <a:pt x="1681" y="646"/>
                  </a:cubicBezTo>
                  <a:cubicBezTo>
                    <a:pt x="1686" y="645"/>
                    <a:pt x="1686" y="645"/>
                    <a:pt x="1686" y="645"/>
                  </a:cubicBezTo>
                  <a:cubicBezTo>
                    <a:pt x="1686" y="647"/>
                    <a:pt x="1679" y="644"/>
                    <a:pt x="1687" y="648"/>
                  </a:cubicBezTo>
                  <a:cubicBezTo>
                    <a:pt x="1683" y="648"/>
                    <a:pt x="1683" y="648"/>
                    <a:pt x="1683" y="648"/>
                  </a:cubicBezTo>
                  <a:cubicBezTo>
                    <a:pt x="1683" y="649"/>
                    <a:pt x="1683" y="649"/>
                    <a:pt x="1683" y="649"/>
                  </a:cubicBezTo>
                  <a:cubicBezTo>
                    <a:pt x="1684" y="650"/>
                    <a:pt x="1684" y="650"/>
                    <a:pt x="1684" y="650"/>
                  </a:cubicBezTo>
                  <a:cubicBezTo>
                    <a:pt x="1681" y="649"/>
                    <a:pt x="1681" y="649"/>
                    <a:pt x="1681" y="649"/>
                  </a:cubicBezTo>
                  <a:cubicBezTo>
                    <a:pt x="1680" y="650"/>
                    <a:pt x="1680" y="650"/>
                    <a:pt x="1680" y="650"/>
                  </a:cubicBezTo>
                  <a:cubicBezTo>
                    <a:pt x="1677" y="646"/>
                    <a:pt x="1677" y="646"/>
                    <a:pt x="1677" y="646"/>
                  </a:cubicBezTo>
                  <a:cubicBezTo>
                    <a:pt x="1673" y="645"/>
                    <a:pt x="1673" y="645"/>
                    <a:pt x="1673" y="645"/>
                  </a:cubicBezTo>
                  <a:cubicBezTo>
                    <a:pt x="1676" y="644"/>
                    <a:pt x="1676" y="644"/>
                    <a:pt x="1676" y="644"/>
                  </a:cubicBezTo>
                  <a:cubicBezTo>
                    <a:pt x="1675" y="643"/>
                    <a:pt x="1673" y="650"/>
                    <a:pt x="1677" y="642"/>
                  </a:cubicBezTo>
                  <a:cubicBezTo>
                    <a:pt x="1670" y="642"/>
                    <a:pt x="1670" y="642"/>
                    <a:pt x="1670" y="642"/>
                  </a:cubicBezTo>
                  <a:cubicBezTo>
                    <a:pt x="1669" y="643"/>
                    <a:pt x="1669" y="643"/>
                    <a:pt x="1669" y="643"/>
                  </a:cubicBezTo>
                  <a:cubicBezTo>
                    <a:pt x="1660" y="644"/>
                    <a:pt x="1660" y="644"/>
                    <a:pt x="1660" y="644"/>
                  </a:cubicBezTo>
                  <a:cubicBezTo>
                    <a:pt x="1657" y="647"/>
                    <a:pt x="1657" y="647"/>
                    <a:pt x="1657" y="647"/>
                  </a:cubicBezTo>
                  <a:cubicBezTo>
                    <a:pt x="1657" y="648"/>
                    <a:pt x="1657" y="648"/>
                    <a:pt x="1657" y="648"/>
                  </a:cubicBezTo>
                  <a:cubicBezTo>
                    <a:pt x="1656" y="647"/>
                    <a:pt x="1656" y="647"/>
                    <a:pt x="1656" y="647"/>
                  </a:cubicBezTo>
                  <a:cubicBezTo>
                    <a:pt x="1653" y="650"/>
                    <a:pt x="1653" y="650"/>
                    <a:pt x="1653" y="650"/>
                  </a:cubicBezTo>
                  <a:cubicBezTo>
                    <a:pt x="1648" y="657"/>
                    <a:pt x="1652" y="647"/>
                    <a:pt x="1640" y="652"/>
                  </a:cubicBezTo>
                  <a:cubicBezTo>
                    <a:pt x="1641" y="651"/>
                    <a:pt x="1641" y="651"/>
                    <a:pt x="1641" y="651"/>
                  </a:cubicBezTo>
                  <a:cubicBezTo>
                    <a:pt x="1640" y="650"/>
                    <a:pt x="1640" y="650"/>
                    <a:pt x="1640" y="650"/>
                  </a:cubicBezTo>
                  <a:cubicBezTo>
                    <a:pt x="1628" y="654"/>
                    <a:pt x="1628" y="654"/>
                    <a:pt x="1628" y="654"/>
                  </a:cubicBezTo>
                  <a:cubicBezTo>
                    <a:pt x="1627" y="654"/>
                    <a:pt x="1635" y="650"/>
                    <a:pt x="1625" y="655"/>
                  </a:cubicBezTo>
                  <a:cubicBezTo>
                    <a:pt x="1625" y="657"/>
                    <a:pt x="1625" y="657"/>
                    <a:pt x="1625" y="657"/>
                  </a:cubicBezTo>
                  <a:cubicBezTo>
                    <a:pt x="1627" y="658"/>
                    <a:pt x="1627" y="658"/>
                    <a:pt x="1627" y="658"/>
                  </a:cubicBezTo>
                  <a:cubicBezTo>
                    <a:pt x="1629" y="657"/>
                    <a:pt x="1629" y="657"/>
                    <a:pt x="1629" y="657"/>
                  </a:cubicBezTo>
                  <a:cubicBezTo>
                    <a:pt x="1649" y="658"/>
                    <a:pt x="1649" y="658"/>
                    <a:pt x="1649" y="658"/>
                  </a:cubicBezTo>
                  <a:cubicBezTo>
                    <a:pt x="1650" y="658"/>
                    <a:pt x="1650" y="658"/>
                    <a:pt x="1650" y="658"/>
                  </a:cubicBezTo>
                  <a:cubicBezTo>
                    <a:pt x="1651" y="657"/>
                    <a:pt x="1651" y="657"/>
                    <a:pt x="1651" y="657"/>
                  </a:cubicBezTo>
                  <a:cubicBezTo>
                    <a:pt x="1650" y="655"/>
                    <a:pt x="1650" y="655"/>
                    <a:pt x="1650" y="655"/>
                  </a:cubicBezTo>
                  <a:cubicBezTo>
                    <a:pt x="1651" y="655"/>
                    <a:pt x="1654" y="657"/>
                    <a:pt x="1653" y="654"/>
                  </a:cubicBezTo>
                  <a:cubicBezTo>
                    <a:pt x="1649" y="652"/>
                    <a:pt x="1649" y="652"/>
                    <a:pt x="1649" y="652"/>
                  </a:cubicBezTo>
                  <a:cubicBezTo>
                    <a:pt x="1658" y="651"/>
                    <a:pt x="1658" y="651"/>
                    <a:pt x="1658" y="651"/>
                  </a:cubicBezTo>
                  <a:cubicBezTo>
                    <a:pt x="1656" y="653"/>
                    <a:pt x="1656" y="653"/>
                    <a:pt x="1656" y="653"/>
                  </a:cubicBezTo>
                  <a:cubicBezTo>
                    <a:pt x="1661" y="658"/>
                    <a:pt x="1661" y="658"/>
                    <a:pt x="1661" y="658"/>
                  </a:cubicBezTo>
                  <a:cubicBezTo>
                    <a:pt x="1663" y="657"/>
                    <a:pt x="1663" y="657"/>
                    <a:pt x="1663" y="657"/>
                  </a:cubicBezTo>
                  <a:cubicBezTo>
                    <a:pt x="1665" y="658"/>
                    <a:pt x="1665" y="658"/>
                    <a:pt x="1665" y="658"/>
                  </a:cubicBezTo>
                  <a:cubicBezTo>
                    <a:pt x="1665" y="657"/>
                    <a:pt x="1665" y="657"/>
                    <a:pt x="1665" y="657"/>
                  </a:cubicBezTo>
                  <a:cubicBezTo>
                    <a:pt x="1671" y="657"/>
                    <a:pt x="1671" y="657"/>
                    <a:pt x="1671" y="657"/>
                  </a:cubicBezTo>
                  <a:cubicBezTo>
                    <a:pt x="1670" y="658"/>
                    <a:pt x="1670" y="658"/>
                    <a:pt x="1670" y="658"/>
                  </a:cubicBezTo>
                  <a:cubicBezTo>
                    <a:pt x="1675" y="657"/>
                    <a:pt x="1675" y="657"/>
                    <a:pt x="1675" y="657"/>
                  </a:cubicBezTo>
                  <a:cubicBezTo>
                    <a:pt x="1673" y="655"/>
                    <a:pt x="1673" y="655"/>
                    <a:pt x="1673" y="655"/>
                  </a:cubicBezTo>
                  <a:cubicBezTo>
                    <a:pt x="1676" y="657"/>
                    <a:pt x="1676" y="657"/>
                    <a:pt x="1676" y="657"/>
                  </a:cubicBezTo>
                  <a:cubicBezTo>
                    <a:pt x="1677" y="657"/>
                    <a:pt x="1677" y="657"/>
                    <a:pt x="1677" y="657"/>
                  </a:cubicBezTo>
                  <a:cubicBezTo>
                    <a:pt x="1678" y="657"/>
                    <a:pt x="1678" y="657"/>
                    <a:pt x="1678" y="657"/>
                  </a:cubicBezTo>
                  <a:cubicBezTo>
                    <a:pt x="1679" y="656"/>
                    <a:pt x="1679" y="656"/>
                    <a:pt x="1679" y="656"/>
                  </a:cubicBezTo>
                  <a:cubicBezTo>
                    <a:pt x="1683" y="659"/>
                    <a:pt x="1683" y="659"/>
                    <a:pt x="1683" y="659"/>
                  </a:cubicBezTo>
                  <a:cubicBezTo>
                    <a:pt x="1685" y="658"/>
                    <a:pt x="1685" y="658"/>
                    <a:pt x="1685" y="658"/>
                  </a:cubicBezTo>
                  <a:cubicBezTo>
                    <a:pt x="1686" y="657"/>
                    <a:pt x="1686" y="657"/>
                    <a:pt x="1686" y="657"/>
                  </a:cubicBezTo>
                  <a:cubicBezTo>
                    <a:pt x="1687" y="658"/>
                    <a:pt x="1687" y="658"/>
                    <a:pt x="1687" y="658"/>
                  </a:cubicBezTo>
                  <a:cubicBezTo>
                    <a:pt x="1690" y="655"/>
                    <a:pt x="1690" y="655"/>
                    <a:pt x="1690" y="655"/>
                  </a:cubicBezTo>
                  <a:cubicBezTo>
                    <a:pt x="1689" y="653"/>
                    <a:pt x="1689" y="653"/>
                    <a:pt x="1689" y="653"/>
                  </a:cubicBezTo>
                  <a:cubicBezTo>
                    <a:pt x="1693" y="654"/>
                    <a:pt x="1693" y="654"/>
                    <a:pt x="1693" y="654"/>
                  </a:cubicBezTo>
                  <a:cubicBezTo>
                    <a:pt x="1694" y="653"/>
                    <a:pt x="1694" y="653"/>
                    <a:pt x="1694" y="653"/>
                  </a:cubicBezTo>
                  <a:cubicBezTo>
                    <a:pt x="1700" y="654"/>
                    <a:pt x="1681" y="660"/>
                    <a:pt x="1700" y="653"/>
                  </a:cubicBezTo>
                  <a:cubicBezTo>
                    <a:pt x="1704" y="652"/>
                    <a:pt x="1704" y="652"/>
                    <a:pt x="1704" y="652"/>
                  </a:cubicBezTo>
                  <a:cubicBezTo>
                    <a:pt x="1729" y="648"/>
                    <a:pt x="1729" y="648"/>
                    <a:pt x="1729" y="648"/>
                  </a:cubicBezTo>
                  <a:cubicBezTo>
                    <a:pt x="1743" y="645"/>
                    <a:pt x="1743" y="645"/>
                    <a:pt x="1743" y="645"/>
                  </a:cubicBezTo>
                  <a:cubicBezTo>
                    <a:pt x="1767" y="644"/>
                    <a:pt x="1767" y="644"/>
                    <a:pt x="1767" y="644"/>
                  </a:cubicBezTo>
                  <a:cubicBezTo>
                    <a:pt x="1769" y="644"/>
                    <a:pt x="1769" y="644"/>
                    <a:pt x="1769" y="644"/>
                  </a:cubicBezTo>
                  <a:cubicBezTo>
                    <a:pt x="1764" y="647"/>
                    <a:pt x="1764" y="647"/>
                    <a:pt x="1764" y="647"/>
                  </a:cubicBezTo>
                  <a:cubicBezTo>
                    <a:pt x="1751" y="650"/>
                    <a:pt x="1751" y="650"/>
                    <a:pt x="1751" y="650"/>
                  </a:cubicBezTo>
                  <a:cubicBezTo>
                    <a:pt x="1745" y="653"/>
                    <a:pt x="1745" y="653"/>
                    <a:pt x="1745" y="653"/>
                  </a:cubicBezTo>
                  <a:cubicBezTo>
                    <a:pt x="1737" y="655"/>
                    <a:pt x="1737" y="655"/>
                    <a:pt x="1737" y="655"/>
                  </a:cubicBezTo>
                  <a:cubicBezTo>
                    <a:pt x="1736" y="661"/>
                    <a:pt x="1736" y="661"/>
                    <a:pt x="1736" y="661"/>
                  </a:cubicBezTo>
                  <a:cubicBezTo>
                    <a:pt x="1736" y="661"/>
                    <a:pt x="1736" y="661"/>
                    <a:pt x="1736" y="661"/>
                  </a:cubicBezTo>
                  <a:cubicBezTo>
                    <a:pt x="1743" y="658"/>
                    <a:pt x="1743" y="658"/>
                    <a:pt x="1743" y="658"/>
                  </a:cubicBezTo>
                  <a:cubicBezTo>
                    <a:pt x="1743" y="659"/>
                    <a:pt x="1743" y="659"/>
                    <a:pt x="1743" y="659"/>
                  </a:cubicBezTo>
                  <a:cubicBezTo>
                    <a:pt x="1736" y="664"/>
                    <a:pt x="1736" y="664"/>
                    <a:pt x="1736" y="664"/>
                  </a:cubicBezTo>
                  <a:cubicBezTo>
                    <a:pt x="1720" y="667"/>
                    <a:pt x="1720" y="667"/>
                    <a:pt x="1720" y="667"/>
                  </a:cubicBezTo>
                  <a:cubicBezTo>
                    <a:pt x="1712" y="670"/>
                    <a:pt x="1712" y="670"/>
                    <a:pt x="1712" y="670"/>
                  </a:cubicBezTo>
                  <a:cubicBezTo>
                    <a:pt x="1714" y="671"/>
                    <a:pt x="1714" y="671"/>
                    <a:pt x="1714" y="671"/>
                  </a:cubicBezTo>
                  <a:cubicBezTo>
                    <a:pt x="1714" y="671"/>
                    <a:pt x="1711" y="669"/>
                    <a:pt x="1713" y="673"/>
                  </a:cubicBezTo>
                  <a:cubicBezTo>
                    <a:pt x="1707" y="668"/>
                    <a:pt x="1707" y="668"/>
                    <a:pt x="1707" y="668"/>
                  </a:cubicBezTo>
                  <a:cubicBezTo>
                    <a:pt x="1706" y="670"/>
                    <a:pt x="1713" y="665"/>
                    <a:pt x="1704" y="670"/>
                  </a:cubicBezTo>
                  <a:cubicBezTo>
                    <a:pt x="1706" y="673"/>
                    <a:pt x="1706" y="673"/>
                    <a:pt x="1706" y="673"/>
                  </a:cubicBezTo>
                  <a:cubicBezTo>
                    <a:pt x="1702" y="674"/>
                    <a:pt x="1702" y="674"/>
                    <a:pt x="1702" y="674"/>
                  </a:cubicBezTo>
                  <a:cubicBezTo>
                    <a:pt x="1702" y="677"/>
                    <a:pt x="1702" y="677"/>
                    <a:pt x="1702" y="677"/>
                  </a:cubicBezTo>
                  <a:cubicBezTo>
                    <a:pt x="1698" y="677"/>
                    <a:pt x="1698" y="677"/>
                    <a:pt x="1698" y="677"/>
                  </a:cubicBezTo>
                  <a:cubicBezTo>
                    <a:pt x="1693" y="681"/>
                    <a:pt x="1693" y="681"/>
                    <a:pt x="1693" y="681"/>
                  </a:cubicBezTo>
                  <a:cubicBezTo>
                    <a:pt x="1688" y="682"/>
                    <a:pt x="1688" y="682"/>
                    <a:pt x="1688" y="682"/>
                  </a:cubicBezTo>
                  <a:cubicBezTo>
                    <a:pt x="1687" y="685"/>
                    <a:pt x="1687" y="685"/>
                    <a:pt x="1687" y="685"/>
                  </a:cubicBezTo>
                  <a:cubicBezTo>
                    <a:pt x="1688" y="686"/>
                    <a:pt x="1688" y="686"/>
                    <a:pt x="1688" y="686"/>
                  </a:cubicBezTo>
                  <a:cubicBezTo>
                    <a:pt x="1687" y="687"/>
                    <a:pt x="1687" y="687"/>
                    <a:pt x="1687" y="687"/>
                  </a:cubicBezTo>
                  <a:cubicBezTo>
                    <a:pt x="1677" y="684"/>
                    <a:pt x="1677" y="684"/>
                    <a:pt x="1677" y="684"/>
                  </a:cubicBezTo>
                  <a:cubicBezTo>
                    <a:pt x="1672" y="683"/>
                    <a:pt x="1693" y="690"/>
                    <a:pt x="1670" y="683"/>
                  </a:cubicBezTo>
                  <a:cubicBezTo>
                    <a:pt x="1665" y="685"/>
                    <a:pt x="1665" y="685"/>
                    <a:pt x="1665" y="685"/>
                  </a:cubicBezTo>
                  <a:cubicBezTo>
                    <a:pt x="1672" y="690"/>
                    <a:pt x="1672" y="690"/>
                    <a:pt x="1672" y="690"/>
                  </a:cubicBezTo>
                  <a:cubicBezTo>
                    <a:pt x="1673" y="692"/>
                    <a:pt x="1673" y="692"/>
                    <a:pt x="1673" y="692"/>
                  </a:cubicBezTo>
                  <a:cubicBezTo>
                    <a:pt x="1669" y="693"/>
                    <a:pt x="1669" y="693"/>
                    <a:pt x="1669" y="693"/>
                  </a:cubicBezTo>
                  <a:cubicBezTo>
                    <a:pt x="1664" y="690"/>
                    <a:pt x="1664" y="690"/>
                    <a:pt x="1664" y="690"/>
                  </a:cubicBezTo>
                  <a:cubicBezTo>
                    <a:pt x="1660" y="690"/>
                    <a:pt x="1660" y="690"/>
                    <a:pt x="1660" y="690"/>
                  </a:cubicBezTo>
                  <a:cubicBezTo>
                    <a:pt x="1659" y="690"/>
                    <a:pt x="1659" y="690"/>
                    <a:pt x="1659" y="690"/>
                  </a:cubicBezTo>
                  <a:cubicBezTo>
                    <a:pt x="1661" y="687"/>
                    <a:pt x="1661" y="687"/>
                    <a:pt x="1661" y="687"/>
                  </a:cubicBezTo>
                  <a:cubicBezTo>
                    <a:pt x="1653" y="688"/>
                    <a:pt x="1653" y="688"/>
                    <a:pt x="1653" y="688"/>
                  </a:cubicBezTo>
                  <a:cubicBezTo>
                    <a:pt x="1650" y="690"/>
                    <a:pt x="1650" y="690"/>
                    <a:pt x="1650" y="690"/>
                  </a:cubicBezTo>
                  <a:cubicBezTo>
                    <a:pt x="1639" y="690"/>
                    <a:pt x="1639" y="690"/>
                    <a:pt x="1639" y="690"/>
                  </a:cubicBezTo>
                  <a:cubicBezTo>
                    <a:pt x="1638" y="695"/>
                    <a:pt x="1638" y="695"/>
                    <a:pt x="1638" y="695"/>
                  </a:cubicBezTo>
                  <a:cubicBezTo>
                    <a:pt x="1638" y="695"/>
                    <a:pt x="1639" y="695"/>
                    <a:pt x="1640" y="695"/>
                  </a:cubicBezTo>
                  <a:cubicBezTo>
                    <a:pt x="1634" y="696"/>
                    <a:pt x="1634" y="696"/>
                    <a:pt x="1634" y="696"/>
                  </a:cubicBezTo>
                  <a:cubicBezTo>
                    <a:pt x="1636" y="696"/>
                    <a:pt x="1636" y="696"/>
                    <a:pt x="1636" y="696"/>
                  </a:cubicBezTo>
                  <a:cubicBezTo>
                    <a:pt x="1633" y="694"/>
                    <a:pt x="1633" y="694"/>
                    <a:pt x="1633" y="694"/>
                  </a:cubicBezTo>
                  <a:cubicBezTo>
                    <a:pt x="1630" y="694"/>
                    <a:pt x="1630" y="694"/>
                    <a:pt x="1630" y="694"/>
                  </a:cubicBezTo>
                  <a:cubicBezTo>
                    <a:pt x="1620" y="696"/>
                    <a:pt x="1620" y="696"/>
                    <a:pt x="1620" y="696"/>
                  </a:cubicBezTo>
                  <a:cubicBezTo>
                    <a:pt x="1613" y="699"/>
                    <a:pt x="1613" y="699"/>
                    <a:pt x="1613" y="699"/>
                  </a:cubicBezTo>
                  <a:cubicBezTo>
                    <a:pt x="1611" y="698"/>
                    <a:pt x="1611" y="698"/>
                    <a:pt x="1611" y="698"/>
                  </a:cubicBezTo>
                  <a:cubicBezTo>
                    <a:pt x="1597" y="702"/>
                    <a:pt x="1597" y="702"/>
                    <a:pt x="1597" y="702"/>
                  </a:cubicBezTo>
                  <a:cubicBezTo>
                    <a:pt x="1594" y="702"/>
                    <a:pt x="1594" y="702"/>
                    <a:pt x="1594" y="702"/>
                  </a:cubicBezTo>
                  <a:cubicBezTo>
                    <a:pt x="1594" y="701"/>
                    <a:pt x="1594" y="700"/>
                    <a:pt x="1597" y="701"/>
                  </a:cubicBezTo>
                  <a:cubicBezTo>
                    <a:pt x="1597" y="701"/>
                    <a:pt x="1597" y="701"/>
                    <a:pt x="1597" y="701"/>
                  </a:cubicBezTo>
                  <a:cubicBezTo>
                    <a:pt x="1596" y="699"/>
                    <a:pt x="1607" y="702"/>
                    <a:pt x="1593" y="699"/>
                  </a:cubicBezTo>
                  <a:cubicBezTo>
                    <a:pt x="1592" y="701"/>
                    <a:pt x="1592" y="701"/>
                    <a:pt x="1592" y="701"/>
                  </a:cubicBezTo>
                  <a:cubicBezTo>
                    <a:pt x="1589" y="700"/>
                    <a:pt x="1597" y="698"/>
                    <a:pt x="1589" y="702"/>
                  </a:cubicBezTo>
                  <a:cubicBezTo>
                    <a:pt x="1587" y="700"/>
                    <a:pt x="1587" y="700"/>
                    <a:pt x="1587" y="700"/>
                  </a:cubicBezTo>
                  <a:cubicBezTo>
                    <a:pt x="1587" y="703"/>
                    <a:pt x="1587" y="703"/>
                    <a:pt x="1587" y="703"/>
                  </a:cubicBezTo>
                  <a:cubicBezTo>
                    <a:pt x="1586" y="702"/>
                    <a:pt x="1586" y="702"/>
                    <a:pt x="1586" y="702"/>
                  </a:cubicBezTo>
                  <a:cubicBezTo>
                    <a:pt x="1582" y="703"/>
                    <a:pt x="1582" y="703"/>
                    <a:pt x="1582" y="703"/>
                  </a:cubicBezTo>
                  <a:cubicBezTo>
                    <a:pt x="1581" y="705"/>
                    <a:pt x="1581" y="705"/>
                    <a:pt x="1581" y="705"/>
                  </a:cubicBezTo>
                  <a:cubicBezTo>
                    <a:pt x="1582" y="705"/>
                    <a:pt x="1583" y="704"/>
                    <a:pt x="1581" y="702"/>
                  </a:cubicBezTo>
                  <a:cubicBezTo>
                    <a:pt x="1577" y="704"/>
                    <a:pt x="1577" y="704"/>
                    <a:pt x="1577" y="704"/>
                  </a:cubicBezTo>
                  <a:cubicBezTo>
                    <a:pt x="1572" y="705"/>
                    <a:pt x="1572" y="705"/>
                    <a:pt x="1572" y="705"/>
                  </a:cubicBezTo>
                  <a:cubicBezTo>
                    <a:pt x="1570" y="707"/>
                    <a:pt x="1570" y="707"/>
                    <a:pt x="1570" y="707"/>
                  </a:cubicBezTo>
                  <a:cubicBezTo>
                    <a:pt x="1566" y="707"/>
                    <a:pt x="1566" y="707"/>
                    <a:pt x="1566" y="707"/>
                  </a:cubicBezTo>
                  <a:cubicBezTo>
                    <a:pt x="1561" y="709"/>
                    <a:pt x="1561" y="709"/>
                    <a:pt x="1561" y="709"/>
                  </a:cubicBezTo>
                  <a:cubicBezTo>
                    <a:pt x="1559" y="708"/>
                    <a:pt x="1559" y="708"/>
                    <a:pt x="1559" y="708"/>
                  </a:cubicBezTo>
                  <a:cubicBezTo>
                    <a:pt x="1557" y="710"/>
                    <a:pt x="1571" y="706"/>
                    <a:pt x="1554" y="709"/>
                  </a:cubicBezTo>
                  <a:cubicBezTo>
                    <a:pt x="1553" y="710"/>
                    <a:pt x="1556" y="710"/>
                    <a:pt x="1554" y="711"/>
                  </a:cubicBezTo>
                  <a:cubicBezTo>
                    <a:pt x="1559" y="712"/>
                    <a:pt x="1559" y="712"/>
                    <a:pt x="1559" y="712"/>
                  </a:cubicBezTo>
                  <a:cubicBezTo>
                    <a:pt x="1555" y="715"/>
                    <a:pt x="1555" y="715"/>
                    <a:pt x="1555" y="715"/>
                  </a:cubicBezTo>
                  <a:cubicBezTo>
                    <a:pt x="1549" y="717"/>
                    <a:pt x="1549" y="717"/>
                    <a:pt x="1549" y="717"/>
                  </a:cubicBezTo>
                  <a:cubicBezTo>
                    <a:pt x="1548" y="718"/>
                    <a:pt x="1548" y="718"/>
                    <a:pt x="1548" y="718"/>
                  </a:cubicBezTo>
                  <a:cubicBezTo>
                    <a:pt x="1546" y="718"/>
                    <a:pt x="1546" y="718"/>
                    <a:pt x="1546" y="718"/>
                  </a:cubicBezTo>
                  <a:cubicBezTo>
                    <a:pt x="1541" y="725"/>
                    <a:pt x="1541" y="725"/>
                    <a:pt x="1541" y="725"/>
                  </a:cubicBezTo>
                  <a:cubicBezTo>
                    <a:pt x="1534" y="733"/>
                    <a:pt x="1534" y="733"/>
                    <a:pt x="1534" y="733"/>
                  </a:cubicBezTo>
                  <a:cubicBezTo>
                    <a:pt x="1536" y="735"/>
                    <a:pt x="1536" y="735"/>
                    <a:pt x="1536" y="735"/>
                  </a:cubicBezTo>
                  <a:cubicBezTo>
                    <a:pt x="1541" y="732"/>
                    <a:pt x="1541" y="732"/>
                    <a:pt x="1541" y="732"/>
                  </a:cubicBezTo>
                  <a:cubicBezTo>
                    <a:pt x="1548" y="733"/>
                    <a:pt x="1548" y="733"/>
                    <a:pt x="1548" y="733"/>
                  </a:cubicBezTo>
                  <a:cubicBezTo>
                    <a:pt x="1544" y="731"/>
                    <a:pt x="1544" y="731"/>
                    <a:pt x="1544" y="731"/>
                  </a:cubicBezTo>
                  <a:cubicBezTo>
                    <a:pt x="1545" y="730"/>
                    <a:pt x="1545" y="730"/>
                    <a:pt x="1545" y="730"/>
                  </a:cubicBezTo>
                  <a:cubicBezTo>
                    <a:pt x="1548" y="732"/>
                    <a:pt x="1548" y="732"/>
                    <a:pt x="1548" y="732"/>
                  </a:cubicBezTo>
                  <a:cubicBezTo>
                    <a:pt x="1559" y="728"/>
                    <a:pt x="1559" y="728"/>
                    <a:pt x="1559" y="728"/>
                  </a:cubicBezTo>
                  <a:cubicBezTo>
                    <a:pt x="1558" y="730"/>
                    <a:pt x="1558" y="730"/>
                    <a:pt x="1558" y="730"/>
                  </a:cubicBezTo>
                  <a:cubicBezTo>
                    <a:pt x="1566" y="730"/>
                    <a:pt x="1566" y="730"/>
                    <a:pt x="1566" y="730"/>
                  </a:cubicBezTo>
                  <a:cubicBezTo>
                    <a:pt x="1567" y="729"/>
                    <a:pt x="1567" y="729"/>
                    <a:pt x="1567" y="729"/>
                  </a:cubicBezTo>
                  <a:cubicBezTo>
                    <a:pt x="1562" y="728"/>
                    <a:pt x="1562" y="728"/>
                    <a:pt x="1562" y="728"/>
                  </a:cubicBezTo>
                  <a:cubicBezTo>
                    <a:pt x="1562" y="726"/>
                    <a:pt x="1562" y="726"/>
                    <a:pt x="1562" y="726"/>
                  </a:cubicBezTo>
                  <a:cubicBezTo>
                    <a:pt x="1567" y="723"/>
                    <a:pt x="1563" y="733"/>
                    <a:pt x="1568" y="723"/>
                  </a:cubicBezTo>
                  <a:cubicBezTo>
                    <a:pt x="1569" y="726"/>
                    <a:pt x="1569" y="726"/>
                    <a:pt x="1569" y="726"/>
                  </a:cubicBezTo>
                  <a:cubicBezTo>
                    <a:pt x="1578" y="726"/>
                    <a:pt x="1578" y="726"/>
                    <a:pt x="1578" y="726"/>
                  </a:cubicBezTo>
                  <a:cubicBezTo>
                    <a:pt x="1585" y="725"/>
                    <a:pt x="1585" y="725"/>
                    <a:pt x="1585" y="725"/>
                  </a:cubicBezTo>
                  <a:cubicBezTo>
                    <a:pt x="1583" y="723"/>
                    <a:pt x="1583" y="731"/>
                    <a:pt x="1585" y="723"/>
                  </a:cubicBezTo>
                  <a:cubicBezTo>
                    <a:pt x="1586" y="723"/>
                    <a:pt x="1586" y="723"/>
                    <a:pt x="1586" y="723"/>
                  </a:cubicBezTo>
                  <a:cubicBezTo>
                    <a:pt x="1586" y="724"/>
                    <a:pt x="1586" y="724"/>
                    <a:pt x="1586" y="724"/>
                  </a:cubicBezTo>
                  <a:cubicBezTo>
                    <a:pt x="1591" y="723"/>
                    <a:pt x="1591" y="723"/>
                    <a:pt x="1591" y="723"/>
                  </a:cubicBezTo>
                  <a:cubicBezTo>
                    <a:pt x="1591" y="722"/>
                    <a:pt x="1591" y="722"/>
                    <a:pt x="1591" y="722"/>
                  </a:cubicBezTo>
                  <a:cubicBezTo>
                    <a:pt x="1594" y="720"/>
                    <a:pt x="1597" y="723"/>
                    <a:pt x="1597" y="720"/>
                  </a:cubicBezTo>
                  <a:cubicBezTo>
                    <a:pt x="1597" y="721"/>
                    <a:pt x="1600" y="719"/>
                    <a:pt x="1597" y="722"/>
                  </a:cubicBezTo>
                  <a:cubicBezTo>
                    <a:pt x="1598" y="721"/>
                    <a:pt x="1598" y="724"/>
                    <a:pt x="1599" y="720"/>
                  </a:cubicBezTo>
                  <a:cubicBezTo>
                    <a:pt x="1599" y="719"/>
                    <a:pt x="1599" y="719"/>
                    <a:pt x="1599" y="719"/>
                  </a:cubicBezTo>
                  <a:cubicBezTo>
                    <a:pt x="1603" y="717"/>
                    <a:pt x="1603" y="717"/>
                    <a:pt x="1603" y="717"/>
                  </a:cubicBezTo>
                  <a:cubicBezTo>
                    <a:pt x="1602" y="715"/>
                    <a:pt x="1609" y="717"/>
                    <a:pt x="1601" y="715"/>
                  </a:cubicBezTo>
                  <a:cubicBezTo>
                    <a:pt x="1603" y="714"/>
                    <a:pt x="1603" y="714"/>
                    <a:pt x="1603" y="714"/>
                  </a:cubicBezTo>
                  <a:cubicBezTo>
                    <a:pt x="1605" y="717"/>
                    <a:pt x="1605" y="717"/>
                    <a:pt x="1605" y="717"/>
                  </a:cubicBezTo>
                  <a:cubicBezTo>
                    <a:pt x="1613" y="715"/>
                    <a:pt x="1613" y="715"/>
                    <a:pt x="1613" y="715"/>
                  </a:cubicBezTo>
                  <a:cubicBezTo>
                    <a:pt x="1614" y="717"/>
                    <a:pt x="1614" y="717"/>
                    <a:pt x="1614" y="717"/>
                  </a:cubicBezTo>
                  <a:cubicBezTo>
                    <a:pt x="1611" y="716"/>
                    <a:pt x="1611" y="716"/>
                    <a:pt x="1611" y="716"/>
                  </a:cubicBezTo>
                  <a:cubicBezTo>
                    <a:pt x="1611" y="718"/>
                    <a:pt x="1611" y="718"/>
                    <a:pt x="1611" y="718"/>
                  </a:cubicBezTo>
                  <a:cubicBezTo>
                    <a:pt x="1614" y="718"/>
                    <a:pt x="1614" y="718"/>
                    <a:pt x="1614" y="718"/>
                  </a:cubicBezTo>
                  <a:cubicBezTo>
                    <a:pt x="1617" y="715"/>
                    <a:pt x="1617" y="715"/>
                    <a:pt x="1617" y="715"/>
                  </a:cubicBezTo>
                  <a:cubicBezTo>
                    <a:pt x="1616" y="714"/>
                    <a:pt x="1615" y="717"/>
                    <a:pt x="1615" y="715"/>
                  </a:cubicBezTo>
                  <a:cubicBezTo>
                    <a:pt x="1615" y="714"/>
                    <a:pt x="1613" y="715"/>
                    <a:pt x="1615" y="714"/>
                  </a:cubicBezTo>
                  <a:cubicBezTo>
                    <a:pt x="1618" y="716"/>
                    <a:pt x="1618" y="716"/>
                    <a:pt x="1618" y="716"/>
                  </a:cubicBezTo>
                  <a:cubicBezTo>
                    <a:pt x="1623" y="718"/>
                    <a:pt x="1604" y="720"/>
                    <a:pt x="1624" y="712"/>
                  </a:cubicBezTo>
                  <a:cubicBezTo>
                    <a:pt x="1623" y="714"/>
                    <a:pt x="1623" y="714"/>
                    <a:pt x="1623" y="714"/>
                  </a:cubicBezTo>
                  <a:cubicBezTo>
                    <a:pt x="1625" y="714"/>
                    <a:pt x="1625" y="714"/>
                    <a:pt x="1625" y="714"/>
                  </a:cubicBezTo>
                  <a:cubicBezTo>
                    <a:pt x="1626" y="712"/>
                    <a:pt x="1626" y="712"/>
                    <a:pt x="1626" y="712"/>
                  </a:cubicBezTo>
                  <a:cubicBezTo>
                    <a:pt x="1639" y="708"/>
                    <a:pt x="1639" y="708"/>
                    <a:pt x="1639" y="708"/>
                  </a:cubicBezTo>
                  <a:cubicBezTo>
                    <a:pt x="1641" y="708"/>
                    <a:pt x="1641" y="703"/>
                    <a:pt x="1645" y="707"/>
                  </a:cubicBezTo>
                  <a:cubicBezTo>
                    <a:pt x="1639" y="704"/>
                    <a:pt x="1639" y="704"/>
                    <a:pt x="1639" y="704"/>
                  </a:cubicBezTo>
                  <a:cubicBezTo>
                    <a:pt x="1636" y="705"/>
                    <a:pt x="1636" y="705"/>
                    <a:pt x="1636" y="705"/>
                  </a:cubicBezTo>
                  <a:cubicBezTo>
                    <a:pt x="1635" y="703"/>
                    <a:pt x="1635" y="703"/>
                    <a:pt x="1635" y="703"/>
                  </a:cubicBezTo>
                  <a:cubicBezTo>
                    <a:pt x="1625" y="703"/>
                    <a:pt x="1625" y="703"/>
                    <a:pt x="1625" y="703"/>
                  </a:cubicBezTo>
                  <a:cubicBezTo>
                    <a:pt x="1625" y="704"/>
                    <a:pt x="1625" y="703"/>
                    <a:pt x="1624" y="701"/>
                  </a:cubicBezTo>
                  <a:cubicBezTo>
                    <a:pt x="1622" y="702"/>
                    <a:pt x="1623" y="707"/>
                    <a:pt x="1619" y="703"/>
                  </a:cubicBezTo>
                  <a:cubicBezTo>
                    <a:pt x="1617" y="701"/>
                    <a:pt x="1617" y="701"/>
                    <a:pt x="1617" y="701"/>
                  </a:cubicBezTo>
                  <a:cubicBezTo>
                    <a:pt x="1625" y="698"/>
                    <a:pt x="1625" y="698"/>
                    <a:pt x="1625" y="698"/>
                  </a:cubicBezTo>
                  <a:cubicBezTo>
                    <a:pt x="1627" y="699"/>
                    <a:pt x="1627" y="699"/>
                    <a:pt x="1627" y="699"/>
                  </a:cubicBezTo>
                  <a:cubicBezTo>
                    <a:pt x="1625" y="700"/>
                    <a:pt x="1629" y="701"/>
                    <a:pt x="1625" y="700"/>
                  </a:cubicBezTo>
                  <a:cubicBezTo>
                    <a:pt x="1630" y="702"/>
                    <a:pt x="1630" y="702"/>
                    <a:pt x="1630" y="702"/>
                  </a:cubicBezTo>
                  <a:cubicBezTo>
                    <a:pt x="1631" y="702"/>
                    <a:pt x="1631" y="702"/>
                    <a:pt x="1631" y="702"/>
                  </a:cubicBezTo>
                  <a:cubicBezTo>
                    <a:pt x="1630" y="700"/>
                    <a:pt x="1639" y="704"/>
                    <a:pt x="1629" y="699"/>
                  </a:cubicBezTo>
                  <a:cubicBezTo>
                    <a:pt x="1628" y="698"/>
                    <a:pt x="1628" y="698"/>
                    <a:pt x="1628" y="698"/>
                  </a:cubicBezTo>
                  <a:cubicBezTo>
                    <a:pt x="1629" y="697"/>
                    <a:pt x="1631" y="696"/>
                    <a:pt x="1631" y="697"/>
                  </a:cubicBezTo>
                  <a:cubicBezTo>
                    <a:pt x="1631" y="698"/>
                    <a:pt x="1631" y="698"/>
                    <a:pt x="1631" y="698"/>
                  </a:cubicBezTo>
                  <a:cubicBezTo>
                    <a:pt x="1637" y="703"/>
                    <a:pt x="1637" y="703"/>
                    <a:pt x="1637" y="703"/>
                  </a:cubicBezTo>
                  <a:cubicBezTo>
                    <a:pt x="1646" y="703"/>
                    <a:pt x="1646" y="703"/>
                    <a:pt x="1646" y="703"/>
                  </a:cubicBezTo>
                  <a:cubicBezTo>
                    <a:pt x="1645" y="707"/>
                    <a:pt x="1649" y="704"/>
                    <a:pt x="1651" y="705"/>
                  </a:cubicBezTo>
                  <a:cubicBezTo>
                    <a:pt x="1650" y="709"/>
                    <a:pt x="1650" y="709"/>
                    <a:pt x="1650" y="709"/>
                  </a:cubicBezTo>
                  <a:cubicBezTo>
                    <a:pt x="1651" y="712"/>
                    <a:pt x="1654" y="708"/>
                    <a:pt x="1654" y="711"/>
                  </a:cubicBezTo>
                  <a:cubicBezTo>
                    <a:pt x="1654" y="710"/>
                    <a:pt x="1654" y="710"/>
                    <a:pt x="1654" y="710"/>
                  </a:cubicBezTo>
                  <a:cubicBezTo>
                    <a:pt x="1655" y="711"/>
                    <a:pt x="1655" y="711"/>
                    <a:pt x="1655" y="711"/>
                  </a:cubicBezTo>
                  <a:cubicBezTo>
                    <a:pt x="1656" y="711"/>
                    <a:pt x="1656" y="711"/>
                    <a:pt x="1656" y="711"/>
                  </a:cubicBezTo>
                  <a:cubicBezTo>
                    <a:pt x="1657" y="710"/>
                    <a:pt x="1657" y="710"/>
                    <a:pt x="1657" y="710"/>
                  </a:cubicBezTo>
                  <a:cubicBezTo>
                    <a:pt x="1656" y="709"/>
                    <a:pt x="1656" y="709"/>
                    <a:pt x="1656" y="709"/>
                  </a:cubicBezTo>
                  <a:cubicBezTo>
                    <a:pt x="1665" y="710"/>
                    <a:pt x="1665" y="710"/>
                    <a:pt x="1665" y="710"/>
                  </a:cubicBezTo>
                  <a:cubicBezTo>
                    <a:pt x="1672" y="706"/>
                    <a:pt x="1672" y="706"/>
                    <a:pt x="1672" y="706"/>
                  </a:cubicBezTo>
                  <a:cubicBezTo>
                    <a:pt x="1681" y="704"/>
                    <a:pt x="1681" y="704"/>
                    <a:pt x="1681" y="704"/>
                  </a:cubicBezTo>
                  <a:cubicBezTo>
                    <a:pt x="1681" y="702"/>
                    <a:pt x="1677" y="707"/>
                    <a:pt x="1681" y="702"/>
                  </a:cubicBezTo>
                  <a:cubicBezTo>
                    <a:pt x="1686" y="703"/>
                    <a:pt x="1686" y="703"/>
                    <a:pt x="1686" y="703"/>
                  </a:cubicBezTo>
                  <a:cubicBezTo>
                    <a:pt x="1702" y="700"/>
                    <a:pt x="1702" y="700"/>
                    <a:pt x="1702" y="700"/>
                  </a:cubicBezTo>
                  <a:cubicBezTo>
                    <a:pt x="1702" y="701"/>
                    <a:pt x="1702" y="701"/>
                    <a:pt x="1702" y="701"/>
                  </a:cubicBezTo>
                  <a:cubicBezTo>
                    <a:pt x="1708" y="701"/>
                    <a:pt x="1708" y="701"/>
                    <a:pt x="1708" y="701"/>
                  </a:cubicBezTo>
                  <a:cubicBezTo>
                    <a:pt x="1711" y="702"/>
                    <a:pt x="1700" y="703"/>
                    <a:pt x="1711" y="699"/>
                  </a:cubicBezTo>
                  <a:cubicBezTo>
                    <a:pt x="1711" y="701"/>
                    <a:pt x="1711" y="701"/>
                    <a:pt x="1711" y="701"/>
                  </a:cubicBezTo>
                  <a:cubicBezTo>
                    <a:pt x="1718" y="700"/>
                    <a:pt x="1718" y="700"/>
                    <a:pt x="1718" y="700"/>
                  </a:cubicBezTo>
                  <a:cubicBezTo>
                    <a:pt x="1719" y="699"/>
                    <a:pt x="1719" y="699"/>
                    <a:pt x="1719" y="699"/>
                  </a:cubicBezTo>
                  <a:cubicBezTo>
                    <a:pt x="1716" y="697"/>
                    <a:pt x="1716" y="697"/>
                    <a:pt x="1716" y="697"/>
                  </a:cubicBezTo>
                  <a:cubicBezTo>
                    <a:pt x="1721" y="696"/>
                    <a:pt x="1721" y="696"/>
                    <a:pt x="1721" y="696"/>
                  </a:cubicBezTo>
                  <a:cubicBezTo>
                    <a:pt x="1722" y="697"/>
                    <a:pt x="1722" y="697"/>
                    <a:pt x="1722" y="697"/>
                  </a:cubicBezTo>
                  <a:cubicBezTo>
                    <a:pt x="1731" y="692"/>
                    <a:pt x="1731" y="692"/>
                    <a:pt x="1731" y="692"/>
                  </a:cubicBezTo>
                  <a:cubicBezTo>
                    <a:pt x="1734" y="693"/>
                    <a:pt x="1737" y="686"/>
                    <a:pt x="1739" y="693"/>
                  </a:cubicBezTo>
                  <a:cubicBezTo>
                    <a:pt x="1751" y="688"/>
                    <a:pt x="1751" y="688"/>
                    <a:pt x="1751" y="688"/>
                  </a:cubicBezTo>
                  <a:cubicBezTo>
                    <a:pt x="1752" y="686"/>
                    <a:pt x="1752" y="686"/>
                    <a:pt x="1752" y="686"/>
                  </a:cubicBezTo>
                  <a:cubicBezTo>
                    <a:pt x="1753" y="688"/>
                    <a:pt x="1753" y="688"/>
                    <a:pt x="1753" y="688"/>
                  </a:cubicBezTo>
                  <a:cubicBezTo>
                    <a:pt x="1756" y="687"/>
                    <a:pt x="1756" y="687"/>
                    <a:pt x="1756" y="687"/>
                  </a:cubicBezTo>
                  <a:cubicBezTo>
                    <a:pt x="1760" y="689"/>
                    <a:pt x="1760" y="689"/>
                    <a:pt x="1760" y="689"/>
                  </a:cubicBezTo>
                  <a:cubicBezTo>
                    <a:pt x="1765" y="693"/>
                    <a:pt x="1765" y="693"/>
                    <a:pt x="1765" y="693"/>
                  </a:cubicBezTo>
                  <a:cubicBezTo>
                    <a:pt x="1761" y="696"/>
                    <a:pt x="1761" y="696"/>
                    <a:pt x="1761" y="696"/>
                  </a:cubicBezTo>
                  <a:cubicBezTo>
                    <a:pt x="1758" y="695"/>
                    <a:pt x="1758" y="695"/>
                    <a:pt x="1758" y="695"/>
                  </a:cubicBezTo>
                  <a:cubicBezTo>
                    <a:pt x="1758" y="697"/>
                    <a:pt x="1754" y="693"/>
                    <a:pt x="1756" y="698"/>
                  </a:cubicBezTo>
                  <a:cubicBezTo>
                    <a:pt x="1755" y="697"/>
                    <a:pt x="1755" y="697"/>
                    <a:pt x="1755" y="697"/>
                  </a:cubicBezTo>
                  <a:cubicBezTo>
                    <a:pt x="1743" y="701"/>
                    <a:pt x="1743" y="701"/>
                    <a:pt x="1743" y="701"/>
                  </a:cubicBezTo>
                  <a:cubicBezTo>
                    <a:pt x="1742" y="704"/>
                    <a:pt x="1742" y="704"/>
                    <a:pt x="1742" y="704"/>
                  </a:cubicBezTo>
                  <a:cubicBezTo>
                    <a:pt x="1728" y="705"/>
                    <a:pt x="1728" y="705"/>
                    <a:pt x="1728" y="705"/>
                  </a:cubicBezTo>
                  <a:cubicBezTo>
                    <a:pt x="1726" y="708"/>
                    <a:pt x="1726" y="708"/>
                    <a:pt x="1726" y="708"/>
                  </a:cubicBezTo>
                  <a:cubicBezTo>
                    <a:pt x="1718" y="710"/>
                    <a:pt x="1718" y="710"/>
                    <a:pt x="1718" y="710"/>
                  </a:cubicBezTo>
                  <a:cubicBezTo>
                    <a:pt x="1715" y="712"/>
                    <a:pt x="1715" y="712"/>
                    <a:pt x="1715" y="712"/>
                  </a:cubicBezTo>
                  <a:cubicBezTo>
                    <a:pt x="1707" y="715"/>
                    <a:pt x="1707" y="715"/>
                    <a:pt x="1707" y="715"/>
                  </a:cubicBezTo>
                  <a:cubicBezTo>
                    <a:pt x="1707" y="718"/>
                    <a:pt x="1707" y="718"/>
                    <a:pt x="1707" y="718"/>
                  </a:cubicBezTo>
                  <a:cubicBezTo>
                    <a:pt x="1701" y="718"/>
                    <a:pt x="1701" y="718"/>
                    <a:pt x="1701" y="718"/>
                  </a:cubicBezTo>
                  <a:cubicBezTo>
                    <a:pt x="1701" y="718"/>
                    <a:pt x="1702" y="720"/>
                    <a:pt x="1701" y="717"/>
                  </a:cubicBezTo>
                  <a:cubicBezTo>
                    <a:pt x="1693" y="722"/>
                    <a:pt x="1693" y="722"/>
                    <a:pt x="1693" y="722"/>
                  </a:cubicBezTo>
                  <a:cubicBezTo>
                    <a:pt x="1690" y="722"/>
                    <a:pt x="1690" y="722"/>
                    <a:pt x="1690" y="722"/>
                  </a:cubicBezTo>
                  <a:cubicBezTo>
                    <a:pt x="1688" y="725"/>
                    <a:pt x="1688" y="725"/>
                    <a:pt x="1688" y="725"/>
                  </a:cubicBezTo>
                  <a:cubicBezTo>
                    <a:pt x="1687" y="722"/>
                    <a:pt x="1687" y="722"/>
                    <a:pt x="1687" y="722"/>
                  </a:cubicBezTo>
                  <a:cubicBezTo>
                    <a:pt x="1683" y="724"/>
                    <a:pt x="1683" y="724"/>
                    <a:pt x="1683" y="724"/>
                  </a:cubicBezTo>
                  <a:cubicBezTo>
                    <a:pt x="1683" y="724"/>
                    <a:pt x="1679" y="722"/>
                    <a:pt x="1683" y="727"/>
                  </a:cubicBezTo>
                  <a:cubicBezTo>
                    <a:pt x="1680" y="727"/>
                    <a:pt x="1680" y="727"/>
                    <a:pt x="1680" y="727"/>
                  </a:cubicBezTo>
                  <a:cubicBezTo>
                    <a:pt x="1679" y="729"/>
                    <a:pt x="1679" y="729"/>
                    <a:pt x="1679" y="729"/>
                  </a:cubicBezTo>
                  <a:cubicBezTo>
                    <a:pt x="1675" y="729"/>
                    <a:pt x="1675" y="729"/>
                    <a:pt x="1675" y="729"/>
                  </a:cubicBezTo>
                  <a:cubicBezTo>
                    <a:pt x="1673" y="732"/>
                    <a:pt x="1673" y="732"/>
                    <a:pt x="1673" y="732"/>
                  </a:cubicBezTo>
                  <a:cubicBezTo>
                    <a:pt x="1667" y="730"/>
                    <a:pt x="1667" y="730"/>
                    <a:pt x="1667" y="730"/>
                  </a:cubicBezTo>
                  <a:cubicBezTo>
                    <a:pt x="1662" y="731"/>
                    <a:pt x="1662" y="731"/>
                    <a:pt x="1662" y="731"/>
                  </a:cubicBezTo>
                  <a:cubicBezTo>
                    <a:pt x="1662" y="733"/>
                    <a:pt x="1662" y="733"/>
                    <a:pt x="1662" y="733"/>
                  </a:cubicBezTo>
                  <a:cubicBezTo>
                    <a:pt x="1667" y="736"/>
                    <a:pt x="1667" y="736"/>
                    <a:pt x="1667" y="736"/>
                  </a:cubicBezTo>
                  <a:cubicBezTo>
                    <a:pt x="1671" y="740"/>
                    <a:pt x="1671" y="740"/>
                    <a:pt x="1671" y="740"/>
                  </a:cubicBezTo>
                  <a:cubicBezTo>
                    <a:pt x="1668" y="742"/>
                    <a:pt x="1668" y="742"/>
                    <a:pt x="1668" y="742"/>
                  </a:cubicBezTo>
                  <a:cubicBezTo>
                    <a:pt x="1664" y="738"/>
                    <a:pt x="1664" y="738"/>
                    <a:pt x="1664" y="738"/>
                  </a:cubicBezTo>
                  <a:cubicBezTo>
                    <a:pt x="1645" y="741"/>
                    <a:pt x="1645" y="741"/>
                    <a:pt x="1645" y="741"/>
                  </a:cubicBezTo>
                  <a:cubicBezTo>
                    <a:pt x="1643" y="740"/>
                    <a:pt x="1643" y="740"/>
                    <a:pt x="1643" y="740"/>
                  </a:cubicBezTo>
                  <a:cubicBezTo>
                    <a:pt x="1631" y="743"/>
                    <a:pt x="1631" y="743"/>
                    <a:pt x="1631" y="743"/>
                  </a:cubicBezTo>
                  <a:cubicBezTo>
                    <a:pt x="1631" y="743"/>
                    <a:pt x="1631" y="743"/>
                    <a:pt x="1631" y="743"/>
                  </a:cubicBezTo>
                  <a:cubicBezTo>
                    <a:pt x="1625" y="743"/>
                    <a:pt x="1625" y="743"/>
                    <a:pt x="1625" y="743"/>
                  </a:cubicBezTo>
                  <a:cubicBezTo>
                    <a:pt x="1625" y="744"/>
                    <a:pt x="1625" y="744"/>
                    <a:pt x="1625" y="744"/>
                  </a:cubicBezTo>
                  <a:cubicBezTo>
                    <a:pt x="1622" y="743"/>
                    <a:pt x="1622" y="743"/>
                    <a:pt x="1622" y="743"/>
                  </a:cubicBezTo>
                  <a:cubicBezTo>
                    <a:pt x="1618" y="746"/>
                    <a:pt x="1618" y="746"/>
                    <a:pt x="1618" y="746"/>
                  </a:cubicBezTo>
                  <a:cubicBezTo>
                    <a:pt x="1618" y="746"/>
                    <a:pt x="1616" y="748"/>
                    <a:pt x="1616" y="745"/>
                  </a:cubicBezTo>
                  <a:cubicBezTo>
                    <a:pt x="1615" y="746"/>
                    <a:pt x="1615" y="746"/>
                    <a:pt x="1615" y="746"/>
                  </a:cubicBezTo>
                  <a:cubicBezTo>
                    <a:pt x="1602" y="748"/>
                    <a:pt x="1602" y="748"/>
                    <a:pt x="1602" y="748"/>
                  </a:cubicBezTo>
                  <a:cubicBezTo>
                    <a:pt x="1574" y="757"/>
                    <a:pt x="1574" y="757"/>
                    <a:pt x="1574" y="757"/>
                  </a:cubicBezTo>
                  <a:cubicBezTo>
                    <a:pt x="1569" y="760"/>
                    <a:pt x="1569" y="760"/>
                    <a:pt x="1569" y="760"/>
                  </a:cubicBezTo>
                  <a:cubicBezTo>
                    <a:pt x="1566" y="759"/>
                    <a:pt x="1566" y="759"/>
                    <a:pt x="1566" y="759"/>
                  </a:cubicBezTo>
                  <a:cubicBezTo>
                    <a:pt x="1563" y="760"/>
                    <a:pt x="1563" y="760"/>
                    <a:pt x="1563" y="760"/>
                  </a:cubicBezTo>
                  <a:cubicBezTo>
                    <a:pt x="1563" y="761"/>
                    <a:pt x="1563" y="761"/>
                    <a:pt x="1563" y="761"/>
                  </a:cubicBezTo>
                  <a:cubicBezTo>
                    <a:pt x="1565" y="762"/>
                    <a:pt x="1565" y="762"/>
                    <a:pt x="1565" y="762"/>
                  </a:cubicBezTo>
                  <a:cubicBezTo>
                    <a:pt x="1539" y="771"/>
                    <a:pt x="1539" y="771"/>
                    <a:pt x="1539" y="771"/>
                  </a:cubicBezTo>
                  <a:cubicBezTo>
                    <a:pt x="1531" y="775"/>
                    <a:pt x="1531" y="775"/>
                    <a:pt x="1531" y="775"/>
                  </a:cubicBezTo>
                  <a:cubicBezTo>
                    <a:pt x="1528" y="775"/>
                    <a:pt x="1528" y="775"/>
                    <a:pt x="1528" y="775"/>
                  </a:cubicBezTo>
                  <a:cubicBezTo>
                    <a:pt x="1527" y="777"/>
                    <a:pt x="1527" y="777"/>
                    <a:pt x="1527" y="777"/>
                  </a:cubicBezTo>
                  <a:cubicBezTo>
                    <a:pt x="1525" y="776"/>
                    <a:pt x="1525" y="776"/>
                    <a:pt x="1525" y="776"/>
                  </a:cubicBezTo>
                  <a:cubicBezTo>
                    <a:pt x="1519" y="779"/>
                    <a:pt x="1519" y="779"/>
                    <a:pt x="1519" y="779"/>
                  </a:cubicBezTo>
                  <a:cubicBezTo>
                    <a:pt x="1519" y="779"/>
                    <a:pt x="1521" y="781"/>
                    <a:pt x="1518" y="778"/>
                  </a:cubicBezTo>
                  <a:cubicBezTo>
                    <a:pt x="1502" y="782"/>
                    <a:pt x="1502" y="782"/>
                    <a:pt x="1502" y="782"/>
                  </a:cubicBezTo>
                  <a:cubicBezTo>
                    <a:pt x="1498" y="783"/>
                    <a:pt x="1498" y="783"/>
                    <a:pt x="1498" y="783"/>
                  </a:cubicBezTo>
                  <a:cubicBezTo>
                    <a:pt x="1486" y="787"/>
                    <a:pt x="1486" y="787"/>
                    <a:pt x="1486" y="787"/>
                  </a:cubicBezTo>
                  <a:cubicBezTo>
                    <a:pt x="1480" y="790"/>
                    <a:pt x="1480" y="790"/>
                    <a:pt x="1480" y="790"/>
                  </a:cubicBezTo>
                  <a:cubicBezTo>
                    <a:pt x="1465" y="805"/>
                    <a:pt x="1465" y="805"/>
                    <a:pt x="1465" y="805"/>
                  </a:cubicBezTo>
                  <a:cubicBezTo>
                    <a:pt x="1459" y="812"/>
                    <a:pt x="1459" y="812"/>
                    <a:pt x="1459" y="812"/>
                  </a:cubicBezTo>
                  <a:cubicBezTo>
                    <a:pt x="1454" y="816"/>
                    <a:pt x="1454" y="816"/>
                    <a:pt x="1454" y="816"/>
                  </a:cubicBezTo>
                  <a:cubicBezTo>
                    <a:pt x="1454" y="820"/>
                    <a:pt x="1467" y="802"/>
                    <a:pt x="1448" y="822"/>
                  </a:cubicBezTo>
                  <a:cubicBezTo>
                    <a:pt x="1440" y="828"/>
                    <a:pt x="1440" y="828"/>
                    <a:pt x="1440" y="828"/>
                  </a:cubicBezTo>
                  <a:cubicBezTo>
                    <a:pt x="1439" y="829"/>
                    <a:pt x="1439" y="829"/>
                    <a:pt x="1439" y="829"/>
                  </a:cubicBezTo>
                  <a:cubicBezTo>
                    <a:pt x="1440" y="830"/>
                    <a:pt x="1440" y="830"/>
                    <a:pt x="1440" y="830"/>
                  </a:cubicBezTo>
                  <a:cubicBezTo>
                    <a:pt x="1439" y="832"/>
                    <a:pt x="1439" y="832"/>
                    <a:pt x="1439" y="832"/>
                  </a:cubicBezTo>
                  <a:cubicBezTo>
                    <a:pt x="1438" y="831"/>
                    <a:pt x="1438" y="831"/>
                    <a:pt x="1438" y="831"/>
                  </a:cubicBezTo>
                  <a:cubicBezTo>
                    <a:pt x="1433" y="835"/>
                    <a:pt x="1433" y="835"/>
                    <a:pt x="1433" y="835"/>
                  </a:cubicBezTo>
                  <a:cubicBezTo>
                    <a:pt x="1433" y="837"/>
                    <a:pt x="1433" y="837"/>
                    <a:pt x="1433" y="837"/>
                  </a:cubicBezTo>
                  <a:cubicBezTo>
                    <a:pt x="1429" y="841"/>
                    <a:pt x="1429" y="841"/>
                    <a:pt x="1429" y="841"/>
                  </a:cubicBezTo>
                  <a:cubicBezTo>
                    <a:pt x="1417" y="851"/>
                    <a:pt x="1417" y="851"/>
                    <a:pt x="1417" y="851"/>
                  </a:cubicBezTo>
                  <a:cubicBezTo>
                    <a:pt x="1415" y="855"/>
                    <a:pt x="1415" y="855"/>
                    <a:pt x="1415" y="855"/>
                  </a:cubicBezTo>
                  <a:cubicBezTo>
                    <a:pt x="1409" y="858"/>
                    <a:pt x="1409" y="858"/>
                    <a:pt x="1409" y="858"/>
                  </a:cubicBezTo>
                  <a:cubicBezTo>
                    <a:pt x="1408" y="857"/>
                    <a:pt x="1407" y="857"/>
                    <a:pt x="1407" y="858"/>
                  </a:cubicBezTo>
                  <a:cubicBezTo>
                    <a:pt x="1406" y="862"/>
                    <a:pt x="1406" y="862"/>
                    <a:pt x="1406" y="862"/>
                  </a:cubicBezTo>
                  <a:cubicBezTo>
                    <a:pt x="1398" y="869"/>
                    <a:pt x="1398" y="869"/>
                    <a:pt x="1398" y="869"/>
                  </a:cubicBezTo>
                  <a:cubicBezTo>
                    <a:pt x="1397" y="869"/>
                    <a:pt x="1397" y="869"/>
                    <a:pt x="1397" y="869"/>
                  </a:cubicBezTo>
                  <a:cubicBezTo>
                    <a:pt x="1396" y="869"/>
                    <a:pt x="1396" y="869"/>
                    <a:pt x="1396" y="869"/>
                  </a:cubicBezTo>
                  <a:cubicBezTo>
                    <a:pt x="1396" y="872"/>
                    <a:pt x="1396" y="872"/>
                    <a:pt x="1396" y="872"/>
                  </a:cubicBezTo>
                  <a:cubicBezTo>
                    <a:pt x="1389" y="878"/>
                    <a:pt x="1389" y="878"/>
                    <a:pt x="1389" y="878"/>
                  </a:cubicBezTo>
                  <a:cubicBezTo>
                    <a:pt x="1386" y="880"/>
                    <a:pt x="1386" y="880"/>
                    <a:pt x="1386" y="880"/>
                  </a:cubicBezTo>
                  <a:cubicBezTo>
                    <a:pt x="1386" y="880"/>
                    <a:pt x="1389" y="874"/>
                    <a:pt x="1385" y="881"/>
                  </a:cubicBezTo>
                  <a:cubicBezTo>
                    <a:pt x="1384" y="881"/>
                    <a:pt x="1384" y="881"/>
                    <a:pt x="1384" y="881"/>
                  </a:cubicBezTo>
                  <a:cubicBezTo>
                    <a:pt x="1385" y="884"/>
                    <a:pt x="1385" y="884"/>
                    <a:pt x="1385" y="884"/>
                  </a:cubicBezTo>
                  <a:cubicBezTo>
                    <a:pt x="1381" y="886"/>
                    <a:pt x="1381" y="886"/>
                    <a:pt x="1381" y="886"/>
                  </a:cubicBezTo>
                  <a:cubicBezTo>
                    <a:pt x="1380" y="887"/>
                    <a:pt x="1380" y="887"/>
                    <a:pt x="1380" y="887"/>
                  </a:cubicBezTo>
                  <a:cubicBezTo>
                    <a:pt x="1378" y="886"/>
                    <a:pt x="1388" y="884"/>
                    <a:pt x="1377" y="886"/>
                  </a:cubicBezTo>
                  <a:cubicBezTo>
                    <a:pt x="1375" y="889"/>
                    <a:pt x="1375" y="889"/>
                    <a:pt x="1375" y="889"/>
                  </a:cubicBezTo>
                  <a:cubicBezTo>
                    <a:pt x="1377" y="890"/>
                    <a:pt x="1377" y="890"/>
                    <a:pt x="1377" y="890"/>
                  </a:cubicBezTo>
                  <a:cubicBezTo>
                    <a:pt x="1371" y="894"/>
                    <a:pt x="1371" y="894"/>
                    <a:pt x="1371" y="894"/>
                  </a:cubicBezTo>
                  <a:cubicBezTo>
                    <a:pt x="1369" y="894"/>
                    <a:pt x="1369" y="894"/>
                    <a:pt x="1369" y="894"/>
                  </a:cubicBezTo>
                  <a:cubicBezTo>
                    <a:pt x="1369" y="897"/>
                    <a:pt x="1369" y="897"/>
                    <a:pt x="1369" y="897"/>
                  </a:cubicBezTo>
                  <a:cubicBezTo>
                    <a:pt x="1365" y="900"/>
                    <a:pt x="1365" y="900"/>
                    <a:pt x="1365" y="900"/>
                  </a:cubicBezTo>
                  <a:cubicBezTo>
                    <a:pt x="1364" y="902"/>
                    <a:pt x="1364" y="902"/>
                    <a:pt x="1364" y="902"/>
                  </a:cubicBezTo>
                  <a:cubicBezTo>
                    <a:pt x="1360" y="902"/>
                    <a:pt x="1360" y="902"/>
                    <a:pt x="1360" y="902"/>
                  </a:cubicBezTo>
                  <a:cubicBezTo>
                    <a:pt x="1360" y="904"/>
                    <a:pt x="1360" y="904"/>
                    <a:pt x="1360" y="904"/>
                  </a:cubicBezTo>
                  <a:cubicBezTo>
                    <a:pt x="1353" y="909"/>
                    <a:pt x="1353" y="909"/>
                    <a:pt x="1353" y="909"/>
                  </a:cubicBezTo>
                  <a:cubicBezTo>
                    <a:pt x="1352" y="909"/>
                    <a:pt x="1355" y="904"/>
                    <a:pt x="1355" y="911"/>
                  </a:cubicBezTo>
                  <a:cubicBezTo>
                    <a:pt x="1352" y="912"/>
                    <a:pt x="1352" y="912"/>
                    <a:pt x="1352" y="912"/>
                  </a:cubicBezTo>
                  <a:cubicBezTo>
                    <a:pt x="1350" y="915"/>
                    <a:pt x="1350" y="915"/>
                    <a:pt x="1350" y="915"/>
                  </a:cubicBezTo>
                  <a:cubicBezTo>
                    <a:pt x="1345" y="916"/>
                    <a:pt x="1345" y="916"/>
                    <a:pt x="1345" y="916"/>
                  </a:cubicBezTo>
                  <a:cubicBezTo>
                    <a:pt x="1345" y="919"/>
                    <a:pt x="1345" y="919"/>
                    <a:pt x="1345" y="919"/>
                  </a:cubicBezTo>
                  <a:cubicBezTo>
                    <a:pt x="1341" y="922"/>
                    <a:pt x="1341" y="922"/>
                    <a:pt x="1341" y="922"/>
                  </a:cubicBezTo>
                  <a:cubicBezTo>
                    <a:pt x="1338" y="922"/>
                    <a:pt x="1338" y="922"/>
                    <a:pt x="1338" y="922"/>
                  </a:cubicBezTo>
                  <a:cubicBezTo>
                    <a:pt x="1339" y="925"/>
                    <a:pt x="1339" y="925"/>
                    <a:pt x="1339" y="925"/>
                  </a:cubicBezTo>
                  <a:cubicBezTo>
                    <a:pt x="1335" y="929"/>
                    <a:pt x="1335" y="929"/>
                    <a:pt x="1335" y="929"/>
                  </a:cubicBezTo>
                  <a:cubicBezTo>
                    <a:pt x="1333" y="929"/>
                    <a:pt x="1333" y="929"/>
                    <a:pt x="1333" y="929"/>
                  </a:cubicBezTo>
                  <a:cubicBezTo>
                    <a:pt x="1320" y="939"/>
                    <a:pt x="1320" y="939"/>
                    <a:pt x="1320" y="939"/>
                  </a:cubicBezTo>
                  <a:cubicBezTo>
                    <a:pt x="1321" y="940"/>
                    <a:pt x="1321" y="940"/>
                    <a:pt x="1321" y="940"/>
                  </a:cubicBezTo>
                  <a:cubicBezTo>
                    <a:pt x="1318" y="942"/>
                    <a:pt x="1318" y="942"/>
                    <a:pt x="1318" y="942"/>
                  </a:cubicBezTo>
                  <a:cubicBezTo>
                    <a:pt x="1318" y="944"/>
                    <a:pt x="1314" y="939"/>
                    <a:pt x="1319" y="944"/>
                  </a:cubicBezTo>
                  <a:cubicBezTo>
                    <a:pt x="1317" y="942"/>
                    <a:pt x="1317" y="942"/>
                    <a:pt x="1317" y="942"/>
                  </a:cubicBezTo>
                  <a:cubicBezTo>
                    <a:pt x="1313" y="947"/>
                    <a:pt x="1313" y="947"/>
                    <a:pt x="1313" y="947"/>
                  </a:cubicBezTo>
                  <a:cubicBezTo>
                    <a:pt x="1309" y="948"/>
                    <a:pt x="1309" y="948"/>
                    <a:pt x="1309" y="948"/>
                  </a:cubicBezTo>
                  <a:cubicBezTo>
                    <a:pt x="1311" y="949"/>
                    <a:pt x="1310" y="950"/>
                    <a:pt x="1309" y="951"/>
                  </a:cubicBezTo>
                  <a:cubicBezTo>
                    <a:pt x="1304" y="954"/>
                    <a:pt x="1304" y="954"/>
                    <a:pt x="1304" y="954"/>
                  </a:cubicBezTo>
                  <a:cubicBezTo>
                    <a:pt x="1303" y="957"/>
                    <a:pt x="1303" y="957"/>
                    <a:pt x="1303" y="957"/>
                  </a:cubicBezTo>
                  <a:cubicBezTo>
                    <a:pt x="1299" y="958"/>
                    <a:pt x="1299" y="958"/>
                    <a:pt x="1299" y="958"/>
                  </a:cubicBezTo>
                  <a:cubicBezTo>
                    <a:pt x="1296" y="963"/>
                    <a:pt x="1296" y="963"/>
                    <a:pt x="1296" y="963"/>
                  </a:cubicBezTo>
                  <a:cubicBezTo>
                    <a:pt x="1276" y="981"/>
                    <a:pt x="1255" y="1001"/>
                    <a:pt x="1234" y="1020"/>
                  </a:cubicBezTo>
                  <a:cubicBezTo>
                    <a:pt x="1235" y="1021"/>
                    <a:pt x="1235" y="1021"/>
                    <a:pt x="1235" y="1021"/>
                  </a:cubicBezTo>
                  <a:cubicBezTo>
                    <a:pt x="1228" y="1024"/>
                    <a:pt x="1224" y="1034"/>
                    <a:pt x="1217" y="1034"/>
                  </a:cubicBezTo>
                  <a:cubicBezTo>
                    <a:pt x="1218" y="1035"/>
                    <a:pt x="1218" y="1035"/>
                    <a:pt x="1218" y="1035"/>
                  </a:cubicBezTo>
                  <a:cubicBezTo>
                    <a:pt x="1214" y="1040"/>
                    <a:pt x="1205" y="1047"/>
                    <a:pt x="1203" y="1051"/>
                  </a:cubicBezTo>
                  <a:cubicBezTo>
                    <a:pt x="1203" y="1054"/>
                    <a:pt x="1200" y="1055"/>
                    <a:pt x="1198" y="1056"/>
                  </a:cubicBezTo>
                  <a:cubicBezTo>
                    <a:pt x="1199" y="1057"/>
                    <a:pt x="1199" y="1057"/>
                    <a:pt x="1199" y="1057"/>
                  </a:cubicBezTo>
                  <a:cubicBezTo>
                    <a:pt x="1199" y="1057"/>
                    <a:pt x="1203" y="1056"/>
                    <a:pt x="1198" y="1059"/>
                  </a:cubicBezTo>
                  <a:cubicBezTo>
                    <a:pt x="1200" y="1060"/>
                    <a:pt x="1200" y="1060"/>
                    <a:pt x="1200" y="1060"/>
                  </a:cubicBezTo>
                  <a:cubicBezTo>
                    <a:pt x="1200" y="1062"/>
                    <a:pt x="1198" y="1056"/>
                    <a:pt x="1199" y="1062"/>
                  </a:cubicBezTo>
                  <a:cubicBezTo>
                    <a:pt x="1195" y="1060"/>
                    <a:pt x="1195" y="1060"/>
                    <a:pt x="1195" y="1060"/>
                  </a:cubicBezTo>
                  <a:cubicBezTo>
                    <a:pt x="1189" y="1063"/>
                    <a:pt x="1183" y="1068"/>
                    <a:pt x="1179" y="1073"/>
                  </a:cubicBezTo>
                  <a:cubicBezTo>
                    <a:pt x="1178" y="1076"/>
                    <a:pt x="1178" y="1076"/>
                    <a:pt x="1178" y="1076"/>
                  </a:cubicBezTo>
                  <a:cubicBezTo>
                    <a:pt x="1172" y="1078"/>
                    <a:pt x="1172" y="1078"/>
                    <a:pt x="1172" y="1078"/>
                  </a:cubicBezTo>
                  <a:cubicBezTo>
                    <a:pt x="1158" y="1078"/>
                    <a:pt x="1158" y="1078"/>
                    <a:pt x="1158" y="1078"/>
                  </a:cubicBezTo>
                  <a:cubicBezTo>
                    <a:pt x="1154" y="1075"/>
                    <a:pt x="1154" y="1075"/>
                    <a:pt x="1154" y="1075"/>
                  </a:cubicBezTo>
                  <a:cubicBezTo>
                    <a:pt x="1157" y="1074"/>
                    <a:pt x="1157" y="1074"/>
                    <a:pt x="1157" y="1074"/>
                  </a:cubicBezTo>
                  <a:cubicBezTo>
                    <a:pt x="1157" y="1072"/>
                    <a:pt x="1157" y="1072"/>
                    <a:pt x="1157" y="1072"/>
                  </a:cubicBezTo>
                  <a:cubicBezTo>
                    <a:pt x="1162" y="1066"/>
                    <a:pt x="1162" y="1066"/>
                    <a:pt x="1162" y="1066"/>
                  </a:cubicBezTo>
                  <a:cubicBezTo>
                    <a:pt x="1161" y="1065"/>
                    <a:pt x="1161" y="1065"/>
                    <a:pt x="1161" y="1065"/>
                  </a:cubicBezTo>
                  <a:cubicBezTo>
                    <a:pt x="1163" y="1063"/>
                    <a:pt x="1163" y="1063"/>
                    <a:pt x="1163" y="1063"/>
                  </a:cubicBezTo>
                  <a:cubicBezTo>
                    <a:pt x="1162" y="1062"/>
                    <a:pt x="1162" y="1062"/>
                    <a:pt x="1162" y="1062"/>
                  </a:cubicBezTo>
                  <a:cubicBezTo>
                    <a:pt x="1160" y="1064"/>
                    <a:pt x="1156" y="1064"/>
                    <a:pt x="1154" y="1066"/>
                  </a:cubicBezTo>
                  <a:cubicBezTo>
                    <a:pt x="1151" y="1072"/>
                    <a:pt x="1151" y="1072"/>
                    <a:pt x="1151" y="1072"/>
                  </a:cubicBezTo>
                  <a:cubicBezTo>
                    <a:pt x="1147" y="1074"/>
                    <a:pt x="1147" y="1074"/>
                    <a:pt x="1147" y="1074"/>
                  </a:cubicBezTo>
                  <a:cubicBezTo>
                    <a:pt x="1148" y="1075"/>
                    <a:pt x="1148" y="1075"/>
                    <a:pt x="1148" y="1075"/>
                  </a:cubicBezTo>
                  <a:cubicBezTo>
                    <a:pt x="1145" y="1078"/>
                    <a:pt x="1145" y="1078"/>
                    <a:pt x="1145" y="1078"/>
                  </a:cubicBezTo>
                  <a:cubicBezTo>
                    <a:pt x="1127" y="1078"/>
                    <a:pt x="1127" y="1078"/>
                    <a:pt x="1127" y="1078"/>
                  </a:cubicBezTo>
                  <a:cubicBezTo>
                    <a:pt x="1127" y="1076"/>
                    <a:pt x="1127" y="1076"/>
                    <a:pt x="1127" y="1076"/>
                  </a:cubicBezTo>
                  <a:cubicBezTo>
                    <a:pt x="1133" y="1074"/>
                    <a:pt x="1133" y="1074"/>
                    <a:pt x="1133" y="1074"/>
                  </a:cubicBezTo>
                  <a:cubicBezTo>
                    <a:pt x="1136" y="1071"/>
                    <a:pt x="1136" y="1071"/>
                    <a:pt x="1136" y="1071"/>
                  </a:cubicBezTo>
                  <a:cubicBezTo>
                    <a:pt x="1135" y="1069"/>
                    <a:pt x="1135" y="1069"/>
                    <a:pt x="1135" y="1069"/>
                  </a:cubicBezTo>
                  <a:cubicBezTo>
                    <a:pt x="1141" y="1065"/>
                    <a:pt x="1141" y="1065"/>
                    <a:pt x="1141" y="1065"/>
                  </a:cubicBezTo>
                  <a:cubicBezTo>
                    <a:pt x="1141" y="1064"/>
                    <a:pt x="1142" y="1067"/>
                    <a:pt x="1140" y="1064"/>
                  </a:cubicBezTo>
                  <a:cubicBezTo>
                    <a:pt x="1146" y="1067"/>
                    <a:pt x="1146" y="1067"/>
                    <a:pt x="1146" y="1067"/>
                  </a:cubicBezTo>
                  <a:cubicBezTo>
                    <a:pt x="1147" y="1066"/>
                    <a:pt x="1147" y="1066"/>
                    <a:pt x="1147" y="1066"/>
                  </a:cubicBezTo>
                  <a:cubicBezTo>
                    <a:pt x="1146" y="1065"/>
                    <a:pt x="1146" y="1065"/>
                    <a:pt x="1146" y="1065"/>
                  </a:cubicBezTo>
                  <a:cubicBezTo>
                    <a:pt x="1143" y="1064"/>
                    <a:pt x="1143" y="1064"/>
                    <a:pt x="1143" y="1064"/>
                  </a:cubicBezTo>
                  <a:cubicBezTo>
                    <a:pt x="1145" y="1062"/>
                    <a:pt x="1145" y="1062"/>
                    <a:pt x="1145" y="1062"/>
                  </a:cubicBezTo>
                  <a:cubicBezTo>
                    <a:pt x="1145" y="1060"/>
                    <a:pt x="1145" y="1060"/>
                    <a:pt x="1145" y="1060"/>
                  </a:cubicBezTo>
                  <a:cubicBezTo>
                    <a:pt x="1142" y="1066"/>
                    <a:pt x="1135" y="1060"/>
                    <a:pt x="1133" y="1062"/>
                  </a:cubicBezTo>
                  <a:cubicBezTo>
                    <a:pt x="1126" y="1068"/>
                    <a:pt x="1126" y="1068"/>
                    <a:pt x="1126" y="1068"/>
                  </a:cubicBezTo>
                  <a:cubicBezTo>
                    <a:pt x="1127" y="1068"/>
                    <a:pt x="1127" y="1068"/>
                    <a:pt x="1127" y="1068"/>
                  </a:cubicBezTo>
                  <a:cubicBezTo>
                    <a:pt x="1117" y="1078"/>
                    <a:pt x="1117" y="1078"/>
                    <a:pt x="1117" y="1078"/>
                  </a:cubicBezTo>
                  <a:cubicBezTo>
                    <a:pt x="1100" y="1078"/>
                    <a:pt x="1100" y="1078"/>
                    <a:pt x="1100" y="1078"/>
                  </a:cubicBezTo>
                  <a:cubicBezTo>
                    <a:pt x="1102" y="1076"/>
                    <a:pt x="1096" y="1079"/>
                    <a:pt x="1101" y="1075"/>
                  </a:cubicBezTo>
                  <a:cubicBezTo>
                    <a:pt x="1098" y="1076"/>
                    <a:pt x="1098" y="1076"/>
                    <a:pt x="1098" y="1076"/>
                  </a:cubicBezTo>
                  <a:cubicBezTo>
                    <a:pt x="1098" y="1076"/>
                    <a:pt x="1098" y="1076"/>
                    <a:pt x="1098" y="1076"/>
                  </a:cubicBezTo>
                  <a:cubicBezTo>
                    <a:pt x="1098" y="1075"/>
                    <a:pt x="1098" y="1075"/>
                    <a:pt x="1098" y="1075"/>
                  </a:cubicBezTo>
                  <a:cubicBezTo>
                    <a:pt x="1095" y="1078"/>
                    <a:pt x="1095" y="1078"/>
                    <a:pt x="1095" y="1078"/>
                  </a:cubicBezTo>
                  <a:cubicBezTo>
                    <a:pt x="1091" y="1078"/>
                    <a:pt x="1091" y="1078"/>
                    <a:pt x="1091" y="1078"/>
                  </a:cubicBezTo>
                  <a:cubicBezTo>
                    <a:pt x="1093" y="1075"/>
                    <a:pt x="1093" y="1075"/>
                    <a:pt x="1093" y="1075"/>
                  </a:cubicBezTo>
                  <a:cubicBezTo>
                    <a:pt x="1095" y="1073"/>
                    <a:pt x="1095" y="1077"/>
                    <a:pt x="1097" y="1074"/>
                  </a:cubicBezTo>
                  <a:cubicBezTo>
                    <a:pt x="1098" y="1076"/>
                    <a:pt x="1098" y="1076"/>
                    <a:pt x="1098" y="1076"/>
                  </a:cubicBezTo>
                  <a:cubicBezTo>
                    <a:pt x="1100" y="1071"/>
                    <a:pt x="1100" y="1071"/>
                    <a:pt x="1100" y="1071"/>
                  </a:cubicBezTo>
                  <a:cubicBezTo>
                    <a:pt x="1104" y="1071"/>
                    <a:pt x="1097" y="1069"/>
                    <a:pt x="1104" y="1069"/>
                  </a:cubicBezTo>
                  <a:cubicBezTo>
                    <a:pt x="1103" y="1068"/>
                    <a:pt x="1103" y="1068"/>
                    <a:pt x="1103" y="1068"/>
                  </a:cubicBezTo>
                  <a:cubicBezTo>
                    <a:pt x="1100" y="1070"/>
                    <a:pt x="1096" y="1069"/>
                    <a:pt x="1095" y="1070"/>
                  </a:cubicBezTo>
                  <a:cubicBezTo>
                    <a:pt x="1104" y="1062"/>
                    <a:pt x="1104" y="1062"/>
                    <a:pt x="1104" y="1062"/>
                  </a:cubicBezTo>
                  <a:cubicBezTo>
                    <a:pt x="1114" y="1055"/>
                    <a:pt x="1114" y="1055"/>
                    <a:pt x="1114" y="1055"/>
                  </a:cubicBezTo>
                  <a:cubicBezTo>
                    <a:pt x="1114" y="1052"/>
                    <a:pt x="1114" y="1052"/>
                    <a:pt x="1114" y="1052"/>
                  </a:cubicBezTo>
                  <a:cubicBezTo>
                    <a:pt x="1117" y="1052"/>
                    <a:pt x="1117" y="1052"/>
                    <a:pt x="1117" y="1052"/>
                  </a:cubicBezTo>
                  <a:cubicBezTo>
                    <a:pt x="1120" y="1050"/>
                    <a:pt x="1122" y="1046"/>
                    <a:pt x="1122" y="1043"/>
                  </a:cubicBezTo>
                  <a:cubicBezTo>
                    <a:pt x="1119" y="1046"/>
                    <a:pt x="1119" y="1046"/>
                    <a:pt x="1119" y="1046"/>
                  </a:cubicBezTo>
                  <a:cubicBezTo>
                    <a:pt x="1108" y="1051"/>
                    <a:pt x="1098" y="1064"/>
                    <a:pt x="1088" y="1071"/>
                  </a:cubicBezTo>
                  <a:cubicBezTo>
                    <a:pt x="1088" y="1074"/>
                    <a:pt x="1088" y="1074"/>
                    <a:pt x="1088" y="1074"/>
                  </a:cubicBezTo>
                  <a:cubicBezTo>
                    <a:pt x="1084" y="1078"/>
                    <a:pt x="1084" y="1078"/>
                    <a:pt x="1084" y="1078"/>
                  </a:cubicBezTo>
                  <a:cubicBezTo>
                    <a:pt x="1070" y="1078"/>
                    <a:pt x="1070" y="1078"/>
                    <a:pt x="1070" y="1078"/>
                  </a:cubicBezTo>
                  <a:cubicBezTo>
                    <a:pt x="1077" y="1070"/>
                    <a:pt x="1077" y="1070"/>
                    <a:pt x="1077" y="1070"/>
                  </a:cubicBezTo>
                  <a:cubicBezTo>
                    <a:pt x="1077" y="1069"/>
                    <a:pt x="1077" y="1069"/>
                    <a:pt x="1077" y="1069"/>
                  </a:cubicBezTo>
                  <a:cubicBezTo>
                    <a:pt x="1088" y="1057"/>
                    <a:pt x="1088" y="1057"/>
                    <a:pt x="1088" y="1057"/>
                  </a:cubicBezTo>
                  <a:cubicBezTo>
                    <a:pt x="1084" y="1055"/>
                    <a:pt x="1088" y="1055"/>
                    <a:pt x="1087" y="1052"/>
                  </a:cubicBezTo>
                  <a:cubicBezTo>
                    <a:pt x="1087" y="1051"/>
                    <a:pt x="1087" y="1051"/>
                    <a:pt x="1087" y="1051"/>
                  </a:cubicBezTo>
                  <a:cubicBezTo>
                    <a:pt x="1081" y="1055"/>
                    <a:pt x="1081" y="1055"/>
                    <a:pt x="1081" y="1055"/>
                  </a:cubicBezTo>
                  <a:cubicBezTo>
                    <a:pt x="1075" y="1059"/>
                    <a:pt x="1075" y="1059"/>
                    <a:pt x="1075" y="1059"/>
                  </a:cubicBezTo>
                  <a:cubicBezTo>
                    <a:pt x="1081" y="1051"/>
                    <a:pt x="1081" y="1051"/>
                    <a:pt x="1081" y="1051"/>
                  </a:cubicBezTo>
                  <a:cubicBezTo>
                    <a:pt x="1083" y="1049"/>
                    <a:pt x="1083" y="1049"/>
                    <a:pt x="1083" y="1049"/>
                  </a:cubicBezTo>
                  <a:cubicBezTo>
                    <a:pt x="1082" y="1048"/>
                    <a:pt x="1082" y="1048"/>
                    <a:pt x="1082" y="1048"/>
                  </a:cubicBezTo>
                  <a:cubicBezTo>
                    <a:pt x="1084" y="1045"/>
                    <a:pt x="1084" y="1045"/>
                    <a:pt x="1084" y="1045"/>
                  </a:cubicBezTo>
                  <a:cubicBezTo>
                    <a:pt x="1083" y="1044"/>
                    <a:pt x="1083" y="1044"/>
                    <a:pt x="1083" y="1044"/>
                  </a:cubicBezTo>
                  <a:cubicBezTo>
                    <a:pt x="1080" y="1045"/>
                    <a:pt x="1080" y="1045"/>
                    <a:pt x="1080" y="1045"/>
                  </a:cubicBezTo>
                  <a:cubicBezTo>
                    <a:pt x="1077" y="1047"/>
                    <a:pt x="1083" y="1047"/>
                    <a:pt x="1079" y="1048"/>
                  </a:cubicBezTo>
                  <a:cubicBezTo>
                    <a:pt x="1080" y="1049"/>
                    <a:pt x="1080" y="1049"/>
                    <a:pt x="1080" y="1049"/>
                  </a:cubicBezTo>
                  <a:cubicBezTo>
                    <a:pt x="1078" y="1051"/>
                    <a:pt x="1078" y="1051"/>
                    <a:pt x="1078" y="1051"/>
                  </a:cubicBezTo>
                  <a:cubicBezTo>
                    <a:pt x="1077" y="1048"/>
                    <a:pt x="1077" y="1048"/>
                    <a:pt x="1077" y="1048"/>
                  </a:cubicBezTo>
                  <a:cubicBezTo>
                    <a:pt x="1067" y="1057"/>
                    <a:pt x="1067" y="1057"/>
                    <a:pt x="1067" y="1057"/>
                  </a:cubicBezTo>
                  <a:cubicBezTo>
                    <a:pt x="1065" y="1056"/>
                    <a:pt x="1065" y="1056"/>
                    <a:pt x="1065" y="1056"/>
                  </a:cubicBezTo>
                  <a:cubicBezTo>
                    <a:pt x="1069" y="1054"/>
                    <a:pt x="1064" y="1053"/>
                    <a:pt x="1066" y="1051"/>
                  </a:cubicBezTo>
                  <a:cubicBezTo>
                    <a:pt x="1069" y="1051"/>
                    <a:pt x="1069" y="1051"/>
                    <a:pt x="1069" y="1051"/>
                  </a:cubicBezTo>
                  <a:cubicBezTo>
                    <a:pt x="1067" y="1051"/>
                    <a:pt x="1067" y="1051"/>
                    <a:pt x="1067" y="1051"/>
                  </a:cubicBezTo>
                  <a:cubicBezTo>
                    <a:pt x="1070" y="1051"/>
                    <a:pt x="1070" y="1051"/>
                    <a:pt x="1070" y="1051"/>
                  </a:cubicBezTo>
                  <a:cubicBezTo>
                    <a:pt x="1071" y="1049"/>
                    <a:pt x="1071" y="1049"/>
                    <a:pt x="1071" y="1049"/>
                  </a:cubicBezTo>
                  <a:cubicBezTo>
                    <a:pt x="1070" y="1050"/>
                    <a:pt x="1073" y="1048"/>
                    <a:pt x="1069" y="1047"/>
                  </a:cubicBezTo>
                  <a:cubicBezTo>
                    <a:pt x="1069" y="1046"/>
                    <a:pt x="1069" y="1046"/>
                    <a:pt x="1069" y="1046"/>
                  </a:cubicBezTo>
                  <a:cubicBezTo>
                    <a:pt x="1063" y="1050"/>
                    <a:pt x="1063" y="1050"/>
                    <a:pt x="1063" y="1050"/>
                  </a:cubicBezTo>
                  <a:cubicBezTo>
                    <a:pt x="1061" y="1053"/>
                    <a:pt x="1061" y="1053"/>
                    <a:pt x="1061" y="1053"/>
                  </a:cubicBezTo>
                  <a:cubicBezTo>
                    <a:pt x="1059" y="1055"/>
                    <a:pt x="1059" y="1055"/>
                    <a:pt x="1059" y="1055"/>
                  </a:cubicBezTo>
                  <a:cubicBezTo>
                    <a:pt x="1058" y="1052"/>
                    <a:pt x="1058" y="1052"/>
                    <a:pt x="1058" y="1052"/>
                  </a:cubicBezTo>
                  <a:cubicBezTo>
                    <a:pt x="1053" y="1056"/>
                    <a:pt x="1053" y="1056"/>
                    <a:pt x="1053" y="1056"/>
                  </a:cubicBezTo>
                  <a:cubicBezTo>
                    <a:pt x="1053" y="1059"/>
                    <a:pt x="1053" y="1059"/>
                    <a:pt x="1053" y="1059"/>
                  </a:cubicBezTo>
                  <a:cubicBezTo>
                    <a:pt x="1049" y="1060"/>
                    <a:pt x="1049" y="1060"/>
                    <a:pt x="1049" y="1060"/>
                  </a:cubicBezTo>
                  <a:cubicBezTo>
                    <a:pt x="1045" y="1064"/>
                    <a:pt x="1045" y="1064"/>
                    <a:pt x="1045" y="1064"/>
                  </a:cubicBezTo>
                  <a:cubicBezTo>
                    <a:pt x="1045" y="1066"/>
                    <a:pt x="1045" y="1066"/>
                    <a:pt x="1045" y="1066"/>
                  </a:cubicBezTo>
                  <a:cubicBezTo>
                    <a:pt x="1043" y="1067"/>
                    <a:pt x="1043" y="1067"/>
                    <a:pt x="1043" y="1067"/>
                  </a:cubicBezTo>
                  <a:cubicBezTo>
                    <a:pt x="1039" y="1064"/>
                    <a:pt x="1039" y="1064"/>
                    <a:pt x="1039" y="1064"/>
                  </a:cubicBezTo>
                  <a:cubicBezTo>
                    <a:pt x="1037" y="1066"/>
                    <a:pt x="1037" y="1066"/>
                    <a:pt x="1037" y="1066"/>
                  </a:cubicBezTo>
                  <a:cubicBezTo>
                    <a:pt x="1033" y="1066"/>
                    <a:pt x="1033" y="1066"/>
                    <a:pt x="1033" y="1066"/>
                  </a:cubicBezTo>
                  <a:cubicBezTo>
                    <a:pt x="1036" y="1065"/>
                    <a:pt x="1031" y="1067"/>
                    <a:pt x="1036" y="1068"/>
                  </a:cubicBezTo>
                  <a:cubicBezTo>
                    <a:pt x="1030" y="1071"/>
                    <a:pt x="1030" y="1071"/>
                    <a:pt x="1030" y="1071"/>
                  </a:cubicBezTo>
                  <a:cubicBezTo>
                    <a:pt x="1029" y="1074"/>
                    <a:pt x="1029" y="1074"/>
                    <a:pt x="1029" y="1074"/>
                  </a:cubicBezTo>
                  <a:cubicBezTo>
                    <a:pt x="1028" y="1074"/>
                    <a:pt x="1028" y="1074"/>
                    <a:pt x="1028" y="1074"/>
                  </a:cubicBezTo>
                  <a:cubicBezTo>
                    <a:pt x="1027" y="1070"/>
                    <a:pt x="1038" y="1067"/>
                    <a:pt x="1033" y="1062"/>
                  </a:cubicBezTo>
                  <a:cubicBezTo>
                    <a:pt x="1042" y="1056"/>
                    <a:pt x="1042" y="1056"/>
                    <a:pt x="1042" y="1056"/>
                  </a:cubicBezTo>
                  <a:cubicBezTo>
                    <a:pt x="1042" y="1053"/>
                    <a:pt x="1042" y="1053"/>
                    <a:pt x="1042" y="1053"/>
                  </a:cubicBezTo>
                  <a:cubicBezTo>
                    <a:pt x="1038" y="1051"/>
                    <a:pt x="1038" y="1051"/>
                    <a:pt x="1038" y="1051"/>
                  </a:cubicBezTo>
                  <a:cubicBezTo>
                    <a:pt x="1036" y="1051"/>
                    <a:pt x="1036" y="1051"/>
                    <a:pt x="1036" y="1051"/>
                  </a:cubicBezTo>
                  <a:cubicBezTo>
                    <a:pt x="1033" y="1055"/>
                    <a:pt x="1033" y="1055"/>
                    <a:pt x="1033" y="1055"/>
                  </a:cubicBezTo>
                  <a:cubicBezTo>
                    <a:pt x="1032" y="1053"/>
                    <a:pt x="1032" y="1053"/>
                    <a:pt x="1032" y="1053"/>
                  </a:cubicBezTo>
                  <a:cubicBezTo>
                    <a:pt x="1028" y="1056"/>
                    <a:pt x="1028" y="1056"/>
                    <a:pt x="1028" y="1056"/>
                  </a:cubicBezTo>
                  <a:cubicBezTo>
                    <a:pt x="1027" y="1055"/>
                    <a:pt x="1027" y="1055"/>
                    <a:pt x="1027" y="1055"/>
                  </a:cubicBezTo>
                  <a:cubicBezTo>
                    <a:pt x="1024" y="1056"/>
                    <a:pt x="1024" y="1056"/>
                    <a:pt x="1024" y="1056"/>
                  </a:cubicBezTo>
                  <a:cubicBezTo>
                    <a:pt x="1023" y="1056"/>
                    <a:pt x="1023" y="1056"/>
                    <a:pt x="1023" y="1056"/>
                  </a:cubicBezTo>
                  <a:cubicBezTo>
                    <a:pt x="1027" y="1048"/>
                    <a:pt x="1034" y="1048"/>
                    <a:pt x="1036" y="1039"/>
                  </a:cubicBezTo>
                  <a:cubicBezTo>
                    <a:pt x="1035" y="1039"/>
                    <a:pt x="1035" y="1039"/>
                    <a:pt x="1035" y="1039"/>
                  </a:cubicBezTo>
                  <a:cubicBezTo>
                    <a:pt x="1031" y="1041"/>
                    <a:pt x="1028" y="1045"/>
                    <a:pt x="1022" y="1045"/>
                  </a:cubicBezTo>
                  <a:cubicBezTo>
                    <a:pt x="1024" y="1044"/>
                    <a:pt x="1024" y="1044"/>
                    <a:pt x="1024" y="1044"/>
                  </a:cubicBezTo>
                  <a:cubicBezTo>
                    <a:pt x="1025" y="1040"/>
                    <a:pt x="1025" y="1040"/>
                    <a:pt x="1025" y="1040"/>
                  </a:cubicBezTo>
                  <a:cubicBezTo>
                    <a:pt x="1023" y="1040"/>
                    <a:pt x="1023" y="1040"/>
                    <a:pt x="1023" y="1040"/>
                  </a:cubicBezTo>
                  <a:cubicBezTo>
                    <a:pt x="1020" y="1043"/>
                    <a:pt x="1016" y="1046"/>
                    <a:pt x="1014" y="1049"/>
                  </a:cubicBezTo>
                  <a:cubicBezTo>
                    <a:pt x="1012" y="1049"/>
                    <a:pt x="1014" y="1053"/>
                    <a:pt x="1012" y="1048"/>
                  </a:cubicBezTo>
                  <a:cubicBezTo>
                    <a:pt x="1011" y="1049"/>
                    <a:pt x="1011" y="1049"/>
                    <a:pt x="1011" y="1049"/>
                  </a:cubicBezTo>
                  <a:cubicBezTo>
                    <a:pt x="1012" y="1051"/>
                    <a:pt x="1012" y="1051"/>
                    <a:pt x="1012" y="1051"/>
                  </a:cubicBezTo>
                  <a:cubicBezTo>
                    <a:pt x="1010" y="1050"/>
                    <a:pt x="1010" y="1050"/>
                    <a:pt x="1010" y="1050"/>
                  </a:cubicBezTo>
                  <a:cubicBezTo>
                    <a:pt x="1007" y="1051"/>
                    <a:pt x="1012" y="1048"/>
                    <a:pt x="1006" y="1051"/>
                  </a:cubicBezTo>
                  <a:cubicBezTo>
                    <a:pt x="1009" y="1048"/>
                    <a:pt x="1009" y="1048"/>
                    <a:pt x="1009" y="1048"/>
                  </a:cubicBezTo>
                  <a:cubicBezTo>
                    <a:pt x="1009" y="1046"/>
                    <a:pt x="1009" y="1046"/>
                    <a:pt x="1009" y="1046"/>
                  </a:cubicBezTo>
                  <a:cubicBezTo>
                    <a:pt x="1016" y="1041"/>
                    <a:pt x="1016" y="1041"/>
                    <a:pt x="1016" y="1041"/>
                  </a:cubicBezTo>
                  <a:cubicBezTo>
                    <a:pt x="1017" y="1039"/>
                    <a:pt x="1017" y="1039"/>
                    <a:pt x="1017" y="1039"/>
                  </a:cubicBezTo>
                  <a:cubicBezTo>
                    <a:pt x="1016" y="1038"/>
                    <a:pt x="1016" y="1038"/>
                    <a:pt x="1016" y="1038"/>
                  </a:cubicBezTo>
                  <a:cubicBezTo>
                    <a:pt x="1015" y="1036"/>
                    <a:pt x="1015" y="1036"/>
                    <a:pt x="1015" y="1036"/>
                  </a:cubicBezTo>
                  <a:cubicBezTo>
                    <a:pt x="1017" y="1034"/>
                    <a:pt x="1017" y="1034"/>
                    <a:pt x="1017" y="1034"/>
                  </a:cubicBezTo>
                  <a:cubicBezTo>
                    <a:pt x="1016" y="1033"/>
                    <a:pt x="1016" y="1033"/>
                    <a:pt x="1016" y="1033"/>
                  </a:cubicBezTo>
                  <a:cubicBezTo>
                    <a:pt x="1012" y="1032"/>
                    <a:pt x="1011" y="1035"/>
                    <a:pt x="1009" y="1035"/>
                  </a:cubicBezTo>
                  <a:cubicBezTo>
                    <a:pt x="1008" y="1036"/>
                    <a:pt x="1008" y="1036"/>
                    <a:pt x="1008" y="1036"/>
                  </a:cubicBezTo>
                  <a:cubicBezTo>
                    <a:pt x="1013" y="1036"/>
                    <a:pt x="1013" y="1036"/>
                    <a:pt x="1013" y="1036"/>
                  </a:cubicBezTo>
                  <a:cubicBezTo>
                    <a:pt x="1009" y="1037"/>
                    <a:pt x="1007" y="1037"/>
                    <a:pt x="1003" y="1037"/>
                  </a:cubicBezTo>
                  <a:cubicBezTo>
                    <a:pt x="1006" y="1033"/>
                    <a:pt x="1006" y="1033"/>
                    <a:pt x="1006" y="1033"/>
                  </a:cubicBezTo>
                  <a:cubicBezTo>
                    <a:pt x="1005" y="1031"/>
                    <a:pt x="1005" y="1031"/>
                    <a:pt x="1005" y="1031"/>
                  </a:cubicBezTo>
                  <a:cubicBezTo>
                    <a:pt x="1005" y="1032"/>
                    <a:pt x="1003" y="1028"/>
                    <a:pt x="1004" y="1033"/>
                  </a:cubicBezTo>
                  <a:cubicBezTo>
                    <a:pt x="1002" y="1032"/>
                    <a:pt x="1002" y="1032"/>
                    <a:pt x="1002" y="1032"/>
                  </a:cubicBezTo>
                  <a:cubicBezTo>
                    <a:pt x="1005" y="1030"/>
                    <a:pt x="1005" y="1026"/>
                    <a:pt x="1006" y="1025"/>
                  </a:cubicBezTo>
                  <a:cubicBezTo>
                    <a:pt x="1012" y="1023"/>
                    <a:pt x="1012" y="1023"/>
                    <a:pt x="1012" y="1023"/>
                  </a:cubicBezTo>
                  <a:cubicBezTo>
                    <a:pt x="1015" y="1018"/>
                    <a:pt x="1015" y="1018"/>
                    <a:pt x="1015" y="1018"/>
                  </a:cubicBezTo>
                  <a:cubicBezTo>
                    <a:pt x="1018" y="1017"/>
                    <a:pt x="1018" y="1017"/>
                    <a:pt x="1018" y="1017"/>
                  </a:cubicBezTo>
                  <a:cubicBezTo>
                    <a:pt x="1019" y="1015"/>
                    <a:pt x="1019" y="1015"/>
                    <a:pt x="1019" y="1015"/>
                  </a:cubicBezTo>
                  <a:cubicBezTo>
                    <a:pt x="1015" y="1015"/>
                    <a:pt x="1015" y="1015"/>
                    <a:pt x="1015" y="1015"/>
                  </a:cubicBezTo>
                  <a:cubicBezTo>
                    <a:pt x="1013" y="1019"/>
                    <a:pt x="1013" y="1019"/>
                    <a:pt x="1013" y="1019"/>
                  </a:cubicBezTo>
                  <a:cubicBezTo>
                    <a:pt x="1011" y="1017"/>
                    <a:pt x="1011" y="1017"/>
                    <a:pt x="1011" y="1017"/>
                  </a:cubicBezTo>
                  <a:cubicBezTo>
                    <a:pt x="1012" y="1016"/>
                    <a:pt x="1012" y="1016"/>
                    <a:pt x="1012" y="1016"/>
                  </a:cubicBezTo>
                  <a:cubicBezTo>
                    <a:pt x="1011" y="1015"/>
                    <a:pt x="1011" y="1015"/>
                    <a:pt x="1011" y="1015"/>
                  </a:cubicBezTo>
                  <a:cubicBezTo>
                    <a:pt x="1015" y="1007"/>
                    <a:pt x="1015" y="1007"/>
                    <a:pt x="1015" y="1007"/>
                  </a:cubicBezTo>
                  <a:cubicBezTo>
                    <a:pt x="1024" y="1001"/>
                    <a:pt x="1024" y="1001"/>
                    <a:pt x="1024" y="1001"/>
                  </a:cubicBezTo>
                  <a:cubicBezTo>
                    <a:pt x="1024" y="1000"/>
                    <a:pt x="1024" y="1000"/>
                    <a:pt x="1024" y="1000"/>
                  </a:cubicBezTo>
                  <a:cubicBezTo>
                    <a:pt x="1023" y="999"/>
                    <a:pt x="1023" y="999"/>
                    <a:pt x="1023" y="999"/>
                  </a:cubicBezTo>
                  <a:cubicBezTo>
                    <a:pt x="1021" y="1001"/>
                    <a:pt x="1021" y="1001"/>
                    <a:pt x="1021" y="1001"/>
                  </a:cubicBezTo>
                  <a:cubicBezTo>
                    <a:pt x="1018" y="1002"/>
                    <a:pt x="1018" y="1002"/>
                    <a:pt x="1018" y="1002"/>
                  </a:cubicBezTo>
                  <a:cubicBezTo>
                    <a:pt x="1016" y="1010"/>
                    <a:pt x="1005" y="1009"/>
                    <a:pt x="1002" y="1018"/>
                  </a:cubicBezTo>
                  <a:cubicBezTo>
                    <a:pt x="998" y="1018"/>
                    <a:pt x="998" y="1018"/>
                    <a:pt x="998" y="1018"/>
                  </a:cubicBezTo>
                  <a:cubicBezTo>
                    <a:pt x="997" y="1020"/>
                    <a:pt x="997" y="1020"/>
                    <a:pt x="997" y="1020"/>
                  </a:cubicBezTo>
                  <a:cubicBezTo>
                    <a:pt x="992" y="1023"/>
                    <a:pt x="992" y="1023"/>
                    <a:pt x="992" y="1023"/>
                  </a:cubicBezTo>
                  <a:cubicBezTo>
                    <a:pt x="993" y="1024"/>
                    <a:pt x="993" y="1024"/>
                    <a:pt x="993" y="1024"/>
                  </a:cubicBezTo>
                  <a:cubicBezTo>
                    <a:pt x="988" y="1028"/>
                    <a:pt x="988" y="1028"/>
                    <a:pt x="988" y="1028"/>
                  </a:cubicBezTo>
                  <a:cubicBezTo>
                    <a:pt x="986" y="1027"/>
                    <a:pt x="986" y="1027"/>
                    <a:pt x="986" y="1027"/>
                  </a:cubicBezTo>
                  <a:cubicBezTo>
                    <a:pt x="986" y="1029"/>
                    <a:pt x="986" y="1029"/>
                    <a:pt x="986" y="1029"/>
                  </a:cubicBezTo>
                  <a:cubicBezTo>
                    <a:pt x="982" y="1034"/>
                    <a:pt x="982" y="1034"/>
                    <a:pt x="982" y="1034"/>
                  </a:cubicBezTo>
                  <a:cubicBezTo>
                    <a:pt x="982" y="1037"/>
                    <a:pt x="982" y="1037"/>
                    <a:pt x="982" y="1037"/>
                  </a:cubicBezTo>
                  <a:cubicBezTo>
                    <a:pt x="979" y="1037"/>
                    <a:pt x="979" y="1037"/>
                    <a:pt x="979" y="1037"/>
                  </a:cubicBezTo>
                  <a:cubicBezTo>
                    <a:pt x="979" y="1037"/>
                    <a:pt x="976" y="1037"/>
                    <a:pt x="980" y="1035"/>
                  </a:cubicBezTo>
                  <a:cubicBezTo>
                    <a:pt x="978" y="1034"/>
                    <a:pt x="978" y="1034"/>
                    <a:pt x="978" y="1034"/>
                  </a:cubicBezTo>
                  <a:cubicBezTo>
                    <a:pt x="976" y="1037"/>
                    <a:pt x="976" y="1037"/>
                    <a:pt x="976" y="1037"/>
                  </a:cubicBezTo>
                  <a:cubicBezTo>
                    <a:pt x="972" y="1035"/>
                    <a:pt x="972" y="1035"/>
                    <a:pt x="972" y="1035"/>
                  </a:cubicBezTo>
                  <a:cubicBezTo>
                    <a:pt x="970" y="1036"/>
                    <a:pt x="970" y="1036"/>
                    <a:pt x="970" y="1036"/>
                  </a:cubicBezTo>
                  <a:cubicBezTo>
                    <a:pt x="969" y="1039"/>
                    <a:pt x="969" y="1039"/>
                    <a:pt x="969" y="1039"/>
                  </a:cubicBezTo>
                  <a:cubicBezTo>
                    <a:pt x="968" y="1037"/>
                    <a:pt x="968" y="1037"/>
                    <a:pt x="968" y="1037"/>
                  </a:cubicBezTo>
                  <a:cubicBezTo>
                    <a:pt x="963" y="1040"/>
                    <a:pt x="963" y="1040"/>
                    <a:pt x="963" y="1040"/>
                  </a:cubicBezTo>
                  <a:cubicBezTo>
                    <a:pt x="961" y="1042"/>
                    <a:pt x="960" y="1044"/>
                    <a:pt x="959" y="1046"/>
                  </a:cubicBezTo>
                  <a:cubicBezTo>
                    <a:pt x="958" y="1046"/>
                    <a:pt x="958" y="1046"/>
                    <a:pt x="958" y="1046"/>
                  </a:cubicBezTo>
                  <a:cubicBezTo>
                    <a:pt x="958" y="1043"/>
                    <a:pt x="958" y="1043"/>
                    <a:pt x="958" y="1043"/>
                  </a:cubicBezTo>
                  <a:cubicBezTo>
                    <a:pt x="954" y="1043"/>
                    <a:pt x="954" y="1043"/>
                    <a:pt x="954" y="1043"/>
                  </a:cubicBezTo>
                  <a:cubicBezTo>
                    <a:pt x="958" y="1041"/>
                    <a:pt x="958" y="1041"/>
                    <a:pt x="958" y="1041"/>
                  </a:cubicBezTo>
                  <a:cubicBezTo>
                    <a:pt x="958" y="1039"/>
                    <a:pt x="958" y="1039"/>
                    <a:pt x="958" y="1039"/>
                  </a:cubicBezTo>
                  <a:cubicBezTo>
                    <a:pt x="959" y="1039"/>
                    <a:pt x="959" y="1039"/>
                    <a:pt x="959" y="1039"/>
                  </a:cubicBezTo>
                  <a:cubicBezTo>
                    <a:pt x="960" y="1035"/>
                    <a:pt x="960" y="1035"/>
                    <a:pt x="960" y="1035"/>
                  </a:cubicBezTo>
                  <a:cubicBezTo>
                    <a:pt x="963" y="1036"/>
                    <a:pt x="963" y="1036"/>
                    <a:pt x="963" y="1036"/>
                  </a:cubicBezTo>
                  <a:cubicBezTo>
                    <a:pt x="968" y="1033"/>
                    <a:pt x="968" y="1033"/>
                    <a:pt x="968" y="1033"/>
                  </a:cubicBezTo>
                  <a:cubicBezTo>
                    <a:pt x="969" y="1030"/>
                    <a:pt x="969" y="1030"/>
                    <a:pt x="969" y="1030"/>
                  </a:cubicBezTo>
                  <a:cubicBezTo>
                    <a:pt x="966" y="1030"/>
                    <a:pt x="966" y="1030"/>
                    <a:pt x="966" y="1030"/>
                  </a:cubicBezTo>
                  <a:cubicBezTo>
                    <a:pt x="964" y="1032"/>
                    <a:pt x="964" y="1032"/>
                    <a:pt x="964" y="1032"/>
                  </a:cubicBezTo>
                  <a:cubicBezTo>
                    <a:pt x="963" y="1031"/>
                    <a:pt x="967" y="1031"/>
                    <a:pt x="962" y="1032"/>
                  </a:cubicBezTo>
                  <a:cubicBezTo>
                    <a:pt x="962" y="1031"/>
                    <a:pt x="966" y="1030"/>
                    <a:pt x="966" y="1028"/>
                  </a:cubicBezTo>
                  <a:cubicBezTo>
                    <a:pt x="961" y="1028"/>
                    <a:pt x="961" y="1028"/>
                    <a:pt x="961" y="1028"/>
                  </a:cubicBezTo>
                  <a:cubicBezTo>
                    <a:pt x="964" y="1026"/>
                    <a:pt x="964" y="1026"/>
                    <a:pt x="964" y="1026"/>
                  </a:cubicBezTo>
                  <a:cubicBezTo>
                    <a:pt x="964" y="1023"/>
                    <a:pt x="964" y="1023"/>
                    <a:pt x="964" y="1023"/>
                  </a:cubicBezTo>
                  <a:cubicBezTo>
                    <a:pt x="962" y="1024"/>
                    <a:pt x="959" y="1028"/>
                    <a:pt x="955" y="1028"/>
                  </a:cubicBezTo>
                  <a:cubicBezTo>
                    <a:pt x="955" y="1025"/>
                    <a:pt x="955" y="1025"/>
                    <a:pt x="955" y="1025"/>
                  </a:cubicBezTo>
                  <a:cubicBezTo>
                    <a:pt x="952" y="1027"/>
                    <a:pt x="952" y="1027"/>
                    <a:pt x="952" y="1027"/>
                  </a:cubicBezTo>
                  <a:cubicBezTo>
                    <a:pt x="954" y="1024"/>
                    <a:pt x="954" y="1024"/>
                    <a:pt x="954" y="1024"/>
                  </a:cubicBezTo>
                  <a:cubicBezTo>
                    <a:pt x="956" y="1024"/>
                    <a:pt x="956" y="1024"/>
                    <a:pt x="956" y="1024"/>
                  </a:cubicBezTo>
                  <a:cubicBezTo>
                    <a:pt x="958" y="1022"/>
                    <a:pt x="958" y="1022"/>
                    <a:pt x="958" y="1022"/>
                  </a:cubicBezTo>
                  <a:cubicBezTo>
                    <a:pt x="960" y="1023"/>
                    <a:pt x="960" y="1023"/>
                    <a:pt x="960" y="1023"/>
                  </a:cubicBezTo>
                  <a:cubicBezTo>
                    <a:pt x="961" y="1022"/>
                    <a:pt x="957" y="1021"/>
                    <a:pt x="962" y="1022"/>
                  </a:cubicBezTo>
                  <a:cubicBezTo>
                    <a:pt x="961" y="1020"/>
                    <a:pt x="961" y="1020"/>
                    <a:pt x="961" y="1020"/>
                  </a:cubicBezTo>
                  <a:cubicBezTo>
                    <a:pt x="957" y="1019"/>
                    <a:pt x="957" y="1019"/>
                    <a:pt x="957" y="1019"/>
                  </a:cubicBezTo>
                  <a:cubicBezTo>
                    <a:pt x="959" y="1017"/>
                    <a:pt x="959" y="1017"/>
                    <a:pt x="959" y="1017"/>
                  </a:cubicBezTo>
                  <a:cubicBezTo>
                    <a:pt x="958" y="1017"/>
                    <a:pt x="958" y="1017"/>
                    <a:pt x="958" y="1017"/>
                  </a:cubicBezTo>
                  <a:cubicBezTo>
                    <a:pt x="961" y="1017"/>
                    <a:pt x="956" y="1012"/>
                    <a:pt x="959" y="1014"/>
                  </a:cubicBezTo>
                  <a:cubicBezTo>
                    <a:pt x="958" y="1013"/>
                    <a:pt x="958" y="1013"/>
                    <a:pt x="958" y="1013"/>
                  </a:cubicBezTo>
                  <a:cubicBezTo>
                    <a:pt x="956" y="1015"/>
                    <a:pt x="956" y="1015"/>
                    <a:pt x="956" y="1015"/>
                  </a:cubicBezTo>
                  <a:cubicBezTo>
                    <a:pt x="959" y="1010"/>
                    <a:pt x="959" y="1010"/>
                    <a:pt x="959" y="1010"/>
                  </a:cubicBezTo>
                  <a:cubicBezTo>
                    <a:pt x="957" y="1005"/>
                    <a:pt x="957" y="1005"/>
                    <a:pt x="957" y="1005"/>
                  </a:cubicBezTo>
                  <a:cubicBezTo>
                    <a:pt x="959" y="1002"/>
                    <a:pt x="959" y="1002"/>
                    <a:pt x="959" y="1002"/>
                  </a:cubicBezTo>
                  <a:cubicBezTo>
                    <a:pt x="963" y="1003"/>
                    <a:pt x="963" y="1003"/>
                    <a:pt x="963" y="1003"/>
                  </a:cubicBezTo>
                  <a:cubicBezTo>
                    <a:pt x="964" y="1003"/>
                    <a:pt x="964" y="1003"/>
                    <a:pt x="964" y="1003"/>
                  </a:cubicBezTo>
                  <a:cubicBezTo>
                    <a:pt x="966" y="1002"/>
                    <a:pt x="966" y="1002"/>
                    <a:pt x="966" y="1002"/>
                  </a:cubicBezTo>
                  <a:cubicBezTo>
                    <a:pt x="963" y="999"/>
                    <a:pt x="963" y="999"/>
                    <a:pt x="963" y="999"/>
                  </a:cubicBezTo>
                  <a:cubicBezTo>
                    <a:pt x="966" y="997"/>
                    <a:pt x="964" y="994"/>
                    <a:pt x="966" y="992"/>
                  </a:cubicBezTo>
                  <a:cubicBezTo>
                    <a:pt x="969" y="992"/>
                    <a:pt x="969" y="992"/>
                    <a:pt x="969" y="992"/>
                  </a:cubicBezTo>
                  <a:cubicBezTo>
                    <a:pt x="974" y="985"/>
                    <a:pt x="974" y="985"/>
                    <a:pt x="974" y="985"/>
                  </a:cubicBezTo>
                  <a:cubicBezTo>
                    <a:pt x="975" y="982"/>
                    <a:pt x="975" y="982"/>
                    <a:pt x="975" y="982"/>
                  </a:cubicBezTo>
                  <a:cubicBezTo>
                    <a:pt x="976" y="981"/>
                    <a:pt x="976" y="981"/>
                    <a:pt x="976" y="981"/>
                  </a:cubicBezTo>
                  <a:cubicBezTo>
                    <a:pt x="977" y="984"/>
                    <a:pt x="977" y="984"/>
                    <a:pt x="977" y="984"/>
                  </a:cubicBezTo>
                  <a:cubicBezTo>
                    <a:pt x="980" y="984"/>
                    <a:pt x="980" y="984"/>
                    <a:pt x="980" y="984"/>
                  </a:cubicBezTo>
                  <a:cubicBezTo>
                    <a:pt x="980" y="982"/>
                    <a:pt x="980" y="982"/>
                    <a:pt x="980" y="982"/>
                  </a:cubicBezTo>
                  <a:cubicBezTo>
                    <a:pt x="983" y="980"/>
                    <a:pt x="983" y="980"/>
                    <a:pt x="983" y="980"/>
                  </a:cubicBezTo>
                  <a:cubicBezTo>
                    <a:pt x="986" y="976"/>
                    <a:pt x="986" y="976"/>
                    <a:pt x="986" y="976"/>
                  </a:cubicBezTo>
                  <a:cubicBezTo>
                    <a:pt x="992" y="973"/>
                    <a:pt x="992" y="973"/>
                    <a:pt x="992" y="973"/>
                  </a:cubicBezTo>
                  <a:cubicBezTo>
                    <a:pt x="992" y="970"/>
                    <a:pt x="992" y="970"/>
                    <a:pt x="992" y="970"/>
                  </a:cubicBezTo>
                  <a:cubicBezTo>
                    <a:pt x="1001" y="965"/>
                    <a:pt x="1004" y="959"/>
                    <a:pt x="1014" y="953"/>
                  </a:cubicBezTo>
                  <a:cubicBezTo>
                    <a:pt x="1014" y="950"/>
                    <a:pt x="1014" y="950"/>
                    <a:pt x="1014" y="950"/>
                  </a:cubicBezTo>
                  <a:cubicBezTo>
                    <a:pt x="1015" y="951"/>
                    <a:pt x="1015" y="951"/>
                    <a:pt x="1015" y="951"/>
                  </a:cubicBezTo>
                  <a:cubicBezTo>
                    <a:pt x="1018" y="950"/>
                    <a:pt x="1018" y="950"/>
                    <a:pt x="1018" y="950"/>
                  </a:cubicBezTo>
                  <a:cubicBezTo>
                    <a:pt x="1019" y="946"/>
                    <a:pt x="1019" y="946"/>
                    <a:pt x="1019" y="946"/>
                  </a:cubicBezTo>
                  <a:cubicBezTo>
                    <a:pt x="1021" y="947"/>
                    <a:pt x="1021" y="947"/>
                    <a:pt x="1021" y="947"/>
                  </a:cubicBezTo>
                  <a:cubicBezTo>
                    <a:pt x="1025" y="941"/>
                    <a:pt x="1025" y="941"/>
                    <a:pt x="1025" y="941"/>
                  </a:cubicBezTo>
                  <a:cubicBezTo>
                    <a:pt x="1021" y="939"/>
                    <a:pt x="1021" y="939"/>
                    <a:pt x="1021" y="939"/>
                  </a:cubicBezTo>
                  <a:cubicBezTo>
                    <a:pt x="1025" y="939"/>
                    <a:pt x="1026" y="933"/>
                    <a:pt x="1026" y="934"/>
                  </a:cubicBezTo>
                  <a:cubicBezTo>
                    <a:pt x="1029" y="934"/>
                    <a:pt x="1029" y="934"/>
                    <a:pt x="1029" y="934"/>
                  </a:cubicBezTo>
                  <a:cubicBezTo>
                    <a:pt x="1029" y="933"/>
                    <a:pt x="1029" y="933"/>
                    <a:pt x="1029" y="933"/>
                  </a:cubicBezTo>
                  <a:cubicBezTo>
                    <a:pt x="1032" y="935"/>
                    <a:pt x="1030" y="930"/>
                    <a:pt x="1034" y="931"/>
                  </a:cubicBezTo>
                  <a:cubicBezTo>
                    <a:pt x="1031" y="930"/>
                    <a:pt x="1031" y="930"/>
                    <a:pt x="1031" y="930"/>
                  </a:cubicBezTo>
                  <a:cubicBezTo>
                    <a:pt x="1034" y="929"/>
                    <a:pt x="1034" y="929"/>
                    <a:pt x="1034" y="929"/>
                  </a:cubicBezTo>
                  <a:cubicBezTo>
                    <a:pt x="1036" y="928"/>
                    <a:pt x="1036" y="928"/>
                    <a:pt x="1036" y="928"/>
                  </a:cubicBezTo>
                  <a:cubicBezTo>
                    <a:pt x="1034" y="927"/>
                    <a:pt x="1034" y="927"/>
                    <a:pt x="1034" y="927"/>
                  </a:cubicBezTo>
                  <a:cubicBezTo>
                    <a:pt x="1040" y="924"/>
                    <a:pt x="1040" y="924"/>
                    <a:pt x="1040" y="924"/>
                  </a:cubicBezTo>
                  <a:cubicBezTo>
                    <a:pt x="1042" y="924"/>
                    <a:pt x="1042" y="924"/>
                    <a:pt x="1042" y="924"/>
                  </a:cubicBezTo>
                  <a:cubicBezTo>
                    <a:pt x="1043" y="924"/>
                    <a:pt x="1043" y="924"/>
                    <a:pt x="1043" y="924"/>
                  </a:cubicBezTo>
                  <a:cubicBezTo>
                    <a:pt x="1045" y="923"/>
                    <a:pt x="1045" y="923"/>
                    <a:pt x="1045" y="923"/>
                  </a:cubicBezTo>
                  <a:cubicBezTo>
                    <a:pt x="1039" y="922"/>
                    <a:pt x="1039" y="922"/>
                    <a:pt x="1039" y="922"/>
                  </a:cubicBezTo>
                  <a:cubicBezTo>
                    <a:pt x="1042" y="921"/>
                    <a:pt x="1042" y="921"/>
                    <a:pt x="1042" y="921"/>
                  </a:cubicBezTo>
                  <a:cubicBezTo>
                    <a:pt x="1046" y="922"/>
                    <a:pt x="1046" y="922"/>
                    <a:pt x="1046" y="922"/>
                  </a:cubicBezTo>
                  <a:cubicBezTo>
                    <a:pt x="1047" y="921"/>
                    <a:pt x="1047" y="921"/>
                    <a:pt x="1047" y="921"/>
                  </a:cubicBezTo>
                  <a:cubicBezTo>
                    <a:pt x="1045" y="917"/>
                    <a:pt x="1045" y="917"/>
                    <a:pt x="1045" y="917"/>
                  </a:cubicBezTo>
                  <a:cubicBezTo>
                    <a:pt x="1051" y="909"/>
                    <a:pt x="1051" y="909"/>
                    <a:pt x="1051" y="909"/>
                  </a:cubicBezTo>
                  <a:cubicBezTo>
                    <a:pt x="1052" y="911"/>
                    <a:pt x="1052" y="911"/>
                    <a:pt x="1052" y="911"/>
                  </a:cubicBezTo>
                  <a:cubicBezTo>
                    <a:pt x="1056" y="908"/>
                    <a:pt x="1056" y="908"/>
                    <a:pt x="1056" y="908"/>
                  </a:cubicBezTo>
                  <a:cubicBezTo>
                    <a:pt x="1056" y="910"/>
                    <a:pt x="1056" y="910"/>
                    <a:pt x="1056" y="910"/>
                  </a:cubicBezTo>
                  <a:cubicBezTo>
                    <a:pt x="1059" y="909"/>
                    <a:pt x="1059" y="909"/>
                    <a:pt x="1059" y="909"/>
                  </a:cubicBezTo>
                  <a:cubicBezTo>
                    <a:pt x="1060" y="907"/>
                    <a:pt x="1060" y="907"/>
                    <a:pt x="1060" y="907"/>
                  </a:cubicBezTo>
                  <a:cubicBezTo>
                    <a:pt x="1059" y="904"/>
                    <a:pt x="1059" y="904"/>
                    <a:pt x="1059" y="904"/>
                  </a:cubicBezTo>
                  <a:cubicBezTo>
                    <a:pt x="1056" y="904"/>
                    <a:pt x="1056" y="904"/>
                    <a:pt x="1056" y="904"/>
                  </a:cubicBezTo>
                  <a:cubicBezTo>
                    <a:pt x="1053" y="907"/>
                    <a:pt x="1053" y="907"/>
                    <a:pt x="1053" y="907"/>
                  </a:cubicBezTo>
                  <a:cubicBezTo>
                    <a:pt x="1046" y="906"/>
                    <a:pt x="1046" y="906"/>
                    <a:pt x="1046" y="906"/>
                  </a:cubicBezTo>
                  <a:cubicBezTo>
                    <a:pt x="1045" y="904"/>
                    <a:pt x="1045" y="904"/>
                    <a:pt x="1045" y="904"/>
                  </a:cubicBezTo>
                  <a:cubicBezTo>
                    <a:pt x="1048" y="903"/>
                    <a:pt x="1048" y="903"/>
                    <a:pt x="1048" y="903"/>
                  </a:cubicBezTo>
                  <a:cubicBezTo>
                    <a:pt x="1048" y="900"/>
                    <a:pt x="1050" y="902"/>
                    <a:pt x="1051" y="899"/>
                  </a:cubicBezTo>
                  <a:cubicBezTo>
                    <a:pt x="1051" y="901"/>
                    <a:pt x="1051" y="901"/>
                    <a:pt x="1051" y="901"/>
                  </a:cubicBezTo>
                  <a:cubicBezTo>
                    <a:pt x="1057" y="899"/>
                    <a:pt x="1057" y="899"/>
                    <a:pt x="1057" y="899"/>
                  </a:cubicBezTo>
                  <a:cubicBezTo>
                    <a:pt x="1059" y="901"/>
                    <a:pt x="1059" y="901"/>
                    <a:pt x="1059" y="901"/>
                  </a:cubicBezTo>
                  <a:cubicBezTo>
                    <a:pt x="1060" y="897"/>
                    <a:pt x="1060" y="897"/>
                    <a:pt x="1060" y="897"/>
                  </a:cubicBezTo>
                  <a:cubicBezTo>
                    <a:pt x="1064" y="895"/>
                    <a:pt x="1064" y="895"/>
                    <a:pt x="1064" y="895"/>
                  </a:cubicBezTo>
                  <a:cubicBezTo>
                    <a:pt x="1066" y="897"/>
                    <a:pt x="1066" y="897"/>
                    <a:pt x="1066" y="897"/>
                  </a:cubicBezTo>
                  <a:cubicBezTo>
                    <a:pt x="1069" y="893"/>
                    <a:pt x="1069" y="893"/>
                    <a:pt x="1069" y="893"/>
                  </a:cubicBezTo>
                  <a:cubicBezTo>
                    <a:pt x="1074" y="892"/>
                    <a:pt x="1074" y="892"/>
                    <a:pt x="1074" y="892"/>
                  </a:cubicBezTo>
                  <a:cubicBezTo>
                    <a:pt x="1073" y="891"/>
                    <a:pt x="1071" y="895"/>
                    <a:pt x="1073" y="890"/>
                  </a:cubicBezTo>
                  <a:cubicBezTo>
                    <a:pt x="1067" y="892"/>
                    <a:pt x="1067" y="892"/>
                    <a:pt x="1067" y="892"/>
                  </a:cubicBezTo>
                  <a:cubicBezTo>
                    <a:pt x="1070" y="888"/>
                    <a:pt x="1070" y="888"/>
                    <a:pt x="1070" y="888"/>
                  </a:cubicBezTo>
                  <a:cubicBezTo>
                    <a:pt x="1066" y="888"/>
                    <a:pt x="1066" y="890"/>
                    <a:pt x="1063" y="889"/>
                  </a:cubicBezTo>
                  <a:cubicBezTo>
                    <a:pt x="1066" y="890"/>
                    <a:pt x="1066" y="890"/>
                    <a:pt x="1066" y="890"/>
                  </a:cubicBezTo>
                  <a:cubicBezTo>
                    <a:pt x="1064" y="893"/>
                    <a:pt x="1064" y="893"/>
                    <a:pt x="1064" y="893"/>
                  </a:cubicBezTo>
                  <a:cubicBezTo>
                    <a:pt x="1061" y="892"/>
                    <a:pt x="1061" y="892"/>
                    <a:pt x="1061" y="892"/>
                  </a:cubicBezTo>
                  <a:cubicBezTo>
                    <a:pt x="1063" y="890"/>
                    <a:pt x="1063" y="890"/>
                    <a:pt x="1063" y="890"/>
                  </a:cubicBezTo>
                  <a:cubicBezTo>
                    <a:pt x="1057" y="890"/>
                    <a:pt x="1057" y="890"/>
                    <a:pt x="1057" y="890"/>
                  </a:cubicBezTo>
                  <a:cubicBezTo>
                    <a:pt x="1059" y="894"/>
                    <a:pt x="1059" y="894"/>
                    <a:pt x="1059" y="894"/>
                  </a:cubicBezTo>
                  <a:cubicBezTo>
                    <a:pt x="1057" y="893"/>
                    <a:pt x="1057" y="893"/>
                    <a:pt x="1057" y="893"/>
                  </a:cubicBezTo>
                  <a:cubicBezTo>
                    <a:pt x="1056" y="893"/>
                    <a:pt x="1056" y="893"/>
                    <a:pt x="1056" y="893"/>
                  </a:cubicBezTo>
                  <a:cubicBezTo>
                    <a:pt x="1056" y="895"/>
                    <a:pt x="1056" y="895"/>
                    <a:pt x="1056" y="895"/>
                  </a:cubicBezTo>
                  <a:cubicBezTo>
                    <a:pt x="1047" y="896"/>
                    <a:pt x="1047" y="896"/>
                    <a:pt x="1047" y="896"/>
                  </a:cubicBezTo>
                  <a:cubicBezTo>
                    <a:pt x="1042" y="898"/>
                    <a:pt x="1042" y="898"/>
                    <a:pt x="1042" y="898"/>
                  </a:cubicBezTo>
                  <a:cubicBezTo>
                    <a:pt x="1040" y="897"/>
                    <a:pt x="1040" y="897"/>
                    <a:pt x="1040" y="897"/>
                  </a:cubicBezTo>
                  <a:cubicBezTo>
                    <a:pt x="1038" y="899"/>
                    <a:pt x="1038" y="899"/>
                    <a:pt x="1038" y="899"/>
                  </a:cubicBezTo>
                  <a:cubicBezTo>
                    <a:pt x="1036" y="901"/>
                    <a:pt x="1033" y="898"/>
                    <a:pt x="1032" y="899"/>
                  </a:cubicBezTo>
                  <a:cubicBezTo>
                    <a:pt x="1032" y="898"/>
                    <a:pt x="1032" y="898"/>
                    <a:pt x="1032" y="898"/>
                  </a:cubicBezTo>
                  <a:cubicBezTo>
                    <a:pt x="1037" y="897"/>
                    <a:pt x="1037" y="897"/>
                    <a:pt x="1037" y="897"/>
                  </a:cubicBezTo>
                  <a:cubicBezTo>
                    <a:pt x="1039" y="894"/>
                    <a:pt x="1039" y="894"/>
                    <a:pt x="1039" y="894"/>
                  </a:cubicBezTo>
                  <a:cubicBezTo>
                    <a:pt x="1039" y="893"/>
                    <a:pt x="1039" y="893"/>
                    <a:pt x="1039" y="893"/>
                  </a:cubicBezTo>
                  <a:cubicBezTo>
                    <a:pt x="1038" y="894"/>
                    <a:pt x="1037" y="896"/>
                    <a:pt x="1034" y="895"/>
                  </a:cubicBezTo>
                  <a:cubicBezTo>
                    <a:pt x="1034" y="896"/>
                    <a:pt x="1034" y="896"/>
                    <a:pt x="1034" y="896"/>
                  </a:cubicBezTo>
                  <a:cubicBezTo>
                    <a:pt x="1032" y="892"/>
                    <a:pt x="1032" y="892"/>
                    <a:pt x="1032" y="892"/>
                  </a:cubicBezTo>
                  <a:cubicBezTo>
                    <a:pt x="1032" y="890"/>
                    <a:pt x="1032" y="890"/>
                    <a:pt x="1032" y="890"/>
                  </a:cubicBezTo>
                  <a:cubicBezTo>
                    <a:pt x="1036" y="890"/>
                    <a:pt x="1036" y="890"/>
                    <a:pt x="1036" y="890"/>
                  </a:cubicBezTo>
                  <a:cubicBezTo>
                    <a:pt x="1038" y="889"/>
                    <a:pt x="1038" y="889"/>
                    <a:pt x="1038" y="889"/>
                  </a:cubicBezTo>
                  <a:cubicBezTo>
                    <a:pt x="1039" y="890"/>
                    <a:pt x="1039" y="890"/>
                    <a:pt x="1039" y="890"/>
                  </a:cubicBezTo>
                  <a:cubicBezTo>
                    <a:pt x="1039" y="891"/>
                    <a:pt x="1042" y="891"/>
                    <a:pt x="1038" y="891"/>
                  </a:cubicBezTo>
                  <a:cubicBezTo>
                    <a:pt x="1038" y="892"/>
                    <a:pt x="1038" y="892"/>
                    <a:pt x="1038" y="892"/>
                  </a:cubicBezTo>
                  <a:cubicBezTo>
                    <a:pt x="1043" y="891"/>
                    <a:pt x="1043" y="891"/>
                    <a:pt x="1043" y="891"/>
                  </a:cubicBezTo>
                  <a:cubicBezTo>
                    <a:pt x="1044" y="889"/>
                    <a:pt x="1044" y="889"/>
                    <a:pt x="1044" y="889"/>
                  </a:cubicBezTo>
                  <a:cubicBezTo>
                    <a:pt x="1044" y="888"/>
                    <a:pt x="1041" y="887"/>
                    <a:pt x="1043" y="886"/>
                  </a:cubicBezTo>
                  <a:cubicBezTo>
                    <a:pt x="1042" y="885"/>
                    <a:pt x="1042" y="885"/>
                    <a:pt x="1042" y="885"/>
                  </a:cubicBezTo>
                  <a:cubicBezTo>
                    <a:pt x="1039" y="886"/>
                    <a:pt x="1039" y="886"/>
                    <a:pt x="1039" y="886"/>
                  </a:cubicBezTo>
                  <a:cubicBezTo>
                    <a:pt x="1038" y="884"/>
                    <a:pt x="1038" y="884"/>
                    <a:pt x="1038" y="884"/>
                  </a:cubicBezTo>
                  <a:cubicBezTo>
                    <a:pt x="1042" y="881"/>
                    <a:pt x="1042" y="881"/>
                    <a:pt x="1042" y="881"/>
                  </a:cubicBezTo>
                  <a:cubicBezTo>
                    <a:pt x="1039" y="880"/>
                    <a:pt x="1039" y="880"/>
                    <a:pt x="1039" y="880"/>
                  </a:cubicBezTo>
                  <a:cubicBezTo>
                    <a:pt x="1039" y="878"/>
                    <a:pt x="1039" y="878"/>
                    <a:pt x="1039" y="878"/>
                  </a:cubicBezTo>
                  <a:cubicBezTo>
                    <a:pt x="1043" y="877"/>
                    <a:pt x="1037" y="882"/>
                    <a:pt x="1043" y="877"/>
                  </a:cubicBezTo>
                  <a:cubicBezTo>
                    <a:pt x="1044" y="878"/>
                    <a:pt x="1042" y="879"/>
                    <a:pt x="1043" y="881"/>
                  </a:cubicBezTo>
                  <a:cubicBezTo>
                    <a:pt x="1042" y="882"/>
                    <a:pt x="1042" y="882"/>
                    <a:pt x="1042" y="882"/>
                  </a:cubicBezTo>
                  <a:cubicBezTo>
                    <a:pt x="1045" y="882"/>
                    <a:pt x="1045" y="882"/>
                    <a:pt x="1045" y="882"/>
                  </a:cubicBezTo>
                  <a:cubicBezTo>
                    <a:pt x="1044" y="882"/>
                    <a:pt x="1044" y="882"/>
                    <a:pt x="1044" y="882"/>
                  </a:cubicBezTo>
                  <a:cubicBezTo>
                    <a:pt x="1046" y="885"/>
                    <a:pt x="1046" y="885"/>
                    <a:pt x="1046" y="885"/>
                  </a:cubicBezTo>
                  <a:cubicBezTo>
                    <a:pt x="1047" y="885"/>
                    <a:pt x="1047" y="885"/>
                    <a:pt x="1047" y="885"/>
                  </a:cubicBezTo>
                  <a:cubicBezTo>
                    <a:pt x="1051" y="883"/>
                    <a:pt x="1051" y="883"/>
                    <a:pt x="1051" y="883"/>
                  </a:cubicBezTo>
                  <a:cubicBezTo>
                    <a:pt x="1051" y="881"/>
                    <a:pt x="1051" y="881"/>
                    <a:pt x="1051" y="881"/>
                  </a:cubicBezTo>
                  <a:cubicBezTo>
                    <a:pt x="1055" y="880"/>
                    <a:pt x="1055" y="880"/>
                    <a:pt x="1055" y="880"/>
                  </a:cubicBezTo>
                  <a:cubicBezTo>
                    <a:pt x="1056" y="877"/>
                    <a:pt x="1056" y="877"/>
                    <a:pt x="1056" y="877"/>
                  </a:cubicBezTo>
                  <a:cubicBezTo>
                    <a:pt x="1060" y="879"/>
                    <a:pt x="1060" y="879"/>
                    <a:pt x="1060" y="879"/>
                  </a:cubicBezTo>
                  <a:cubicBezTo>
                    <a:pt x="1063" y="877"/>
                    <a:pt x="1063" y="877"/>
                    <a:pt x="1063" y="877"/>
                  </a:cubicBezTo>
                  <a:cubicBezTo>
                    <a:pt x="1060" y="881"/>
                    <a:pt x="1060" y="881"/>
                    <a:pt x="1060" y="881"/>
                  </a:cubicBezTo>
                  <a:cubicBezTo>
                    <a:pt x="1057" y="879"/>
                    <a:pt x="1057" y="879"/>
                    <a:pt x="1057" y="879"/>
                  </a:cubicBezTo>
                  <a:cubicBezTo>
                    <a:pt x="1056" y="880"/>
                    <a:pt x="1056" y="880"/>
                    <a:pt x="1056" y="880"/>
                  </a:cubicBezTo>
                  <a:cubicBezTo>
                    <a:pt x="1055" y="880"/>
                    <a:pt x="1059" y="880"/>
                    <a:pt x="1055" y="882"/>
                  </a:cubicBezTo>
                  <a:cubicBezTo>
                    <a:pt x="1059" y="883"/>
                    <a:pt x="1059" y="883"/>
                    <a:pt x="1059" y="883"/>
                  </a:cubicBezTo>
                  <a:cubicBezTo>
                    <a:pt x="1056" y="884"/>
                    <a:pt x="1056" y="884"/>
                    <a:pt x="1056" y="884"/>
                  </a:cubicBezTo>
                  <a:cubicBezTo>
                    <a:pt x="1055" y="885"/>
                    <a:pt x="1055" y="885"/>
                    <a:pt x="1055" y="885"/>
                  </a:cubicBezTo>
                  <a:cubicBezTo>
                    <a:pt x="1056" y="886"/>
                    <a:pt x="1056" y="886"/>
                    <a:pt x="1056" y="886"/>
                  </a:cubicBezTo>
                  <a:cubicBezTo>
                    <a:pt x="1063" y="882"/>
                    <a:pt x="1063" y="882"/>
                    <a:pt x="1063" y="882"/>
                  </a:cubicBezTo>
                  <a:cubicBezTo>
                    <a:pt x="1064" y="880"/>
                    <a:pt x="1064" y="880"/>
                    <a:pt x="1064" y="880"/>
                  </a:cubicBezTo>
                  <a:cubicBezTo>
                    <a:pt x="1063" y="879"/>
                    <a:pt x="1063" y="879"/>
                    <a:pt x="1063" y="879"/>
                  </a:cubicBezTo>
                  <a:cubicBezTo>
                    <a:pt x="1066" y="878"/>
                    <a:pt x="1066" y="878"/>
                    <a:pt x="1066" y="878"/>
                  </a:cubicBezTo>
                  <a:cubicBezTo>
                    <a:pt x="1074" y="873"/>
                    <a:pt x="1074" y="873"/>
                    <a:pt x="1074" y="873"/>
                  </a:cubicBezTo>
                  <a:cubicBezTo>
                    <a:pt x="1075" y="873"/>
                    <a:pt x="1075" y="873"/>
                    <a:pt x="1075" y="873"/>
                  </a:cubicBezTo>
                  <a:cubicBezTo>
                    <a:pt x="1078" y="872"/>
                    <a:pt x="1078" y="872"/>
                    <a:pt x="1078" y="872"/>
                  </a:cubicBezTo>
                  <a:cubicBezTo>
                    <a:pt x="1078" y="873"/>
                    <a:pt x="1072" y="871"/>
                    <a:pt x="1079" y="875"/>
                  </a:cubicBezTo>
                  <a:cubicBezTo>
                    <a:pt x="1082" y="875"/>
                    <a:pt x="1082" y="875"/>
                    <a:pt x="1082" y="875"/>
                  </a:cubicBezTo>
                  <a:cubicBezTo>
                    <a:pt x="1081" y="875"/>
                    <a:pt x="1084" y="870"/>
                    <a:pt x="1081" y="877"/>
                  </a:cubicBezTo>
                  <a:cubicBezTo>
                    <a:pt x="1084" y="873"/>
                    <a:pt x="1084" y="873"/>
                    <a:pt x="1084" y="873"/>
                  </a:cubicBezTo>
                  <a:cubicBezTo>
                    <a:pt x="1084" y="874"/>
                    <a:pt x="1087" y="876"/>
                    <a:pt x="1087" y="872"/>
                  </a:cubicBezTo>
                  <a:cubicBezTo>
                    <a:pt x="1091" y="871"/>
                    <a:pt x="1093" y="872"/>
                    <a:pt x="1096" y="869"/>
                  </a:cubicBezTo>
                  <a:cubicBezTo>
                    <a:pt x="1100" y="862"/>
                    <a:pt x="1100" y="862"/>
                    <a:pt x="1100" y="862"/>
                  </a:cubicBezTo>
                  <a:cubicBezTo>
                    <a:pt x="1102" y="861"/>
                    <a:pt x="1102" y="861"/>
                    <a:pt x="1102" y="861"/>
                  </a:cubicBezTo>
                  <a:cubicBezTo>
                    <a:pt x="1104" y="858"/>
                    <a:pt x="1104" y="858"/>
                    <a:pt x="1104" y="858"/>
                  </a:cubicBezTo>
                  <a:cubicBezTo>
                    <a:pt x="1106" y="858"/>
                    <a:pt x="1106" y="858"/>
                    <a:pt x="1106" y="858"/>
                  </a:cubicBezTo>
                  <a:cubicBezTo>
                    <a:pt x="1106" y="858"/>
                    <a:pt x="1101" y="856"/>
                    <a:pt x="1107" y="860"/>
                  </a:cubicBezTo>
                  <a:cubicBezTo>
                    <a:pt x="1109" y="857"/>
                    <a:pt x="1109" y="857"/>
                    <a:pt x="1109" y="857"/>
                  </a:cubicBezTo>
                  <a:cubicBezTo>
                    <a:pt x="1114" y="859"/>
                    <a:pt x="1114" y="859"/>
                    <a:pt x="1114" y="859"/>
                  </a:cubicBezTo>
                  <a:cubicBezTo>
                    <a:pt x="1116" y="856"/>
                    <a:pt x="1116" y="856"/>
                    <a:pt x="1116" y="856"/>
                  </a:cubicBezTo>
                  <a:cubicBezTo>
                    <a:pt x="1115" y="855"/>
                    <a:pt x="1115" y="855"/>
                    <a:pt x="1115" y="855"/>
                  </a:cubicBezTo>
                  <a:cubicBezTo>
                    <a:pt x="1114" y="854"/>
                    <a:pt x="1114" y="854"/>
                    <a:pt x="1114" y="854"/>
                  </a:cubicBezTo>
                  <a:cubicBezTo>
                    <a:pt x="1114" y="855"/>
                    <a:pt x="1112" y="854"/>
                    <a:pt x="1111" y="855"/>
                  </a:cubicBezTo>
                  <a:cubicBezTo>
                    <a:pt x="1116" y="851"/>
                    <a:pt x="1116" y="851"/>
                    <a:pt x="1116" y="851"/>
                  </a:cubicBezTo>
                  <a:cubicBezTo>
                    <a:pt x="1121" y="848"/>
                    <a:pt x="1121" y="848"/>
                    <a:pt x="1121" y="848"/>
                  </a:cubicBezTo>
                  <a:cubicBezTo>
                    <a:pt x="1121" y="849"/>
                    <a:pt x="1117" y="848"/>
                    <a:pt x="1121" y="850"/>
                  </a:cubicBezTo>
                  <a:cubicBezTo>
                    <a:pt x="1124" y="848"/>
                    <a:pt x="1124" y="848"/>
                    <a:pt x="1124" y="848"/>
                  </a:cubicBezTo>
                  <a:cubicBezTo>
                    <a:pt x="1120" y="846"/>
                    <a:pt x="1120" y="846"/>
                    <a:pt x="1120" y="846"/>
                  </a:cubicBezTo>
                  <a:cubicBezTo>
                    <a:pt x="1125" y="842"/>
                    <a:pt x="1125" y="842"/>
                    <a:pt x="1125" y="842"/>
                  </a:cubicBezTo>
                  <a:cubicBezTo>
                    <a:pt x="1124" y="843"/>
                    <a:pt x="1124" y="843"/>
                    <a:pt x="1124" y="843"/>
                  </a:cubicBezTo>
                  <a:cubicBezTo>
                    <a:pt x="1129" y="842"/>
                    <a:pt x="1129" y="842"/>
                    <a:pt x="1129" y="842"/>
                  </a:cubicBezTo>
                  <a:cubicBezTo>
                    <a:pt x="1131" y="838"/>
                    <a:pt x="1131" y="838"/>
                    <a:pt x="1131" y="838"/>
                  </a:cubicBezTo>
                  <a:cubicBezTo>
                    <a:pt x="1139" y="831"/>
                    <a:pt x="1139" y="831"/>
                    <a:pt x="1139" y="831"/>
                  </a:cubicBezTo>
                  <a:cubicBezTo>
                    <a:pt x="1139" y="830"/>
                    <a:pt x="1142" y="834"/>
                    <a:pt x="1138" y="830"/>
                  </a:cubicBezTo>
                  <a:cubicBezTo>
                    <a:pt x="1134" y="832"/>
                    <a:pt x="1134" y="832"/>
                    <a:pt x="1134" y="832"/>
                  </a:cubicBezTo>
                  <a:cubicBezTo>
                    <a:pt x="1131" y="831"/>
                    <a:pt x="1131" y="831"/>
                    <a:pt x="1131" y="831"/>
                  </a:cubicBezTo>
                  <a:cubicBezTo>
                    <a:pt x="1129" y="831"/>
                    <a:pt x="1129" y="831"/>
                    <a:pt x="1129" y="831"/>
                  </a:cubicBezTo>
                  <a:cubicBezTo>
                    <a:pt x="1127" y="834"/>
                    <a:pt x="1127" y="834"/>
                    <a:pt x="1127" y="834"/>
                  </a:cubicBezTo>
                  <a:cubicBezTo>
                    <a:pt x="1117" y="836"/>
                    <a:pt x="1117" y="836"/>
                    <a:pt x="1117" y="836"/>
                  </a:cubicBezTo>
                  <a:cubicBezTo>
                    <a:pt x="1115" y="837"/>
                    <a:pt x="1115" y="837"/>
                    <a:pt x="1115" y="837"/>
                  </a:cubicBezTo>
                  <a:cubicBezTo>
                    <a:pt x="1109" y="839"/>
                    <a:pt x="1109" y="839"/>
                    <a:pt x="1109" y="839"/>
                  </a:cubicBezTo>
                  <a:cubicBezTo>
                    <a:pt x="1105" y="836"/>
                    <a:pt x="1105" y="836"/>
                    <a:pt x="1105" y="836"/>
                  </a:cubicBezTo>
                  <a:cubicBezTo>
                    <a:pt x="1099" y="837"/>
                    <a:pt x="1099" y="837"/>
                    <a:pt x="1099" y="837"/>
                  </a:cubicBezTo>
                  <a:cubicBezTo>
                    <a:pt x="1101" y="838"/>
                    <a:pt x="1094" y="839"/>
                    <a:pt x="1100" y="840"/>
                  </a:cubicBezTo>
                  <a:cubicBezTo>
                    <a:pt x="1098" y="842"/>
                    <a:pt x="1098" y="842"/>
                    <a:pt x="1098" y="842"/>
                  </a:cubicBezTo>
                  <a:cubicBezTo>
                    <a:pt x="1097" y="841"/>
                    <a:pt x="1097" y="841"/>
                    <a:pt x="1097" y="841"/>
                  </a:cubicBezTo>
                  <a:cubicBezTo>
                    <a:pt x="1091" y="843"/>
                    <a:pt x="1091" y="843"/>
                    <a:pt x="1091" y="843"/>
                  </a:cubicBezTo>
                  <a:cubicBezTo>
                    <a:pt x="1088" y="840"/>
                    <a:pt x="1088" y="840"/>
                    <a:pt x="1088" y="840"/>
                  </a:cubicBezTo>
                  <a:cubicBezTo>
                    <a:pt x="1071" y="844"/>
                    <a:pt x="1071" y="844"/>
                    <a:pt x="1071" y="844"/>
                  </a:cubicBezTo>
                  <a:cubicBezTo>
                    <a:pt x="1065" y="845"/>
                    <a:pt x="1065" y="845"/>
                    <a:pt x="1065" y="845"/>
                  </a:cubicBezTo>
                  <a:cubicBezTo>
                    <a:pt x="1064" y="849"/>
                    <a:pt x="1071" y="843"/>
                    <a:pt x="1064" y="848"/>
                  </a:cubicBezTo>
                  <a:cubicBezTo>
                    <a:pt x="1067" y="847"/>
                    <a:pt x="1071" y="848"/>
                    <a:pt x="1074" y="846"/>
                  </a:cubicBezTo>
                  <a:cubicBezTo>
                    <a:pt x="1075" y="848"/>
                    <a:pt x="1075" y="848"/>
                    <a:pt x="1075" y="848"/>
                  </a:cubicBezTo>
                  <a:cubicBezTo>
                    <a:pt x="1063" y="851"/>
                    <a:pt x="1063" y="851"/>
                    <a:pt x="1063" y="851"/>
                  </a:cubicBezTo>
                  <a:cubicBezTo>
                    <a:pt x="1054" y="852"/>
                    <a:pt x="1054" y="852"/>
                    <a:pt x="1054" y="852"/>
                  </a:cubicBezTo>
                  <a:cubicBezTo>
                    <a:pt x="1057" y="849"/>
                    <a:pt x="1057" y="849"/>
                    <a:pt x="1057" y="849"/>
                  </a:cubicBezTo>
                  <a:cubicBezTo>
                    <a:pt x="1059" y="850"/>
                    <a:pt x="1059" y="850"/>
                    <a:pt x="1059" y="850"/>
                  </a:cubicBezTo>
                  <a:cubicBezTo>
                    <a:pt x="1063" y="848"/>
                    <a:pt x="1063" y="848"/>
                    <a:pt x="1063" y="848"/>
                  </a:cubicBezTo>
                  <a:cubicBezTo>
                    <a:pt x="1059" y="847"/>
                    <a:pt x="1059" y="847"/>
                    <a:pt x="1059" y="847"/>
                  </a:cubicBezTo>
                  <a:cubicBezTo>
                    <a:pt x="1047" y="851"/>
                    <a:pt x="1047" y="851"/>
                    <a:pt x="1047" y="851"/>
                  </a:cubicBezTo>
                  <a:cubicBezTo>
                    <a:pt x="1048" y="853"/>
                    <a:pt x="1048" y="853"/>
                    <a:pt x="1048" y="853"/>
                  </a:cubicBezTo>
                  <a:cubicBezTo>
                    <a:pt x="1050" y="853"/>
                    <a:pt x="1050" y="853"/>
                    <a:pt x="1050" y="853"/>
                  </a:cubicBezTo>
                  <a:cubicBezTo>
                    <a:pt x="1048" y="854"/>
                    <a:pt x="1048" y="854"/>
                    <a:pt x="1048" y="854"/>
                  </a:cubicBezTo>
                  <a:cubicBezTo>
                    <a:pt x="1047" y="854"/>
                    <a:pt x="1047" y="854"/>
                    <a:pt x="1047" y="854"/>
                  </a:cubicBezTo>
                  <a:cubicBezTo>
                    <a:pt x="1041" y="856"/>
                    <a:pt x="1041" y="856"/>
                    <a:pt x="1041" y="856"/>
                  </a:cubicBezTo>
                  <a:cubicBezTo>
                    <a:pt x="1041" y="856"/>
                    <a:pt x="1041" y="856"/>
                    <a:pt x="1041" y="856"/>
                  </a:cubicBezTo>
                  <a:cubicBezTo>
                    <a:pt x="1041" y="854"/>
                    <a:pt x="1041" y="854"/>
                    <a:pt x="1041" y="854"/>
                  </a:cubicBezTo>
                  <a:cubicBezTo>
                    <a:pt x="1045" y="854"/>
                    <a:pt x="1045" y="854"/>
                    <a:pt x="1045" y="854"/>
                  </a:cubicBezTo>
                  <a:cubicBezTo>
                    <a:pt x="1045" y="852"/>
                    <a:pt x="1045" y="852"/>
                    <a:pt x="1045" y="852"/>
                  </a:cubicBezTo>
                  <a:cubicBezTo>
                    <a:pt x="1046" y="852"/>
                    <a:pt x="1044" y="849"/>
                    <a:pt x="1046" y="853"/>
                  </a:cubicBezTo>
                  <a:cubicBezTo>
                    <a:pt x="1043" y="850"/>
                    <a:pt x="1043" y="850"/>
                    <a:pt x="1043" y="850"/>
                  </a:cubicBezTo>
                  <a:cubicBezTo>
                    <a:pt x="1040" y="852"/>
                    <a:pt x="1040" y="852"/>
                    <a:pt x="1040" y="852"/>
                  </a:cubicBezTo>
                  <a:cubicBezTo>
                    <a:pt x="1034" y="850"/>
                    <a:pt x="1049" y="851"/>
                    <a:pt x="1035" y="852"/>
                  </a:cubicBezTo>
                  <a:cubicBezTo>
                    <a:pt x="1027" y="855"/>
                    <a:pt x="1027" y="855"/>
                    <a:pt x="1027" y="855"/>
                  </a:cubicBezTo>
                  <a:cubicBezTo>
                    <a:pt x="1022" y="855"/>
                    <a:pt x="1022" y="855"/>
                    <a:pt x="1022" y="855"/>
                  </a:cubicBezTo>
                  <a:cubicBezTo>
                    <a:pt x="1010" y="857"/>
                    <a:pt x="1010" y="857"/>
                    <a:pt x="1010" y="857"/>
                  </a:cubicBezTo>
                  <a:cubicBezTo>
                    <a:pt x="1009" y="858"/>
                    <a:pt x="1009" y="858"/>
                    <a:pt x="1009" y="858"/>
                  </a:cubicBezTo>
                  <a:cubicBezTo>
                    <a:pt x="1005" y="858"/>
                    <a:pt x="1005" y="858"/>
                    <a:pt x="1005" y="858"/>
                  </a:cubicBezTo>
                  <a:cubicBezTo>
                    <a:pt x="1001" y="860"/>
                    <a:pt x="1001" y="860"/>
                    <a:pt x="1001" y="860"/>
                  </a:cubicBezTo>
                  <a:cubicBezTo>
                    <a:pt x="996" y="861"/>
                    <a:pt x="996" y="861"/>
                    <a:pt x="996" y="861"/>
                  </a:cubicBezTo>
                  <a:cubicBezTo>
                    <a:pt x="995" y="860"/>
                    <a:pt x="995" y="860"/>
                    <a:pt x="995" y="860"/>
                  </a:cubicBezTo>
                  <a:cubicBezTo>
                    <a:pt x="992" y="862"/>
                    <a:pt x="992" y="862"/>
                    <a:pt x="992" y="862"/>
                  </a:cubicBezTo>
                  <a:cubicBezTo>
                    <a:pt x="989" y="862"/>
                    <a:pt x="1000" y="855"/>
                    <a:pt x="987" y="864"/>
                  </a:cubicBezTo>
                  <a:cubicBezTo>
                    <a:pt x="986" y="861"/>
                    <a:pt x="986" y="861"/>
                    <a:pt x="986" y="861"/>
                  </a:cubicBezTo>
                  <a:cubicBezTo>
                    <a:pt x="985" y="861"/>
                    <a:pt x="1006" y="861"/>
                    <a:pt x="976" y="865"/>
                  </a:cubicBezTo>
                  <a:cubicBezTo>
                    <a:pt x="965" y="867"/>
                    <a:pt x="965" y="867"/>
                    <a:pt x="965" y="867"/>
                  </a:cubicBezTo>
                  <a:cubicBezTo>
                    <a:pt x="944" y="870"/>
                    <a:pt x="944" y="870"/>
                    <a:pt x="944" y="870"/>
                  </a:cubicBezTo>
                  <a:cubicBezTo>
                    <a:pt x="942" y="868"/>
                    <a:pt x="942" y="868"/>
                    <a:pt x="942" y="868"/>
                  </a:cubicBezTo>
                  <a:cubicBezTo>
                    <a:pt x="941" y="868"/>
                    <a:pt x="941" y="868"/>
                    <a:pt x="941" y="868"/>
                  </a:cubicBezTo>
                  <a:cubicBezTo>
                    <a:pt x="941" y="870"/>
                    <a:pt x="941" y="870"/>
                    <a:pt x="941" y="870"/>
                  </a:cubicBezTo>
                  <a:cubicBezTo>
                    <a:pt x="935" y="873"/>
                    <a:pt x="935" y="873"/>
                    <a:pt x="935" y="873"/>
                  </a:cubicBezTo>
                  <a:cubicBezTo>
                    <a:pt x="918" y="874"/>
                    <a:pt x="918" y="874"/>
                    <a:pt x="918" y="874"/>
                  </a:cubicBezTo>
                  <a:cubicBezTo>
                    <a:pt x="918" y="873"/>
                    <a:pt x="918" y="873"/>
                    <a:pt x="918" y="873"/>
                  </a:cubicBezTo>
                  <a:cubicBezTo>
                    <a:pt x="914" y="873"/>
                    <a:pt x="914" y="873"/>
                    <a:pt x="914" y="873"/>
                  </a:cubicBezTo>
                  <a:cubicBezTo>
                    <a:pt x="912" y="875"/>
                    <a:pt x="912" y="875"/>
                    <a:pt x="912" y="875"/>
                  </a:cubicBezTo>
                  <a:cubicBezTo>
                    <a:pt x="903" y="877"/>
                    <a:pt x="903" y="877"/>
                    <a:pt x="903" y="877"/>
                  </a:cubicBezTo>
                  <a:cubicBezTo>
                    <a:pt x="899" y="875"/>
                    <a:pt x="899" y="875"/>
                    <a:pt x="899" y="875"/>
                  </a:cubicBezTo>
                  <a:cubicBezTo>
                    <a:pt x="898" y="873"/>
                    <a:pt x="895" y="873"/>
                    <a:pt x="896" y="878"/>
                  </a:cubicBezTo>
                  <a:cubicBezTo>
                    <a:pt x="895" y="879"/>
                    <a:pt x="895" y="879"/>
                    <a:pt x="895" y="879"/>
                  </a:cubicBezTo>
                  <a:cubicBezTo>
                    <a:pt x="891" y="875"/>
                    <a:pt x="891" y="875"/>
                    <a:pt x="891" y="875"/>
                  </a:cubicBezTo>
                  <a:cubicBezTo>
                    <a:pt x="889" y="876"/>
                    <a:pt x="889" y="876"/>
                    <a:pt x="889" y="876"/>
                  </a:cubicBezTo>
                  <a:cubicBezTo>
                    <a:pt x="886" y="879"/>
                    <a:pt x="886" y="879"/>
                    <a:pt x="886" y="879"/>
                  </a:cubicBezTo>
                  <a:cubicBezTo>
                    <a:pt x="881" y="881"/>
                    <a:pt x="881" y="881"/>
                    <a:pt x="881" y="881"/>
                  </a:cubicBezTo>
                  <a:cubicBezTo>
                    <a:pt x="863" y="882"/>
                    <a:pt x="863" y="882"/>
                    <a:pt x="863" y="882"/>
                  </a:cubicBezTo>
                  <a:cubicBezTo>
                    <a:pt x="862" y="883"/>
                    <a:pt x="862" y="883"/>
                    <a:pt x="862" y="883"/>
                  </a:cubicBezTo>
                  <a:cubicBezTo>
                    <a:pt x="860" y="883"/>
                    <a:pt x="860" y="883"/>
                    <a:pt x="860" y="883"/>
                  </a:cubicBezTo>
                  <a:cubicBezTo>
                    <a:pt x="859" y="882"/>
                    <a:pt x="859" y="882"/>
                    <a:pt x="859" y="882"/>
                  </a:cubicBezTo>
                  <a:cubicBezTo>
                    <a:pt x="858" y="883"/>
                    <a:pt x="858" y="883"/>
                    <a:pt x="858" y="883"/>
                  </a:cubicBezTo>
                  <a:cubicBezTo>
                    <a:pt x="853" y="884"/>
                    <a:pt x="853" y="884"/>
                    <a:pt x="853" y="884"/>
                  </a:cubicBezTo>
                  <a:cubicBezTo>
                    <a:pt x="835" y="886"/>
                    <a:pt x="835" y="886"/>
                    <a:pt x="835" y="886"/>
                  </a:cubicBezTo>
                  <a:cubicBezTo>
                    <a:pt x="832" y="887"/>
                    <a:pt x="832" y="887"/>
                    <a:pt x="832" y="887"/>
                  </a:cubicBezTo>
                  <a:cubicBezTo>
                    <a:pt x="821" y="889"/>
                    <a:pt x="821" y="889"/>
                    <a:pt x="821" y="889"/>
                  </a:cubicBezTo>
                  <a:cubicBezTo>
                    <a:pt x="815" y="890"/>
                    <a:pt x="815" y="890"/>
                    <a:pt x="815" y="890"/>
                  </a:cubicBezTo>
                  <a:cubicBezTo>
                    <a:pt x="813" y="889"/>
                    <a:pt x="813" y="889"/>
                    <a:pt x="813" y="889"/>
                  </a:cubicBezTo>
                  <a:cubicBezTo>
                    <a:pt x="808" y="890"/>
                    <a:pt x="808" y="890"/>
                    <a:pt x="808" y="890"/>
                  </a:cubicBezTo>
                  <a:cubicBezTo>
                    <a:pt x="807" y="890"/>
                    <a:pt x="807" y="890"/>
                    <a:pt x="807" y="890"/>
                  </a:cubicBezTo>
                  <a:cubicBezTo>
                    <a:pt x="806" y="889"/>
                    <a:pt x="806" y="889"/>
                    <a:pt x="806" y="889"/>
                  </a:cubicBezTo>
                  <a:cubicBezTo>
                    <a:pt x="797" y="892"/>
                    <a:pt x="797" y="892"/>
                    <a:pt x="797" y="892"/>
                  </a:cubicBezTo>
                  <a:cubicBezTo>
                    <a:pt x="786" y="893"/>
                    <a:pt x="786" y="893"/>
                    <a:pt x="786" y="893"/>
                  </a:cubicBezTo>
                  <a:cubicBezTo>
                    <a:pt x="775" y="894"/>
                    <a:pt x="775" y="894"/>
                    <a:pt x="775" y="894"/>
                  </a:cubicBezTo>
                  <a:cubicBezTo>
                    <a:pt x="774" y="894"/>
                    <a:pt x="774" y="894"/>
                    <a:pt x="774" y="894"/>
                  </a:cubicBezTo>
                  <a:cubicBezTo>
                    <a:pt x="771" y="895"/>
                    <a:pt x="771" y="895"/>
                    <a:pt x="771" y="895"/>
                  </a:cubicBezTo>
                  <a:cubicBezTo>
                    <a:pt x="770" y="894"/>
                    <a:pt x="770" y="894"/>
                    <a:pt x="770" y="894"/>
                  </a:cubicBezTo>
                  <a:cubicBezTo>
                    <a:pt x="762" y="897"/>
                    <a:pt x="762" y="897"/>
                    <a:pt x="762" y="897"/>
                  </a:cubicBezTo>
                  <a:cubicBezTo>
                    <a:pt x="753" y="897"/>
                    <a:pt x="753" y="897"/>
                    <a:pt x="753" y="897"/>
                  </a:cubicBezTo>
                  <a:cubicBezTo>
                    <a:pt x="751" y="898"/>
                    <a:pt x="751" y="898"/>
                    <a:pt x="751" y="898"/>
                  </a:cubicBezTo>
                  <a:cubicBezTo>
                    <a:pt x="747" y="897"/>
                    <a:pt x="747" y="897"/>
                    <a:pt x="747" y="897"/>
                  </a:cubicBezTo>
                  <a:cubicBezTo>
                    <a:pt x="735" y="899"/>
                    <a:pt x="735" y="899"/>
                    <a:pt x="735" y="899"/>
                  </a:cubicBezTo>
                  <a:cubicBezTo>
                    <a:pt x="732" y="899"/>
                    <a:pt x="732" y="899"/>
                    <a:pt x="732" y="899"/>
                  </a:cubicBezTo>
                  <a:cubicBezTo>
                    <a:pt x="731" y="901"/>
                    <a:pt x="731" y="901"/>
                    <a:pt x="731" y="901"/>
                  </a:cubicBezTo>
                  <a:cubicBezTo>
                    <a:pt x="700" y="905"/>
                    <a:pt x="700" y="905"/>
                    <a:pt x="700" y="905"/>
                  </a:cubicBezTo>
                  <a:cubicBezTo>
                    <a:pt x="692" y="906"/>
                    <a:pt x="692" y="906"/>
                    <a:pt x="692" y="906"/>
                  </a:cubicBezTo>
                  <a:cubicBezTo>
                    <a:pt x="691" y="908"/>
                    <a:pt x="691" y="908"/>
                    <a:pt x="691" y="908"/>
                  </a:cubicBezTo>
                  <a:cubicBezTo>
                    <a:pt x="691" y="909"/>
                    <a:pt x="690" y="910"/>
                    <a:pt x="688" y="909"/>
                  </a:cubicBezTo>
                  <a:cubicBezTo>
                    <a:pt x="691" y="906"/>
                    <a:pt x="691" y="906"/>
                    <a:pt x="691" y="906"/>
                  </a:cubicBezTo>
                  <a:cubicBezTo>
                    <a:pt x="686" y="906"/>
                    <a:pt x="686" y="906"/>
                    <a:pt x="686" y="906"/>
                  </a:cubicBezTo>
                  <a:cubicBezTo>
                    <a:pt x="677" y="907"/>
                    <a:pt x="677" y="907"/>
                    <a:pt x="677" y="907"/>
                  </a:cubicBezTo>
                  <a:cubicBezTo>
                    <a:pt x="674" y="909"/>
                    <a:pt x="674" y="909"/>
                    <a:pt x="674" y="909"/>
                  </a:cubicBezTo>
                  <a:cubicBezTo>
                    <a:pt x="669" y="908"/>
                    <a:pt x="669" y="908"/>
                    <a:pt x="669" y="908"/>
                  </a:cubicBezTo>
                  <a:cubicBezTo>
                    <a:pt x="663" y="910"/>
                    <a:pt x="663" y="910"/>
                    <a:pt x="663" y="910"/>
                  </a:cubicBezTo>
                  <a:cubicBezTo>
                    <a:pt x="660" y="909"/>
                    <a:pt x="660" y="909"/>
                    <a:pt x="660" y="909"/>
                  </a:cubicBezTo>
                  <a:cubicBezTo>
                    <a:pt x="649" y="911"/>
                    <a:pt x="649" y="911"/>
                    <a:pt x="649" y="911"/>
                  </a:cubicBezTo>
                  <a:cubicBezTo>
                    <a:pt x="640" y="912"/>
                    <a:pt x="640" y="912"/>
                    <a:pt x="640" y="912"/>
                  </a:cubicBezTo>
                  <a:cubicBezTo>
                    <a:pt x="635" y="913"/>
                    <a:pt x="635" y="913"/>
                    <a:pt x="635" y="913"/>
                  </a:cubicBezTo>
                  <a:cubicBezTo>
                    <a:pt x="625" y="914"/>
                    <a:pt x="625" y="914"/>
                    <a:pt x="625" y="914"/>
                  </a:cubicBezTo>
                  <a:cubicBezTo>
                    <a:pt x="623" y="915"/>
                    <a:pt x="623" y="915"/>
                    <a:pt x="623" y="915"/>
                  </a:cubicBezTo>
                  <a:cubicBezTo>
                    <a:pt x="620" y="915"/>
                    <a:pt x="620" y="915"/>
                    <a:pt x="620" y="915"/>
                  </a:cubicBezTo>
                  <a:cubicBezTo>
                    <a:pt x="615" y="917"/>
                    <a:pt x="615" y="917"/>
                    <a:pt x="615" y="917"/>
                  </a:cubicBezTo>
                  <a:cubicBezTo>
                    <a:pt x="596" y="918"/>
                    <a:pt x="596" y="918"/>
                    <a:pt x="596" y="918"/>
                  </a:cubicBezTo>
                  <a:cubicBezTo>
                    <a:pt x="585" y="919"/>
                    <a:pt x="585" y="919"/>
                    <a:pt x="585" y="919"/>
                  </a:cubicBezTo>
                  <a:cubicBezTo>
                    <a:pt x="583" y="922"/>
                    <a:pt x="583" y="922"/>
                    <a:pt x="583" y="922"/>
                  </a:cubicBezTo>
                  <a:cubicBezTo>
                    <a:pt x="583" y="920"/>
                    <a:pt x="583" y="920"/>
                    <a:pt x="583" y="920"/>
                  </a:cubicBezTo>
                  <a:cubicBezTo>
                    <a:pt x="581" y="922"/>
                    <a:pt x="581" y="922"/>
                    <a:pt x="581" y="922"/>
                  </a:cubicBezTo>
                  <a:cubicBezTo>
                    <a:pt x="581" y="921"/>
                    <a:pt x="587" y="924"/>
                    <a:pt x="579" y="921"/>
                  </a:cubicBezTo>
                  <a:cubicBezTo>
                    <a:pt x="579" y="923"/>
                    <a:pt x="579" y="923"/>
                    <a:pt x="579" y="923"/>
                  </a:cubicBezTo>
                  <a:cubicBezTo>
                    <a:pt x="576" y="922"/>
                    <a:pt x="576" y="922"/>
                    <a:pt x="576" y="922"/>
                  </a:cubicBezTo>
                  <a:cubicBezTo>
                    <a:pt x="576" y="922"/>
                    <a:pt x="577" y="924"/>
                    <a:pt x="577" y="921"/>
                  </a:cubicBezTo>
                  <a:cubicBezTo>
                    <a:pt x="572" y="922"/>
                    <a:pt x="572" y="922"/>
                    <a:pt x="572" y="922"/>
                  </a:cubicBezTo>
                  <a:cubicBezTo>
                    <a:pt x="570" y="921"/>
                    <a:pt x="570" y="921"/>
                    <a:pt x="570" y="921"/>
                  </a:cubicBezTo>
                  <a:cubicBezTo>
                    <a:pt x="556" y="925"/>
                    <a:pt x="556" y="925"/>
                    <a:pt x="556" y="925"/>
                  </a:cubicBezTo>
                  <a:cubicBezTo>
                    <a:pt x="561" y="927"/>
                    <a:pt x="565" y="920"/>
                    <a:pt x="568" y="925"/>
                  </a:cubicBezTo>
                  <a:cubicBezTo>
                    <a:pt x="573" y="924"/>
                    <a:pt x="573" y="924"/>
                    <a:pt x="573" y="924"/>
                  </a:cubicBezTo>
                  <a:cubicBezTo>
                    <a:pt x="573" y="925"/>
                    <a:pt x="573" y="925"/>
                    <a:pt x="573" y="925"/>
                  </a:cubicBezTo>
                  <a:cubicBezTo>
                    <a:pt x="575" y="925"/>
                    <a:pt x="575" y="925"/>
                    <a:pt x="575" y="925"/>
                  </a:cubicBezTo>
                  <a:cubicBezTo>
                    <a:pt x="573" y="926"/>
                    <a:pt x="573" y="926"/>
                    <a:pt x="573" y="926"/>
                  </a:cubicBezTo>
                  <a:cubicBezTo>
                    <a:pt x="571" y="924"/>
                    <a:pt x="571" y="924"/>
                    <a:pt x="571" y="924"/>
                  </a:cubicBezTo>
                  <a:cubicBezTo>
                    <a:pt x="565" y="928"/>
                    <a:pt x="565" y="928"/>
                    <a:pt x="565" y="928"/>
                  </a:cubicBezTo>
                  <a:cubicBezTo>
                    <a:pt x="555" y="928"/>
                    <a:pt x="555" y="928"/>
                    <a:pt x="555" y="928"/>
                  </a:cubicBezTo>
                  <a:cubicBezTo>
                    <a:pt x="551" y="933"/>
                    <a:pt x="551" y="933"/>
                    <a:pt x="551" y="933"/>
                  </a:cubicBezTo>
                  <a:cubicBezTo>
                    <a:pt x="546" y="933"/>
                    <a:pt x="546" y="933"/>
                    <a:pt x="546" y="933"/>
                  </a:cubicBezTo>
                  <a:cubicBezTo>
                    <a:pt x="548" y="932"/>
                    <a:pt x="541" y="929"/>
                    <a:pt x="550" y="929"/>
                  </a:cubicBezTo>
                  <a:cubicBezTo>
                    <a:pt x="545" y="930"/>
                    <a:pt x="545" y="930"/>
                    <a:pt x="545" y="930"/>
                  </a:cubicBezTo>
                  <a:cubicBezTo>
                    <a:pt x="543" y="929"/>
                    <a:pt x="543" y="929"/>
                    <a:pt x="543" y="929"/>
                  </a:cubicBezTo>
                  <a:cubicBezTo>
                    <a:pt x="540" y="931"/>
                    <a:pt x="540" y="931"/>
                    <a:pt x="540" y="931"/>
                  </a:cubicBezTo>
                  <a:cubicBezTo>
                    <a:pt x="543" y="933"/>
                    <a:pt x="543" y="933"/>
                    <a:pt x="543" y="933"/>
                  </a:cubicBezTo>
                  <a:cubicBezTo>
                    <a:pt x="538" y="933"/>
                    <a:pt x="538" y="933"/>
                    <a:pt x="538" y="933"/>
                  </a:cubicBezTo>
                  <a:cubicBezTo>
                    <a:pt x="538" y="932"/>
                    <a:pt x="538" y="932"/>
                    <a:pt x="538" y="932"/>
                  </a:cubicBezTo>
                  <a:cubicBezTo>
                    <a:pt x="538" y="932"/>
                    <a:pt x="540" y="930"/>
                    <a:pt x="536" y="931"/>
                  </a:cubicBezTo>
                  <a:cubicBezTo>
                    <a:pt x="535" y="933"/>
                    <a:pt x="535" y="933"/>
                    <a:pt x="535" y="933"/>
                  </a:cubicBezTo>
                  <a:cubicBezTo>
                    <a:pt x="535" y="936"/>
                    <a:pt x="543" y="922"/>
                    <a:pt x="536" y="939"/>
                  </a:cubicBezTo>
                  <a:cubicBezTo>
                    <a:pt x="535" y="939"/>
                    <a:pt x="535" y="939"/>
                    <a:pt x="535" y="939"/>
                  </a:cubicBezTo>
                  <a:cubicBezTo>
                    <a:pt x="536" y="937"/>
                    <a:pt x="536" y="937"/>
                    <a:pt x="536" y="937"/>
                  </a:cubicBezTo>
                  <a:cubicBezTo>
                    <a:pt x="536" y="935"/>
                    <a:pt x="536" y="935"/>
                    <a:pt x="536" y="935"/>
                  </a:cubicBezTo>
                  <a:cubicBezTo>
                    <a:pt x="531" y="934"/>
                    <a:pt x="531" y="934"/>
                    <a:pt x="531" y="934"/>
                  </a:cubicBezTo>
                  <a:cubicBezTo>
                    <a:pt x="532" y="934"/>
                    <a:pt x="532" y="934"/>
                    <a:pt x="532" y="934"/>
                  </a:cubicBezTo>
                  <a:cubicBezTo>
                    <a:pt x="531" y="933"/>
                    <a:pt x="531" y="933"/>
                    <a:pt x="531" y="933"/>
                  </a:cubicBezTo>
                  <a:cubicBezTo>
                    <a:pt x="527" y="934"/>
                    <a:pt x="527" y="934"/>
                    <a:pt x="527" y="934"/>
                  </a:cubicBezTo>
                  <a:cubicBezTo>
                    <a:pt x="526" y="935"/>
                    <a:pt x="526" y="935"/>
                    <a:pt x="526" y="935"/>
                  </a:cubicBezTo>
                  <a:cubicBezTo>
                    <a:pt x="518" y="933"/>
                    <a:pt x="518" y="933"/>
                    <a:pt x="518" y="933"/>
                  </a:cubicBezTo>
                  <a:cubicBezTo>
                    <a:pt x="517" y="934"/>
                    <a:pt x="517" y="934"/>
                    <a:pt x="517" y="934"/>
                  </a:cubicBezTo>
                  <a:cubicBezTo>
                    <a:pt x="517" y="933"/>
                    <a:pt x="521" y="934"/>
                    <a:pt x="517" y="932"/>
                  </a:cubicBezTo>
                  <a:cubicBezTo>
                    <a:pt x="524" y="930"/>
                    <a:pt x="524" y="930"/>
                    <a:pt x="524" y="930"/>
                  </a:cubicBezTo>
                  <a:cubicBezTo>
                    <a:pt x="526" y="929"/>
                    <a:pt x="528" y="926"/>
                    <a:pt x="529" y="928"/>
                  </a:cubicBezTo>
                  <a:cubicBezTo>
                    <a:pt x="529" y="928"/>
                    <a:pt x="531" y="926"/>
                    <a:pt x="530" y="929"/>
                  </a:cubicBezTo>
                  <a:cubicBezTo>
                    <a:pt x="532" y="929"/>
                    <a:pt x="532" y="929"/>
                    <a:pt x="532" y="929"/>
                  </a:cubicBezTo>
                  <a:cubicBezTo>
                    <a:pt x="530" y="927"/>
                    <a:pt x="533" y="929"/>
                    <a:pt x="533" y="926"/>
                  </a:cubicBezTo>
                  <a:cubicBezTo>
                    <a:pt x="535" y="924"/>
                    <a:pt x="535" y="924"/>
                    <a:pt x="535" y="924"/>
                  </a:cubicBezTo>
                  <a:cubicBezTo>
                    <a:pt x="529" y="924"/>
                    <a:pt x="529" y="924"/>
                    <a:pt x="529" y="924"/>
                  </a:cubicBezTo>
                  <a:cubicBezTo>
                    <a:pt x="527" y="925"/>
                    <a:pt x="527" y="925"/>
                    <a:pt x="527" y="925"/>
                  </a:cubicBezTo>
                  <a:cubicBezTo>
                    <a:pt x="530" y="925"/>
                    <a:pt x="519" y="931"/>
                    <a:pt x="532" y="925"/>
                  </a:cubicBezTo>
                  <a:cubicBezTo>
                    <a:pt x="526" y="925"/>
                    <a:pt x="536" y="936"/>
                    <a:pt x="523" y="927"/>
                  </a:cubicBezTo>
                  <a:cubicBezTo>
                    <a:pt x="522" y="926"/>
                    <a:pt x="522" y="926"/>
                    <a:pt x="522" y="926"/>
                  </a:cubicBezTo>
                  <a:cubicBezTo>
                    <a:pt x="521" y="927"/>
                    <a:pt x="521" y="927"/>
                    <a:pt x="521" y="927"/>
                  </a:cubicBezTo>
                  <a:cubicBezTo>
                    <a:pt x="520" y="927"/>
                    <a:pt x="517" y="935"/>
                    <a:pt x="515" y="927"/>
                  </a:cubicBezTo>
                  <a:cubicBezTo>
                    <a:pt x="514" y="927"/>
                    <a:pt x="514" y="927"/>
                    <a:pt x="514" y="927"/>
                  </a:cubicBezTo>
                  <a:cubicBezTo>
                    <a:pt x="514" y="929"/>
                    <a:pt x="514" y="929"/>
                    <a:pt x="514" y="929"/>
                  </a:cubicBezTo>
                  <a:cubicBezTo>
                    <a:pt x="516" y="930"/>
                    <a:pt x="516" y="930"/>
                    <a:pt x="516" y="930"/>
                  </a:cubicBezTo>
                  <a:cubicBezTo>
                    <a:pt x="513" y="931"/>
                    <a:pt x="513" y="931"/>
                    <a:pt x="513" y="931"/>
                  </a:cubicBezTo>
                  <a:cubicBezTo>
                    <a:pt x="512" y="928"/>
                    <a:pt x="512" y="928"/>
                    <a:pt x="512" y="928"/>
                  </a:cubicBezTo>
                  <a:cubicBezTo>
                    <a:pt x="508" y="928"/>
                    <a:pt x="508" y="928"/>
                    <a:pt x="508" y="928"/>
                  </a:cubicBezTo>
                  <a:cubicBezTo>
                    <a:pt x="511" y="927"/>
                    <a:pt x="511" y="927"/>
                    <a:pt x="511" y="927"/>
                  </a:cubicBezTo>
                  <a:cubicBezTo>
                    <a:pt x="510" y="925"/>
                    <a:pt x="510" y="925"/>
                    <a:pt x="510" y="925"/>
                  </a:cubicBezTo>
                  <a:cubicBezTo>
                    <a:pt x="511" y="921"/>
                    <a:pt x="511" y="921"/>
                    <a:pt x="511" y="921"/>
                  </a:cubicBezTo>
                  <a:cubicBezTo>
                    <a:pt x="516" y="921"/>
                    <a:pt x="516" y="921"/>
                    <a:pt x="516" y="921"/>
                  </a:cubicBezTo>
                  <a:cubicBezTo>
                    <a:pt x="518" y="920"/>
                    <a:pt x="518" y="920"/>
                    <a:pt x="518" y="920"/>
                  </a:cubicBezTo>
                  <a:cubicBezTo>
                    <a:pt x="521" y="920"/>
                    <a:pt x="521" y="920"/>
                    <a:pt x="521" y="920"/>
                  </a:cubicBezTo>
                  <a:cubicBezTo>
                    <a:pt x="526" y="919"/>
                    <a:pt x="526" y="919"/>
                    <a:pt x="526" y="919"/>
                  </a:cubicBezTo>
                  <a:cubicBezTo>
                    <a:pt x="526" y="918"/>
                    <a:pt x="526" y="918"/>
                    <a:pt x="526" y="918"/>
                  </a:cubicBezTo>
                  <a:cubicBezTo>
                    <a:pt x="526" y="917"/>
                    <a:pt x="528" y="914"/>
                    <a:pt x="530" y="919"/>
                  </a:cubicBezTo>
                  <a:cubicBezTo>
                    <a:pt x="527" y="920"/>
                    <a:pt x="533" y="912"/>
                    <a:pt x="528" y="922"/>
                  </a:cubicBezTo>
                  <a:cubicBezTo>
                    <a:pt x="527" y="920"/>
                    <a:pt x="538" y="916"/>
                    <a:pt x="521" y="923"/>
                  </a:cubicBezTo>
                  <a:cubicBezTo>
                    <a:pt x="521" y="923"/>
                    <a:pt x="521" y="923"/>
                    <a:pt x="521" y="923"/>
                  </a:cubicBezTo>
                  <a:cubicBezTo>
                    <a:pt x="516" y="925"/>
                    <a:pt x="516" y="925"/>
                    <a:pt x="516" y="925"/>
                  </a:cubicBezTo>
                  <a:cubicBezTo>
                    <a:pt x="518" y="926"/>
                    <a:pt x="518" y="926"/>
                    <a:pt x="518" y="926"/>
                  </a:cubicBezTo>
                  <a:cubicBezTo>
                    <a:pt x="526" y="925"/>
                    <a:pt x="526" y="925"/>
                    <a:pt x="526" y="925"/>
                  </a:cubicBezTo>
                  <a:cubicBezTo>
                    <a:pt x="527" y="923"/>
                    <a:pt x="527" y="923"/>
                    <a:pt x="527" y="923"/>
                  </a:cubicBezTo>
                  <a:cubicBezTo>
                    <a:pt x="532" y="922"/>
                    <a:pt x="532" y="922"/>
                    <a:pt x="532" y="922"/>
                  </a:cubicBezTo>
                  <a:cubicBezTo>
                    <a:pt x="531" y="920"/>
                    <a:pt x="531" y="920"/>
                    <a:pt x="531" y="920"/>
                  </a:cubicBezTo>
                  <a:cubicBezTo>
                    <a:pt x="535" y="920"/>
                    <a:pt x="535" y="920"/>
                    <a:pt x="535" y="920"/>
                  </a:cubicBezTo>
                  <a:cubicBezTo>
                    <a:pt x="535" y="922"/>
                    <a:pt x="535" y="922"/>
                    <a:pt x="535" y="922"/>
                  </a:cubicBezTo>
                  <a:cubicBezTo>
                    <a:pt x="538" y="922"/>
                    <a:pt x="538" y="922"/>
                    <a:pt x="538" y="922"/>
                  </a:cubicBezTo>
                  <a:cubicBezTo>
                    <a:pt x="539" y="920"/>
                    <a:pt x="539" y="920"/>
                    <a:pt x="539" y="920"/>
                  </a:cubicBezTo>
                  <a:cubicBezTo>
                    <a:pt x="552" y="918"/>
                    <a:pt x="552" y="918"/>
                    <a:pt x="552" y="918"/>
                  </a:cubicBezTo>
                  <a:cubicBezTo>
                    <a:pt x="551" y="916"/>
                    <a:pt x="551" y="916"/>
                    <a:pt x="551" y="916"/>
                  </a:cubicBezTo>
                  <a:cubicBezTo>
                    <a:pt x="547" y="916"/>
                    <a:pt x="547" y="916"/>
                    <a:pt x="547" y="916"/>
                  </a:cubicBezTo>
                  <a:cubicBezTo>
                    <a:pt x="548" y="916"/>
                    <a:pt x="548" y="916"/>
                    <a:pt x="548" y="916"/>
                  </a:cubicBezTo>
                  <a:cubicBezTo>
                    <a:pt x="544" y="916"/>
                    <a:pt x="544" y="916"/>
                    <a:pt x="544" y="916"/>
                  </a:cubicBezTo>
                  <a:cubicBezTo>
                    <a:pt x="542" y="914"/>
                    <a:pt x="542" y="914"/>
                    <a:pt x="542" y="914"/>
                  </a:cubicBezTo>
                  <a:cubicBezTo>
                    <a:pt x="536" y="916"/>
                    <a:pt x="536" y="916"/>
                    <a:pt x="536" y="916"/>
                  </a:cubicBezTo>
                  <a:cubicBezTo>
                    <a:pt x="535" y="915"/>
                    <a:pt x="535" y="915"/>
                    <a:pt x="535" y="915"/>
                  </a:cubicBezTo>
                  <a:cubicBezTo>
                    <a:pt x="531" y="917"/>
                    <a:pt x="531" y="917"/>
                    <a:pt x="531" y="917"/>
                  </a:cubicBezTo>
                  <a:cubicBezTo>
                    <a:pt x="528" y="915"/>
                    <a:pt x="528" y="915"/>
                    <a:pt x="528" y="915"/>
                  </a:cubicBezTo>
                  <a:cubicBezTo>
                    <a:pt x="529" y="912"/>
                    <a:pt x="529" y="912"/>
                    <a:pt x="529" y="912"/>
                  </a:cubicBezTo>
                  <a:cubicBezTo>
                    <a:pt x="536" y="913"/>
                    <a:pt x="536" y="913"/>
                    <a:pt x="536" y="913"/>
                  </a:cubicBezTo>
                  <a:cubicBezTo>
                    <a:pt x="536" y="911"/>
                    <a:pt x="536" y="911"/>
                    <a:pt x="536" y="911"/>
                  </a:cubicBezTo>
                  <a:cubicBezTo>
                    <a:pt x="541" y="910"/>
                    <a:pt x="541" y="910"/>
                    <a:pt x="541" y="910"/>
                  </a:cubicBezTo>
                  <a:cubicBezTo>
                    <a:pt x="542" y="910"/>
                    <a:pt x="536" y="910"/>
                    <a:pt x="544" y="913"/>
                  </a:cubicBezTo>
                  <a:cubicBezTo>
                    <a:pt x="549" y="910"/>
                    <a:pt x="549" y="910"/>
                    <a:pt x="549" y="910"/>
                  </a:cubicBezTo>
                  <a:cubicBezTo>
                    <a:pt x="553" y="911"/>
                    <a:pt x="553" y="911"/>
                    <a:pt x="553" y="911"/>
                  </a:cubicBezTo>
                  <a:cubicBezTo>
                    <a:pt x="557" y="909"/>
                    <a:pt x="557" y="909"/>
                    <a:pt x="557" y="909"/>
                  </a:cubicBezTo>
                  <a:cubicBezTo>
                    <a:pt x="581" y="906"/>
                    <a:pt x="581" y="906"/>
                    <a:pt x="581" y="906"/>
                  </a:cubicBezTo>
                  <a:cubicBezTo>
                    <a:pt x="585" y="906"/>
                    <a:pt x="585" y="906"/>
                    <a:pt x="585" y="906"/>
                  </a:cubicBezTo>
                  <a:cubicBezTo>
                    <a:pt x="589" y="904"/>
                    <a:pt x="589" y="904"/>
                    <a:pt x="589" y="904"/>
                  </a:cubicBezTo>
                  <a:cubicBezTo>
                    <a:pt x="584" y="902"/>
                    <a:pt x="583" y="906"/>
                    <a:pt x="570" y="906"/>
                  </a:cubicBezTo>
                  <a:cubicBezTo>
                    <a:pt x="569" y="903"/>
                    <a:pt x="569" y="903"/>
                    <a:pt x="569" y="903"/>
                  </a:cubicBezTo>
                  <a:cubicBezTo>
                    <a:pt x="568" y="905"/>
                    <a:pt x="568" y="905"/>
                    <a:pt x="568" y="905"/>
                  </a:cubicBezTo>
                  <a:cubicBezTo>
                    <a:pt x="568" y="901"/>
                    <a:pt x="568" y="901"/>
                    <a:pt x="568" y="901"/>
                  </a:cubicBezTo>
                  <a:cubicBezTo>
                    <a:pt x="571" y="899"/>
                    <a:pt x="571" y="899"/>
                    <a:pt x="571" y="899"/>
                  </a:cubicBezTo>
                  <a:cubicBezTo>
                    <a:pt x="571" y="901"/>
                    <a:pt x="571" y="901"/>
                    <a:pt x="571" y="901"/>
                  </a:cubicBezTo>
                  <a:cubicBezTo>
                    <a:pt x="573" y="901"/>
                    <a:pt x="573" y="901"/>
                    <a:pt x="573" y="901"/>
                  </a:cubicBezTo>
                  <a:cubicBezTo>
                    <a:pt x="570" y="903"/>
                    <a:pt x="570" y="903"/>
                    <a:pt x="570" y="903"/>
                  </a:cubicBezTo>
                  <a:cubicBezTo>
                    <a:pt x="588" y="903"/>
                    <a:pt x="517" y="919"/>
                    <a:pt x="599" y="901"/>
                  </a:cubicBezTo>
                  <a:cubicBezTo>
                    <a:pt x="607" y="897"/>
                    <a:pt x="607" y="897"/>
                    <a:pt x="607" y="897"/>
                  </a:cubicBezTo>
                  <a:cubicBezTo>
                    <a:pt x="614" y="896"/>
                    <a:pt x="614" y="896"/>
                    <a:pt x="614" y="896"/>
                  </a:cubicBezTo>
                  <a:cubicBezTo>
                    <a:pt x="614" y="894"/>
                    <a:pt x="614" y="894"/>
                    <a:pt x="614" y="894"/>
                  </a:cubicBezTo>
                  <a:cubicBezTo>
                    <a:pt x="615" y="894"/>
                    <a:pt x="615" y="894"/>
                    <a:pt x="615" y="894"/>
                  </a:cubicBezTo>
                  <a:cubicBezTo>
                    <a:pt x="615" y="895"/>
                    <a:pt x="614" y="895"/>
                    <a:pt x="615" y="895"/>
                  </a:cubicBezTo>
                  <a:cubicBezTo>
                    <a:pt x="617" y="897"/>
                    <a:pt x="617" y="897"/>
                    <a:pt x="617" y="897"/>
                  </a:cubicBezTo>
                  <a:cubicBezTo>
                    <a:pt x="618" y="896"/>
                    <a:pt x="618" y="896"/>
                    <a:pt x="618" y="896"/>
                  </a:cubicBezTo>
                  <a:cubicBezTo>
                    <a:pt x="617" y="894"/>
                    <a:pt x="613" y="901"/>
                    <a:pt x="618" y="893"/>
                  </a:cubicBezTo>
                  <a:cubicBezTo>
                    <a:pt x="622" y="890"/>
                    <a:pt x="622" y="890"/>
                    <a:pt x="622" y="890"/>
                  </a:cubicBezTo>
                  <a:cubicBezTo>
                    <a:pt x="631" y="888"/>
                    <a:pt x="631" y="888"/>
                    <a:pt x="631" y="888"/>
                  </a:cubicBezTo>
                  <a:cubicBezTo>
                    <a:pt x="638" y="887"/>
                    <a:pt x="638" y="887"/>
                    <a:pt x="638" y="887"/>
                  </a:cubicBezTo>
                  <a:cubicBezTo>
                    <a:pt x="639" y="886"/>
                    <a:pt x="639" y="886"/>
                    <a:pt x="639" y="886"/>
                  </a:cubicBezTo>
                  <a:cubicBezTo>
                    <a:pt x="629" y="885"/>
                    <a:pt x="629" y="885"/>
                    <a:pt x="629" y="885"/>
                  </a:cubicBezTo>
                  <a:cubicBezTo>
                    <a:pt x="632" y="883"/>
                    <a:pt x="632" y="883"/>
                    <a:pt x="632" y="883"/>
                  </a:cubicBezTo>
                  <a:cubicBezTo>
                    <a:pt x="628" y="881"/>
                    <a:pt x="628" y="881"/>
                    <a:pt x="628" y="881"/>
                  </a:cubicBezTo>
                  <a:cubicBezTo>
                    <a:pt x="623" y="884"/>
                    <a:pt x="623" y="884"/>
                    <a:pt x="623" y="884"/>
                  </a:cubicBezTo>
                  <a:cubicBezTo>
                    <a:pt x="624" y="884"/>
                    <a:pt x="626" y="883"/>
                    <a:pt x="627" y="885"/>
                  </a:cubicBezTo>
                  <a:cubicBezTo>
                    <a:pt x="623" y="888"/>
                    <a:pt x="623" y="888"/>
                    <a:pt x="623" y="888"/>
                  </a:cubicBezTo>
                  <a:cubicBezTo>
                    <a:pt x="621" y="888"/>
                    <a:pt x="635" y="886"/>
                    <a:pt x="618" y="888"/>
                  </a:cubicBezTo>
                  <a:cubicBezTo>
                    <a:pt x="617" y="889"/>
                    <a:pt x="617" y="889"/>
                    <a:pt x="617" y="889"/>
                  </a:cubicBezTo>
                  <a:cubicBezTo>
                    <a:pt x="619" y="887"/>
                    <a:pt x="619" y="887"/>
                    <a:pt x="619" y="887"/>
                  </a:cubicBezTo>
                  <a:cubicBezTo>
                    <a:pt x="620" y="888"/>
                    <a:pt x="622" y="888"/>
                    <a:pt x="623" y="887"/>
                  </a:cubicBezTo>
                  <a:cubicBezTo>
                    <a:pt x="621" y="883"/>
                    <a:pt x="621" y="883"/>
                    <a:pt x="621" y="883"/>
                  </a:cubicBezTo>
                  <a:cubicBezTo>
                    <a:pt x="620" y="884"/>
                    <a:pt x="627" y="882"/>
                    <a:pt x="618" y="884"/>
                  </a:cubicBezTo>
                  <a:cubicBezTo>
                    <a:pt x="618" y="885"/>
                    <a:pt x="618" y="885"/>
                    <a:pt x="618" y="885"/>
                  </a:cubicBezTo>
                  <a:cubicBezTo>
                    <a:pt x="615" y="882"/>
                    <a:pt x="615" y="882"/>
                    <a:pt x="615" y="882"/>
                  </a:cubicBezTo>
                  <a:cubicBezTo>
                    <a:pt x="619" y="882"/>
                    <a:pt x="622" y="880"/>
                    <a:pt x="626" y="879"/>
                  </a:cubicBezTo>
                  <a:cubicBezTo>
                    <a:pt x="629" y="880"/>
                    <a:pt x="629" y="880"/>
                    <a:pt x="629" y="880"/>
                  </a:cubicBezTo>
                  <a:cubicBezTo>
                    <a:pt x="632" y="879"/>
                    <a:pt x="635" y="879"/>
                    <a:pt x="637" y="880"/>
                  </a:cubicBezTo>
                  <a:cubicBezTo>
                    <a:pt x="639" y="877"/>
                    <a:pt x="639" y="877"/>
                    <a:pt x="639" y="877"/>
                  </a:cubicBezTo>
                  <a:cubicBezTo>
                    <a:pt x="640" y="876"/>
                    <a:pt x="640" y="876"/>
                    <a:pt x="640" y="876"/>
                  </a:cubicBezTo>
                  <a:cubicBezTo>
                    <a:pt x="642" y="878"/>
                    <a:pt x="642" y="878"/>
                    <a:pt x="642" y="878"/>
                  </a:cubicBezTo>
                  <a:cubicBezTo>
                    <a:pt x="646" y="877"/>
                    <a:pt x="646" y="877"/>
                    <a:pt x="646" y="877"/>
                  </a:cubicBezTo>
                  <a:cubicBezTo>
                    <a:pt x="649" y="880"/>
                    <a:pt x="649" y="880"/>
                    <a:pt x="649" y="880"/>
                  </a:cubicBezTo>
                  <a:cubicBezTo>
                    <a:pt x="651" y="879"/>
                    <a:pt x="651" y="879"/>
                    <a:pt x="651" y="879"/>
                  </a:cubicBezTo>
                  <a:cubicBezTo>
                    <a:pt x="650" y="877"/>
                    <a:pt x="650" y="877"/>
                    <a:pt x="650" y="877"/>
                  </a:cubicBezTo>
                  <a:cubicBezTo>
                    <a:pt x="656" y="873"/>
                    <a:pt x="656" y="873"/>
                    <a:pt x="656" y="873"/>
                  </a:cubicBezTo>
                  <a:cubicBezTo>
                    <a:pt x="646" y="873"/>
                    <a:pt x="646" y="873"/>
                    <a:pt x="646" y="873"/>
                  </a:cubicBezTo>
                  <a:cubicBezTo>
                    <a:pt x="641" y="875"/>
                    <a:pt x="641" y="875"/>
                    <a:pt x="641" y="875"/>
                  </a:cubicBezTo>
                  <a:cubicBezTo>
                    <a:pt x="640" y="875"/>
                    <a:pt x="640" y="875"/>
                    <a:pt x="640" y="875"/>
                  </a:cubicBezTo>
                  <a:cubicBezTo>
                    <a:pt x="640" y="873"/>
                    <a:pt x="640" y="873"/>
                    <a:pt x="640" y="873"/>
                  </a:cubicBezTo>
                  <a:cubicBezTo>
                    <a:pt x="634" y="871"/>
                    <a:pt x="634" y="871"/>
                    <a:pt x="634" y="871"/>
                  </a:cubicBezTo>
                  <a:cubicBezTo>
                    <a:pt x="624" y="873"/>
                    <a:pt x="624" y="873"/>
                    <a:pt x="624" y="873"/>
                  </a:cubicBezTo>
                  <a:cubicBezTo>
                    <a:pt x="623" y="875"/>
                    <a:pt x="623" y="875"/>
                    <a:pt x="623" y="875"/>
                  </a:cubicBezTo>
                  <a:cubicBezTo>
                    <a:pt x="627" y="875"/>
                    <a:pt x="627" y="875"/>
                    <a:pt x="627" y="875"/>
                  </a:cubicBezTo>
                  <a:cubicBezTo>
                    <a:pt x="622" y="877"/>
                    <a:pt x="622" y="877"/>
                    <a:pt x="622" y="877"/>
                  </a:cubicBezTo>
                  <a:cubicBezTo>
                    <a:pt x="619" y="877"/>
                    <a:pt x="643" y="872"/>
                    <a:pt x="613" y="878"/>
                  </a:cubicBezTo>
                  <a:cubicBezTo>
                    <a:pt x="611" y="877"/>
                    <a:pt x="611" y="877"/>
                    <a:pt x="611" y="877"/>
                  </a:cubicBezTo>
                  <a:cubicBezTo>
                    <a:pt x="609" y="878"/>
                    <a:pt x="609" y="878"/>
                    <a:pt x="609" y="878"/>
                  </a:cubicBezTo>
                  <a:cubicBezTo>
                    <a:pt x="596" y="880"/>
                    <a:pt x="596" y="880"/>
                    <a:pt x="596" y="880"/>
                  </a:cubicBezTo>
                  <a:cubicBezTo>
                    <a:pt x="595" y="879"/>
                    <a:pt x="595" y="879"/>
                    <a:pt x="595" y="879"/>
                  </a:cubicBezTo>
                  <a:cubicBezTo>
                    <a:pt x="590" y="882"/>
                    <a:pt x="590" y="882"/>
                    <a:pt x="590" y="882"/>
                  </a:cubicBezTo>
                  <a:cubicBezTo>
                    <a:pt x="588" y="881"/>
                    <a:pt x="588" y="881"/>
                    <a:pt x="588" y="881"/>
                  </a:cubicBezTo>
                  <a:cubicBezTo>
                    <a:pt x="569" y="884"/>
                    <a:pt x="569" y="884"/>
                    <a:pt x="569" y="884"/>
                  </a:cubicBezTo>
                  <a:cubicBezTo>
                    <a:pt x="568" y="886"/>
                    <a:pt x="568" y="886"/>
                    <a:pt x="568" y="886"/>
                  </a:cubicBezTo>
                  <a:cubicBezTo>
                    <a:pt x="568" y="887"/>
                    <a:pt x="570" y="883"/>
                    <a:pt x="569" y="888"/>
                  </a:cubicBezTo>
                  <a:cubicBezTo>
                    <a:pt x="571" y="886"/>
                    <a:pt x="571" y="886"/>
                    <a:pt x="571" y="886"/>
                  </a:cubicBezTo>
                  <a:cubicBezTo>
                    <a:pt x="578" y="887"/>
                    <a:pt x="575" y="882"/>
                    <a:pt x="583" y="887"/>
                  </a:cubicBezTo>
                  <a:cubicBezTo>
                    <a:pt x="583" y="888"/>
                    <a:pt x="583" y="888"/>
                    <a:pt x="583" y="888"/>
                  </a:cubicBezTo>
                  <a:cubicBezTo>
                    <a:pt x="579" y="887"/>
                    <a:pt x="579" y="887"/>
                    <a:pt x="579" y="887"/>
                  </a:cubicBezTo>
                  <a:cubicBezTo>
                    <a:pt x="576" y="891"/>
                    <a:pt x="576" y="891"/>
                    <a:pt x="576" y="891"/>
                  </a:cubicBezTo>
                  <a:cubicBezTo>
                    <a:pt x="578" y="892"/>
                    <a:pt x="578" y="892"/>
                    <a:pt x="578" y="892"/>
                  </a:cubicBezTo>
                  <a:cubicBezTo>
                    <a:pt x="572" y="891"/>
                    <a:pt x="572" y="891"/>
                    <a:pt x="572" y="891"/>
                  </a:cubicBezTo>
                  <a:cubicBezTo>
                    <a:pt x="569" y="891"/>
                    <a:pt x="569" y="891"/>
                    <a:pt x="569" y="891"/>
                  </a:cubicBezTo>
                  <a:cubicBezTo>
                    <a:pt x="567" y="886"/>
                    <a:pt x="567" y="886"/>
                    <a:pt x="567" y="886"/>
                  </a:cubicBezTo>
                  <a:cubicBezTo>
                    <a:pt x="566" y="886"/>
                    <a:pt x="564" y="884"/>
                    <a:pt x="563" y="888"/>
                  </a:cubicBezTo>
                  <a:cubicBezTo>
                    <a:pt x="565" y="890"/>
                    <a:pt x="565" y="890"/>
                    <a:pt x="565" y="890"/>
                  </a:cubicBezTo>
                  <a:cubicBezTo>
                    <a:pt x="559" y="891"/>
                    <a:pt x="559" y="891"/>
                    <a:pt x="559" y="891"/>
                  </a:cubicBezTo>
                  <a:cubicBezTo>
                    <a:pt x="556" y="895"/>
                    <a:pt x="556" y="895"/>
                    <a:pt x="556" y="895"/>
                  </a:cubicBezTo>
                  <a:cubicBezTo>
                    <a:pt x="554" y="894"/>
                    <a:pt x="554" y="894"/>
                    <a:pt x="554" y="894"/>
                  </a:cubicBezTo>
                  <a:cubicBezTo>
                    <a:pt x="552" y="896"/>
                    <a:pt x="552" y="896"/>
                    <a:pt x="552" y="896"/>
                  </a:cubicBezTo>
                  <a:cubicBezTo>
                    <a:pt x="551" y="893"/>
                    <a:pt x="551" y="893"/>
                    <a:pt x="551" y="893"/>
                  </a:cubicBezTo>
                  <a:cubicBezTo>
                    <a:pt x="550" y="892"/>
                    <a:pt x="548" y="896"/>
                    <a:pt x="548" y="892"/>
                  </a:cubicBezTo>
                  <a:cubicBezTo>
                    <a:pt x="544" y="894"/>
                    <a:pt x="544" y="894"/>
                    <a:pt x="544" y="894"/>
                  </a:cubicBezTo>
                  <a:cubicBezTo>
                    <a:pt x="544" y="899"/>
                    <a:pt x="540" y="890"/>
                    <a:pt x="541" y="898"/>
                  </a:cubicBezTo>
                  <a:cubicBezTo>
                    <a:pt x="538" y="895"/>
                    <a:pt x="538" y="895"/>
                    <a:pt x="538" y="895"/>
                  </a:cubicBezTo>
                  <a:cubicBezTo>
                    <a:pt x="536" y="896"/>
                    <a:pt x="536" y="896"/>
                    <a:pt x="536" y="896"/>
                  </a:cubicBezTo>
                  <a:cubicBezTo>
                    <a:pt x="537" y="899"/>
                    <a:pt x="529" y="894"/>
                    <a:pt x="539" y="898"/>
                  </a:cubicBezTo>
                  <a:cubicBezTo>
                    <a:pt x="534" y="898"/>
                    <a:pt x="534" y="898"/>
                    <a:pt x="534" y="898"/>
                  </a:cubicBezTo>
                  <a:cubicBezTo>
                    <a:pt x="534" y="896"/>
                    <a:pt x="534" y="896"/>
                    <a:pt x="534" y="896"/>
                  </a:cubicBezTo>
                  <a:cubicBezTo>
                    <a:pt x="543" y="893"/>
                    <a:pt x="543" y="893"/>
                    <a:pt x="543" y="893"/>
                  </a:cubicBezTo>
                  <a:cubicBezTo>
                    <a:pt x="542" y="891"/>
                    <a:pt x="542" y="891"/>
                    <a:pt x="542" y="891"/>
                  </a:cubicBezTo>
                  <a:cubicBezTo>
                    <a:pt x="541" y="890"/>
                    <a:pt x="541" y="890"/>
                    <a:pt x="541" y="890"/>
                  </a:cubicBezTo>
                  <a:cubicBezTo>
                    <a:pt x="538" y="892"/>
                    <a:pt x="538" y="892"/>
                    <a:pt x="538" y="892"/>
                  </a:cubicBezTo>
                  <a:cubicBezTo>
                    <a:pt x="538" y="892"/>
                    <a:pt x="538" y="892"/>
                    <a:pt x="538" y="892"/>
                  </a:cubicBezTo>
                  <a:cubicBezTo>
                    <a:pt x="526" y="895"/>
                    <a:pt x="526" y="895"/>
                    <a:pt x="526" y="895"/>
                  </a:cubicBezTo>
                  <a:cubicBezTo>
                    <a:pt x="522" y="897"/>
                    <a:pt x="522" y="897"/>
                    <a:pt x="522" y="897"/>
                  </a:cubicBezTo>
                  <a:cubicBezTo>
                    <a:pt x="526" y="900"/>
                    <a:pt x="526" y="900"/>
                    <a:pt x="526" y="900"/>
                  </a:cubicBezTo>
                  <a:cubicBezTo>
                    <a:pt x="528" y="898"/>
                    <a:pt x="528" y="898"/>
                    <a:pt x="528" y="898"/>
                  </a:cubicBezTo>
                  <a:cubicBezTo>
                    <a:pt x="533" y="898"/>
                    <a:pt x="533" y="898"/>
                    <a:pt x="533" y="898"/>
                  </a:cubicBezTo>
                  <a:cubicBezTo>
                    <a:pt x="526" y="902"/>
                    <a:pt x="526" y="902"/>
                    <a:pt x="526" y="902"/>
                  </a:cubicBezTo>
                  <a:cubicBezTo>
                    <a:pt x="520" y="902"/>
                    <a:pt x="520" y="902"/>
                    <a:pt x="520" y="902"/>
                  </a:cubicBezTo>
                  <a:cubicBezTo>
                    <a:pt x="515" y="901"/>
                    <a:pt x="515" y="901"/>
                    <a:pt x="515" y="901"/>
                  </a:cubicBezTo>
                  <a:cubicBezTo>
                    <a:pt x="510" y="903"/>
                    <a:pt x="510" y="903"/>
                    <a:pt x="510" y="903"/>
                  </a:cubicBezTo>
                  <a:cubicBezTo>
                    <a:pt x="506" y="902"/>
                    <a:pt x="506" y="902"/>
                    <a:pt x="506" y="902"/>
                  </a:cubicBezTo>
                  <a:cubicBezTo>
                    <a:pt x="482" y="906"/>
                    <a:pt x="482" y="906"/>
                    <a:pt x="482" y="906"/>
                  </a:cubicBezTo>
                  <a:cubicBezTo>
                    <a:pt x="479" y="908"/>
                    <a:pt x="474" y="906"/>
                    <a:pt x="472" y="910"/>
                  </a:cubicBezTo>
                  <a:cubicBezTo>
                    <a:pt x="474" y="911"/>
                    <a:pt x="474" y="911"/>
                    <a:pt x="474" y="911"/>
                  </a:cubicBezTo>
                  <a:cubicBezTo>
                    <a:pt x="480" y="909"/>
                    <a:pt x="480" y="909"/>
                    <a:pt x="480" y="909"/>
                  </a:cubicBezTo>
                  <a:cubicBezTo>
                    <a:pt x="485" y="909"/>
                    <a:pt x="485" y="909"/>
                    <a:pt x="485" y="909"/>
                  </a:cubicBezTo>
                  <a:cubicBezTo>
                    <a:pt x="484" y="909"/>
                    <a:pt x="487" y="909"/>
                    <a:pt x="484" y="910"/>
                  </a:cubicBezTo>
                  <a:cubicBezTo>
                    <a:pt x="484" y="911"/>
                    <a:pt x="484" y="911"/>
                    <a:pt x="484" y="911"/>
                  </a:cubicBezTo>
                  <a:cubicBezTo>
                    <a:pt x="506" y="909"/>
                    <a:pt x="506" y="909"/>
                    <a:pt x="506" y="909"/>
                  </a:cubicBezTo>
                  <a:cubicBezTo>
                    <a:pt x="513" y="909"/>
                    <a:pt x="513" y="909"/>
                    <a:pt x="513" y="909"/>
                  </a:cubicBezTo>
                  <a:cubicBezTo>
                    <a:pt x="515" y="912"/>
                    <a:pt x="515" y="912"/>
                    <a:pt x="515" y="912"/>
                  </a:cubicBezTo>
                  <a:cubicBezTo>
                    <a:pt x="511" y="912"/>
                    <a:pt x="511" y="912"/>
                    <a:pt x="511" y="912"/>
                  </a:cubicBezTo>
                  <a:cubicBezTo>
                    <a:pt x="504" y="910"/>
                    <a:pt x="504" y="910"/>
                    <a:pt x="504" y="910"/>
                  </a:cubicBezTo>
                  <a:cubicBezTo>
                    <a:pt x="488" y="912"/>
                    <a:pt x="488" y="912"/>
                    <a:pt x="488" y="912"/>
                  </a:cubicBezTo>
                  <a:cubicBezTo>
                    <a:pt x="487" y="911"/>
                    <a:pt x="487" y="911"/>
                    <a:pt x="487" y="911"/>
                  </a:cubicBezTo>
                  <a:cubicBezTo>
                    <a:pt x="468" y="913"/>
                    <a:pt x="468" y="913"/>
                    <a:pt x="468" y="913"/>
                  </a:cubicBezTo>
                  <a:cubicBezTo>
                    <a:pt x="462" y="912"/>
                    <a:pt x="462" y="912"/>
                    <a:pt x="462" y="912"/>
                  </a:cubicBezTo>
                  <a:cubicBezTo>
                    <a:pt x="457" y="913"/>
                    <a:pt x="457" y="913"/>
                    <a:pt x="457" y="913"/>
                  </a:cubicBezTo>
                  <a:cubicBezTo>
                    <a:pt x="456" y="915"/>
                    <a:pt x="456" y="915"/>
                    <a:pt x="456" y="915"/>
                  </a:cubicBezTo>
                  <a:cubicBezTo>
                    <a:pt x="452" y="914"/>
                    <a:pt x="452" y="914"/>
                    <a:pt x="452" y="914"/>
                  </a:cubicBezTo>
                  <a:cubicBezTo>
                    <a:pt x="446" y="915"/>
                    <a:pt x="446" y="915"/>
                    <a:pt x="446" y="915"/>
                  </a:cubicBezTo>
                  <a:cubicBezTo>
                    <a:pt x="443" y="918"/>
                    <a:pt x="438" y="919"/>
                    <a:pt x="431" y="919"/>
                  </a:cubicBezTo>
                  <a:cubicBezTo>
                    <a:pt x="431" y="920"/>
                    <a:pt x="431" y="920"/>
                    <a:pt x="431" y="920"/>
                  </a:cubicBezTo>
                  <a:cubicBezTo>
                    <a:pt x="438" y="920"/>
                    <a:pt x="438" y="920"/>
                    <a:pt x="438" y="920"/>
                  </a:cubicBezTo>
                  <a:cubicBezTo>
                    <a:pt x="439" y="918"/>
                    <a:pt x="439" y="918"/>
                    <a:pt x="439" y="918"/>
                  </a:cubicBezTo>
                  <a:cubicBezTo>
                    <a:pt x="443" y="918"/>
                    <a:pt x="443" y="918"/>
                    <a:pt x="443" y="918"/>
                  </a:cubicBezTo>
                  <a:cubicBezTo>
                    <a:pt x="443" y="920"/>
                    <a:pt x="451" y="914"/>
                    <a:pt x="438" y="920"/>
                  </a:cubicBezTo>
                  <a:cubicBezTo>
                    <a:pt x="448" y="919"/>
                    <a:pt x="448" y="919"/>
                    <a:pt x="448" y="919"/>
                  </a:cubicBezTo>
                  <a:cubicBezTo>
                    <a:pt x="452" y="921"/>
                    <a:pt x="452" y="921"/>
                    <a:pt x="452" y="921"/>
                  </a:cubicBezTo>
                  <a:cubicBezTo>
                    <a:pt x="456" y="920"/>
                    <a:pt x="456" y="920"/>
                    <a:pt x="456" y="920"/>
                  </a:cubicBezTo>
                  <a:cubicBezTo>
                    <a:pt x="456" y="921"/>
                    <a:pt x="456" y="921"/>
                    <a:pt x="456" y="921"/>
                  </a:cubicBezTo>
                  <a:cubicBezTo>
                    <a:pt x="461" y="921"/>
                    <a:pt x="461" y="921"/>
                    <a:pt x="461" y="921"/>
                  </a:cubicBezTo>
                  <a:cubicBezTo>
                    <a:pt x="468" y="928"/>
                    <a:pt x="453" y="917"/>
                    <a:pt x="473" y="921"/>
                  </a:cubicBezTo>
                  <a:cubicBezTo>
                    <a:pt x="481" y="919"/>
                    <a:pt x="481" y="919"/>
                    <a:pt x="481" y="919"/>
                  </a:cubicBezTo>
                  <a:cubicBezTo>
                    <a:pt x="479" y="921"/>
                    <a:pt x="479" y="921"/>
                    <a:pt x="479" y="921"/>
                  </a:cubicBezTo>
                  <a:cubicBezTo>
                    <a:pt x="482" y="922"/>
                    <a:pt x="482" y="922"/>
                    <a:pt x="482" y="922"/>
                  </a:cubicBezTo>
                  <a:cubicBezTo>
                    <a:pt x="486" y="921"/>
                    <a:pt x="489" y="922"/>
                    <a:pt x="492" y="921"/>
                  </a:cubicBezTo>
                  <a:cubicBezTo>
                    <a:pt x="489" y="923"/>
                    <a:pt x="489" y="923"/>
                    <a:pt x="489" y="923"/>
                  </a:cubicBezTo>
                  <a:cubicBezTo>
                    <a:pt x="491" y="924"/>
                    <a:pt x="491" y="924"/>
                    <a:pt x="491" y="924"/>
                  </a:cubicBezTo>
                  <a:cubicBezTo>
                    <a:pt x="493" y="924"/>
                    <a:pt x="493" y="925"/>
                    <a:pt x="494" y="921"/>
                  </a:cubicBezTo>
                  <a:cubicBezTo>
                    <a:pt x="496" y="923"/>
                    <a:pt x="496" y="923"/>
                    <a:pt x="496" y="923"/>
                  </a:cubicBezTo>
                  <a:cubicBezTo>
                    <a:pt x="496" y="921"/>
                    <a:pt x="496" y="921"/>
                    <a:pt x="496" y="921"/>
                  </a:cubicBezTo>
                  <a:cubicBezTo>
                    <a:pt x="498" y="922"/>
                    <a:pt x="498" y="922"/>
                    <a:pt x="498" y="922"/>
                  </a:cubicBezTo>
                  <a:cubicBezTo>
                    <a:pt x="501" y="922"/>
                    <a:pt x="506" y="918"/>
                    <a:pt x="508" y="921"/>
                  </a:cubicBezTo>
                  <a:cubicBezTo>
                    <a:pt x="506" y="922"/>
                    <a:pt x="506" y="922"/>
                    <a:pt x="506" y="922"/>
                  </a:cubicBezTo>
                  <a:cubicBezTo>
                    <a:pt x="505" y="923"/>
                    <a:pt x="513" y="916"/>
                    <a:pt x="504" y="925"/>
                  </a:cubicBezTo>
                  <a:cubicBezTo>
                    <a:pt x="503" y="924"/>
                    <a:pt x="503" y="924"/>
                    <a:pt x="503" y="924"/>
                  </a:cubicBezTo>
                  <a:cubicBezTo>
                    <a:pt x="501" y="926"/>
                    <a:pt x="501" y="926"/>
                    <a:pt x="501" y="926"/>
                  </a:cubicBezTo>
                  <a:cubicBezTo>
                    <a:pt x="492" y="927"/>
                    <a:pt x="492" y="927"/>
                    <a:pt x="492" y="927"/>
                  </a:cubicBezTo>
                  <a:cubicBezTo>
                    <a:pt x="489" y="926"/>
                    <a:pt x="489" y="926"/>
                    <a:pt x="489" y="926"/>
                  </a:cubicBezTo>
                  <a:cubicBezTo>
                    <a:pt x="485" y="925"/>
                    <a:pt x="485" y="925"/>
                    <a:pt x="485" y="925"/>
                  </a:cubicBezTo>
                  <a:cubicBezTo>
                    <a:pt x="485" y="929"/>
                    <a:pt x="485" y="929"/>
                    <a:pt x="485" y="929"/>
                  </a:cubicBezTo>
                  <a:cubicBezTo>
                    <a:pt x="484" y="929"/>
                    <a:pt x="484" y="929"/>
                    <a:pt x="484" y="929"/>
                  </a:cubicBezTo>
                  <a:cubicBezTo>
                    <a:pt x="484" y="926"/>
                    <a:pt x="484" y="926"/>
                    <a:pt x="484" y="926"/>
                  </a:cubicBezTo>
                  <a:cubicBezTo>
                    <a:pt x="474" y="928"/>
                    <a:pt x="474" y="928"/>
                    <a:pt x="474" y="928"/>
                  </a:cubicBezTo>
                  <a:cubicBezTo>
                    <a:pt x="472" y="930"/>
                    <a:pt x="472" y="930"/>
                    <a:pt x="472" y="930"/>
                  </a:cubicBezTo>
                  <a:cubicBezTo>
                    <a:pt x="470" y="930"/>
                    <a:pt x="470" y="930"/>
                    <a:pt x="470" y="930"/>
                  </a:cubicBezTo>
                  <a:cubicBezTo>
                    <a:pt x="472" y="929"/>
                    <a:pt x="472" y="929"/>
                    <a:pt x="472" y="929"/>
                  </a:cubicBezTo>
                  <a:cubicBezTo>
                    <a:pt x="468" y="927"/>
                    <a:pt x="468" y="927"/>
                    <a:pt x="468" y="927"/>
                  </a:cubicBezTo>
                  <a:cubicBezTo>
                    <a:pt x="465" y="927"/>
                    <a:pt x="480" y="933"/>
                    <a:pt x="464" y="923"/>
                  </a:cubicBezTo>
                  <a:cubicBezTo>
                    <a:pt x="462" y="927"/>
                    <a:pt x="462" y="927"/>
                    <a:pt x="462" y="927"/>
                  </a:cubicBezTo>
                  <a:cubicBezTo>
                    <a:pt x="460" y="928"/>
                    <a:pt x="460" y="928"/>
                    <a:pt x="460" y="928"/>
                  </a:cubicBezTo>
                  <a:cubicBezTo>
                    <a:pt x="458" y="926"/>
                    <a:pt x="458" y="926"/>
                    <a:pt x="458" y="926"/>
                  </a:cubicBezTo>
                  <a:cubicBezTo>
                    <a:pt x="452" y="930"/>
                    <a:pt x="452" y="930"/>
                    <a:pt x="452" y="930"/>
                  </a:cubicBezTo>
                  <a:cubicBezTo>
                    <a:pt x="450" y="929"/>
                    <a:pt x="450" y="929"/>
                    <a:pt x="450" y="929"/>
                  </a:cubicBezTo>
                  <a:cubicBezTo>
                    <a:pt x="443" y="931"/>
                    <a:pt x="443" y="931"/>
                    <a:pt x="443" y="931"/>
                  </a:cubicBezTo>
                  <a:cubicBezTo>
                    <a:pt x="434" y="930"/>
                    <a:pt x="434" y="930"/>
                    <a:pt x="434" y="930"/>
                  </a:cubicBezTo>
                  <a:cubicBezTo>
                    <a:pt x="430" y="933"/>
                    <a:pt x="430" y="933"/>
                    <a:pt x="430" y="933"/>
                  </a:cubicBezTo>
                  <a:cubicBezTo>
                    <a:pt x="430" y="933"/>
                    <a:pt x="437" y="933"/>
                    <a:pt x="428" y="931"/>
                  </a:cubicBezTo>
                  <a:cubicBezTo>
                    <a:pt x="426" y="932"/>
                    <a:pt x="438" y="931"/>
                    <a:pt x="424" y="933"/>
                  </a:cubicBezTo>
                  <a:cubicBezTo>
                    <a:pt x="421" y="930"/>
                    <a:pt x="421" y="930"/>
                    <a:pt x="421" y="930"/>
                  </a:cubicBezTo>
                  <a:cubicBezTo>
                    <a:pt x="421" y="931"/>
                    <a:pt x="424" y="928"/>
                    <a:pt x="421" y="932"/>
                  </a:cubicBezTo>
                  <a:cubicBezTo>
                    <a:pt x="421" y="931"/>
                    <a:pt x="421" y="931"/>
                    <a:pt x="421" y="931"/>
                  </a:cubicBezTo>
                  <a:cubicBezTo>
                    <a:pt x="418" y="932"/>
                    <a:pt x="418" y="932"/>
                    <a:pt x="418" y="932"/>
                  </a:cubicBezTo>
                  <a:cubicBezTo>
                    <a:pt x="418" y="934"/>
                    <a:pt x="418" y="934"/>
                    <a:pt x="418" y="934"/>
                  </a:cubicBezTo>
                  <a:cubicBezTo>
                    <a:pt x="409" y="933"/>
                    <a:pt x="409" y="933"/>
                    <a:pt x="409" y="933"/>
                  </a:cubicBezTo>
                  <a:cubicBezTo>
                    <a:pt x="414" y="931"/>
                    <a:pt x="414" y="931"/>
                    <a:pt x="414" y="931"/>
                  </a:cubicBezTo>
                  <a:cubicBezTo>
                    <a:pt x="413" y="930"/>
                    <a:pt x="419" y="933"/>
                    <a:pt x="412" y="929"/>
                  </a:cubicBezTo>
                  <a:cubicBezTo>
                    <a:pt x="407" y="931"/>
                    <a:pt x="407" y="931"/>
                    <a:pt x="407" y="931"/>
                  </a:cubicBezTo>
                  <a:cubicBezTo>
                    <a:pt x="405" y="932"/>
                    <a:pt x="420" y="934"/>
                    <a:pt x="402" y="929"/>
                  </a:cubicBezTo>
                  <a:cubicBezTo>
                    <a:pt x="401" y="931"/>
                    <a:pt x="401" y="931"/>
                    <a:pt x="401" y="931"/>
                  </a:cubicBezTo>
                  <a:cubicBezTo>
                    <a:pt x="400" y="933"/>
                    <a:pt x="400" y="933"/>
                    <a:pt x="400" y="933"/>
                  </a:cubicBezTo>
                  <a:cubicBezTo>
                    <a:pt x="402" y="934"/>
                    <a:pt x="402" y="934"/>
                    <a:pt x="402" y="934"/>
                  </a:cubicBezTo>
                  <a:cubicBezTo>
                    <a:pt x="390" y="934"/>
                    <a:pt x="390" y="934"/>
                    <a:pt x="390" y="934"/>
                  </a:cubicBezTo>
                  <a:cubicBezTo>
                    <a:pt x="392" y="932"/>
                    <a:pt x="392" y="932"/>
                    <a:pt x="392" y="932"/>
                  </a:cubicBezTo>
                  <a:cubicBezTo>
                    <a:pt x="396" y="934"/>
                    <a:pt x="386" y="934"/>
                    <a:pt x="395" y="931"/>
                  </a:cubicBezTo>
                  <a:cubicBezTo>
                    <a:pt x="390" y="930"/>
                    <a:pt x="390" y="930"/>
                    <a:pt x="390" y="930"/>
                  </a:cubicBezTo>
                  <a:cubicBezTo>
                    <a:pt x="389" y="931"/>
                    <a:pt x="389" y="931"/>
                    <a:pt x="389" y="931"/>
                  </a:cubicBezTo>
                  <a:cubicBezTo>
                    <a:pt x="388" y="930"/>
                    <a:pt x="388" y="930"/>
                    <a:pt x="388" y="930"/>
                  </a:cubicBezTo>
                  <a:cubicBezTo>
                    <a:pt x="386" y="931"/>
                    <a:pt x="386" y="931"/>
                    <a:pt x="386" y="931"/>
                  </a:cubicBezTo>
                  <a:cubicBezTo>
                    <a:pt x="387" y="933"/>
                    <a:pt x="373" y="932"/>
                    <a:pt x="388" y="934"/>
                  </a:cubicBezTo>
                  <a:cubicBezTo>
                    <a:pt x="387" y="935"/>
                    <a:pt x="387" y="935"/>
                    <a:pt x="387" y="935"/>
                  </a:cubicBezTo>
                  <a:cubicBezTo>
                    <a:pt x="386" y="934"/>
                    <a:pt x="386" y="934"/>
                    <a:pt x="386" y="934"/>
                  </a:cubicBezTo>
                  <a:cubicBezTo>
                    <a:pt x="385" y="934"/>
                    <a:pt x="384" y="934"/>
                    <a:pt x="383" y="935"/>
                  </a:cubicBezTo>
                  <a:cubicBezTo>
                    <a:pt x="384" y="933"/>
                    <a:pt x="384" y="933"/>
                    <a:pt x="384" y="933"/>
                  </a:cubicBezTo>
                  <a:cubicBezTo>
                    <a:pt x="385" y="933"/>
                    <a:pt x="382" y="935"/>
                    <a:pt x="386" y="933"/>
                  </a:cubicBezTo>
                  <a:cubicBezTo>
                    <a:pt x="380" y="931"/>
                    <a:pt x="380" y="931"/>
                    <a:pt x="380" y="931"/>
                  </a:cubicBezTo>
                  <a:cubicBezTo>
                    <a:pt x="375" y="933"/>
                    <a:pt x="375" y="933"/>
                    <a:pt x="375" y="933"/>
                  </a:cubicBezTo>
                  <a:cubicBezTo>
                    <a:pt x="375" y="933"/>
                    <a:pt x="373" y="933"/>
                    <a:pt x="376" y="934"/>
                  </a:cubicBezTo>
                  <a:cubicBezTo>
                    <a:pt x="375" y="932"/>
                    <a:pt x="375" y="932"/>
                    <a:pt x="375" y="932"/>
                  </a:cubicBezTo>
                  <a:cubicBezTo>
                    <a:pt x="374" y="935"/>
                    <a:pt x="374" y="935"/>
                    <a:pt x="374" y="935"/>
                  </a:cubicBezTo>
                  <a:cubicBezTo>
                    <a:pt x="373" y="934"/>
                    <a:pt x="373" y="934"/>
                    <a:pt x="373" y="934"/>
                  </a:cubicBezTo>
                  <a:cubicBezTo>
                    <a:pt x="371" y="936"/>
                    <a:pt x="371" y="936"/>
                    <a:pt x="371" y="936"/>
                  </a:cubicBezTo>
                  <a:cubicBezTo>
                    <a:pt x="371" y="936"/>
                    <a:pt x="369" y="938"/>
                    <a:pt x="371" y="935"/>
                  </a:cubicBezTo>
                  <a:cubicBezTo>
                    <a:pt x="370" y="934"/>
                    <a:pt x="370" y="934"/>
                    <a:pt x="370" y="934"/>
                  </a:cubicBezTo>
                  <a:cubicBezTo>
                    <a:pt x="362" y="936"/>
                    <a:pt x="362" y="936"/>
                    <a:pt x="362" y="936"/>
                  </a:cubicBezTo>
                  <a:cubicBezTo>
                    <a:pt x="363" y="934"/>
                    <a:pt x="363" y="934"/>
                    <a:pt x="363" y="934"/>
                  </a:cubicBezTo>
                  <a:cubicBezTo>
                    <a:pt x="359" y="933"/>
                    <a:pt x="359" y="933"/>
                    <a:pt x="359" y="933"/>
                  </a:cubicBezTo>
                  <a:cubicBezTo>
                    <a:pt x="358" y="933"/>
                    <a:pt x="367" y="931"/>
                    <a:pt x="356" y="934"/>
                  </a:cubicBezTo>
                  <a:cubicBezTo>
                    <a:pt x="360" y="935"/>
                    <a:pt x="360" y="935"/>
                    <a:pt x="360" y="935"/>
                  </a:cubicBezTo>
                  <a:cubicBezTo>
                    <a:pt x="357" y="935"/>
                    <a:pt x="357" y="935"/>
                    <a:pt x="357" y="935"/>
                  </a:cubicBezTo>
                  <a:cubicBezTo>
                    <a:pt x="356" y="937"/>
                    <a:pt x="356" y="937"/>
                    <a:pt x="356" y="937"/>
                  </a:cubicBezTo>
                  <a:cubicBezTo>
                    <a:pt x="357" y="937"/>
                    <a:pt x="356" y="933"/>
                    <a:pt x="357" y="938"/>
                  </a:cubicBezTo>
                  <a:cubicBezTo>
                    <a:pt x="356" y="937"/>
                    <a:pt x="356" y="937"/>
                    <a:pt x="356" y="937"/>
                  </a:cubicBezTo>
                  <a:cubicBezTo>
                    <a:pt x="355" y="935"/>
                    <a:pt x="360" y="937"/>
                    <a:pt x="354" y="937"/>
                  </a:cubicBezTo>
                  <a:cubicBezTo>
                    <a:pt x="356" y="936"/>
                    <a:pt x="353" y="934"/>
                    <a:pt x="356" y="934"/>
                  </a:cubicBezTo>
                  <a:cubicBezTo>
                    <a:pt x="355" y="934"/>
                    <a:pt x="355" y="934"/>
                    <a:pt x="355" y="934"/>
                  </a:cubicBezTo>
                  <a:cubicBezTo>
                    <a:pt x="350" y="935"/>
                    <a:pt x="350" y="935"/>
                    <a:pt x="350" y="935"/>
                  </a:cubicBezTo>
                  <a:cubicBezTo>
                    <a:pt x="347" y="935"/>
                    <a:pt x="347" y="935"/>
                    <a:pt x="347" y="935"/>
                  </a:cubicBezTo>
                  <a:cubicBezTo>
                    <a:pt x="347" y="938"/>
                    <a:pt x="347" y="938"/>
                    <a:pt x="347" y="938"/>
                  </a:cubicBezTo>
                  <a:cubicBezTo>
                    <a:pt x="342" y="938"/>
                    <a:pt x="357" y="944"/>
                    <a:pt x="342" y="936"/>
                  </a:cubicBezTo>
                  <a:cubicBezTo>
                    <a:pt x="341" y="938"/>
                    <a:pt x="341" y="938"/>
                    <a:pt x="341" y="938"/>
                  </a:cubicBezTo>
                  <a:cubicBezTo>
                    <a:pt x="334" y="935"/>
                    <a:pt x="334" y="935"/>
                    <a:pt x="334" y="935"/>
                  </a:cubicBezTo>
                  <a:cubicBezTo>
                    <a:pt x="339" y="935"/>
                    <a:pt x="339" y="935"/>
                    <a:pt x="339" y="935"/>
                  </a:cubicBezTo>
                  <a:cubicBezTo>
                    <a:pt x="339" y="932"/>
                    <a:pt x="339" y="932"/>
                    <a:pt x="339" y="932"/>
                  </a:cubicBezTo>
                  <a:cubicBezTo>
                    <a:pt x="340" y="931"/>
                    <a:pt x="336" y="932"/>
                    <a:pt x="341" y="931"/>
                  </a:cubicBezTo>
                  <a:cubicBezTo>
                    <a:pt x="339" y="931"/>
                    <a:pt x="339" y="931"/>
                    <a:pt x="339" y="931"/>
                  </a:cubicBezTo>
                  <a:cubicBezTo>
                    <a:pt x="335" y="934"/>
                    <a:pt x="335" y="934"/>
                    <a:pt x="335" y="934"/>
                  </a:cubicBezTo>
                  <a:cubicBezTo>
                    <a:pt x="327" y="933"/>
                    <a:pt x="327" y="933"/>
                    <a:pt x="327" y="933"/>
                  </a:cubicBezTo>
                  <a:cubicBezTo>
                    <a:pt x="323" y="934"/>
                    <a:pt x="323" y="934"/>
                    <a:pt x="323" y="934"/>
                  </a:cubicBezTo>
                  <a:cubicBezTo>
                    <a:pt x="332" y="933"/>
                    <a:pt x="315" y="937"/>
                    <a:pt x="331" y="935"/>
                  </a:cubicBezTo>
                  <a:cubicBezTo>
                    <a:pt x="329" y="937"/>
                    <a:pt x="329" y="937"/>
                    <a:pt x="329" y="937"/>
                  </a:cubicBezTo>
                  <a:cubicBezTo>
                    <a:pt x="330" y="937"/>
                    <a:pt x="328" y="939"/>
                    <a:pt x="331" y="937"/>
                  </a:cubicBezTo>
                  <a:cubicBezTo>
                    <a:pt x="327" y="938"/>
                    <a:pt x="327" y="938"/>
                    <a:pt x="327" y="938"/>
                  </a:cubicBezTo>
                  <a:cubicBezTo>
                    <a:pt x="325" y="939"/>
                    <a:pt x="325" y="939"/>
                    <a:pt x="325" y="939"/>
                  </a:cubicBezTo>
                  <a:cubicBezTo>
                    <a:pt x="328" y="941"/>
                    <a:pt x="328" y="941"/>
                    <a:pt x="328" y="941"/>
                  </a:cubicBezTo>
                  <a:cubicBezTo>
                    <a:pt x="319" y="944"/>
                    <a:pt x="319" y="944"/>
                    <a:pt x="319" y="944"/>
                  </a:cubicBezTo>
                  <a:cubicBezTo>
                    <a:pt x="315" y="943"/>
                    <a:pt x="315" y="943"/>
                    <a:pt x="315" y="943"/>
                  </a:cubicBezTo>
                  <a:cubicBezTo>
                    <a:pt x="318" y="942"/>
                    <a:pt x="318" y="942"/>
                    <a:pt x="318" y="942"/>
                  </a:cubicBezTo>
                  <a:cubicBezTo>
                    <a:pt x="314" y="940"/>
                    <a:pt x="314" y="940"/>
                    <a:pt x="314" y="940"/>
                  </a:cubicBezTo>
                  <a:cubicBezTo>
                    <a:pt x="310" y="942"/>
                    <a:pt x="310" y="942"/>
                    <a:pt x="310" y="942"/>
                  </a:cubicBezTo>
                  <a:cubicBezTo>
                    <a:pt x="309" y="944"/>
                    <a:pt x="309" y="944"/>
                    <a:pt x="309" y="944"/>
                  </a:cubicBezTo>
                  <a:cubicBezTo>
                    <a:pt x="306" y="947"/>
                    <a:pt x="306" y="947"/>
                    <a:pt x="306" y="947"/>
                  </a:cubicBezTo>
                  <a:cubicBezTo>
                    <a:pt x="307" y="949"/>
                    <a:pt x="307" y="949"/>
                    <a:pt x="307" y="949"/>
                  </a:cubicBezTo>
                  <a:cubicBezTo>
                    <a:pt x="308" y="950"/>
                    <a:pt x="308" y="950"/>
                    <a:pt x="308" y="950"/>
                  </a:cubicBezTo>
                  <a:cubicBezTo>
                    <a:pt x="310" y="948"/>
                    <a:pt x="310" y="948"/>
                    <a:pt x="310" y="948"/>
                  </a:cubicBezTo>
                  <a:cubicBezTo>
                    <a:pt x="314" y="948"/>
                    <a:pt x="314" y="948"/>
                    <a:pt x="314" y="948"/>
                  </a:cubicBezTo>
                  <a:cubicBezTo>
                    <a:pt x="313" y="949"/>
                    <a:pt x="313" y="949"/>
                    <a:pt x="313" y="949"/>
                  </a:cubicBezTo>
                  <a:cubicBezTo>
                    <a:pt x="314" y="951"/>
                    <a:pt x="314" y="951"/>
                    <a:pt x="314" y="951"/>
                  </a:cubicBezTo>
                  <a:cubicBezTo>
                    <a:pt x="312" y="952"/>
                    <a:pt x="312" y="952"/>
                    <a:pt x="312" y="952"/>
                  </a:cubicBezTo>
                  <a:cubicBezTo>
                    <a:pt x="312" y="952"/>
                    <a:pt x="312" y="952"/>
                    <a:pt x="312" y="952"/>
                  </a:cubicBezTo>
                  <a:cubicBezTo>
                    <a:pt x="315" y="954"/>
                    <a:pt x="315" y="954"/>
                    <a:pt x="315" y="954"/>
                  </a:cubicBezTo>
                  <a:cubicBezTo>
                    <a:pt x="316" y="956"/>
                    <a:pt x="316" y="956"/>
                    <a:pt x="316" y="956"/>
                  </a:cubicBezTo>
                  <a:cubicBezTo>
                    <a:pt x="318" y="955"/>
                    <a:pt x="318" y="955"/>
                    <a:pt x="318" y="955"/>
                  </a:cubicBezTo>
                  <a:cubicBezTo>
                    <a:pt x="317" y="954"/>
                    <a:pt x="317" y="954"/>
                    <a:pt x="317" y="954"/>
                  </a:cubicBezTo>
                  <a:cubicBezTo>
                    <a:pt x="322" y="950"/>
                    <a:pt x="322" y="950"/>
                    <a:pt x="322" y="950"/>
                  </a:cubicBezTo>
                  <a:cubicBezTo>
                    <a:pt x="325" y="951"/>
                    <a:pt x="325" y="951"/>
                    <a:pt x="325" y="951"/>
                  </a:cubicBezTo>
                  <a:cubicBezTo>
                    <a:pt x="329" y="941"/>
                    <a:pt x="329" y="941"/>
                    <a:pt x="329" y="941"/>
                  </a:cubicBezTo>
                  <a:cubicBezTo>
                    <a:pt x="329" y="941"/>
                    <a:pt x="327" y="945"/>
                    <a:pt x="332" y="940"/>
                  </a:cubicBezTo>
                  <a:cubicBezTo>
                    <a:pt x="332" y="939"/>
                    <a:pt x="334" y="942"/>
                    <a:pt x="330" y="940"/>
                  </a:cubicBezTo>
                  <a:cubicBezTo>
                    <a:pt x="332" y="938"/>
                    <a:pt x="332" y="938"/>
                    <a:pt x="332" y="938"/>
                  </a:cubicBezTo>
                  <a:cubicBezTo>
                    <a:pt x="333" y="938"/>
                    <a:pt x="333" y="938"/>
                    <a:pt x="333" y="938"/>
                  </a:cubicBezTo>
                  <a:cubicBezTo>
                    <a:pt x="332" y="939"/>
                    <a:pt x="332" y="939"/>
                    <a:pt x="332" y="939"/>
                  </a:cubicBezTo>
                  <a:cubicBezTo>
                    <a:pt x="335" y="936"/>
                    <a:pt x="332" y="946"/>
                    <a:pt x="339" y="938"/>
                  </a:cubicBezTo>
                  <a:cubicBezTo>
                    <a:pt x="341" y="937"/>
                    <a:pt x="340" y="941"/>
                    <a:pt x="343" y="939"/>
                  </a:cubicBezTo>
                  <a:cubicBezTo>
                    <a:pt x="342" y="940"/>
                    <a:pt x="342" y="940"/>
                    <a:pt x="342" y="940"/>
                  </a:cubicBezTo>
                  <a:cubicBezTo>
                    <a:pt x="350" y="939"/>
                    <a:pt x="350" y="939"/>
                    <a:pt x="350" y="939"/>
                  </a:cubicBezTo>
                  <a:cubicBezTo>
                    <a:pt x="343" y="942"/>
                    <a:pt x="343" y="942"/>
                    <a:pt x="343" y="942"/>
                  </a:cubicBezTo>
                  <a:cubicBezTo>
                    <a:pt x="339" y="943"/>
                    <a:pt x="339" y="943"/>
                    <a:pt x="339" y="943"/>
                  </a:cubicBezTo>
                  <a:cubicBezTo>
                    <a:pt x="336" y="945"/>
                    <a:pt x="336" y="945"/>
                    <a:pt x="336" y="945"/>
                  </a:cubicBezTo>
                  <a:cubicBezTo>
                    <a:pt x="333" y="944"/>
                    <a:pt x="333" y="944"/>
                    <a:pt x="333" y="944"/>
                  </a:cubicBezTo>
                  <a:cubicBezTo>
                    <a:pt x="332" y="945"/>
                    <a:pt x="332" y="945"/>
                    <a:pt x="332" y="945"/>
                  </a:cubicBezTo>
                  <a:cubicBezTo>
                    <a:pt x="332" y="942"/>
                    <a:pt x="332" y="942"/>
                    <a:pt x="332" y="942"/>
                  </a:cubicBezTo>
                  <a:cubicBezTo>
                    <a:pt x="329" y="943"/>
                    <a:pt x="329" y="943"/>
                    <a:pt x="329" y="943"/>
                  </a:cubicBezTo>
                  <a:cubicBezTo>
                    <a:pt x="329" y="943"/>
                    <a:pt x="325" y="944"/>
                    <a:pt x="330" y="946"/>
                  </a:cubicBezTo>
                  <a:cubicBezTo>
                    <a:pt x="328" y="946"/>
                    <a:pt x="328" y="946"/>
                    <a:pt x="328" y="946"/>
                  </a:cubicBezTo>
                  <a:cubicBezTo>
                    <a:pt x="325" y="947"/>
                    <a:pt x="325" y="948"/>
                    <a:pt x="332" y="949"/>
                  </a:cubicBezTo>
                  <a:cubicBezTo>
                    <a:pt x="336" y="950"/>
                    <a:pt x="330" y="948"/>
                    <a:pt x="335" y="947"/>
                  </a:cubicBezTo>
                  <a:cubicBezTo>
                    <a:pt x="337" y="948"/>
                    <a:pt x="337" y="948"/>
                    <a:pt x="337" y="948"/>
                  </a:cubicBezTo>
                  <a:cubicBezTo>
                    <a:pt x="335" y="950"/>
                    <a:pt x="335" y="950"/>
                    <a:pt x="335" y="950"/>
                  </a:cubicBezTo>
                  <a:cubicBezTo>
                    <a:pt x="338" y="953"/>
                    <a:pt x="338" y="953"/>
                    <a:pt x="338" y="953"/>
                  </a:cubicBezTo>
                  <a:cubicBezTo>
                    <a:pt x="343" y="952"/>
                    <a:pt x="343" y="952"/>
                    <a:pt x="343" y="952"/>
                  </a:cubicBezTo>
                  <a:cubicBezTo>
                    <a:pt x="349" y="952"/>
                    <a:pt x="349" y="952"/>
                    <a:pt x="349" y="952"/>
                  </a:cubicBezTo>
                  <a:cubicBezTo>
                    <a:pt x="349" y="953"/>
                    <a:pt x="349" y="953"/>
                    <a:pt x="349" y="953"/>
                  </a:cubicBezTo>
                  <a:cubicBezTo>
                    <a:pt x="342" y="956"/>
                    <a:pt x="342" y="956"/>
                    <a:pt x="342" y="956"/>
                  </a:cubicBezTo>
                  <a:cubicBezTo>
                    <a:pt x="339" y="962"/>
                    <a:pt x="339" y="962"/>
                    <a:pt x="339" y="962"/>
                  </a:cubicBezTo>
                  <a:cubicBezTo>
                    <a:pt x="329" y="962"/>
                    <a:pt x="329" y="962"/>
                    <a:pt x="329" y="962"/>
                  </a:cubicBezTo>
                  <a:cubicBezTo>
                    <a:pt x="329" y="961"/>
                    <a:pt x="329" y="961"/>
                    <a:pt x="329" y="961"/>
                  </a:cubicBezTo>
                  <a:cubicBezTo>
                    <a:pt x="332" y="961"/>
                    <a:pt x="332" y="961"/>
                    <a:pt x="332" y="961"/>
                  </a:cubicBezTo>
                  <a:cubicBezTo>
                    <a:pt x="330" y="959"/>
                    <a:pt x="330" y="959"/>
                    <a:pt x="330" y="959"/>
                  </a:cubicBezTo>
                  <a:cubicBezTo>
                    <a:pt x="323" y="959"/>
                    <a:pt x="323" y="959"/>
                    <a:pt x="323" y="959"/>
                  </a:cubicBezTo>
                  <a:cubicBezTo>
                    <a:pt x="322" y="958"/>
                    <a:pt x="322" y="958"/>
                    <a:pt x="322" y="958"/>
                  </a:cubicBezTo>
                  <a:cubicBezTo>
                    <a:pt x="319" y="959"/>
                    <a:pt x="319" y="959"/>
                    <a:pt x="319" y="959"/>
                  </a:cubicBezTo>
                  <a:cubicBezTo>
                    <a:pt x="321" y="962"/>
                    <a:pt x="321" y="962"/>
                    <a:pt x="321" y="962"/>
                  </a:cubicBezTo>
                  <a:cubicBezTo>
                    <a:pt x="318" y="963"/>
                    <a:pt x="318" y="963"/>
                    <a:pt x="318" y="963"/>
                  </a:cubicBezTo>
                  <a:cubicBezTo>
                    <a:pt x="320" y="964"/>
                    <a:pt x="320" y="964"/>
                    <a:pt x="320" y="964"/>
                  </a:cubicBezTo>
                  <a:cubicBezTo>
                    <a:pt x="320" y="966"/>
                    <a:pt x="320" y="966"/>
                    <a:pt x="320" y="966"/>
                  </a:cubicBezTo>
                  <a:cubicBezTo>
                    <a:pt x="317" y="967"/>
                    <a:pt x="317" y="967"/>
                    <a:pt x="317" y="967"/>
                  </a:cubicBezTo>
                  <a:cubicBezTo>
                    <a:pt x="317" y="969"/>
                    <a:pt x="317" y="969"/>
                    <a:pt x="317" y="969"/>
                  </a:cubicBezTo>
                  <a:cubicBezTo>
                    <a:pt x="321" y="967"/>
                    <a:pt x="321" y="967"/>
                    <a:pt x="321" y="967"/>
                  </a:cubicBezTo>
                  <a:cubicBezTo>
                    <a:pt x="317" y="971"/>
                    <a:pt x="317" y="971"/>
                    <a:pt x="317" y="971"/>
                  </a:cubicBezTo>
                  <a:cubicBezTo>
                    <a:pt x="325" y="971"/>
                    <a:pt x="325" y="971"/>
                    <a:pt x="325" y="971"/>
                  </a:cubicBezTo>
                  <a:cubicBezTo>
                    <a:pt x="322" y="973"/>
                    <a:pt x="322" y="975"/>
                    <a:pt x="331" y="973"/>
                  </a:cubicBezTo>
                  <a:cubicBezTo>
                    <a:pt x="332" y="974"/>
                    <a:pt x="332" y="974"/>
                    <a:pt x="332" y="974"/>
                  </a:cubicBezTo>
                  <a:cubicBezTo>
                    <a:pt x="333" y="972"/>
                    <a:pt x="333" y="972"/>
                    <a:pt x="333" y="972"/>
                  </a:cubicBezTo>
                  <a:cubicBezTo>
                    <a:pt x="339" y="974"/>
                    <a:pt x="339" y="974"/>
                    <a:pt x="339" y="974"/>
                  </a:cubicBezTo>
                  <a:cubicBezTo>
                    <a:pt x="339" y="975"/>
                    <a:pt x="339" y="975"/>
                    <a:pt x="339" y="975"/>
                  </a:cubicBezTo>
                  <a:cubicBezTo>
                    <a:pt x="345" y="972"/>
                    <a:pt x="345" y="972"/>
                    <a:pt x="345" y="972"/>
                  </a:cubicBezTo>
                  <a:cubicBezTo>
                    <a:pt x="344" y="969"/>
                    <a:pt x="344" y="969"/>
                    <a:pt x="344" y="969"/>
                  </a:cubicBezTo>
                  <a:cubicBezTo>
                    <a:pt x="349" y="970"/>
                    <a:pt x="349" y="970"/>
                    <a:pt x="349" y="970"/>
                  </a:cubicBezTo>
                  <a:cubicBezTo>
                    <a:pt x="350" y="969"/>
                    <a:pt x="350" y="969"/>
                    <a:pt x="350" y="969"/>
                  </a:cubicBezTo>
                  <a:cubicBezTo>
                    <a:pt x="351" y="968"/>
                    <a:pt x="351" y="968"/>
                    <a:pt x="351" y="968"/>
                  </a:cubicBezTo>
                  <a:cubicBezTo>
                    <a:pt x="351" y="968"/>
                    <a:pt x="353" y="969"/>
                    <a:pt x="351" y="969"/>
                  </a:cubicBezTo>
                  <a:cubicBezTo>
                    <a:pt x="353" y="970"/>
                    <a:pt x="353" y="970"/>
                    <a:pt x="353" y="970"/>
                  </a:cubicBezTo>
                  <a:cubicBezTo>
                    <a:pt x="353" y="969"/>
                    <a:pt x="353" y="969"/>
                    <a:pt x="353" y="969"/>
                  </a:cubicBezTo>
                  <a:cubicBezTo>
                    <a:pt x="355" y="972"/>
                    <a:pt x="355" y="972"/>
                    <a:pt x="355" y="972"/>
                  </a:cubicBezTo>
                  <a:cubicBezTo>
                    <a:pt x="370" y="969"/>
                    <a:pt x="370" y="969"/>
                    <a:pt x="370" y="969"/>
                  </a:cubicBezTo>
                  <a:cubicBezTo>
                    <a:pt x="369" y="970"/>
                    <a:pt x="369" y="970"/>
                    <a:pt x="369" y="970"/>
                  </a:cubicBezTo>
                  <a:cubicBezTo>
                    <a:pt x="363" y="972"/>
                    <a:pt x="363" y="972"/>
                    <a:pt x="363" y="972"/>
                  </a:cubicBezTo>
                  <a:cubicBezTo>
                    <a:pt x="357" y="974"/>
                    <a:pt x="357" y="974"/>
                    <a:pt x="357" y="974"/>
                  </a:cubicBezTo>
                  <a:cubicBezTo>
                    <a:pt x="357" y="976"/>
                    <a:pt x="357" y="976"/>
                    <a:pt x="357" y="976"/>
                  </a:cubicBezTo>
                  <a:cubicBezTo>
                    <a:pt x="357" y="976"/>
                    <a:pt x="362" y="977"/>
                    <a:pt x="356" y="976"/>
                  </a:cubicBezTo>
                  <a:cubicBezTo>
                    <a:pt x="356" y="977"/>
                    <a:pt x="356" y="977"/>
                    <a:pt x="356" y="977"/>
                  </a:cubicBezTo>
                  <a:cubicBezTo>
                    <a:pt x="360" y="976"/>
                    <a:pt x="360" y="976"/>
                    <a:pt x="360" y="976"/>
                  </a:cubicBezTo>
                  <a:cubicBezTo>
                    <a:pt x="367" y="977"/>
                    <a:pt x="367" y="977"/>
                    <a:pt x="367" y="977"/>
                  </a:cubicBezTo>
                  <a:cubicBezTo>
                    <a:pt x="373" y="974"/>
                    <a:pt x="373" y="974"/>
                    <a:pt x="373" y="974"/>
                  </a:cubicBezTo>
                  <a:cubicBezTo>
                    <a:pt x="376" y="974"/>
                    <a:pt x="376" y="974"/>
                    <a:pt x="376" y="974"/>
                  </a:cubicBezTo>
                  <a:cubicBezTo>
                    <a:pt x="379" y="970"/>
                    <a:pt x="379" y="970"/>
                    <a:pt x="379" y="970"/>
                  </a:cubicBezTo>
                  <a:cubicBezTo>
                    <a:pt x="381" y="971"/>
                    <a:pt x="381" y="971"/>
                    <a:pt x="381" y="971"/>
                  </a:cubicBezTo>
                  <a:cubicBezTo>
                    <a:pt x="388" y="970"/>
                    <a:pt x="388" y="970"/>
                    <a:pt x="388" y="970"/>
                  </a:cubicBezTo>
                  <a:cubicBezTo>
                    <a:pt x="387" y="973"/>
                    <a:pt x="387" y="973"/>
                    <a:pt x="387" y="973"/>
                  </a:cubicBezTo>
                  <a:cubicBezTo>
                    <a:pt x="387" y="971"/>
                    <a:pt x="387" y="971"/>
                    <a:pt x="387" y="971"/>
                  </a:cubicBezTo>
                  <a:cubicBezTo>
                    <a:pt x="383" y="972"/>
                    <a:pt x="383" y="972"/>
                    <a:pt x="383" y="972"/>
                  </a:cubicBezTo>
                  <a:cubicBezTo>
                    <a:pt x="380" y="975"/>
                    <a:pt x="380" y="975"/>
                    <a:pt x="380" y="975"/>
                  </a:cubicBezTo>
                  <a:cubicBezTo>
                    <a:pt x="380" y="975"/>
                    <a:pt x="380" y="977"/>
                    <a:pt x="379" y="974"/>
                  </a:cubicBezTo>
                  <a:cubicBezTo>
                    <a:pt x="379" y="977"/>
                    <a:pt x="379" y="977"/>
                    <a:pt x="379" y="977"/>
                  </a:cubicBezTo>
                  <a:cubicBezTo>
                    <a:pt x="383" y="977"/>
                    <a:pt x="383" y="977"/>
                    <a:pt x="383" y="977"/>
                  </a:cubicBezTo>
                  <a:cubicBezTo>
                    <a:pt x="386" y="979"/>
                    <a:pt x="386" y="979"/>
                    <a:pt x="386" y="979"/>
                  </a:cubicBezTo>
                  <a:cubicBezTo>
                    <a:pt x="391" y="978"/>
                    <a:pt x="391" y="978"/>
                    <a:pt x="391" y="978"/>
                  </a:cubicBezTo>
                  <a:cubicBezTo>
                    <a:pt x="391" y="975"/>
                    <a:pt x="391" y="975"/>
                    <a:pt x="391" y="975"/>
                  </a:cubicBezTo>
                  <a:cubicBezTo>
                    <a:pt x="393" y="975"/>
                    <a:pt x="392" y="971"/>
                    <a:pt x="394" y="974"/>
                  </a:cubicBezTo>
                  <a:cubicBezTo>
                    <a:pt x="395" y="974"/>
                    <a:pt x="389" y="971"/>
                    <a:pt x="396" y="977"/>
                  </a:cubicBezTo>
                  <a:cubicBezTo>
                    <a:pt x="397" y="976"/>
                    <a:pt x="397" y="976"/>
                    <a:pt x="397" y="976"/>
                  </a:cubicBezTo>
                  <a:cubicBezTo>
                    <a:pt x="397" y="978"/>
                    <a:pt x="397" y="978"/>
                    <a:pt x="397" y="978"/>
                  </a:cubicBezTo>
                  <a:cubicBezTo>
                    <a:pt x="402" y="974"/>
                    <a:pt x="402" y="974"/>
                    <a:pt x="402" y="974"/>
                  </a:cubicBezTo>
                  <a:cubicBezTo>
                    <a:pt x="402" y="973"/>
                    <a:pt x="402" y="973"/>
                    <a:pt x="402" y="973"/>
                  </a:cubicBezTo>
                  <a:cubicBezTo>
                    <a:pt x="400" y="972"/>
                    <a:pt x="400" y="972"/>
                    <a:pt x="400" y="972"/>
                  </a:cubicBezTo>
                  <a:cubicBezTo>
                    <a:pt x="400" y="971"/>
                    <a:pt x="400" y="971"/>
                    <a:pt x="400" y="971"/>
                  </a:cubicBezTo>
                  <a:cubicBezTo>
                    <a:pt x="402" y="971"/>
                    <a:pt x="402" y="971"/>
                    <a:pt x="402" y="971"/>
                  </a:cubicBezTo>
                  <a:cubicBezTo>
                    <a:pt x="404" y="974"/>
                    <a:pt x="404" y="974"/>
                    <a:pt x="404" y="974"/>
                  </a:cubicBezTo>
                  <a:cubicBezTo>
                    <a:pt x="406" y="973"/>
                    <a:pt x="406" y="973"/>
                    <a:pt x="406" y="973"/>
                  </a:cubicBezTo>
                  <a:cubicBezTo>
                    <a:pt x="407" y="971"/>
                    <a:pt x="409" y="976"/>
                    <a:pt x="407" y="970"/>
                  </a:cubicBezTo>
                  <a:cubicBezTo>
                    <a:pt x="409" y="973"/>
                    <a:pt x="409" y="973"/>
                    <a:pt x="409" y="973"/>
                  </a:cubicBezTo>
                  <a:cubicBezTo>
                    <a:pt x="411" y="971"/>
                    <a:pt x="411" y="971"/>
                    <a:pt x="411" y="971"/>
                  </a:cubicBezTo>
                  <a:cubicBezTo>
                    <a:pt x="412" y="974"/>
                    <a:pt x="412" y="974"/>
                    <a:pt x="412" y="974"/>
                  </a:cubicBezTo>
                  <a:cubicBezTo>
                    <a:pt x="411" y="976"/>
                    <a:pt x="411" y="976"/>
                    <a:pt x="411" y="976"/>
                  </a:cubicBezTo>
                  <a:cubicBezTo>
                    <a:pt x="412" y="977"/>
                    <a:pt x="412" y="977"/>
                    <a:pt x="412" y="977"/>
                  </a:cubicBezTo>
                  <a:cubicBezTo>
                    <a:pt x="419" y="976"/>
                    <a:pt x="419" y="976"/>
                    <a:pt x="419" y="976"/>
                  </a:cubicBezTo>
                  <a:cubicBezTo>
                    <a:pt x="419" y="975"/>
                    <a:pt x="419" y="975"/>
                    <a:pt x="419" y="975"/>
                  </a:cubicBezTo>
                  <a:cubicBezTo>
                    <a:pt x="424" y="976"/>
                    <a:pt x="424" y="976"/>
                    <a:pt x="424" y="976"/>
                  </a:cubicBezTo>
                  <a:cubicBezTo>
                    <a:pt x="427" y="975"/>
                    <a:pt x="427" y="975"/>
                    <a:pt x="427" y="975"/>
                  </a:cubicBezTo>
                  <a:cubicBezTo>
                    <a:pt x="429" y="976"/>
                    <a:pt x="429" y="976"/>
                    <a:pt x="429" y="976"/>
                  </a:cubicBezTo>
                  <a:cubicBezTo>
                    <a:pt x="436" y="973"/>
                    <a:pt x="436" y="973"/>
                    <a:pt x="436" y="973"/>
                  </a:cubicBezTo>
                  <a:cubicBezTo>
                    <a:pt x="438" y="971"/>
                    <a:pt x="438" y="971"/>
                    <a:pt x="438" y="971"/>
                  </a:cubicBezTo>
                  <a:cubicBezTo>
                    <a:pt x="437" y="970"/>
                    <a:pt x="442" y="972"/>
                    <a:pt x="437" y="969"/>
                  </a:cubicBezTo>
                  <a:cubicBezTo>
                    <a:pt x="438" y="967"/>
                    <a:pt x="438" y="967"/>
                    <a:pt x="438" y="967"/>
                  </a:cubicBezTo>
                  <a:cubicBezTo>
                    <a:pt x="444" y="969"/>
                    <a:pt x="444" y="969"/>
                    <a:pt x="444" y="969"/>
                  </a:cubicBezTo>
                  <a:cubicBezTo>
                    <a:pt x="447" y="972"/>
                    <a:pt x="447" y="972"/>
                    <a:pt x="447" y="972"/>
                  </a:cubicBezTo>
                  <a:cubicBezTo>
                    <a:pt x="447" y="973"/>
                    <a:pt x="449" y="974"/>
                    <a:pt x="455" y="972"/>
                  </a:cubicBezTo>
                  <a:cubicBezTo>
                    <a:pt x="460" y="974"/>
                    <a:pt x="460" y="974"/>
                    <a:pt x="460" y="974"/>
                  </a:cubicBezTo>
                  <a:cubicBezTo>
                    <a:pt x="469" y="972"/>
                    <a:pt x="469" y="972"/>
                    <a:pt x="469" y="972"/>
                  </a:cubicBezTo>
                  <a:cubicBezTo>
                    <a:pt x="472" y="969"/>
                    <a:pt x="472" y="969"/>
                    <a:pt x="472" y="969"/>
                  </a:cubicBezTo>
                  <a:cubicBezTo>
                    <a:pt x="477" y="971"/>
                    <a:pt x="477" y="971"/>
                    <a:pt x="477" y="971"/>
                  </a:cubicBezTo>
                  <a:cubicBezTo>
                    <a:pt x="479" y="967"/>
                    <a:pt x="479" y="967"/>
                    <a:pt x="479" y="967"/>
                  </a:cubicBezTo>
                  <a:cubicBezTo>
                    <a:pt x="481" y="967"/>
                    <a:pt x="477" y="965"/>
                    <a:pt x="481" y="966"/>
                  </a:cubicBezTo>
                  <a:cubicBezTo>
                    <a:pt x="483" y="966"/>
                    <a:pt x="482" y="969"/>
                    <a:pt x="484" y="967"/>
                  </a:cubicBezTo>
                  <a:cubicBezTo>
                    <a:pt x="485" y="965"/>
                    <a:pt x="485" y="965"/>
                    <a:pt x="485" y="965"/>
                  </a:cubicBezTo>
                  <a:cubicBezTo>
                    <a:pt x="482" y="964"/>
                    <a:pt x="482" y="964"/>
                    <a:pt x="482" y="964"/>
                  </a:cubicBezTo>
                  <a:cubicBezTo>
                    <a:pt x="498" y="963"/>
                    <a:pt x="498" y="963"/>
                    <a:pt x="498" y="963"/>
                  </a:cubicBezTo>
                  <a:cubicBezTo>
                    <a:pt x="500" y="963"/>
                    <a:pt x="500" y="963"/>
                    <a:pt x="500" y="963"/>
                  </a:cubicBezTo>
                  <a:cubicBezTo>
                    <a:pt x="498" y="963"/>
                    <a:pt x="501" y="974"/>
                    <a:pt x="492" y="965"/>
                  </a:cubicBezTo>
                  <a:cubicBezTo>
                    <a:pt x="492" y="965"/>
                    <a:pt x="493" y="967"/>
                    <a:pt x="489" y="966"/>
                  </a:cubicBezTo>
                  <a:cubicBezTo>
                    <a:pt x="488" y="965"/>
                    <a:pt x="488" y="965"/>
                    <a:pt x="488" y="965"/>
                  </a:cubicBezTo>
                  <a:cubicBezTo>
                    <a:pt x="488" y="967"/>
                    <a:pt x="487" y="961"/>
                    <a:pt x="485" y="967"/>
                  </a:cubicBezTo>
                  <a:cubicBezTo>
                    <a:pt x="493" y="967"/>
                    <a:pt x="493" y="967"/>
                    <a:pt x="493" y="967"/>
                  </a:cubicBezTo>
                  <a:cubicBezTo>
                    <a:pt x="503" y="965"/>
                    <a:pt x="503" y="965"/>
                    <a:pt x="503" y="965"/>
                  </a:cubicBezTo>
                  <a:cubicBezTo>
                    <a:pt x="501" y="970"/>
                    <a:pt x="498" y="966"/>
                    <a:pt x="492" y="969"/>
                  </a:cubicBezTo>
                  <a:cubicBezTo>
                    <a:pt x="493" y="970"/>
                    <a:pt x="487" y="969"/>
                    <a:pt x="494" y="971"/>
                  </a:cubicBezTo>
                  <a:cubicBezTo>
                    <a:pt x="498" y="971"/>
                    <a:pt x="498" y="971"/>
                    <a:pt x="498" y="971"/>
                  </a:cubicBezTo>
                  <a:cubicBezTo>
                    <a:pt x="499" y="971"/>
                    <a:pt x="499" y="971"/>
                    <a:pt x="499" y="971"/>
                  </a:cubicBezTo>
                  <a:cubicBezTo>
                    <a:pt x="496" y="975"/>
                    <a:pt x="496" y="975"/>
                    <a:pt x="496" y="975"/>
                  </a:cubicBezTo>
                  <a:cubicBezTo>
                    <a:pt x="499" y="975"/>
                    <a:pt x="499" y="975"/>
                    <a:pt x="499" y="975"/>
                  </a:cubicBezTo>
                  <a:cubicBezTo>
                    <a:pt x="499" y="975"/>
                    <a:pt x="502" y="974"/>
                    <a:pt x="498" y="975"/>
                  </a:cubicBezTo>
                  <a:cubicBezTo>
                    <a:pt x="500" y="972"/>
                    <a:pt x="499" y="980"/>
                    <a:pt x="507" y="972"/>
                  </a:cubicBezTo>
                  <a:cubicBezTo>
                    <a:pt x="506" y="971"/>
                    <a:pt x="506" y="971"/>
                    <a:pt x="506" y="971"/>
                  </a:cubicBezTo>
                  <a:cubicBezTo>
                    <a:pt x="510" y="967"/>
                    <a:pt x="510" y="967"/>
                    <a:pt x="510" y="967"/>
                  </a:cubicBezTo>
                  <a:cubicBezTo>
                    <a:pt x="511" y="967"/>
                    <a:pt x="511" y="967"/>
                    <a:pt x="511" y="967"/>
                  </a:cubicBezTo>
                  <a:cubicBezTo>
                    <a:pt x="511" y="963"/>
                    <a:pt x="511" y="963"/>
                    <a:pt x="511" y="963"/>
                  </a:cubicBezTo>
                  <a:cubicBezTo>
                    <a:pt x="521" y="965"/>
                    <a:pt x="521" y="965"/>
                    <a:pt x="521" y="965"/>
                  </a:cubicBezTo>
                  <a:cubicBezTo>
                    <a:pt x="524" y="963"/>
                    <a:pt x="524" y="963"/>
                    <a:pt x="524" y="963"/>
                  </a:cubicBezTo>
                  <a:cubicBezTo>
                    <a:pt x="530" y="965"/>
                    <a:pt x="530" y="965"/>
                    <a:pt x="530" y="965"/>
                  </a:cubicBezTo>
                  <a:cubicBezTo>
                    <a:pt x="538" y="962"/>
                    <a:pt x="538" y="962"/>
                    <a:pt x="538" y="962"/>
                  </a:cubicBezTo>
                  <a:cubicBezTo>
                    <a:pt x="538" y="963"/>
                    <a:pt x="540" y="961"/>
                    <a:pt x="538" y="964"/>
                  </a:cubicBezTo>
                  <a:cubicBezTo>
                    <a:pt x="539" y="964"/>
                    <a:pt x="539" y="964"/>
                    <a:pt x="539" y="964"/>
                  </a:cubicBezTo>
                  <a:cubicBezTo>
                    <a:pt x="540" y="961"/>
                    <a:pt x="540" y="961"/>
                    <a:pt x="540" y="961"/>
                  </a:cubicBezTo>
                  <a:cubicBezTo>
                    <a:pt x="541" y="962"/>
                    <a:pt x="541" y="962"/>
                    <a:pt x="541" y="962"/>
                  </a:cubicBezTo>
                  <a:cubicBezTo>
                    <a:pt x="547" y="962"/>
                    <a:pt x="547" y="962"/>
                    <a:pt x="547" y="962"/>
                  </a:cubicBezTo>
                  <a:cubicBezTo>
                    <a:pt x="548" y="961"/>
                    <a:pt x="548" y="961"/>
                    <a:pt x="548" y="961"/>
                  </a:cubicBezTo>
                  <a:cubicBezTo>
                    <a:pt x="546" y="960"/>
                    <a:pt x="546" y="960"/>
                    <a:pt x="546" y="960"/>
                  </a:cubicBezTo>
                  <a:cubicBezTo>
                    <a:pt x="551" y="957"/>
                    <a:pt x="551" y="957"/>
                    <a:pt x="551" y="957"/>
                  </a:cubicBezTo>
                  <a:cubicBezTo>
                    <a:pt x="558" y="958"/>
                    <a:pt x="558" y="958"/>
                    <a:pt x="558" y="958"/>
                  </a:cubicBezTo>
                  <a:cubicBezTo>
                    <a:pt x="575" y="954"/>
                    <a:pt x="575" y="954"/>
                    <a:pt x="575" y="954"/>
                  </a:cubicBezTo>
                  <a:cubicBezTo>
                    <a:pt x="576" y="954"/>
                    <a:pt x="578" y="958"/>
                    <a:pt x="580" y="952"/>
                  </a:cubicBezTo>
                  <a:cubicBezTo>
                    <a:pt x="579" y="954"/>
                    <a:pt x="579" y="954"/>
                    <a:pt x="579" y="954"/>
                  </a:cubicBezTo>
                  <a:cubicBezTo>
                    <a:pt x="581" y="954"/>
                    <a:pt x="581" y="954"/>
                    <a:pt x="581" y="954"/>
                  </a:cubicBezTo>
                  <a:cubicBezTo>
                    <a:pt x="582" y="952"/>
                    <a:pt x="582" y="952"/>
                    <a:pt x="582" y="952"/>
                  </a:cubicBezTo>
                  <a:cubicBezTo>
                    <a:pt x="583" y="953"/>
                    <a:pt x="583" y="953"/>
                    <a:pt x="583" y="953"/>
                  </a:cubicBezTo>
                  <a:cubicBezTo>
                    <a:pt x="579" y="956"/>
                    <a:pt x="579" y="956"/>
                    <a:pt x="579" y="956"/>
                  </a:cubicBezTo>
                  <a:cubicBezTo>
                    <a:pt x="578" y="956"/>
                    <a:pt x="576" y="953"/>
                    <a:pt x="575" y="955"/>
                  </a:cubicBezTo>
                  <a:cubicBezTo>
                    <a:pt x="577" y="956"/>
                    <a:pt x="577" y="956"/>
                    <a:pt x="577" y="956"/>
                  </a:cubicBezTo>
                  <a:cubicBezTo>
                    <a:pt x="575" y="958"/>
                    <a:pt x="575" y="958"/>
                    <a:pt x="575" y="958"/>
                  </a:cubicBezTo>
                  <a:cubicBezTo>
                    <a:pt x="577" y="960"/>
                    <a:pt x="577" y="960"/>
                    <a:pt x="577" y="960"/>
                  </a:cubicBezTo>
                  <a:cubicBezTo>
                    <a:pt x="589" y="958"/>
                    <a:pt x="589" y="958"/>
                    <a:pt x="589" y="958"/>
                  </a:cubicBezTo>
                  <a:cubicBezTo>
                    <a:pt x="590" y="956"/>
                    <a:pt x="590" y="956"/>
                    <a:pt x="590" y="956"/>
                  </a:cubicBezTo>
                  <a:cubicBezTo>
                    <a:pt x="589" y="955"/>
                    <a:pt x="583" y="965"/>
                    <a:pt x="597" y="953"/>
                  </a:cubicBezTo>
                  <a:cubicBezTo>
                    <a:pt x="597" y="948"/>
                    <a:pt x="597" y="948"/>
                    <a:pt x="597" y="948"/>
                  </a:cubicBezTo>
                  <a:cubicBezTo>
                    <a:pt x="599" y="947"/>
                    <a:pt x="599" y="947"/>
                    <a:pt x="599" y="947"/>
                  </a:cubicBezTo>
                  <a:cubicBezTo>
                    <a:pt x="600" y="948"/>
                    <a:pt x="596" y="950"/>
                    <a:pt x="601" y="948"/>
                  </a:cubicBezTo>
                  <a:cubicBezTo>
                    <a:pt x="598" y="951"/>
                    <a:pt x="598" y="951"/>
                    <a:pt x="598" y="951"/>
                  </a:cubicBezTo>
                  <a:cubicBezTo>
                    <a:pt x="600" y="954"/>
                    <a:pt x="600" y="954"/>
                    <a:pt x="600" y="954"/>
                  </a:cubicBezTo>
                  <a:cubicBezTo>
                    <a:pt x="601" y="953"/>
                    <a:pt x="601" y="953"/>
                    <a:pt x="601" y="953"/>
                  </a:cubicBezTo>
                  <a:cubicBezTo>
                    <a:pt x="602" y="951"/>
                    <a:pt x="602" y="951"/>
                    <a:pt x="602" y="951"/>
                  </a:cubicBezTo>
                  <a:cubicBezTo>
                    <a:pt x="605" y="950"/>
                    <a:pt x="605" y="950"/>
                    <a:pt x="605" y="950"/>
                  </a:cubicBezTo>
                  <a:cubicBezTo>
                    <a:pt x="607" y="950"/>
                    <a:pt x="607" y="950"/>
                    <a:pt x="607" y="950"/>
                  </a:cubicBezTo>
                  <a:cubicBezTo>
                    <a:pt x="606" y="952"/>
                    <a:pt x="606" y="952"/>
                    <a:pt x="606" y="952"/>
                  </a:cubicBezTo>
                  <a:cubicBezTo>
                    <a:pt x="604" y="953"/>
                    <a:pt x="604" y="953"/>
                    <a:pt x="604" y="953"/>
                  </a:cubicBezTo>
                  <a:cubicBezTo>
                    <a:pt x="607" y="955"/>
                    <a:pt x="607" y="955"/>
                    <a:pt x="607" y="955"/>
                  </a:cubicBezTo>
                  <a:cubicBezTo>
                    <a:pt x="613" y="956"/>
                    <a:pt x="613" y="956"/>
                    <a:pt x="613" y="956"/>
                  </a:cubicBezTo>
                  <a:cubicBezTo>
                    <a:pt x="612" y="957"/>
                    <a:pt x="606" y="955"/>
                    <a:pt x="620" y="953"/>
                  </a:cubicBezTo>
                  <a:cubicBezTo>
                    <a:pt x="622" y="954"/>
                    <a:pt x="622" y="954"/>
                    <a:pt x="622" y="954"/>
                  </a:cubicBezTo>
                  <a:cubicBezTo>
                    <a:pt x="627" y="951"/>
                    <a:pt x="627" y="951"/>
                    <a:pt x="627" y="951"/>
                  </a:cubicBezTo>
                  <a:cubicBezTo>
                    <a:pt x="628" y="953"/>
                    <a:pt x="628" y="953"/>
                    <a:pt x="628" y="953"/>
                  </a:cubicBezTo>
                  <a:cubicBezTo>
                    <a:pt x="633" y="950"/>
                    <a:pt x="633" y="950"/>
                    <a:pt x="633" y="950"/>
                  </a:cubicBezTo>
                  <a:cubicBezTo>
                    <a:pt x="654" y="947"/>
                    <a:pt x="654" y="947"/>
                    <a:pt x="654" y="947"/>
                  </a:cubicBezTo>
                  <a:cubicBezTo>
                    <a:pt x="656" y="945"/>
                    <a:pt x="656" y="945"/>
                    <a:pt x="656" y="945"/>
                  </a:cubicBezTo>
                  <a:cubicBezTo>
                    <a:pt x="662" y="947"/>
                    <a:pt x="662" y="947"/>
                    <a:pt x="662" y="947"/>
                  </a:cubicBezTo>
                  <a:cubicBezTo>
                    <a:pt x="666" y="948"/>
                    <a:pt x="666" y="948"/>
                    <a:pt x="666" y="948"/>
                  </a:cubicBezTo>
                  <a:cubicBezTo>
                    <a:pt x="667" y="950"/>
                    <a:pt x="654" y="951"/>
                    <a:pt x="667" y="941"/>
                  </a:cubicBezTo>
                  <a:cubicBezTo>
                    <a:pt x="667" y="942"/>
                    <a:pt x="666" y="942"/>
                    <a:pt x="668" y="943"/>
                  </a:cubicBezTo>
                  <a:cubicBezTo>
                    <a:pt x="669" y="944"/>
                    <a:pt x="659" y="947"/>
                    <a:pt x="670" y="938"/>
                  </a:cubicBezTo>
                  <a:cubicBezTo>
                    <a:pt x="674" y="939"/>
                    <a:pt x="674" y="939"/>
                    <a:pt x="674" y="939"/>
                  </a:cubicBezTo>
                  <a:cubicBezTo>
                    <a:pt x="680" y="937"/>
                    <a:pt x="680" y="937"/>
                    <a:pt x="680" y="937"/>
                  </a:cubicBezTo>
                  <a:cubicBezTo>
                    <a:pt x="681" y="937"/>
                    <a:pt x="672" y="939"/>
                    <a:pt x="683" y="938"/>
                  </a:cubicBezTo>
                  <a:cubicBezTo>
                    <a:pt x="684" y="936"/>
                    <a:pt x="684" y="936"/>
                    <a:pt x="684" y="936"/>
                  </a:cubicBezTo>
                  <a:cubicBezTo>
                    <a:pt x="685" y="937"/>
                    <a:pt x="685" y="937"/>
                    <a:pt x="685" y="937"/>
                  </a:cubicBezTo>
                  <a:cubicBezTo>
                    <a:pt x="681" y="940"/>
                    <a:pt x="681" y="940"/>
                    <a:pt x="681" y="940"/>
                  </a:cubicBezTo>
                  <a:cubicBezTo>
                    <a:pt x="680" y="938"/>
                    <a:pt x="680" y="938"/>
                    <a:pt x="680" y="938"/>
                  </a:cubicBezTo>
                  <a:cubicBezTo>
                    <a:pt x="678" y="940"/>
                    <a:pt x="676" y="939"/>
                    <a:pt x="676" y="940"/>
                  </a:cubicBezTo>
                  <a:cubicBezTo>
                    <a:pt x="670" y="945"/>
                    <a:pt x="670" y="945"/>
                    <a:pt x="670" y="945"/>
                  </a:cubicBezTo>
                  <a:cubicBezTo>
                    <a:pt x="671" y="947"/>
                    <a:pt x="671" y="947"/>
                    <a:pt x="671" y="947"/>
                  </a:cubicBezTo>
                  <a:cubicBezTo>
                    <a:pt x="679" y="946"/>
                    <a:pt x="679" y="946"/>
                    <a:pt x="679" y="946"/>
                  </a:cubicBezTo>
                  <a:cubicBezTo>
                    <a:pt x="682" y="944"/>
                    <a:pt x="682" y="944"/>
                    <a:pt x="682" y="944"/>
                  </a:cubicBezTo>
                  <a:cubicBezTo>
                    <a:pt x="690" y="944"/>
                    <a:pt x="690" y="944"/>
                    <a:pt x="690" y="944"/>
                  </a:cubicBezTo>
                  <a:cubicBezTo>
                    <a:pt x="697" y="941"/>
                    <a:pt x="697" y="941"/>
                    <a:pt x="697" y="941"/>
                  </a:cubicBezTo>
                  <a:cubicBezTo>
                    <a:pt x="702" y="942"/>
                    <a:pt x="702" y="942"/>
                    <a:pt x="702" y="942"/>
                  </a:cubicBezTo>
                  <a:cubicBezTo>
                    <a:pt x="712" y="941"/>
                    <a:pt x="712" y="941"/>
                    <a:pt x="712" y="941"/>
                  </a:cubicBezTo>
                  <a:cubicBezTo>
                    <a:pt x="712" y="940"/>
                    <a:pt x="712" y="940"/>
                    <a:pt x="712" y="940"/>
                  </a:cubicBezTo>
                  <a:cubicBezTo>
                    <a:pt x="706" y="941"/>
                    <a:pt x="711" y="948"/>
                    <a:pt x="720" y="934"/>
                  </a:cubicBezTo>
                  <a:cubicBezTo>
                    <a:pt x="720" y="933"/>
                    <a:pt x="720" y="933"/>
                    <a:pt x="720" y="933"/>
                  </a:cubicBezTo>
                  <a:cubicBezTo>
                    <a:pt x="722" y="933"/>
                    <a:pt x="722" y="933"/>
                    <a:pt x="722" y="933"/>
                  </a:cubicBezTo>
                  <a:cubicBezTo>
                    <a:pt x="723" y="931"/>
                    <a:pt x="723" y="931"/>
                    <a:pt x="723" y="931"/>
                  </a:cubicBezTo>
                  <a:cubicBezTo>
                    <a:pt x="726" y="934"/>
                    <a:pt x="726" y="934"/>
                    <a:pt x="726" y="934"/>
                  </a:cubicBezTo>
                  <a:cubicBezTo>
                    <a:pt x="726" y="932"/>
                    <a:pt x="736" y="935"/>
                    <a:pt x="725" y="930"/>
                  </a:cubicBezTo>
                  <a:cubicBezTo>
                    <a:pt x="726" y="931"/>
                    <a:pt x="727" y="930"/>
                    <a:pt x="728" y="930"/>
                  </a:cubicBezTo>
                  <a:cubicBezTo>
                    <a:pt x="728" y="936"/>
                    <a:pt x="728" y="936"/>
                    <a:pt x="728" y="936"/>
                  </a:cubicBezTo>
                  <a:cubicBezTo>
                    <a:pt x="723" y="937"/>
                    <a:pt x="723" y="937"/>
                    <a:pt x="723" y="937"/>
                  </a:cubicBezTo>
                  <a:cubicBezTo>
                    <a:pt x="723" y="938"/>
                    <a:pt x="723" y="938"/>
                    <a:pt x="723" y="938"/>
                  </a:cubicBezTo>
                  <a:cubicBezTo>
                    <a:pt x="747" y="937"/>
                    <a:pt x="747" y="937"/>
                    <a:pt x="747" y="937"/>
                  </a:cubicBezTo>
                  <a:cubicBezTo>
                    <a:pt x="750" y="935"/>
                    <a:pt x="750" y="935"/>
                    <a:pt x="750" y="935"/>
                  </a:cubicBezTo>
                  <a:cubicBezTo>
                    <a:pt x="748" y="933"/>
                    <a:pt x="748" y="933"/>
                    <a:pt x="748" y="933"/>
                  </a:cubicBezTo>
                  <a:cubicBezTo>
                    <a:pt x="744" y="933"/>
                    <a:pt x="744" y="933"/>
                    <a:pt x="744" y="933"/>
                  </a:cubicBezTo>
                  <a:cubicBezTo>
                    <a:pt x="746" y="931"/>
                    <a:pt x="746" y="931"/>
                    <a:pt x="746" y="931"/>
                  </a:cubicBezTo>
                  <a:cubicBezTo>
                    <a:pt x="751" y="932"/>
                    <a:pt x="751" y="932"/>
                    <a:pt x="751" y="932"/>
                  </a:cubicBezTo>
                  <a:cubicBezTo>
                    <a:pt x="752" y="931"/>
                    <a:pt x="752" y="931"/>
                    <a:pt x="752" y="931"/>
                  </a:cubicBezTo>
                  <a:cubicBezTo>
                    <a:pt x="751" y="930"/>
                    <a:pt x="751" y="930"/>
                    <a:pt x="751" y="930"/>
                  </a:cubicBezTo>
                  <a:cubicBezTo>
                    <a:pt x="751" y="927"/>
                    <a:pt x="751" y="927"/>
                    <a:pt x="751" y="927"/>
                  </a:cubicBezTo>
                  <a:cubicBezTo>
                    <a:pt x="756" y="925"/>
                    <a:pt x="756" y="925"/>
                    <a:pt x="756" y="925"/>
                  </a:cubicBezTo>
                  <a:cubicBezTo>
                    <a:pt x="761" y="924"/>
                    <a:pt x="752" y="927"/>
                    <a:pt x="760" y="926"/>
                  </a:cubicBezTo>
                  <a:cubicBezTo>
                    <a:pt x="760" y="925"/>
                    <a:pt x="760" y="925"/>
                    <a:pt x="760" y="925"/>
                  </a:cubicBezTo>
                  <a:cubicBezTo>
                    <a:pt x="762" y="927"/>
                    <a:pt x="764" y="922"/>
                    <a:pt x="764" y="929"/>
                  </a:cubicBezTo>
                  <a:cubicBezTo>
                    <a:pt x="764" y="926"/>
                    <a:pt x="764" y="926"/>
                    <a:pt x="764" y="926"/>
                  </a:cubicBezTo>
                  <a:cubicBezTo>
                    <a:pt x="765" y="926"/>
                    <a:pt x="765" y="926"/>
                    <a:pt x="765" y="926"/>
                  </a:cubicBezTo>
                  <a:cubicBezTo>
                    <a:pt x="766" y="927"/>
                    <a:pt x="766" y="927"/>
                    <a:pt x="766" y="927"/>
                  </a:cubicBezTo>
                  <a:cubicBezTo>
                    <a:pt x="761" y="931"/>
                    <a:pt x="761" y="931"/>
                    <a:pt x="761" y="931"/>
                  </a:cubicBezTo>
                  <a:cubicBezTo>
                    <a:pt x="762" y="933"/>
                    <a:pt x="762" y="933"/>
                    <a:pt x="762" y="933"/>
                  </a:cubicBezTo>
                  <a:cubicBezTo>
                    <a:pt x="765" y="933"/>
                    <a:pt x="765" y="933"/>
                    <a:pt x="765" y="933"/>
                  </a:cubicBezTo>
                  <a:cubicBezTo>
                    <a:pt x="765" y="934"/>
                    <a:pt x="765" y="934"/>
                    <a:pt x="765" y="934"/>
                  </a:cubicBezTo>
                  <a:cubicBezTo>
                    <a:pt x="770" y="934"/>
                    <a:pt x="770" y="934"/>
                    <a:pt x="770" y="934"/>
                  </a:cubicBezTo>
                  <a:cubicBezTo>
                    <a:pt x="771" y="934"/>
                    <a:pt x="771" y="934"/>
                    <a:pt x="771" y="934"/>
                  </a:cubicBezTo>
                  <a:cubicBezTo>
                    <a:pt x="767" y="932"/>
                    <a:pt x="767" y="932"/>
                    <a:pt x="767" y="932"/>
                  </a:cubicBezTo>
                  <a:cubicBezTo>
                    <a:pt x="769" y="930"/>
                    <a:pt x="769" y="930"/>
                    <a:pt x="769" y="930"/>
                  </a:cubicBezTo>
                  <a:cubicBezTo>
                    <a:pt x="770" y="930"/>
                    <a:pt x="762" y="929"/>
                    <a:pt x="772" y="930"/>
                  </a:cubicBezTo>
                  <a:cubicBezTo>
                    <a:pt x="768" y="924"/>
                    <a:pt x="770" y="940"/>
                    <a:pt x="769" y="925"/>
                  </a:cubicBezTo>
                  <a:cubicBezTo>
                    <a:pt x="766" y="926"/>
                    <a:pt x="770" y="928"/>
                    <a:pt x="772" y="923"/>
                  </a:cubicBezTo>
                  <a:cubicBezTo>
                    <a:pt x="775" y="926"/>
                    <a:pt x="770" y="924"/>
                    <a:pt x="770" y="927"/>
                  </a:cubicBezTo>
                  <a:cubicBezTo>
                    <a:pt x="772" y="927"/>
                    <a:pt x="772" y="927"/>
                    <a:pt x="772" y="927"/>
                  </a:cubicBezTo>
                  <a:cubicBezTo>
                    <a:pt x="773" y="929"/>
                    <a:pt x="773" y="929"/>
                    <a:pt x="773" y="929"/>
                  </a:cubicBezTo>
                  <a:cubicBezTo>
                    <a:pt x="780" y="926"/>
                    <a:pt x="780" y="926"/>
                    <a:pt x="780" y="926"/>
                  </a:cubicBezTo>
                  <a:cubicBezTo>
                    <a:pt x="780" y="926"/>
                    <a:pt x="773" y="930"/>
                    <a:pt x="783" y="927"/>
                  </a:cubicBezTo>
                  <a:cubicBezTo>
                    <a:pt x="783" y="925"/>
                    <a:pt x="783" y="925"/>
                    <a:pt x="783" y="925"/>
                  </a:cubicBezTo>
                  <a:cubicBezTo>
                    <a:pt x="785" y="926"/>
                    <a:pt x="785" y="926"/>
                    <a:pt x="785" y="926"/>
                  </a:cubicBezTo>
                  <a:cubicBezTo>
                    <a:pt x="792" y="923"/>
                    <a:pt x="792" y="923"/>
                    <a:pt x="792" y="923"/>
                  </a:cubicBezTo>
                  <a:cubicBezTo>
                    <a:pt x="793" y="922"/>
                    <a:pt x="793" y="922"/>
                    <a:pt x="793" y="922"/>
                  </a:cubicBezTo>
                  <a:cubicBezTo>
                    <a:pt x="797" y="923"/>
                    <a:pt x="797" y="923"/>
                    <a:pt x="797" y="923"/>
                  </a:cubicBezTo>
                  <a:cubicBezTo>
                    <a:pt x="792" y="926"/>
                    <a:pt x="792" y="926"/>
                    <a:pt x="792" y="926"/>
                  </a:cubicBezTo>
                  <a:cubicBezTo>
                    <a:pt x="796" y="930"/>
                    <a:pt x="796" y="930"/>
                    <a:pt x="796" y="930"/>
                  </a:cubicBezTo>
                  <a:cubicBezTo>
                    <a:pt x="807" y="929"/>
                    <a:pt x="807" y="929"/>
                    <a:pt x="807" y="929"/>
                  </a:cubicBezTo>
                  <a:cubicBezTo>
                    <a:pt x="808" y="928"/>
                    <a:pt x="808" y="928"/>
                    <a:pt x="808" y="928"/>
                  </a:cubicBezTo>
                  <a:cubicBezTo>
                    <a:pt x="808" y="927"/>
                    <a:pt x="808" y="927"/>
                    <a:pt x="808" y="927"/>
                  </a:cubicBezTo>
                  <a:cubicBezTo>
                    <a:pt x="813" y="929"/>
                    <a:pt x="813" y="929"/>
                    <a:pt x="813" y="929"/>
                  </a:cubicBezTo>
                  <a:cubicBezTo>
                    <a:pt x="814" y="929"/>
                    <a:pt x="808" y="931"/>
                    <a:pt x="815" y="926"/>
                  </a:cubicBezTo>
                  <a:cubicBezTo>
                    <a:pt x="817" y="927"/>
                    <a:pt x="817" y="927"/>
                    <a:pt x="817" y="927"/>
                  </a:cubicBezTo>
                  <a:cubicBezTo>
                    <a:pt x="823" y="925"/>
                    <a:pt x="823" y="925"/>
                    <a:pt x="823" y="925"/>
                  </a:cubicBezTo>
                  <a:cubicBezTo>
                    <a:pt x="824" y="925"/>
                    <a:pt x="826" y="927"/>
                    <a:pt x="827" y="925"/>
                  </a:cubicBezTo>
                  <a:cubicBezTo>
                    <a:pt x="827" y="921"/>
                    <a:pt x="830" y="929"/>
                    <a:pt x="830" y="922"/>
                  </a:cubicBezTo>
                  <a:cubicBezTo>
                    <a:pt x="831" y="925"/>
                    <a:pt x="831" y="925"/>
                    <a:pt x="831" y="925"/>
                  </a:cubicBezTo>
                  <a:cubicBezTo>
                    <a:pt x="834" y="925"/>
                    <a:pt x="832" y="922"/>
                    <a:pt x="834" y="922"/>
                  </a:cubicBezTo>
                  <a:cubicBezTo>
                    <a:pt x="837" y="921"/>
                    <a:pt x="837" y="921"/>
                    <a:pt x="837" y="921"/>
                  </a:cubicBezTo>
                  <a:cubicBezTo>
                    <a:pt x="839" y="917"/>
                    <a:pt x="839" y="917"/>
                    <a:pt x="839" y="917"/>
                  </a:cubicBezTo>
                  <a:cubicBezTo>
                    <a:pt x="845" y="918"/>
                    <a:pt x="845" y="918"/>
                    <a:pt x="845" y="918"/>
                  </a:cubicBezTo>
                  <a:cubicBezTo>
                    <a:pt x="850" y="912"/>
                    <a:pt x="850" y="912"/>
                    <a:pt x="850" y="912"/>
                  </a:cubicBezTo>
                  <a:cubicBezTo>
                    <a:pt x="850" y="916"/>
                    <a:pt x="850" y="916"/>
                    <a:pt x="850" y="916"/>
                  </a:cubicBezTo>
                  <a:cubicBezTo>
                    <a:pt x="853" y="918"/>
                    <a:pt x="853" y="918"/>
                    <a:pt x="853" y="918"/>
                  </a:cubicBezTo>
                  <a:cubicBezTo>
                    <a:pt x="856" y="914"/>
                    <a:pt x="856" y="914"/>
                    <a:pt x="856" y="914"/>
                  </a:cubicBezTo>
                  <a:cubicBezTo>
                    <a:pt x="858" y="915"/>
                    <a:pt x="858" y="915"/>
                    <a:pt x="858" y="915"/>
                  </a:cubicBezTo>
                  <a:cubicBezTo>
                    <a:pt x="853" y="919"/>
                    <a:pt x="853" y="919"/>
                    <a:pt x="853" y="919"/>
                  </a:cubicBezTo>
                  <a:cubicBezTo>
                    <a:pt x="857" y="919"/>
                    <a:pt x="857" y="919"/>
                    <a:pt x="857" y="919"/>
                  </a:cubicBezTo>
                  <a:cubicBezTo>
                    <a:pt x="856" y="921"/>
                    <a:pt x="853" y="919"/>
                    <a:pt x="853" y="921"/>
                  </a:cubicBezTo>
                  <a:cubicBezTo>
                    <a:pt x="854" y="923"/>
                    <a:pt x="854" y="923"/>
                    <a:pt x="854" y="923"/>
                  </a:cubicBezTo>
                  <a:cubicBezTo>
                    <a:pt x="855" y="922"/>
                    <a:pt x="855" y="922"/>
                    <a:pt x="855" y="922"/>
                  </a:cubicBezTo>
                  <a:cubicBezTo>
                    <a:pt x="858" y="923"/>
                    <a:pt x="847" y="926"/>
                    <a:pt x="859" y="922"/>
                  </a:cubicBezTo>
                  <a:cubicBezTo>
                    <a:pt x="859" y="917"/>
                    <a:pt x="859" y="917"/>
                    <a:pt x="859" y="917"/>
                  </a:cubicBezTo>
                  <a:cubicBezTo>
                    <a:pt x="858" y="917"/>
                    <a:pt x="858" y="917"/>
                    <a:pt x="858" y="917"/>
                  </a:cubicBezTo>
                  <a:cubicBezTo>
                    <a:pt x="862" y="916"/>
                    <a:pt x="862" y="916"/>
                    <a:pt x="862" y="916"/>
                  </a:cubicBezTo>
                  <a:cubicBezTo>
                    <a:pt x="863" y="914"/>
                    <a:pt x="863" y="914"/>
                    <a:pt x="863" y="914"/>
                  </a:cubicBezTo>
                  <a:cubicBezTo>
                    <a:pt x="869" y="914"/>
                    <a:pt x="869" y="914"/>
                    <a:pt x="869" y="914"/>
                  </a:cubicBezTo>
                  <a:cubicBezTo>
                    <a:pt x="869" y="912"/>
                    <a:pt x="869" y="912"/>
                    <a:pt x="869" y="912"/>
                  </a:cubicBezTo>
                  <a:cubicBezTo>
                    <a:pt x="872" y="912"/>
                    <a:pt x="872" y="912"/>
                    <a:pt x="872" y="912"/>
                  </a:cubicBezTo>
                  <a:cubicBezTo>
                    <a:pt x="873" y="914"/>
                    <a:pt x="873" y="914"/>
                    <a:pt x="873" y="914"/>
                  </a:cubicBezTo>
                  <a:cubicBezTo>
                    <a:pt x="877" y="911"/>
                    <a:pt x="877" y="911"/>
                    <a:pt x="877" y="911"/>
                  </a:cubicBezTo>
                  <a:cubicBezTo>
                    <a:pt x="888" y="910"/>
                    <a:pt x="888" y="910"/>
                    <a:pt x="888" y="910"/>
                  </a:cubicBezTo>
                  <a:cubicBezTo>
                    <a:pt x="884" y="914"/>
                    <a:pt x="884" y="914"/>
                    <a:pt x="884" y="914"/>
                  </a:cubicBezTo>
                  <a:cubicBezTo>
                    <a:pt x="885" y="916"/>
                    <a:pt x="885" y="916"/>
                    <a:pt x="885" y="916"/>
                  </a:cubicBezTo>
                  <a:cubicBezTo>
                    <a:pt x="880" y="916"/>
                    <a:pt x="880" y="916"/>
                    <a:pt x="880" y="916"/>
                  </a:cubicBezTo>
                  <a:cubicBezTo>
                    <a:pt x="879" y="917"/>
                    <a:pt x="879" y="917"/>
                    <a:pt x="879" y="917"/>
                  </a:cubicBezTo>
                  <a:cubicBezTo>
                    <a:pt x="880" y="917"/>
                    <a:pt x="880" y="917"/>
                    <a:pt x="880" y="917"/>
                  </a:cubicBezTo>
                  <a:cubicBezTo>
                    <a:pt x="882" y="920"/>
                    <a:pt x="882" y="920"/>
                    <a:pt x="882" y="920"/>
                  </a:cubicBezTo>
                  <a:cubicBezTo>
                    <a:pt x="884" y="920"/>
                    <a:pt x="873" y="922"/>
                    <a:pt x="886" y="917"/>
                  </a:cubicBezTo>
                  <a:cubicBezTo>
                    <a:pt x="887" y="918"/>
                    <a:pt x="887" y="918"/>
                    <a:pt x="887" y="918"/>
                  </a:cubicBezTo>
                  <a:cubicBezTo>
                    <a:pt x="893" y="909"/>
                    <a:pt x="893" y="909"/>
                    <a:pt x="893" y="909"/>
                  </a:cubicBezTo>
                  <a:cubicBezTo>
                    <a:pt x="896" y="909"/>
                    <a:pt x="896" y="905"/>
                    <a:pt x="899" y="906"/>
                  </a:cubicBezTo>
                  <a:cubicBezTo>
                    <a:pt x="900" y="909"/>
                    <a:pt x="900" y="909"/>
                    <a:pt x="900" y="909"/>
                  </a:cubicBezTo>
                  <a:cubicBezTo>
                    <a:pt x="902" y="908"/>
                    <a:pt x="902" y="908"/>
                    <a:pt x="902" y="908"/>
                  </a:cubicBezTo>
                  <a:cubicBezTo>
                    <a:pt x="905" y="911"/>
                    <a:pt x="905" y="911"/>
                    <a:pt x="905" y="911"/>
                  </a:cubicBezTo>
                  <a:cubicBezTo>
                    <a:pt x="905" y="911"/>
                    <a:pt x="906" y="911"/>
                    <a:pt x="907" y="910"/>
                  </a:cubicBezTo>
                  <a:cubicBezTo>
                    <a:pt x="903" y="912"/>
                    <a:pt x="903" y="912"/>
                    <a:pt x="903" y="912"/>
                  </a:cubicBezTo>
                  <a:cubicBezTo>
                    <a:pt x="900" y="910"/>
                    <a:pt x="896" y="909"/>
                    <a:pt x="893" y="913"/>
                  </a:cubicBezTo>
                  <a:cubicBezTo>
                    <a:pt x="892" y="914"/>
                    <a:pt x="892" y="914"/>
                    <a:pt x="892" y="914"/>
                  </a:cubicBezTo>
                  <a:cubicBezTo>
                    <a:pt x="894" y="915"/>
                    <a:pt x="894" y="915"/>
                    <a:pt x="894" y="915"/>
                  </a:cubicBezTo>
                  <a:cubicBezTo>
                    <a:pt x="896" y="914"/>
                    <a:pt x="896" y="914"/>
                    <a:pt x="896" y="914"/>
                  </a:cubicBezTo>
                  <a:cubicBezTo>
                    <a:pt x="896" y="914"/>
                    <a:pt x="896" y="914"/>
                    <a:pt x="896" y="914"/>
                  </a:cubicBezTo>
                  <a:cubicBezTo>
                    <a:pt x="899" y="914"/>
                    <a:pt x="899" y="914"/>
                    <a:pt x="899" y="914"/>
                  </a:cubicBezTo>
                  <a:cubicBezTo>
                    <a:pt x="904" y="918"/>
                    <a:pt x="904" y="918"/>
                    <a:pt x="904" y="918"/>
                  </a:cubicBezTo>
                  <a:cubicBezTo>
                    <a:pt x="909" y="915"/>
                    <a:pt x="909" y="915"/>
                    <a:pt x="909" y="915"/>
                  </a:cubicBezTo>
                  <a:cubicBezTo>
                    <a:pt x="910" y="916"/>
                    <a:pt x="910" y="916"/>
                    <a:pt x="910" y="916"/>
                  </a:cubicBezTo>
                  <a:cubicBezTo>
                    <a:pt x="924" y="911"/>
                    <a:pt x="924" y="911"/>
                    <a:pt x="924" y="911"/>
                  </a:cubicBezTo>
                  <a:cubicBezTo>
                    <a:pt x="931" y="910"/>
                    <a:pt x="931" y="910"/>
                    <a:pt x="931" y="910"/>
                  </a:cubicBezTo>
                  <a:cubicBezTo>
                    <a:pt x="932" y="909"/>
                    <a:pt x="932" y="909"/>
                    <a:pt x="932" y="909"/>
                  </a:cubicBezTo>
                  <a:cubicBezTo>
                    <a:pt x="933" y="909"/>
                    <a:pt x="927" y="912"/>
                    <a:pt x="932" y="906"/>
                  </a:cubicBezTo>
                  <a:cubicBezTo>
                    <a:pt x="932" y="909"/>
                    <a:pt x="932" y="909"/>
                    <a:pt x="932" y="909"/>
                  </a:cubicBezTo>
                  <a:cubicBezTo>
                    <a:pt x="933" y="909"/>
                    <a:pt x="928" y="910"/>
                    <a:pt x="934" y="909"/>
                  </a:cubicBezTo>
                  <a:cubicBezTo>
                    <a:pt x="932" y="913"/>
                    <a:pt x="932" y="913"/>
                    <a:pt x="932" y="913"/>
                  </a:cubicBezTo>
                  <a:cubicBezTo>
                    <a:pt x="927" y="911"/>
                    <a:pt x="921" y="923"/>
                    <a:pt x="921" y="912"/>
                  </a:cubicBezTo>
                  <a:cubicBezTo>
                    <a:pt x="919" y="912"/>
                    <a:pt x="920" y="916"/>
                    <a:pt x="919" y="914"/>
                  </a:cubicBezTo>
                  <a:cubicBezTo>
                    <a:pt x="914" y="919"/>
                    <a:pt x="911" y="907"/>
                    <a:pt x="914" y="922"/>
                  </a:cubicBezTo>
                  <a:cubicBezTo>
                    <a:pt x="914" y="924"/>
                    <a:pt x="911" y="921"/>
                    <a:pt x="913" y="924"/>
                  </a:cubicBezTo>
                  <a:cubicBezTo>
                    <a:pt x="909" y="921"/>
                    <a:pt x="909" y="921"/>
                    <a:pt x="909" y="921"/>
                  </a:cubicBezTo>
                  <a:cubicBezTo>
                    <a:pt x="911" y="918"/>
                    <a:pt x="899" y="922"/>
                    <a:pt x="912" y="918"/>
                  </a:cubicBezTo>
                  <a:cubicBezTo>
                    <a:pt x="909" y="917"/>
                    <a:pt x="909" y="917"/>
                    <a:pt x="909" y="917"/>
                  </a:cubicBezTo>
                  <a:cubicBezTo>
                    <a:pt x="907" y="919"/>
                    <a:pt x="907" y="919"/>
                    <a:pt x="907" y="919"/>
                  </a:cubicBezTo>
                  <a:cubicBezTo>
                    <a:pt x="905" y="918"/>
                    <a:pt x="905" y="918"/>
                    <a:pt x="905" y="918"/>
                  </a:cubicBezTo>
                  <a:cubicBezTo>
                    <a:pt x="902" y="919"/>
                    <a:pt x="902" y="919"/>
                    <a:pt x="902" y="919"/>
                  </a:cubicBezTo>
                  <a:cubicBezTo>
                    <a:pt x="896" y="918"/>
                    <a:pt x="896" y="918"/>
                    <a:pt x="896" y="918"/>
                  </a:cubicBezTo>
                  <a:cubicBezTo>
                    <a:pt x="895" y="921"/>
                    <a:pt x="895" y="921"/>
                    <a:pt x="895" y="921"/>
                  </a:cubicBezTo>
                  <a:cubicBezTo>
                    <a:pt x="894" y="919"/>
                    <a:pt x="894" y="919"/>
                    <a:pt x="894" y="919"/>
                  </a:cubicBezTo>
                  <a:cubicBezTo>
                    <a:pt x="885" y="920"/>
                    <a:pt x="885" y="920"/>
                    <a:pt x="885" y="920"/>
                  </a:cubicBezTo>
                  <a:cubicBezTo>
                    <a:pt x="881" y="920"/>
                    <a:pt x="881" y="920"/>
                    <a:pt x="881" y="920"/>
                  </a:cubicBezTo>
                  <a:cubicBezTo>
                    <a:pt x="880" y="922"/>
                    <a:pt x="880" y="922"/>
                    <a:pt x="880" y="922"/>
                  </a:cubicBezTo>
                  <a:cubicBezTo>
                    <a:pt x="879" y="921"/>
                    <a:pt x="879" y="921"/>
                    <a:pt x="879" y="921"/>
                  </a:cubicBezTo>
                  <a:cubicBezTo>
                    <a:pt x="877" y="922"/>
                    <a:pt x="875" y="925"/>
                    <a:pt x="873" y="921"/>
                  </a:cubicBezTo>
                  <a:cubicBezTo>
                    <a:pt x="872" y="924"/>
                    <a:pt x="872" y="924"/>
                    <a:pt x="872" y="924"/>
                  </a:cubicBezTo>
                  <a:cubicBezTo>
                    <a:pt x="861" y="924"/>
                    <a:pt x="861" y="924"/>
                    <a:pt x="861" y="924"/>
                  </a:cubicBezTo>
                  <a:cubicBezTo>
                    <a:pt x="849" y="926"/>
                    <a:pt x="849" y="926"/>
                    <a:pt x="849" y="926"/>
                  </a:cubicBezTo>
                  <a:cubicBezTo>
                    <a:pt x="841" y="926"/>
                    <a:pt x="841" y="926"/>
                    <a:pt x="841" y="926"/>
                  </a:cubicBezTo>
                  <a:cubicBezTo>
                    <a:pt x="839" y="928"/>
                    <a:pt x="839" y="928"/>
                    <a:pt x="839" y="928"/>
                  </a:cubicBezTo>
                  <a:cubicBezTo>
                    <a:pt x="823" y="929"/>
                    <a:pt x="823" y="929"/>
                    <a:pt x="823" y="929"/>
                  </a:cubicBezTo>
                  <a:cubicBezTo>
                    <a:pt x="819" y="932"/>
                    <a:pt x="819" y="932"/>
                    <a:pt x="819" y="932"/>
                  </a:cubicBezTo>
                  <a:cubicBezTo>
                    <a:pt x="820" y="933"/>
                    <a:pt x="820" y="933"/>
                    <a:pt x="820" y="933"/>
                  </a:cubicBezTo>
                  <a:cubicBezTo>
                    <a:pt x="826" y="931"/>
                    <a:pt x="826" y="931"/>
                    <a:pt x="826" y="931"/>
                  </a:cubicBezTo>
                  <a:cubicBezTo>
                    <a:pt x="826" y="935"/>
                    <a:pt x="826" y="935"/>
                    <a:pt x="826" y="935"/>
                  </a:cubicBezTo>
                  <a:cubicBezTo>
                    <a:pt x="816" y="933"/>
                    <a:pt x="816" y="933"/>
                    <a:pt x="816" y="933"/>
                  </a:cubicBezTo>
                  <a:cubicBezTo>
                    <a:pt x="815" y="929"/>
                    <a:pt x="815" y="929"/>
                    <a:pt x="815" y="929"/>
                  </a:cubicBezTo>
                  <a:cubicBezTo>
                    <a:pt x="807" y="931"/>
                    <a:pt x="807" y="931"/>
                    <a:pt x="807" y="931"/>
                  </a:cubicBezTo>
                  <a:cubicBezTo>
                    <a:pt x="801" y="931"/>
                    <a:pt x="801" y="931"/>
                    <a:pt x="801" y="931"/>
                  </a:cubicBezTo>
                  <a:cubicBezTo>
                    <a:pt x="797" y="934"/>
                    <a:pt x="797" y="934"/>
                    <a:pt x="797" y="934"/>
                  </a:cubicBezTo>
                  <a:cubicBezTo>
                    <a:pt x="793" y="931"/>
                    <a:pt x="793" y="931"/>
                    <a:pt x="793" y="931"/>
                  </a:cubicBezTo>
                  <a:cubicBezTo>
                    <a:pt x="792" y="933"/>
                    <a:pt x="791" y="934"/>
                    <a:pt x="785" y="933"/>
                  </a:cubicBezTo>
                  <a:cubicBezTo>
                    <a:pt x="783" y="934"/>
                    <a:pt x="783" y="934"/>
                    <a:pt x="783" y="934"/>
                  </a:cubicBezTo>
                  <a:cubicBezTo>
                    <a:pt x="783" y="934"/>
                    <a:pt x="783" y="934"/>
                    <a:pt x="783" y="934"/>
                  </a:cubicBezTo>
                  <a:cubicBezTo>
                    <a:pt x="777" y="934"/>
                    <a:pt x="777" y="934"/>
                    <a:pt x="777" y="934"/>
                  </a:cubicBezTo>
                  <a:cubicBezTo>
                    <a:pt x="776" y="935"/>
                    <a:pt x="776" y="935"/>
                    <a:pt x="776" y="935"/>
                  </a:cubicBezTo>
                  <a:cubicBezTo>
                    <a:pt x="774" y="935"/>
                    <a:pt x="774" y="935"/>
                    <a:pt x="774" y="935"/>
                  </a:cubicBezTo>
                  <a:cubicBezTo>
                    <a:pt x="774" y="933"/>
                    <a:pt x="774" y="933"/>
                    <a:pt x="774" y="933"/>
                  </a:cubicBezTo>
                  <a:cubicBezTo>
                    <a:pt x="769" y="937"/>
                    <a:pt x="769" y="937"/>
                    <a:pt x="769" y="937"/>
                  </a:cubicBezTo>
                  <a:cubicBezTo>
                    <a:pt x="766" y="938"/>
                    <a:pt x="766" y="938"/>
                    <a:pt x="766" y="938"/>
                  </a:cubicBezTo>
                  <a:cubicBezTo>
                    <a:pt x="762" y="935"/>
                    <a:pt x="762" y="935"/>
                    <a:pt x="762" y="935"/>
                  </a:cubicBezTo>
                  <a:cubicBezTo>
                    <a:pt x="757" y="936"/>
                    <a:pt x="757" y="936"/>
                    <a:pt x="757" y="936"/>
                  </a:cubicBezTo>
                  <a:cubicBezTo>
                    <a:pt x="757" y="939"/>
                    <a:pt x="757" y="939"/>
                    <a:pt x="757" y="939"/>
                  </a:cubicBezTo>
                  <a:cubicBezTo>
                    <a:pt x="755" y="938"/>
                    <a:pt x="755" y="938"/>
                    <a:pt x="755" y="938"/>
                  </a:cubicBezTo>
                  <a:cubicBezTo>
                    <a:pt x="753" y="938"/>
                    <a:pt x="753" y="938"/>
                    <a:pt x="753" y="938"/>
                  </a:cubicBezTo>
                  <a:cubicBezTo>
                    <a:pt x="752" y="939"/>
                    <a:pt x="752" y="939"/>
                    <a:pt x="752" y="939"/>
                  </a:cubicBezTo>
                  <a:cubicBezTo>
                    <a:pt x="750" y="938"/>
                    <a:pt x="750" y="938"/>
                    <a:pt x="750" y="938"/>
                  </a:cubicBezTo>
                  <a:cubicBezTo>
                    <a:pt x="740" y="940"/>
                    <a:pt x="740" y="940"/>
                    <a:pt x="740" y="940"/>
                  </a:cubicBezTo>
                  <a:cubicBezTo>
                    <a:pt x="736" y="941"/>
                    <a:pt x="736" y="941"/>
                    <a:pt x="736" y="941"/>
                  </a:cubicBezTo>
                  <a:cubicBezTo>
                    <a:pt x="729" y="940"/>
                    <a:pt x="729" y="940"/>
                    <a:pt x="729" y="940"/>
                  </a:cubicBezTo>
                  <a:cubicBezTo>
                    <a:pt x="729" y="941"/>
                    <a:pt x="727" y="937"/>
                    <a:pt x="729" y="942"/>
                  </a:cubicBezTo>
                  <a:cubicBezTo>
                    <a:pt x="728" y="942"/>
                    <a:pt x="728" y="942"/>
                    <a:pt x="728" y="942"/>
                  </a:cubicBezTo>
                  <a:cubicBezTo>
                    <a:pt x="728" y="941"/>
                    <a:pt x="728" y="941"/>
                    <a:pt x="728" y="941"/>
                  </a:cubicBezTo>
                  <a:cubicBezTo>
                    <a:pt x="727" y="940"/>
                    <a:pt x="727" y="940"/>
                    <a:pt x="727" y="940"/>
                  </a:cubicBezTo>
                  <a:cubicBezTo>
                    <a:pt x="722" y="942"/>
                    <a:pt x="722" y="942"/>
                    <a:pt x="722" y="942"/>
                  </a:cubicBezTo>
                  <a:cubicBezTo>
                    <a:pt x="721" y="941"/>
                    <a:pt x="731" y="942"/>
                    <a:pt x="720" y="940"/>
                  </a:cubicBezTo>
                  <a:cubicBezTo>
                    <a:pt x="719" y="945"/>
                    <a:pt x="719" y="945"/>
                    <a:pt x="719" y="945"/>
                  </a:cubicBezTo>
                  <a:cubicBezTo>
                    <a:pt x="716" y="946"/>
                    <a:pt x="716" y="946"/>
                    <a:pt x="716" y="946"/>
                  </a:cubicBezTo>
                  <a:cubicBezTo>
                    <a:pt x="704" y="943"/>
                    <a:pt x="704" y="943"/>
                    <a:pt x="704" y="943"/>
                  </a:cubicBezTo>
                  <a:cubicBezTo>
                    <a:pt x="704" y="944"/>
                    <a:pt x="704" y="944"/>
                    <a:pt x="704" y="944"/>
                  </a:cubicBezTo>
                  <a:cubicBezTo>
                    <a:pt x="706" y="945"/>
                    <a:pt x="706" y="945"/>
                    <a:pt x="706" y="945"/>
                  </a:cubicBezTo>
                  <a:cubicBezTo>
                    <a:pt x="698" y="948"/>
                    <a:pt x="698" y="948"/>
                    <a:pt x="698" y="948"/>
                  </a:cubicBezTo>
                  <a:cubicBezTo>
                    <a:pt x="696" y="947"/>
                    <a:pt x="696" y="947"/>
                    <a:pt x="696" y="947"/>
                  </a:cubicBezTo>
                  <a:cubicBezTo>
                    <a:pt x="694" y="948"/>
                    <a:pt x="694" y="948"/>
                    <a:pt x="694" y="948"/>
                  </a:cubicBezTo>
                  <a:cubicBezTo>
                    <a:pt x="690" y="946"/>
                    <a:pt x="690" y="946"/>
                    <a:pt x="690" y="946"/>
                  </a:cubicBezTo>
                  <a:cubicBezTo>
                    <a:pt x="684" y="949"/>
                    <a:pt x="684" y="949"/>
                    <a:pt x="684" y="949"/>
                  </a:cubicBezTo>
                  <a:cubicBezTo>
                    <a:pt x="679" y="948"/>
                    <a:pt x="679" y="948"/>
                    <a:pt x="679" y="948"/>
                  </a:cubicBezTo>
                  <a:cubicBezTo>
                    <a:pt x="677" y="948"/>
                    <a:pt x="687" y="940"/>
                    <a:pt x="676" y="950"/>
                  </a:cubicBezTo>
                  <a:cubicBezTo>
                    <a:pt x="670" y="951"/>
                    <a:pt x="670" y="951"/>
                    <a:pt x="670" y="951"/>
                  </a:cubicBezTo>
                  <a:cubicBezTo>
                    <a:pt x="666" y="952"/>
                    <a:pt x="666" y="952"/>
                    <a:pt x="666" y="952"/>
                  </a:cubicBezTo>
                  <a:cubicBezTo>
                    <a:pt x="668" y="950"/>
                    <a:pt x="668" y="950"/>
                    <a:pt x="668" y="950"/>
                  </a:cubicBezTo>
                  <a:cubicBezTo>
                    <a:pt x="664" y="949"/>
                    <a:pt x="664" y="949"/>
                    <a:pt x="664" y="949"/>
                  </a:cubicBezTo>
                  <a:cubicBezTo>
                    <a:pt x="663" y="948"/>
                    <a:pt x="669" y="957"/>
                    <a:pt x="658" y="951"/>
                  </a:cubicBezTo>
                  <a:cubicBezTo>
                    <a:pt x="653" y="953"/>
                    <a:pt x="653" y="953"/>
                    <a:pt x="653" y="953"/>
                  </a:cubicBezTo>
                  <a:cubicBezTo>
                    <a:pt x="651" y="953"/>
                    <a:pt x="651" y="953"/>
                    <a:pt x="651" y="953"/>
                  </a:cubicBezTo>
                  <a:cubicBezTo>
                    <a:pt x="652" y="953"/>
                    <a:pt x="653" y="952"/>
                    <a:pt x="652" y="951"/>
                  </a:cubicBezTo>
                  <a:cubicBezTo>
                    <a:pt x="640" y="955"/>
                    <a:pt x="640" y="955"/>
                    <a:pt x="640" y="955"/>
                  </a:cubicBezTo>
                  <a:cubicBezTo>
                    <a:pt x="633" y="956"/>
                    <a:pt x="633" y="956"/>
                    <a:pt x="633" y="956"/>
                  </a:cubicBezTo>
                  <a:cubicBezTo>
                    <a:pt x="632" y="955"/>
                    <a:pt x="632" y="955"/>
                    <a:pt x="632" y="955"/>
                  </a:cubicBezTo>
                  <a:cubicBezTo>
                    <a:pt x="627" y="957"/>
                    <a:pt x="627" y="957"/>
                    <a:pt x="627" y="957"/>
                  </a:cubicBezTo>
                  <a:cubicBezTo>
                    <a:pt x="623" y="956"/>
                    <a:pt x="623" y="956"/>
                    <a:pt x="623" y="956"/>
                  </a:cubicBezTo>
                  <a:cubicBezTo>
                    <a:pt x="621" y="958"/>
                    <a:pt x="621" y="958"/>
                    <a:pt x="621" y="958"/>
                  </a:cubicBezTo>
                  <a:cubicBezTo>
                    <a:pt x="621" y="957"/>
                    <a:pt x="628" y="958"/>
                    <a:pt x="619" y="957"/>
                  </a:cubicBezTo>
                  <a:cubicBezTo>
                    <a:pt x="619" y="956"/>
                    <a:pt x="619" y="956"/>
                    <a:pt x="619" y="956"/>
                  </a:cubicBezTo>
                  <a:cubicBezTo>
                    <a:pt x="615" y="958"/>
                    <a:pt x="615" y="958"/>
                    <a:pt x="615" y="958"/>
                  </a:cubicBezTo>
                  <a:cubicBezTo>
                    <a:pt x="615" y="958"/>
                    <a:pt x="616" y="959"/>
                    <a:pt x="615" y="957"/>
                  </a:cubicBezTo>
                  <a:cubicBezTo>
                    <a:pt x="614" y="959"/>
                    <a:pt x="628" y="955"/>
                    <a:pt x="609" y="957"/>
                  </a:cubicBezTo>
                  <a:cubicBezTo>
                    <a:pt x="611" y="958"/>
                    <a:pt x="611" y="958"/>
                    <a:pt x="611" y="958"/>
                  </a:cubicBezTo>
                  <a:cubicBezTo>
                    <a:pt x="610" y="960"/>
                    <a:pt x="610" y="960"/>
                    <a:pt x="610" y="960"/>
                  </a:cubicBezTo>
                  <a:cubicBezTo>
                    <a:pt x="608" y="959"/>
                    <a:pt x="608" y="959"/>
                    <a:pt x="608" y="959"/>
                  </a:cubicBezTo>
                  <a:cubicBezTo>
                    <a:pt x="604" y="960"/>
                    <a:pt x="604" y="960"/>
                    <a:pt x="604" y="960"/>
                  </a:cubicBezTo>
                  <a:cubicBezTo>
                    <a:pt x="607" y="960"/>
                    <a:pt x="601" y="959"/>
                    <a:pt x="607" y="958"/>
                  </a:cubicBezTo>
                  <a:cubicBezTo>
                    <a:pt x="604" y="957"/>
                    <a:pt x="604" y="957"/>
                    <a:pt x="604" y="957"/>
                  </a:cubicBezTo>
                  <a:cubicBezTo>
                    <a:pt x="599" y="959"/>
                    <a:pt x="599" y="959"/>
                    <a:pt x="599" y="959"/>
                  </a:cubicBezTo>
                  <a:cubicBezTo>
                    <a:pt x="600" y="959"/>
                    <a:pt x="598" y="956"/>
                    <a:pt x="600" y="959"/>
                  </a:cubicBezTo>
                  <a:cubicBezTo>
                    <a:pt x="599" y="961"/>
                    <a:pt x="599" y="961"/>
                    <a:pt x="599" y="961"/>
                  </a:cubicBezTo>
                  <a:cubicBezTo>
                    <a:pt x="591" y="961"/>
                    <a:pt x="591" y="961"/>
                    <a:pt x="591" y="961"/>
                  </a:cubicBezTo>
                  <a:cubicBezTo>
                    <a:pt x="591" y="960"/>
                    <a:pt x="590" y="963"/>
                    <a:pt x="590" y="959"/>
                  </a:cubicBezTo>
                  <a:cubicBezTo>
                    <a:pt x="586" y="962"/>
                    <a:pt x="597" y="952"/>
                    <a:pt x="585" y="963"/>
                  </a:cubicBezTo>
                  <a:cubicBezTo>
                    <a:pt x="583" y="965"/>
                    <a:pt x="583" y="965"/>
                    <a:pt x="583" y="965"/>
                  </a:cubicBezTo>
                  <a:cubicBezTo>
                    <a:pt x="590" y="965"/>
                    <a:pt x="590" y="965"/>
                    <a:pt x="590" y="965"/>
                  </a:cubicBezTo>
                  <a:cubicBezTo>
                    <a:pt x="591" y="963"/>
                    <a:pt x="591" y="963"/>
                    <a:pt x="591" y="963"/>
                  </a:cubicBezTo>
                  <a:cubicBezTo>
                    <a:pt x="593" y="967"/>
                    <a:pt x="593" y="967"/>
                    <a:pt x="593" y="967"/>
                  </a:cubicBezTo>
                  <a:cubicBezTo>
                    <a:pt x="593" y="966"/>
                    <a:pt x="593" y="966"/>
                    <a:pt x="594" y="966"/>
                  </a:cubicBezTo>
                  <a:cubicBezTo>
                    <a:pt x="594" y="967"/>
                    <a:pt x="594" y="967"/>
                    <a:pt x="594" y="967"/>
                  </a:cubicBezTo>
                  <a:cubicBezTo>
                    <a:pt x="591" y="967"/>
                    <a:pt x="591" y="967"/>
                    <a:pt x="591" y="967"/>
                  </a:cubicBezTo>
                  <a:cubicBezTo>
                    <a:pt x="591" y="967"/>
                    <a:pt x="591" y="967"/>
                    <a:pt x="591" y="967"/>
                  </a:cubicBezTo>
                  <a:cubicBezTo>
                    <a:pt x="590" y="966"/>
                    <a:pt x="590" y="966"/>
                    <a:pt x="590" y="966"/>
                  </a:cubicBezTo>
                  <a:cubicBezTo>
                    <a:pt x="587" y="967"/>
                    <a:pt x="587" y="967"/>
                    <a:pt x="587" y="967"/>
                  </a:cubicBezTo>
                  <a:cubicBezTo>
                    <a:pt x="590" y="969"/>
                    <a:pt x="590" y="969"/>
                    <a:pt x="590" y="969"/>
                  </a:cubicBezTo>
                  <a:cubicBezTo>
                    <a:pt x="589" y="970"/>
                    <a:pt x="589" y="970"/>
                    <a:pt x="589" y="970"/>
                  </a:cubicBezTo>
                  <a:cubicBezTo>
                    <a:pt x="584" y="969"/>
                    <a:pt x="584" y="969"/>
                    <a:pt x="584" y="969"/>
                  </a:cubicBezTo>
                  <a:cubicBezTo>
                    <a:pt x="586" y="967"/>
                    <a:pt x="586" y="967"/>
                    <a:pt x="586" y="967"/>
                  </a:cubicBezTo>
                  <a:cubicBezTo>
                    <a:pt x="583" y="965"/>
                    <a:pt x="583" y="965"/>
                    <a:pt x="583" y="965"/>
                  </a:cubicBezTo>
                  <a:cubicBezTo>
                    <a:pt x="583" y="965"/>
                    <a:pt x="583" y="965"/>
                    <a:pt x="583" y="965"/>
                  </a:cubicBezTo>
                  <a:cubicBezTo>
                    <a:pt x="583" y="960"/>
                    <a:pt x="583" y="960"/>
                    <a:pt x="583" y="960"/>
                  </a:cubicBezTo>
                  <a:cubicBezTo>
                    <a:pt x="566" y="963"/>
                    <a:pt x="566" y="963"/>
                    <a:pt x="566" y="963"/>
                  </a:cubicBezTo>
                  <a:cubicBezTo>
                    <a:pt x="565" y="965"/>
                    <a:pt x="565" y="965"/>
                    <a:pt x="565" y="965"/>
                  </a:cubicBezTo>
                  <a:cubicBezTo>
                    <a:pt x="563" y="965"/>
                    <a:pt x="576" y="963"/>
                    <a:pt x="559" y="965"/>
                  </a:cubicBezTo>
                  <a:cubicBezTo>
                    <a:pt x="564" y="967"/>
                    <a:pt x="564" y="967"/>
                    <a:pt x="564" y="967"/>
                  </a:cubicBezTo>
                  <a:cubicBezTo>
                    <a:pt x="560" y="967"/>
                    <a:pt x="560" y="967"/>
                    <a:pt x="560" y="967"/>
                  </a:cubicBezTo>
                  <a:cubicBezTo>
                    <a:pt x="556" y="968"/>
                    <a:pt x="556" y="968"/>
                    <a:pt x="556" y="968"/>
                  </a:cubicBezTo>
                  <a:cubicBezTo>
                    <a:pt x="553" y="965"/>
                    <a:pt x="553" y="965"/>
                    <a:pt x="553" y="965"/>
                  </a:cubicBezTo>
                  <a:cubicBezTo>
                    <a:pt x="554" y="962"/>
                    <a:pt x="554" y="962"/>
                    <a:pt x="554" y="962"/>
                  </a:cubicBezTo>
                  <a:cubicBezTo>
                    <a:pt x="550" y="962"/>
                    <a:pt x="550" y="962"/>
                    <a:pt x="550" y="962"/>
                  </a:cubicBezTo>
                  <a:cubicBezTo>
                    <a:pt x="550" y="963"/>
                    <a:pt x="550" y="963"/>
                    <a:pt x="550" y="963"/>
                  </a:cubicBezTo>
                  <a:cubicBezTo>
                    <a:pt x="552" y="965"/>
                    <a:pt x="552" y="965"/>
                    <a:pt x="552" y="965"/>
                  </a:cubicBezTo>
                  <a:cubicBezTo>
                    <a:pt x="545" y="967"/>
                    <a:pt x="545" y="967"/>
                    <a:pt x="545" y="967"/>
                  </a:cubicBezTo>
                  <a:cubicBezTo>
                    <a:pt x="545" y="967"/>
                    <a:pt x="542" y="968"/>
                    <a:pt x="547" y="967"/>
                  </a:cubicBezTo>
                  <a:cubicBezTo>
                    <a:pt x="546" y="968"/>
                    <a:pt x="549" y="968"/>
                    <a:pt x="545" y="969"/>
                  </a:cubicBezTo>
                  <a:cubicBezTo>
                    <a:pt x="545" y="967"/>
                    <a:pt x="545" y="967"/>
                    <a:pt x="545" y="967"/>
                  </a:cubicBezTo>
                  <a:cubicBezTo>
                    <a:pt x="544" y="967"/>
                    <a:pt x="543" y="966"/>
                    <a:pt x="542" y="969"/>
                  </a:cubicBezTo>
                  <a:cubicBezTo>
                    <a:pt x="543" y="970"/>
                    <a:pt x="543" y="970"/>
                    <a:pt x="543" y="970"/>
                  </a:cubicBezTo>
                  <a:cubicBezTo>
                    <a:pt x="546" y="970"/>
                    <a:pt x="546" y="970"/>
                    <a:pt x="546" y="970"/>
                  </a:cubicBezTo>
                  <a:cubicBezTo>
                    <a:pt x="543" y="972"/>
                    <a:pt x="543" y="972"/>
                    <a:pt x="543" y="972"/>
                  </a:cubicBezTo>
                  <a:cubicBezTo>
                    <a:pt x="536" y="970"/>
                    <a:pt x="536" y="970"/>
                    <a:pt x="536" y="970"/>
                  </a:cubicBezTo>
                  <a:cubicBezTo>
                    <a:pt x="535" y="972"/>
                    <a:pt x="535" y="972"/>
                    <a:pt x="535" y="972"/>
                  </a:cubicBezTo>
                  <a:cubicBezTo>
                    <a:pt x="533" y="972"/>
                    <a:pt x="531" y="976"/>
                    <a:pt x="529" y="972"/>
                  </a:cubicBezTo>
                  <a:cubicBezTo>
                    <a:pt x="527" y="974"/>
                    <a:pt x="527" y="974"/>
                    <a:pt x="527" y="974"/>
                  </a:cubicBezTo>
                  <a:cubicBezTo>
                    <a:pt x="529" y="976"/>
                    <a:pt x="529" y="976"/>
                    <a:pt x="529" y="976"/>
                  </a:cubicBezTo>
                  <a:cubicBezTo>
                    <a:pt x="523" y="974"/>
                    <a:pt x="523" y="974"/>
                    <a:pt x="523" y="974"/>
                  </a:cubicBezTo>
                  <a:cubicBezTo>
                    <a:pt x="522" y="974"/>
                    <a:pt x="520" y="973"/>
                    <a:pt x="519" y="975"/>
                  </a:cubicBezTo>
                  <a:cubicBezTo>
                    <a:pt x="520" y="977"/>
                    <a:pt x="520" y="977"/>
                    <a:pt x="520" y="977"/>
                  </a:cubicBezTo>
                  <a:cubicBezTo>
                    <a:pt x="516" y="974"/>
                    <a:pt x="516" y="974"/>
                    <a:pt x="516" y="974"/>
                  </a:cubicBezTo>
                  <a:cubicBezTo>
                    <a:pt x="511" y="977"/>
                    <a:pt x="511" y="977"/>
                    <a:pt x="511" y="977"/>
                  </a:cubicBezTo>
                  <a:cubicBezTo>
                    <a:pt x="511" y="974"/>
                    <a:pt x="511" y="974"/>
                    <a:pt x="511" y="974"/>
                  </a:cubicBezTo>
                  <a:cubicBezTo>
                    <a:pt x="508" y="975"/>
                    <a:pt x="508" y="975"/>
                    <a:pt x="508" y="975"/>
                  </a:cubicBezTo>
                  <a:cubicBezTo>
                    <a:pt x="508" y="975"/>
                    <a:pt x="509" y="975"/>
                    <a:pt x="508" y="974"/>
                  </a:cubicBezTo>
                  <a:cubicBezTo>
                    <a:pt x="508" y="973"/>
                    <a:pt x="508" y="973"/>
                    <a:pt x="508" y="973"/>
                  </a:cubicBezTo>
                  <a:cubicBezTo>
                    <a:pt x="503" y="977"/>
                    <a:pt x="503" y="977"/>
                    <a:pt x="503" y="977"/>
                  </a:cubicBezTo>
                  <a:cubicBezTo>
                    <a:pt x="498" y="977"/>
                    <a:pt x="498" y="977"/>
                    <a:pt x="498" y="977"/>
                  </a:cubicBezTo>
                  <a:cubicBezTo>
                    <a:pt x="499" y="979"/>
                    <a:pt x="499" y="979"/>
                    <a:pt x="499" y="979"/>
                  </a:cubicBezTo>
                  <a:cubicBezTo>
                    <a:pt x="498" y="979"/>
                    <a:pt x="498" y="979"/>
                    <a:pt x="498" y="979"/>
                  </a:cubicBezTo>
                  <a:cubicBezTo>
                    <a:pt x="499" y="982"/>
                    <a:pt x="499" y="982"/>
                    <a:pt x="499" y="982"/>
                  </a:cubicBezTo>
                  <a:cubicBezTo>
                    <a:pt x="485" y="983"/>
                    <a:pt x="485" y="983"/>
                    <a:pt x="485" y="983"/>
                  </a:cubicBezTo>
                  <a:cubicBezTo>
                    <a:pt x="474" y="984"/>
                    <a:pt x="474" y="984"/>
                    <a:pt x="474" y="984"/>
                  </a:cubicBezTo>
                  <a:cubicBezTo>
                    <a:pt x="473" y="983"/>
                    <a:pt x="473" y="983"/>
                    <a:pt x="473" y="983"/>
                  </a:cubicBezTo>
                  <a:cubicBezTo>
                    <a:pt x="486" y="980"/>
                    <a:pt x="486" y="980"/>
                    <a:pt x="486" y="980"/>
                  </a:cubicBezTo>
                  <a:cubicBezTo>
                    <a:pt x="489" y="979"/>
                    <a:pt x="489" y="979"/>
                    <a:pt x="489" y="979"/>
                  </a:cubicBezTo>
                  <a:cubicBezTo>
                    <a:pt x="490" y="978"/>
                    <a:pt x="490" y="978"/>
                    <a:pt x="490" y="978"/>
                  </a:cubicBezTo>
                  <a:cubicBezTo>
                    <a:pt x="485" y="978"/>
                    <a:pt x="485" y="978"/>
                    <a:pt x="485" y="978"/>
                  </a:cubicBezTo>
                  <a:cubicBezTo>
                    <a:pt x="484" y="976"/>
                    <a:pt x="484" y="976"/>
                    <a:pt x="484" y="976"/>
                  </a:cubicBezTo>
                  <a:cubicBezTo>
                    <a:pt x="477" y="978"/>
                    <a:pt x="477" y="978"/>
                    <a:pt x="477" y="978"/>
                  </a:cubicBezTo>
                  <a:cubicBezTo>
                    <a:pt x="475" y="978"/>
                    <a:pt x="475" y="978"/>
                    <a:pt x="475" y="978"/>
                  </a:cubicBezTo>
                  <a:cubicBezTo>
                    <a:pt x="470" y="981"/>
                    <a:pt x="470" y="981"/>
                    <a:pt x="470" y="981"/>
                  </a:cubicBezTo>
                  <a:cubicBezTo>
                    <a:pt x="469" y="980"/>
                    <a:pt x="469" y="980"/>
                    <a:pt x="469" y="980"/>
                  </a:cubicBezTo>
                  <a:cubicBezTo>
                    <a:pt x="465" y="981"/>
                    <a:pt x="465" y="981"/>
                    <a:pt x="465" y="981"/>
                  </a:cubicBezTo>
                  <a:cubicBezTo>
                    <a:pt x="465" y="981"/>
                    <a:pt x="469" y="978"/>
                    <a:pt x="463" y="980"/>
                  </a:cubicBezTo>
                  <a:cubicBezTo>
                    <a:pt x="466" y="975"/>
                    <a:pt x="466" y="975"/>
                    <a:pt x="466" y="975"/>
                  </a:cubicBezTo>
                  <a:cubicBezTo>
                    <a:pt x="462" y="976"/>
                    <a:pt x="462" y="976"/>
                    <a:pt x="462" y="976"/>
                  </a:cubicBezTo>
                  <a:cubicBezTo>
                    <a:pt x="460" y="981"/>
                    <a:pt x="460" y="981"/>
                    <a:pt x="460" y="981"/>
                  </a:cubicBezTo>
                  <a:cubicBezTo>
                    <a:pt x="453" y="978"/>
                    <a:pt x="473" y="980"/>
                    <a:pt x="453" y="981"/>
                  </a:cubicBezTo>
                  <a:cubicBezTo>
                    <a:pt x="448" y="979"/>
                    <a:pt x="448" y="979"/>
                    <a:pt x="448" y="979"/>
                  </a:cubicBezTo>
                  <a:cubicBezTo>
                    <a:pt x="447" y="977"/>
                    <a:pt x="447" y="977"/>
                    <a:pt x="447" y="977"/>
                  </a:cubicBezTo>
                  <a:cubicBezTo>
                    <a:pt x="438" y="978"/>
                    <a:pt x="438" y="978"/>
                    <a:pt x="438" y="978"/>
                  </a:cubicBezTo>
                  <a:cubicBezTo>
                    <a:pt x="440" y="979"/>
                    <a:pt x="440" y="979"/>
                    <a:pt x="440" y="979"/>
                  </a:cubicBezTo>
                  <a:cubicBezTo>
                    <a:pt x="447" y="979"/>
                    <a:pt x="447" y="979"/>
                    <a:pt x="447" y="979"/>
                  </a:cubicBezTo>
                  <a:cubicBezTo>
                    <a:pt x="443" y="983"/>
                    <a:pt x="443" y="983"/>
                    <a:pt x="443" y="983"/>
                  </a:cubicBezTo>
                  <a:cubicBezTo>
                    <a:pt x="436" y="984"/>
                    <a:pt x="436" y="984"/>
                    <a:pt x="436" y="984"/>
                  </a:cubicBezTo>
                  <a:cubicBezTo>
                    <a:pt x="437" y="983"/>
                    <a:pt x="437" y="983"/>
                    <a:pt x="437" y="983"/>
                  </a:cubicBezTo>
                  <a:cubicBezTo>
                    <a:pt x="434" y="982"/>
                    <a:pt x="434" y="982"/>
                    <a:pt x="434" y="982"/>
                  </a:cubicBezTo>
                  <a:cubicBezTo>
                    <a:pt x="428" y="983"/>
                    <a:pt x="428" y="983"/>
                    <a:pt x="428" y="983"/>
                  </a:cubicBezTo>
                  <a:cubicBezTo>
                    <a:pt x="420" y="983"/>
                    <a:pt x="420" y="983"/>
                    <a:pt x="420" y="983"/>
                  </a:cubicBezTo>
                  <a:cubicBezTo>
                    <a:pt x="412" y="982"/>
                    <a:pt x="412" y="982"/>
                    <a:pt x="412" y="982"/>
                  </a:cubicBezTo>
                  <a:cubicBezTo>
                    <a:pt x="402" y="984"/>
                    <a:pt x="402" y="984"/>
                    <a:pt x="402" y="984"/>
                  </a:cubicBezTo>
                  <a:cubicBezTo>
                    <a:pt x="399" y="983"/>
                    <a:pt x="399" y="983"/>
                    <a:pt x="399" y="983"/>
                  </a:cubicBezTo>
                  <a:cubicBezTo>
                    <a:pt x="397" y="984"/>
                    <a:pt x="397" y="984"/>
                    <a:pt x="397" y="984"/>
                  </a:cubicBezTo>
                  <a:cubicBezTo>
                    <a:pt x="389" y="984"/>
                    <a:pt x="389" y="984"/>
                    <a:pt x="389" y="984"/>
                  </a:cubicBezTo>
                  <a:cubicBezTo>
                    <a:pt x="391" y="985"/>
                    <a:pt x="393" y="984"/>
                    <a:pt x="394" y="983"/>
                  </a:cubicBezTo>
                  <a:cubicBezTo>
                    <a:pt x="392" y="982"/>
                    <a:pt x="400" y="981"/>
                    <a:pt x="391" y="981"/>
                  </a:cubicBezTo>
                  <a:cubicBezTo>
                    <a:pt x="391" y="982"/>
                    <a:pt x="391" y="982"/>
                    <a:pt x="391" y="982"/>
                  </a:cubicBezTo>
                  <a:cubicBezTo>
                    <a:pt x="390" y="981"/>
                    <a:pt x="398" y="978"/>
                    <a:pt x="384" y="982"/>
                  </a:cubicBezTo>
                  <a:cubicBezTo>
                    <a:pt x="379" y="981"/>
                    <a:pt x="379" y="981"/>
                    <a:pt x="379" y="981"/>
                  </a:cubicBezTo>
                  <a:cubicBezTo>
                    <a:pt x="378" y="981"/>
                    <a:pt x="383" y="979"/>
                    <a:pt x="377" y="982"/>
                  </a:cubicBezTo>
                  <a:cubicBezTo>
                    <a:pt x="379" y="985"/>
                    <a:pt x="379" y="985"/>
                    <a:pt x="379" y="985"/>
                  </a:cubicBezTo>
                  <a:cubicBezTo>
                    <a:pt x="377" y="986"/>
                    <a:pt x="377" y="986"/>
                    <a:pt x="377" y="986"/>
                  </a:cubicBezTo>
                  <a:cubicBezTo>
                    <a:pt x="375" y="986"/>
                    <a:pt x="375" y="986"/>
                    <a:pt x="375" y="986"/>
                  </a:cubicBezTo>
                  <a:cubicBezTo>
                    <a:pt x="374" y="984"/>
                    <a:pt x="374" y="984"/>
                    <a:pt x="374" y="984"/>
                  </a:cubicBezTo>
                  <a:cubicBezTo>
                    <a:pt x="376" y="981"/>
                    <a:pt x="385" y="985"/>
                    <a:pt x="367" y="987"/>
                  </a:cubicBezTo>
                  <a:cubicBezTo>
                    <a:pt x="364" y="988"/>
                    <a:pt x="364" y="988"/>
                    <a:pt x="364" y="988"/>
                  </a:cubicBezTo>
                  <a:cubicBezTo>
                    <a:pt x="361" y="988"/>
                    <a:pt x="361" y="988"/>
                    <a:pt x="361" y="988"/>
                  </a:cubicBezTo>
                  <a:cubicBezTo>
                    <a:pt x="363" y="987"/>
                    <a:pt x="363" y="987"/>
                    <a:pt x="363" y="987"/>
                  </a:cubicBezTo>
                  <a:cubicBezTo>
                    <a:pt x="356" y="984"/>
                    <a:pt x="356" y="984"/>
                    <a:pt x="356" y="984"/>
                  </a:cubicBezTo>
                  <a:cubicBezTo>
                    <a:pt x="353" y="984"/>
                    <a:pt x="353" y="984"/>
                    <a:pt x="353" y="984"/>
                  </a:cubicBezTo>
                  <a:cubicBezTo>
                    <a:pt x="353" y="983"/>
                    <a:pt x="353" y="983"/>
                    <a:pt x="353" y="983"/>
                  </a:cubicBezTo>
                  <a:cubicBezTo>
                    <a:pt x="355" y="982"/>
                    <a:pt x="355" y="982"/>
                    <a:pt x="355" y="982"/>
                  </a:cubicBezTo>
                  <a:cubicBezTo>
                    <a:pt x="352" y="981"/>
                    <a:pt x="352" y="981"/>
                    <a:pt x="352" y="981"/>
                  </a:cubicBezTo>
                  <a:cubicBezTo>
                    <a:pt x="351" y="984"/>
                    <a:pt x="351" y="984"/>
                    <a:pt x="351" y="984"/>
                  </a:cubicBezTo>
                  <a:cubicBezTo>
                    <a:pt x="350" y="984"/>
                    <a:pt x="353" y="983"/>
                    <a:pt x="349" y="983"/>
                  </a:cubicBezTo>
                  <a:cubicBezTo>
                    <a:pt x="350" y="982"/>
                    <a:pt x="350" y="982"/>
                    <a:pt x="350" y="982"/>
                  </a:cubicBezTo>
                  <a:cubicBezTo>
                    <a:pt x="350" y="981"/>
                    <a:pt x="350" y="981"/>
                    <a:pt x="350" y="981"/>
                  </a:cubicBezTo>
                  <a:cubicBezTo>
                    <a:pt x="346" y="983"/>
                    <a:pt x="346" y="983"/>
                    <a:pt x="346" y="983"/>
                  </a:cubicBezTo>
                  <a:cubicBezTo>
                    <a:pt x="347" y="981"/>
                    <a:pt x="347" y="981"/>
                    <a:pt x="347" y="981"/>
                  </a:cubicBezTo>
                  <a:cubicBezTo>
                    <a:pt x="342" y="982"/>
                    <a:pt x="342" y="982"/>
                    <a:pt x="342" y="982"/>
                  </a:cubicBezTo>
                  <a:cubicBezTo>
                    <a:pt x="341" y="984"/>
                    <a:pt x="341" y="984"/>
                    <a:pt x="341" y="984"/>
                  </a:cubicBezTo>
                  <a:cubicBezTo>
                    <a:pt x="338" y="983"/>
                    <a:pt x="346" y="980"/>
                    <a:pt x="339" y="982"/>
                  </a:cubicBezTo>
                  <a:cubicBezTo>
                    <a:pt x="337" y="985"/>
                    <a:pt x="337" y="985"/>
                    <a:pt x="337" y="985"/>
                  </a:cubicBezTo>
                  <a:cubicBezTo>
                    <a:pt x="337" y="984"/>
                    <a:pt x="337" y="984"/>
                    <a:pt x="337" y="984"/>
                  </a:cubicBezTo>
                  <a:cubicBezTo>
                    <a:pt x="335" y="986"/>
                    <a:pt x="335" y="986"/>
                    <a:pt x="335" y="986"/>
                  </a:cubicBezTo>
                  <a:cubicBezTo>
                    <a:pt x="337" y="983"/>
                    <a:pt x="337" y="983"/>
                    <a:pt x="337" y="983"/>
                  </a:cubicBezTo>
                  <a:cubicBezTo>
                    <a:pt x="334" y="980"/>
                    <a:pt x="334" y="980"/>
                    <a:pt x="334" y="980"/>
                  </a:cubicBezTo>
                  <a:cubicBezTo>
                    <a:pt x="331" y="982"/>
                    <a:pt x="331" y="982"/>
                    <a:pt x="331" y="982"/>
                  </a:cubicBezTo>
                  <a:cubicBezTo>
                    <a:pt x="330" y="983"/>
                    <a:pt x="330" y="983"/>
                    <a:pt x="332" y="983"/>
                  </a:cubicBezTo>
                  <a:cubicBezTo>
                    <a:pt x="332" y="984"/>
                    <a:pt x="332" y="984"/>
                    <a:pt x="331" y="984"/>
                  </a:cubicBezTo>
                  <a:cubicBezTo>
                    <a:pt x="329" y="983"/>
                    <a:pt x="329" y="983"/>
                    <a:pt x="329" y="983"/>
                  </a:cubicBezTo>
                  <a:cubicBezTo>
                    <a:pt x="327" y="984"/>
                    <a:pt x="327" y="984"/>
                    <a:pt x="327" y="984"/>
                  </a:cubicBezTo>
                  <a:cubicBezTo>
                    <a:pt x="327" y="986"/>
                    <a:pt x="327" y="986"/>
                    <a:pt x="327" y="986"/>
                  </a:cubicBezTo>
                  <a:cubicBezTo>
                    <a:pt x="327" y="987"/>
                    <a:pt x="327" y="987"/>
                    <a:pt x="327" y="987"/>
                  </a:cubicBezTo>
                  <a:cubicBezTo>
                    <a:pt x="325" y="987"/>
                    <a:pt x="325" y="987"/>
                    <a:pt x="325" y="987"/>
                  </a:cubicBezTo>
                  <a:cubicBezTo>
                    <a:pt x="325" y="983"/>
                    <a:pt x="325" y="983"/>
                    <a:pt x="325" y="983"/>
                  </a:cubicBezTo>
                  <a:cubicBezTo>
                    <a:pt x="321" y="982"/>
                    <a:pt x="321" y="982"/>
                    <a:pt x="321" y="982"/>
                  </a:cubicBezTo>
                  <a:cubicBezTo>
                    <a:pt x="327" y="981"/>
                    <a:pt x="327" y="981"/>
                    <a:pt x="327" y="981"/>
                  </a:cubicBezTo>
                  <a:cubicBezTo>
                    <a:pt x="327" y="978"/>
                    <a:pt x="319" y="986"/>
                    <a:pt x="328" y="978"/>
                  </a:cubicBezTo>
                  <a:cubicBezTo>
                    <a:pt x="327" y="978"/>
                    <a:pt x="327" y="978"/>
                    <a:pt x="327" y="978"/>
                  </a:cubicBezTo>
                  <a:cubicBezTo>
                    <a:pt x="325" y="975"/>
                    <a:pt x="325" y="975"/>
                    <a:pt x="325" y="975"/>
                  </a:cubicBezTo>
                  <a:cubicBezTo>
                    <a:pt x="325" y="973"/>
                    <a:pt x="325" y="973"/>
                    <a:pt x="325" y="973"/>
                  </a:cubicBezTo>
                  <a:cubicBezTo>
                    <a:pt x="323" y="972"/>
                    <a:pt x="323" y="972"/>
                    <a:pt x="323" y="972"/>
                  </a:cubicBezTo>
                  <a:cubicBezTo>
                    <a:pt x="319" y="975"/>
                    <a:pt x="319" y="975"/>
                    <a:pt x="319" y="975"/>
                  </a:cubicBezTo>
                  <a:cubicBezTo>
                    <a:pt x="314" y="976"/>
                    <a:pt x="314" y="976"/>
                    <a:pt x="314" y="976"/>
                  </a:cubicBezTo>
                  <a:cubicBezTo>
                    <a:pt x="314" y="973"/>
                    <a:pt x="314" y="973"/>
                    <a:pt x="314" y="973"/>
                  </a:cubicBezTo>
                  <a:cubicBezTo>
                    <a:pt x="312" y="970"/>
                    <a:pt x="312" y="970"/>
                    <a:pt x="312" y="970"/>
                  </a:cubicBezTo>
                  <a:cubicBezTo>
                    <a:pt x="313" y="968"/>
                    <a:pt x="313" y="968"/>
                    <a:pt x="313" y="968"/>
                  </a:cubicBezTo>
                  <a:cubicBezTo>
                    <a:pt x="317" y="967"/>
                    <a:pt x="317" y="967"/>
                    <a:pt x="317" y="967"/>
                  </a:cubicBezTo>
                  <a:cubicBezTo>
                    <a:pt x="315" y="965"/>
                    <a:pt x="315" y="965"/>
                    <a:pt x="315" y="965"/>
                  </a:cubicBezTo>
                  <a:cubicBezTo>
                    <a:pt x="314" y="966"/>
                    <a:pt x="314" y="966"/>
                    <a:pt x="314" y="966"/>
                  </a:cubicBezTo>
                  <a:cubicBezTo>
                    <a:pt x="314" y="962"/>
                    <a:pt x="314" y="962"/>
                    <a:pt x="314" y="962"/>
                  </a:cubicBezTo>
                  <a:cubicBezTo>
                    <a:pt x="312" y="963"/>
                    <a:pt x="312" y="963"/>
                    <a:pt x="312" y="963"/>
                  </a:cubicBezTo>
                  <a:cubicBezTo>
                    <a:pt x="311" y="961"/>
                    <a:pt x="323" y="976"/>
                    <a:pt x="314" y="955"/>
                  </a:cubicBezTo>
                  <a:cubicBezTo>
                    <a:pt x="313" y="955"/>
                    <a:pt x="313" y="955"/>
                    <a:pt x="313" y="955"/>
                  </a:cubicBezTo>
                  <a:cubicBezTo>
                    <a:pt x="310" y="957"/>
                    <a:pt x="310" y="957"/>
                    <a:pt x="310" y="957"/>
                  </a:cubicBezTo>
                  <a:cubicBezTo>
                    <a:pt x="307" y="954"/>
                    <a:pt x="307" y="954"/>
                    <a:pt x="307" y="954"/>
                  </a:cubicBezTo>
                  <a:cubicBezTo>
                    <a:pt x="304" y="955"/>
                    <a:pt x="304" y="955"/>
                    <a:pt x="304" y="955"/>
                  </a:cubicBezTo>
                  <a:cubicBezTo>
                    <a:pt x="301" y="958"/>
                    <a:pt x="301" y="958"/>
                    <a:pt x="301" y="958"/>
                  </a:cubicBezTo>
                  <a:cubicBezTo>
                    <a:pt x="301" y="959"/>
                    <a:pt x="297" y="958"/>
                    <a:pt x="302" y="960"/>
                  </a:cubicBezTo>
                  <a:cubicBezTo>
                    <a:pt x="300" y="960"/>
                    <a:pt x="300" y="960"/>
                    <a:pt x="300" y="960"/>
                  </a:cubicBezTo>
                  <a:cubicBezTo>
                    <a:pt x="301" y="962"/>
                    <a:pt x="301" y="962"/>
                    <a:pt x="301" y="962"/>
                  </a:cubicBezTo>
                  <a:cubicBezTo>
                    <a:pt x="300" y="965"/>
                    <a:pt x="300" y="965"/>
                    <a:pt x="300" y="965"/>
                  </a:cubicBezTo>
                  <a:cubicBezTo>
                    <a:pt x="297" y="964"/>
                    <a:pt x="297" y="964"/>
                    <a:pt x="297" y="964"/>
                  </a:cubicBezTo>
                  <a:cubicBezTo>
                    <a:pt x="296" y="961"/>
                    <a:pt x="296" y="961"/>
                    <a:pt x="296" y="961"/>
                  </a:cubicBezTo>
                  <a:cubicBezTo>
                    <a:pt x="297" y="958"/>
                    <a:pt x="297" y="958"/>
                    <a:pt x="297" y="958"/>
                  </a:cubicBezTo>
                  <a:cubicBezTo>
                    <a:pt x="296" y="955"/>
                    <a:pt x="296" y="955"/>
                    <a:pt x="296" y="955"/>
                  </a:cubicBezTo>
                  <a:cubicBezTo>
                    <a:pt x="294" y="953"/>
                    <a:pt x="294" y="953"/>
                    <a:pt x="294" y="953"/>
                  </a:cubicBezTo>
                  <a:cubicBezTo>
                    <a:pt x="288" y="954"/>
                    <a:pt x="288" y="954"/>
                    <a:pt x="288" y="954"/>
                  </a:cubicBezTo>
                  <a:cubicBezTo>
                    <a:pt x="285" y="956"/>
                    <a:pt x="285" y="956"/>
                    <a:pt x="285" y="956"/>
                  </a:cubicBezTo>
                  <a:cubicBezTo>
                    <a:pt x="282" y="951"/>
                    <a:pt x="282" y="951"/>
                    <a:pt x="282" y="951"/>
                  </a:cubicBezTo>
                  <a:cubicBezTo>
                    <a:pt x="284" y="952"/>
                    <a:pt x="278" y="954"/>
                    <a:pt x="285" y="950"/>
                  </a:cubicBezTo>
                  <a:cubicBezTo>
                    <a:pt x="285" y="952"/>
                    <a:pt x="285" y="952"/>
                    <a:pt x="285" y="952"/>
                  </a:cubicBezTo>
                  <a:cubicBezTo>
                    <a:pt x="287" y="954"/>
                    <a:pt x="287" y="954"/>
                    <a:pt x="287" y="954"/>
                  </a:cubicBezTo>
                  <a:cubicBezTo>
                    <a:pt x="289" y="952"/>
                    <a:pt x="289" y="952"/>
                    <a:pt x="289" y="952"/>
                  </a:cubicBezTo>
                  <a:cubicBezTo>
                    <a:pt x="289" y="950"/>
                    <a:pt x="280" y="957"/>
                    <a:pt x="294" y="952"/>
                  </a:cubicBezTo>
                  <a:cubicBezTo>
                    <a:pt x="292" y="950"/>
                    <a:pt x="292" y="950"/>
                    <a:pt x="292" y="950"/>
                  </a:cubicBezTo>
                  <a:cubicBezTo>
                    <a:pt x="295" y="951"/>
                    <a:pt x="278" y="953"/>
                    <a:pt x="298" y="950"/>
                  </a:cubicBezTo>
                  <a:cubicBezTo>
                    <a:pt x="301" y="946"/>
                    <a:pt x="301" y="946"/>
                    <a:pt x="301" y="946"/>
                  </a:cubicBezTo>
                  <a:cubicBezTo>
                    <a:pt x="305" y="946"/>
                    <a:pt x="305" y="946"/>
                    <a:pt x="305" y="946"/>
                  </a:cubicBezTo>
                  <a:cubicBezTo>
                    <a:pt x="306" y="945"/>
                    <a:pt x="306" y="945"/>
                    <a:pt x="306" y="945"/>
                  </a:cubicBezTo>
                  <a:cubicBezTo>
                    <a:pt x="301" y="944"/>
                    <a:pt x="301" y="944"/>
                    <a:pt x="301" y="944"/>
                  </a:cubicBezTo>
                  <a:cubicBezTo>
                    <a:pt x="305" y="942"/>
                    <a:pt x="305" y="942"/>
                    <a:pt x="305" y="942"/>
                  </a:cubicBezTo>
                  <a:cubicBezTo>
                    <a:pt x="315" y="938"/>
                    <a:pt x="315" y="938"/>
                    <a:pt x="315" y="938"/>
                  </a:cubicBezTo>
                  <a:cubicBezTo>
                    <a:pt x="310" y="937"/>
                    <a:pt x="310" y="937"/>
                    <a:pt x="310" y="937"/>
                  </a:cubicBezTo>
                  <a:cubicBezTo>
                    <a:pt x="311" y="934"/>
                    <a:pt x="311" y="934"/>
                    <a:pt x="311" y="934"/>
                  </a:cubicBezTo>
                  <a:cubicBezTo>
                    <a:pt x="314" y="933"/>
                    <a:pt x="314" y="933"/>
                    <a:pt x="314" y="933"/>
                  </a:cubicBezTo>
                  <a:cubicBezTo>
                    <a:pt x="319" y="931"/>
                    <a:pt x="319" y="931"/>
                    <a:pt x="319" y="931"/>
                  </a:cubicBezTo>
                  <a:cubicBezTo>
                    <a:pt x="318" y="927"/>
                    <a:pt x="318" y="927"/>
                    <a:pt x="318" y="927"/>
                  </a:cubicBezTo>
                  <a:cubicBezTo>
                    <a:pt x="321" y="926"/>
                    <a:pt x="321" y="926"/>
                    <a:pt x="321" y="926"/>
                  </a:cubicBezTo>
                  <a:cubicBezTo>
                    <a:pt x="323" y="928"/>
                    <a:pt x="323" y="928"/>
                    <a:pt x="323" y="928"/>
                  </a:cubicBezTo>
                  <a:cubicBezTo>
                    <a:pt x="331" y="925"/>
                    <a:pt x="331" y="925"/>
                    <a:pt x="331" y="925"/>
                  </a:cubicBezTo>
                  <a:cubicBezTo>
                    <a:pt x="331" y="926"/>
                    <a:pt x="319" y="928"/>
                    <a:pt x="337" y="926"/>
                  </a:cubicBezTo>
                  <a:cubicBezTo>
                    <a:pt x="336" y="924"/>
                    <a:pt x="336" y="924"/>
                    <a:pt x="336" y="924"/>
                  </a:cubicBezTo>
                  <a:cubicBezTo>
                    <a:pt x="337" y="924"/>
                    <a:pt x="335" y="928"/>
                    <a:pt x="337" y="923"/>
                  </a:cubicBezTo>
                  <a:cubicBezTo>
                    <a:pt x="332" y="924"/>
                    <a:pt x="332" y="924"/>
                    <a:pt x="332" y="924"/>
                  </a:cubicBezTo>
                  <a:cubicBezTo>
                    <a:pt x="332" y="921"/>
                    <a:pt x="332" y="921"/>
                    <a:pt x="332" y="921"/>
                  </a:cubicBezTo>
                  <a:cubicBezTo>
                    <a:pt x="335" y="921"/>
                    <a:pt x="335" y="921"/>
                    <a:pt x="335" y="921"/>
                  </a:cubicBezTo>
                  <a:cubicBezTo>
                    <a:pt x="335" y="919"/>
                    <a:pt x="335" y="919"/>
                    <a:pt x="335" y="919"/>
                  </a:cubicBezTo>
                  <a:cubicBezTo>
                    <a:pt x="336" y="918"/>
                    <a:pt x="336" y="918"/>
                    <a:pt x="336" y="918"/>
                  </a:cubicBezTo>
                  <a:cubicBezTo>
                    <a:pt x="335" y="916"/>
                    <a:pt x="335" y="916"/>
                    <a:pt x="335" y="916"/>
                  </a:cubicBezTo>
                  <a:cubicBezTo>
                    <a:pt x="331" y="916"/>
                    <a:pt x="331" y="916"/>
                    <a:pt x="331" y="916"/>
                  </a:cubicBezTo>
                  <a:cubicBezTo>
                    <a:pt x="332" y="914"/>
                    <a:pt x="332" y="914"/>
                    <a:pt x="332" y="914"/>
                  </a:cubicBezTo>
                  <a:cubicBezTo>
                    <a:pt x="326" y="908"/>
                    <a:pt x="326" y="908"/>
                    <a:pt x="326" y="908"/>
                  </a:cubicBezTo>
                  <a:cubicBezTo>
                    <a:pt x="325" y="908"/>
                    <a:pt x="331" y="908"/>
                    <a:pt x="324" y="910"/>
                  </a:cubicBezTo>
                  <a:cubicBezTo>
                    <a:pt x="325" y="908"/>
                    <a:pt x="325" y="908"/>
                    <a:pt x="325" y="908"/>
                  </a:cubicBezTo>
                  <a:cubicBezTo>
                    <a:pt x="318" y="906"/>
                    <a:pt x="318" y="906"/>
                    <a:pt x="318" y="906"/>
                  </a:cubicBezTo>
                  <a:cubicBezTo>
                    <a:pt x="316" y="909"/>
                    <a:pt x="316" y="909"/>
                    <a:pt x="316" y="909"/>
                  </a:cubicBezTo>
                  <a:cubicBezTo>
                    <a:pt x="314" y="907"/>
                    <a:pt x="314" y="907"/>
                    <a:pt x="314" y="907"/>
                  </a:cubicBezTo>
                  <a:cubicBezTo>
                    <a:pt x="315" y="907"/>
                    <a:pt x="315" y="910"/>
                    <a:pt x="316" y="906"/>
                  </a:cubicBezTo>
                  <a:cubicBezTo>
                    <a:pt x="313" y="906"/>
                    <a:pt x="313" y="906"/>
                    <a:pt x="313" y="906"/>
                  </a:cubicBezTo>
                  <a:cubicBezTo>
                    <a:pt x="313" y="907"/>
                    <a:pt x="310" y="907"/>
                    <a:pt x="311" y="908"/>
                  </a:cubicBezTo>
                  <a:cubicBezTo>
                    <a:pt x="310" y="910"/>
                    <a:pt x="310" y="910"/>
                    <a:pt x="310" y="910"/>
                  </a:cubicBezTo>
                  <a:cubicBezTo>
                    <a:pt x="310" y="907"/>
                    <a:pt x="310" y="907"/>
                    <a:pt x="310" y="907"/>
                  </a:cubicBezTo>
                  <a:cubicBezTo>
                    <a:pt x="304" y="905"/>
                    <a:pt x="304" y="905"/>
                    <a:pt x="304" y="905"/>
                  </a:cubicBezTo>
                  <a:cubicBezTo>
                    <a:pt x="303" y="909"/>
                    <a:pt x="300" y="903"/>
                    <a:pt x="297" y="909"/>
                  </a:cubicBezTo>
                  <a:cubicBezTo>
                    <a:pt x="295" y="908"/>
                    <a:pt x="295" y="908"/>
                    <a:pt x="295" y="908"/>
                  </a:cubicBezTo>
                  <a:cubicBezTo>
                    <a:pt x="291" y="912"/>
                    <a:pt x="291" y="912"/>
                    <a:pt x="291" y="912"/>
                  </a:cubicBezTo>
                  <a:cubicBezTo>
                    <a:pt x="285" y="911"/>
                    <a:pt x="285" y="911"/>
                    <a:pt x="285" y="911"/>
                  </a:cubicBezTo>
                  <a:cubicBezTo>
                    <a:pt x="287" y="911"/>
                    <a:pt x="287" y="911"/>
                    <a:pt x="287" y="911"/>
                  </a:cubicBezTo>
                  <a:cubicBezTo>
                    <a:pt x="287" y="909"/>
                    <a:pt x="287" y="909"/>
                    <a:pt x="287" y="909"/>
                  </a:cubicBezTo>
                  <a:cubicBezTo>
                    <a:pt x="288" y="907"/>
                    <a:pt x="275" y="916"/>
                    <a:pt x="293" y="908"/>
                  </a:cubicBezTo>
                  <a:cubicBezTo>
                    <a:pt x="291" y="906"/>
                    <a:pt x="291" y="906"/>
                    <a:pt x="291" y="906"/>
                  </a:cubicBezTo>
                  <a:cubicBezTo>
                    <a:pt x="287" y="910"/>
                    <a:pt x="290" y="901"/>
                    <a:pt x="282" y="909"/>
                  </a:cubicBezTo>
                  <a:cubicBezTo>
                    <a:pt x="282" y="908"/>
                    <a:pt x="282" y="908"/>
                    <a:pt x="282" y="908"/>
                  </a:cubicBezTo>
                  <a:cubicBezTo>
                    <a:pt x="286" y="905"/>
                    <a:pt x="286" y="905"/>
                    <a:pt x="286" y="905"/>
                  </a:cubicBezTo>
                  <a:cubicBezTo>
                    <a:pt x="286" y="905"/>
                    <a:pt x="286" y="905"/>
                    <a:pt x="286" y="905"/>
                  </a:cubicBezTo>
                  <a:cubicBezTo>
                    <a:pt x="290" y="906"/>
                    <a:pt x="290" y="906"/>
                    <a:pt x="290" y="906"/>
                  </a:cubicBezTo>
                  <a:cubicBezTo>
                    <a:pt x="295" y="903"/>
                    <a:pt x="295" y="903"/>
                    <a:pt x="295" y="903"/>
                  </a:cubicBezTo>
                  <a:cubicBezTo>
                    <a:pt x="292" y="899"/>
                    <a:pt x="292" y="899"/>
                    <a:pt x="292" y="899"/>
                  </a:cubicBezTo>
                  <a:cubicBezTo>
                    <a:pt x="294" y="897"/>
                    <a:pt x="294" y="897"/>
                    <a:pt x="294" y="897"/>
                  </a:cubicBezTo>
                  <a:cubicBezTo>
                    <a:pt x="293" y="899"/>
                    <a:pt x="293" y="899"/>
                    <a:pt x="293" y="899"/>
                  </a:cubicBezTo>
                  <a:cubicBezTo>
                    <a:pt x="294" y="900"/>
                    <a:pt x="294" y="900"/>
                    <a:pt x="294" y="900"/>
                  </a:cubicBezTo>
                  <a:cubicBezTo>
                    <a:pt x="301" y="897"/>
                    <a:pt x="301" y="897"/>
                    <a:pt x="301" y="897"/>
                  </a:cubicBezTo>
                  <a:cubicBezTo>
                    <a:pt x="304" y="898"/>
                    <a:pt x="304" y="898"/>
                    <a:pt x="304" y="898"/>
                  </a:cubicBezTo>
                  <a:cubicBezTo>
                    <a:pt x="312" y="894"/>
                    <a:pt x="312" y="894"/>
                    <a:pt x="312" y="894"/>
                  </a:cubicBezTo>
                  <a:cubicBezTo>
                    <a:pt x="311" y="894"/>
                    <a:pt x="311" y="894"/>
                    <a:pt x="311" y="894"/>
                  </a:cubicBezTo>
                  <a:cubicBezTo>
                    <a:pt x="309" y="892"/>
                    <a:pt x="309" y="892"/>
                    <a:pt x="309" y="892"/>
                  </a:cubicBezTo>
                  <a:cubicBezTo>
                    <a:pt x="309" y="893"/>
                    <a:pt x="311" y="889"/>
                    <a:pt x="308" y="893"/>
                  </a:cubicBezTo>
                  <a:cubicBezTo>
                    <a:pt x="307" y="893"/>
                    <a:pt x="307" y="893"/>
                    <a:pt x="307" y="893"/>
                  </a:cubicBezTo>
                  <a:cubicBezTo>
                    <a:pt x="306" y="891"/>
                    <a:pt x="320" y="898"/>
                    <a:pt x="303" y="889"/>
                  </a:cubicBezTo>
                  <a:cubicBezTo>
                    <a:pt x="303" y="887"/>
                    <a:pt x="303" y="887"/>
                    <a:pt x="303" y="887"/>
                  </a:cubicBezTo>
                  <a:cubicBezTo>
                    <a:pt x="303" y="887"/>
                    <a:pt x="302" y="886"/>
                    <a:pt x="304" y="886"/>
                  </a:cubicBezTo>
                  <a:cubicBezTo>
                    <a:pt x="300" y="885"/>
                    <a:pt x="300" y="885"/>
                    <a:pt x="300" y="885"/>
                  </a:cubicBezTo>
                  <a:cubicBezTo>
                    <a:pt x="300" y="884"/>
                    <a:pt x="300" y="884"/>
                    <a:pt x="300" y="884"/>
                  </a:cubicBezTo>
                  <a:cubicBezTo>
                    <a:pt x="298" y="883"/>
                    <a:pt x="298" y="883"/>
                    <a:pt x="298" y="883"/>
                  </a:cubicBezTo>
                  <a:cubicBezTo>
                    <a:pt x="297" y="883"/>
                    <a:pt x="303" y="880"/>
                    <a:pt x="296" y="884"/>
                  </a:cubicBezTo>
                  <a:cubicBezTo>
                    <a:pt x="297" y="885"/>
                    <a:pt x="297" y="883"/>
                    <a:pt x="298" y="885"/>
                  </a:cubicBezTo>
                  <a:cubicBezTo>
                    <a:pt x="295" y="886"/>
                    <a:pt x="295" y="886"/>
                    <a:pt x="295" y="886"/>
                  </a:cubicBezTo>
                  <a:cubicBezTo>
                    <a:pt x="298" y="887"/>
                    <a:pt x="298" y="887"/>
                    <a:pt x="298" y="887"/>
                  </a:cubicBezTo>
                  <a:cubicBezTo>
                    <a:pt x="294" y="892"/>
                    <a:pt x="294" y="892"/>
                    <a:pt x="294" y="892"/>
                  </a:cubicBezTo>
                  <a:cubicBezTo>
                    <a:pt x="291" y="892"/>
                    <a:pt x="291" y="892"/>
                    <a:pt x="291" y="892"/>
                  </a:cubicBezTo>
                  <a:cubicBezTo>
                    <a:pt x="291" y="892"/>
                    <a:pt x="295" y="889"/>
                    <a:pt x="291" y="894"/>
                  </a:cubicBezTo>
                  <a:cubicBezTo>
                    <a:pt x="289" y="893"/>
                    <a:pt x="289" y="893"/>
                    <a:pt x="289" y="893"/>
                  </a:cubicBezTo>
                  <a:cubicBezTo>
                    <a:pt x="294" y="887"/>
                    <a:pt x="294" y="887"/>
                    <a:pt x="294" y="887"/>
                  </a:cubicBezTo>
                  <a:cubicBezTo>
                    <a:pt x="292" y="887"/>
                    <a:pt x="297" y="885"/>
                    <a:pt x="291" y="886"/>
                  </a:cubicBezTo>
                  <a:cubicBezTo>
                    <a:pt x="291" y="888"/>
                    <a:pt x="291" y="888"/>
                    <a:pt x="291" y="888"/>
                  </a:cubicBezTo>
                  <a:cubicBezTo>
                    <a:pt x="289" y="885"/>
                    <a:pt x="289" y="885"/>
                    <a:pt x="289" y="885"/>
                  </a:cubicBezTo>
                  <a:cubicBezTo>
                    <a:pt x="286" y="885"/>
                    <a:pt x="299" y="879"/>
                    <a:pt x="285" y="888"/>
                  </a:cubicBezTo>
                  <a:cubicBezTo>
                    <a:pt x="285" y="889"/>
                    <a:pt x="285" y="889"/>
                    <a:pt x="285" y="889"/>
                  </a:cubicBezTo>
                  <a:cubicBezTo>
                    <a:pt x="287" y="889"/>
                    <a:pt x="287" y="889"/>
                    <a:pt x="287" y="889"/>
                  </a:cubicBezTo>
                  <a:cubicBezTo>
                    <a:pt x="279" y="895"/>
                    <a:pt x="279" y="895"/>
                    <a:pt x="279" y="895"/>
                  </a:cubicBezTo>
                  <a:cubicBezTo>
                    <a:pt x="284" y="889"/>
                    <a:pt x="284" y="889"/>
                    <a:pt x="284" y="889"/>
                  </a:cubicBezTo>
                  <a:cubicBezTo>
                    <a:pt x="281" y="889"/>
                    <a:pt x="281" y="889"/>
                    <a:pt x="281" y="889"/>
                  </a:cubicBezTo>
                  <a:cubicBezTo>
                    <a:pt x="286" y="890"/>
                    <a:pt x="279" y="887"/>
                    <a:pt x="285" y="885"/>
                  </a:cubicBezTo>
                  <a:cubicBezTo>
                    <a:pt x="283" y="884"/>
                    <a:pt x="283" y="884"/>
                    <a:pt x="283" y="884"/>
                  </a:cubicBezTo>
                  <a:cubicBezTo>
                    <a:pt x="287" y="883"/>
                    <a:pt x="287" y="883"/>
                    <a:pt x="287" y="883"/>
                  </a:cubicBezTo>
                  <a:cubicBezTo>
                    <a:pt x="288" y="883"/>
                    <a:pt x="289" y="882"/>
                    <a:pt x="288" y="884"/>
                  </a:cubicBezTo>
                  <a:cubicBezTo>
                    <a:pt x="289" y="883"/>
                    <a:pt x="289" y="883"/>
                    <a:pt x="289" y="883"/>
                  </a:cubicBezTo>
                  <a:cubicBezTo>
                    <a:pt x="293" y="878"/>
                    <a:pt x="287" y="886"/>
                    <a:pt x="296" y="878"/>
                  </a:cubicBezTo>
                  <a:cubicBezTo>
                    <a:pt x="299" y="876"/>
                    <a:pt x="299" y="876"/>
                    <a:pt x="299" y="876"/>
                  </a:cubicBezTo>
                  <a:cubicBezTo>
                    <a:pt x="293" y="875"/>
                    <a:pt x="293" y="875"/>
                    <a:pt x="293" y="875"/>
                  </a:cubicBezTo>
                  <a:cubicBezTo>
                    <a:pt x="291" y="877"/>
                    <a:pt x="291" y="877"/>
                    <a:pt x="291" y="877"/>
                  </a:cubicBezTo>
                  <a:cubicBezTo>
                    <a:pt x="289" y="877"/>
                    <a:pt x="289" y="877"/>
                    <a:pt x="289" y="877"/>
                  </a:cubicBezTo>
                  <a:cubicBezTo>
                    <a:pt x="287" y="875"/>
                    <a:pt x="304" y="875"/>
                    <a:pt x="285" y="873"/>
                  </a:cubicBezTo>
                  <a:cubicBezTo>
                    <a:pt x="289" y="871"/>
                    <a:pt x="289" y="871"/>
                    <a:pt x="289" y="871"/>
                  </a:cubicBezTo>
                  <a:cubicBezTo>
                    <a:pt x="287" y="873"/>
                    <a:pt x="287" y="873"/>
                    <a:pt x="287" y="873"/>
                  </a:cubicBezTo>
                  <a:cubicBezTo>
                    <a:pt x="292" y="874"/>
                    <a:pt x="292" y="874"/>
                    <a:pt x="292" y="874"/>
                  </a:cubicBezTo>
                  <a:cubicBezTo>
                    <a:pt x="297" y="872"/>
                    <a:pt x="297" y="872"/>
                    <a:pt x="297" y="872"/>
                  </a:cubicBezTo>
                  <a:cubicBezTo>
                    <a:pt x="298" y="871"/>
                    <a:pt x="301" y="870"/>
                    <a:pt x="299" y="868"/>
                  </a:cubicBezTo>
                  <a:cubicBezTo>
                    <a:pt x="295" y="869"/>
                    <a:pt x="295" y="869"/>
                    <a:pt x="295" y="869"/>
                  </a:cubicBezTo>
                  <a:cubicBezTo>
                    <a:pt x="296" y="866"/>
                    <a:pt x="300" y="866"/>
                    <a:pt x="302" y="864"/>
                  </a:cubicBezTo>
                  <a:cubicBezTo>
                    <a:pt x="302" y="865"/>
                    <a:pt x="302" y="865"/>
                    <a:pt x="302" y="865"/>
                  </a:cubicBezTo>
                  <a:cubicBezTo>
                    <a:pt x="299" y="866"/>
                    <a:pt x="299" y="866"/>
                    <a:pt x="299" y="866"/>
                  </a:cubicBezTo>
                  <a:cubicBezTo>
                    <a:pt x="301" y="869"/>
                    <a:pt x="301" y="869"/>
                    <a:pt x="301" y="869"/>
                  </a:cubicBezTo>
                  <a:cubicBezTo>
                    <a:pt x="304" y="869"/>
                    <a:pt x="304" y="869"/>
                    <a:pt x="304" y="869"/>
                  </a:cubicBezTo>
                  <a:cubicBezTo>
                    <a:pt x="303" y="869"/>
                    <a:pt x="307" y="869"/>
                    <a:pt x="304" y="866"/>
                  </a:cubicBezTo>
                  <a:cubicBezTo>
                    <a:pt x="305" y="867"/>
                    <a:pt x="305" y="867"/>
                    <a:pt x="305" y="867"/>
                  </a:cubicBezTo>
                  <a:cubicBezTo>
                    <a:pt x="307" y="866"/>
                    <a:pt x="307" y="865"/>
                    <a:pt x="310" y="865"/>
                  </a:cubicBezTo>
                  <a:cubicBezTo>
                    <a:pt x="310" y="865"/>
                    <a:pt x="310" y="865"/>
                    <a:pt x="310" y="865"/>
                  </a:cubicBezTo>
                  <a:cubicBezTo>
                    <a:pt x="311" y="865"/>
                    <a:pt x="311" y="865"/>
                    <a:pt x="311" y="865"/>
                  </a:cubicBezTo>
                  <a:cubicBezTo>
                    <a:pt x="308" y="863"/>
                    <a:pt x="308" y="863"/>
                    <a:pt x="308" y="863"/>
                  </a:cubicBezTo>
                  <a:cubicBezTo>
                    <a:pt x="309" y="860"/>
                    <a:pt x="309" y="860"/>
                    <a:pt x="309" y="860"/>
                  </a:cubicBezTo>
                  <a:cubicBezTo>
                    <a:pt x="312" y="863"/>
                    <a:pt x="316" y="853"/>
                    <a:pt x="315" y="863"/>
                  </a:cubicBezTo>
                  <a:cubicBezTo>
                    <a:pt x="318" y="862"/>
                    <a:pt x="318" y="862"/>
                    <a:pt x="318" y="862"/>
                  </a:cubicBezTo>
                  <a:cubicBezTo>
                    <a:pt x="318" y="861"/>
                    <a:pt x="320" y="862"/>
                    <a:pt x="319" y="860"/>
                  </a:cubicBezTo>
                  <a:cubicBezTo>
                    <a:pt x="317" y="860"/>
                    <a:pt x="317" y="860"/>
                    <a:pt x="317" y="860"/>
                  </a:cubicBezTo>
                  <a:cubicBezTo>
                    <a:pt x="316" y="859"/>
                    <a:pt x="325" y="864"/>
                    <a:pt x="314" y="859"/>
                  </a:cubicBezTo>
                  <a:cubicBezTo>
                    <a:pt x="316" y="856"/>
                    <a:pt x="297" y="870"/>
                    <a:pt x="321" y="854"/>
                  </a:cubicBezTo>
                  <a:cubicBezTo>
                    <a:pt x="320" y="854"/>
                    <a:pt x="322" y="854"/>
                    <a:pt x="320" y="855"/>
                  </a:cubicBezTo>
                  <a:cubicBezTo>
                    <a:pt x="322" y="852"/>
                    <a:pt x="325" y="855"/>
                    <a:pt x="326" y="852"/>
                  </a:cubicBezTo>
                  <a:cubicBezTo>
                    <a:pt x="327" y="853"/>
                    <a:pt x="330" y="854"/>
                    <a:pt x="331" y="852"/>
                  </a:cubicBezTo>
                  <a:cubicBezTo>
                    <a:pt x="332" y="851"/>
                    <a:pt x="332" y="851"/>
                    <a:pt x="332" y="851"/>
                  </a:cubicBezTo>
                  <a:cubicBezTo>
                    <a:pt x="325" y="850"/>
                    <a:pt x="325" y="850"/>
                    <a:pt x="325" y="850"/>
                  </a:cubicBezTo>
                  <a:cubicBezTo>
                    <a:pt x="319" y="847"/>
                    <a:pt x="319" y="847"/>
                    <a:pt x="319" y="847"/>
                  </a:cubicBezTo>
                  <a:cubicBezTo>
                    <a:pt x="313" y="847"/>
                    <a:pt x="313" y="847"/>
                    <a:pt x="313" y="847"/>
                  </a:cubicBezTo>
                  <a:cubicBezTo>
                    <a:pt x="308" y="852"/>
                    <a:pt x="308" y="852"/>
                    <a:pt x="308" y="852"/>
                  </a:cubicBezTo>
                  <a:cubicBezTo>
                    <a:pt x="310" y="848"/>
                    <a:pt x="310" y="848"/>
                    <a:pt x="310" y="848"/>
                  </a:cubicBezTo>
                  <a:cubicBezTo>
                    <a:pt x="307" y="848"/>
                    <a:pt x="307" y="848"/>
                    <a:pt x="307" y="848"/>
                  </a:cubicBezTo>
                  <a:cubicBezTo>
                    <a:pt x="303" y="851"/>
                    <a:pt x="303" y="851"/>
                    <a:pt x="303" y="851"/>
                  </a:cubicBezTo>
                  <a:cubicBezTo>
                    <a:pt x="305" y="852"/>
                    <a:pt x="305" y="852"/>
                    <a:pt x="305" y="852"/>
                  </a:cubicBezTo>
                  <a:cubicBezTo>
                    <a:pt x="305" y="854"/>
                    <a:pt x="305" y="854"/>
                    <a:pt x="305" y="854"/>
                  </a:cubicBezTo>
                  <a:cubicBezTo>
                    <a:pt x="305" y="854"/>
                    <a:pt x="304" y="855"/>
                    <a:pt x="303" y="854"/>
                  </a:cubicBezTo>
                  <a:cubicBezTo>
                    <a:pt x="303" y="851"/>
                    <a:pt x="303" y="851"/>
                    <a:pt x="303" y="851"/>
                  </a:cubicBezTo>
                  <a:cubicBezTo>
                    <a:pt x="297" y="853"/>
                    <a:pt x="297" y="853"/>
                    <a:pt x="297" y="853"/>
                  </a:cubicBezTo>
                  <a:cubicBezTo>
                    <a:pt x="296" y="854"/>
                    <a:pt x="296" y="854"/>
                    <a:pt x="296" y="854"/>
                  </a:cubicBezTo>
                  <a:cubicBezTo>
                    <a:pt x="299" y="856"/>
                    <a:pt x="299" y="856"/>
                    <a:pt x="299" y="856"/>
                  </a:cubicBezTo>
                  <a:cubicBezTo>
                    <a:pt x="297" y="856"/>
                    <a:pt x="297" y="856"/>
                    <a:pt x="297" y="856"/>
                  </a:cubicBezTo>
                  <a:cubicBezTo>
                    <a:pt x="296" y="854"/>
                    <a:pt x="296" y="854"/>
                    <a:pt x="296" y="854"/>
                  </a:cubicBezTo>
                  <a:cubicBezTo>
                    <a:pt x="295" y="856"/>
                    <a:pt x="295" y="856"/>
                    <a:pt x="295" y="856"/>
                  </a:cubicBezTo>
                  <a:cubicBezTo>
                    <a:pt x="294" y="855"/>
                    <a:pt x="294" y="855"/>
                    <a:pt x="294" y="855"/>
                  </a:cubicBezTo>
                  <a:cubicBezTo>
                    <a:pt x="298" y="856"/>
                    <a:pt x="299" y="854"/>
                    <a:pt x="292" y="860"/>
                  </a:cubicBezTo>
                  <a:cubicBezTo>
                    <a:pt x="293" y="860"/>
                    <a:pt x="293" y="860"/>
                    <a:pt x="293" y="860"/>
                  </a:cubicBezTo>
                  <a:cubicBezTo>
                    <a:pt x="292" y="858"/>
                    <a:pt x="292" y="858"/>
                    <a:pt x="292" y="858"/>
                  </a:cubicBezTo>
                  <a:cubicBezTo>
                    <a:pt x="290" y="861"/>
                    <a:pt x="295" y="853"/>
                    <a:pt x="287" y="859"/>
                  </a:cubicBezTo>
                  <a:cubicBezTo>
                    <a:pt x="290" y="861"/>
                    <a:pt x="290" y="861"/>
                    <a:pt x="290" y="861"/>
                  </a:cubicBezTo>
                  <a:cubicBezTo>
                    <a:pt x="291" y="862"/>
                    <a:pt x="291" y="862"/>
                    <a:pt x="291" y="862"/>
                  </a:cubicBezTo>
                  <a:cubicBezTo>
                    <a:pt x="291" y="863"/>
                    <a:pt x="291" y="863"/>
                    <a:pt x="291" y="863"/>
                  </a:cubicBezTo>
                  <a:cubicBezTo>
                    <a:pt x="285" y="864"/>
                    <a:pt x="285" y="864"/>
                    <a:pt x="285" y="864"/>
                  </a:cubicBezTo>
                  <a:cubicBezTo>
                    <a:pt x="285" y="865"/>
                    <a:pt x="290" y="866"/>
                    <a:pt x="287" y="866"/>
                  </a:cubicBezTo>
                  <a:cubicBezTo>
                    <a:pt x="287" y="867"/>
                    <a:pt x="287" y="867"/>
                    <a:pt x="287" y="867"/>
                  </a:cubicBezTo>
                  <a:cubicBezTo>
                    <a:pt x="283" y="866"/>
                    <a:pt x="283" y="866"/>
                    <a:pt x="283" y="866"/>
                  </a:cubicBezTo>
                  <a:cubicBezTo>
                    <a:pt x="282" y="866"/>
                    <a:pt x="282" y="866"/>
                    <a:pt x="282" y="866"/>
                  </a:cubicBezTo>
                  <a:cubicBezTo>
                    <a:pt x="281" y="870"/>
                    <a:pt x="281" y="870"/>
                    <a:pt x="281" y="870"/>
                  </a:cubicBezTo>
                  <a:cubicBezTo>
                    <a:pt x="277" y="872"/>
                    <a:pt x="277" y="872"/>
                    <a:pt x="277" y="872"/>
                  </a:cubicBezTo>
                  <a:cubicBezTo>
                    <a:pt x="275" y="872"/>
                    <a:pt x="275" y="872"/>
                    <a:pt x="275" y="872"/>
                  </a:cubicBezTo>
                  <a:cubicBezTo>
                    <a:pt x="275" y="872"/>
                    <a:pt x="275" y="872"/>
                    <a:pt x="275" y="872"/>
                  </a:cubicBezTo>
                  <a:cubicBezTo>
                    <a:pt x="276" y="870"/>
                    <a:pt x="276" y="870"/>
                    <a:pt x="276" y="870"/>
                  </a:cubicBezTo>
                  <a:cubicBezTo>
                    <a:pt x="277" y="870"/>
                    <a:pt x="270" y="875"/>
                    <a:pt x="276" y="867"/>
                  </a:cubicBezTo>
                  <a:cubicBezTo>
                    <a:pt x="272" y="868"/>
                    <a:pt x="272" y="868"/>
                    <a:pt x="272" y="868"/>
                  </a:cubicBezTo>
                  <a:cubicBezTo>
                    <a:pt x="272" y="868"/>
                    <a:pt x="271" y="871"/>
                    <a:pt x="272" y="867"/>
                  </a:cubicBezTo>
                  <a:cubicBezTo>
                    <a:pt x="275" y="866"/>
                    <a:pt x="275" y="866"/>
                    <a:pt x="275" y="866"/>
                  </a:cubicBezTo>
                  <a:cubicBezTo>
                    <a:pt x="277" y="861"/>
                    <a:pt x="277" y="861"/>
                    <a:pt x="277" y="861"/>
                  </a:cubicBezTo>
                  <a:cubicBezTo>
                    <a:pt x="275" y="860"/>
                    <a:pt x="275" y="860"/>
                    <a:pt x="275" y="860"/>
                  </a:cubicBezTo>
                  <a:cubicBezTo>
                    <a:pt x="277" y="858"/>
                    <a:pt x="277" y="858"/>
                    <a:pt x="277" y="858"/>
                  </a:cubicBezTo>
                  <a:cubicBezTo>
                    <a:pt x="277" y="858"/>
                    <a:pt x="277" y="858"/>
                    <a:pt x="277" y="858"/>
                  </a:cubicBezTo>
                  <a:cubicBezTo>
                    <a:pt x="285" y="854"/>
                    <a:pt x="285" y="854"/>
                    <a:pt x="285" y="854"/>
                  </a:cubicBezTo>
                  <a:cubicBezTo>
                    <a:pt x="286" y="854"/>
                    <a:pt x="286" y="854"/>
                    <a:pt x="286" y="854"/>
                  </a:cubicBezTo>
                  <a:cubicBezTo>
                    <a:pt x="293" y="853"/>
                    <a:pt x="293" y="853"/>
                    <a:pt x="293" y="853"/>
                  </a:cubicBezTo>
                  <a:cubicBezTo>
                    <a:pt x="293" y="854"/>
                    <a:pt x="293" y="854"/>
                    <a:pt x="292" y="854"/>
                  </a:cubicBezTo>
                  <a:cubicBezTo>
                    <a:pt x="293" y="855"/>
                    <a:pt x="293" y="855"/>
                    <a:pt x="293" y="855"/>
                  </a:cubicBezTo>
                  <a:cubicBezTo>
                    <a:pt x="295" y="853"/>
                    <a:pt x="295" y="853"/>
                    <a:pt x="295" y="853"/>
                  </a:cubicBezTo>
                  <a:cubicBezTo>
                    <a:pt x="293" y="851"/>
                    <a:pt x="293" y="851"/>
                    <a:pt x="293" y="851"/>
                  </a:cubicBezTo>
                  <a:cubicBezTo>
                    <a:pt x="295" y="848"/>
                    <a:pt x="293" y="857"/>
                    <a:pt x="295" y="848"/>
                  </a:cubicBezTo>
                  <a:cubicBezTo>
                    <a:pt x="292" y="847"/>
                    <a:pt x="292" y="847"/>
                    <a:pt x="292" y="847"/>
                  </a:cubicBezTo>
                  <a:cubicBezTo>
                    <a:pt x="295" y="847"/>
                    <a:pt x="288" y="849"/>
                    <a:pt x="295" y="845"/>
                  </a:cubicBezTo>
                  <a:cubicBezTo>
                    <a:pt x="296" y="847"/>
                    <a:pt x="296" y="847"/>
                    <a:pt x="296" y="847"/>
                  </a:cubicBezTo>
                  <a:cubicBezTo>
                    <a:pt x="298" y="841"/>
                    <a:pt x="298" y="841"/>
                    <a:pt x="298" y="841"/>
                  </a:cubicBezTo>
                  <a:cubicBezTo>
                    <a:pt x="297" y="840"/>
                    <a:pt x="297" y="840"/>
                    <a:pt x="297" y="840"/>
                  </a:cubicBezTo>
                  <a:cubicBezTo>
                    <a:pt x="297" y="837"/>
                    <a:pt x="297" y="837"/>
                    <a:pt x="297" y="837"/>
                  </a:cubicBezTo>
                  <a:cubicBezTo>
                    <a:pt x="300" y="840"/>
                    <a:pt x="300" y="840"/>
                    <a:pt x="300" y="840"/>
                  </a:cubicBezTo>
                  <a:cubicBezTo>
                    <a:pt x="301" y="840"/>
                    <a:pt x="301" y="840"/>
                    <a:pt x="301" y="840"/>
                  </a:cubicBezTo>
                  <a:cubicBezTo>
                    <a:pt x="302" y="837"/>
                    <a:pt x="302" y="837"/>
                    <a:pt x="302" y="837"/>
                  </a:cubicBezTo>
                  <a:cubicBezTo>
                    <a:pt x="302" y="838"/>
                    <a:pt x="302" y="838"/>
                    <a:pt x="302" y="838"/>
                  </a:cubicBezTo>
                  <a:cubicBezTo>
                    <a:pt x="304" y="838"/>
                    <a:pt x="300" y="844"/>
                    <a:pt x="305" y="837"/>
                  </a:cubicBezTo>
                  <a:cubicBezTo>
                    <a:pt x="301" y="835"/>
                    <a:pt x="301" y="835"/>
                    <a:pt x="301" y="835"/>
                  </a:cubicBezTo>
                  <a:cubicBezTo>
                    <a:pt x="302" y="836"/>
                    <a:pt x="292" y="839"/>
                    <a:pt x="305" y="837"/>
                  </a:cubicBezTo>
                  <a:cubicBezTo>
                    <a:pt x="306" y="837"/>
                    <a:pt x="306" y="837"/>
                    <a:pt x="306" y="837"/>
                  </a:cubicBezTo>
                  <a:cubicBezTo>
                    <a:pt x="308" y="835"/>
                    <a:pt x="308" y="835"/>
                    <a:pt x="308" y="835"/>
                  </a:cubicBezTo>
                  <a:cubicBezTo>
                    <a:pt x="311" y="835"/>
                    <a:pt x="311" y="835"/>
                    <a:pt x="311" y="835"/>
                  </a:cubicBezTo>
                  <a:cubicBezTo>
                    <a:pt x="309" y="833"/>
                    <a:pt x="309" y="833"/>
                    <a:pt x="309" y="833"/>
                  </a:cubicBezTo>
                  <a:cubicBezTo>
                    <a:pt x="308" y="833"/>
                    <a:pt x="308" y="832"/>
                    <a:pt x="307" y="833"/>
                  </a:cubicBezTo>
                  <a:cubicBezTo>
                    <a:pt x="309" y="832"/>
                    <a:pt x="309" y="832"/>
                    <a:pt x="309" y="832"/>
                  </a:cubicBezTo>
                  <a:cubicBezTo>
                    <a:pt x="310" y="832"/>
                    <a:pt x="306" y="835"/>
                    <a:pt x="312" y="832"/>
                  </a:cubicBezTo>
                  <a:cubicBezTo>
                    <a:pt x="313" y="831"/>
                    <a:pt x="313" y="831"/>
                    <a:pt x="313" y="831"/>
                  </a:cubicBezTo>
                  <a:cubicBezTo>
                    <a:pt x="311" y="830"/>
                    <a:pt x="311" y="830"/>
                    <a:pt x="311" y="830"/>
                  </a:cubicBezTo>
                  <a:cubicBezTo>
                    <a:pt x="315" y="825"/>
                    <a:pt x="315" y="825"/>
                    <a:pt x="315" y="825"/>
                  </a:cubicBezTo>
                  <a:cubicBezTo>
                    <a:pt x="312" y="822"/>
                    <a:pt x="312" y="822"/>
                    <a:pt x="312" y="822"/>
                  </a:cubicBezTo>
                  <a:cubicBezTo>
                    <a:pt x="315" y="821"/>
                    <a:pt x="315" y="821"/>
                    <a:pt x="315" y="821"/>
                  </a:cubicBezTo>
                  <a:cubicBezTo>
                    <a:pt x="316" y="821"/>
                    <a:pt x="310" y="819"/>
                    <a:pt x="318" y="822"/>
                  </a:cubicBezTo>
                  <a:cubicBezTo>
                    <a:pt x="315" y="825"/>
                    <a:pt x="315" y="825"/>
                    <a:pt x="315" y="825"/>
                  </a:cubicBezTo>
                  <a:cubicBezTo>
                    <a:pt x="314" y="824"/>
                    <a:pt x="312" y="824"/>
                    <a:pt x="314" y="828"/>
                  </a:cubicBezTo>
                  <a:cubicBezTo>
                    <a:pt x="314" y="828"/>
                    <a:pt x="314" y="828"/>
                    <a:pt x="314" y="828"/>
                  </a:cubicBezTo>
                  <a:cubicBezTo>
                    <a:pt x="314" y="828"/>
                    <a:pt x="311" y="827"/>
                    <a:pt x="313" y="829"/>
                  </a:cubicBezTo>
                  <a:cubicBezTo>
                    <a:pt x="317" y="832"/>
                    <a:pt x="298" y="835"/>
                    <a:pt x="322" y="827"/>
                  </a:cubicBezTo>
                  <a:cubicBezTo>
                    <a:pt x="324" y="827"/>
                    <a:pt x="324" y="827"/>
                    <a:pt x="324" y="827"/>
                  </a:cubicBezTo>
                  <a:cubicBezTo>
                    <a:pt x="323" y="828"/>
                    <a:pt x="323" y="828"/>
                    <a:pt x="323" y="828"/>
                  </a:cubicBezTo>
                  <a:cubicBezTo>
                    <a:pt x="325" y="829"/>
                    <a:pt x="325" y="829"/>
                    <a:pt x="325" y="829"/>
                  </a:cubicBezTo>
                  <a:cubicBezTo>
                    <a:pt x="324" y="830"/>
                    <a:pt x="324" y="830"/>
                    <a:pt x="324" y="830"/>
                  </a:cubicBezTo>
                  <a:cubicBezTo>
                    <a:pt x="328" y="833"/>
                    <a:pt x="328" y="833"/>
                    <a:pt x="328" y="833"/>
                  </a:cubicBezTo>
                  <a:cubicBezTo>
                    <a:pt x="327" y="833"/>
                    <a:pt x="330" y="836"/>
                    <a:pt x="325" y="834"/>
                  </a:cubicBezTo>
                  <a:cubicBezTo>
                    <a:pt x="329" y="837"/>
                    <a:pt x="317" y="835"/>
                    <a:pt x="329" y="835"/>
                  </a:cubicBezTo>
                  <a:cubicBezTo>
                    <a:pt x="329" y="832"/>
                    <a:pt x="329" y="832"/>
                    <a:pt x="329" y="832"/>
                  </a:cubicBezTo>
                  <a:cubicBezTo>
                    <a:pt x="332" y="834"/>
                    <a:pt x="332" y="829"/>
                    <a:pt x="332" y="830"/>
                  </a:cubicBezTo>
                  <a:cubicBezTo>
                    <a:pt x="341" y="829"/>
                    <a:pt x="341" y="829"/>
                    <a:pt x="341" y="829"/>
                  </a:cubicBezTo>
                  <a:cubicBezTo>
                    <a:pt x="340" y="829"/>
                    <a:pt x="341" y="828"/>
                    <a:pt x="341" y="827"/>
                  </a:cubicBezTo>
                  <a:cubicBezTo>
                    <a:pt x="336" y="827"/>
                    <a:pt x="336" y="827"/>
                    <a:pt x="336" y="827"/>
                  </a:cubicBezTo>
                  <a:cubicBezTo>
                    <a:pt x="328" y="825"/>
                    <a:pt x="328" y="825"/>
                    <a:pt x="328" y="825"/>
                  </a:cubicBezTo>
                  <a:cubicBezTo>
                    <a:pt x="327" y="826"/>
                    <a:pt x="331" y="826"/>
                    <a:pt x="328" y="822"/>
                  </a:cubicBezTo>
                  <a:cubicBezTo>
                    <a:pt x="322" y="824"/>
                    <a:pt x="322" y="824"/>
                    <a:pt x="322" y="824"/>
                  </a:cubicBezTo>
                  <a:cubicBezTo>
                    <a:pt x="319" y="822"/>
                    <a:pt x="319" y="822"/>
                    <a:pt x="319" y="822"/>
                  </a:cubicBezTo>
                  <a:cubicBezTo>
                    <a:pt x="322" y="822"/>
                    <a:pt x="322" y="822"/>
                    <a:pt x="322" y="822"/>
                  </a:cubicBezTo>
                  <a:cubicBezTo>
                    <a:pt x="323" y="822"/>
                    <a:pt x="323" y="822"/>
                    <a:pt x="323" y="822"/>
                  </a:cubicBezTo>
                  <a:cubicBezTo>
                    <a:pt x="322" y="820"/>
                    <a:pt x="322" y="820"/>
                    <a:pt x="322" y="820"/>
                  </a:cubicBezTo>
                  <a:cubicBezTo>
                    <a:pt x="327" y="822"/>
                    <a:pt x="327" y="822"/>
                    <a:pt x="327" y="822"/>
                  </a:cubicBezTo>
                  <a:cubicBezTo>
                    <a:pt x="326" y="819"/>
                    <a:pt x="326" y="819"/>
                    <a:pt x="326" y="819"/>
                  </a:cubicBezTo>
                  <a:cubicBezTo>
                    <a:pt x="319" y="818"/>
                    <a:pt x="319" y="818"/>
                    <a:pt x="319" y="818"/>
                  </a:cubicBezTo>
                  <a:cubicBezTo>
                    <a:pt x="318" y="817"/>
                    <a:pt x="318" y="817"/>
                    <a:pt x="318" y="817"/>
                  </a:cubicBezTo>
                  <a:cubicBezTo>
                    <a:pt x="314" y="816"/>
                    <a:pt x="314" y="816"/>
                    <a:pt x="314" y="816"/>
                  </a:cubicBezTo>
                  <a:cubicBezTo>
                    <a:pt x="311" y="818"/>
                    <a:pt x="311" y="818"/>
                    <a:pt x="311" y="818"/>
                  </a:cubicBezTo>
                  <a:cubicBezTo>
                    <a:pt x="309" y="816"/>
                    <a:pt x="309" y="816"/>
                    <a:pt x="309" y="816"/>
                  </a:cubicBezTo>
                  <a:cubicBezTo>
                    <a:pt x="304" y="817"/>
                    <a:pt x="304" y="817"/>
                    <a:pt x="304" y="817"/>
                  </a:cubicBezTo>
                  <a:cubicBezTo>
                    <a:pt x="307" y="819"/>
                    <a:pt x="307" y="819"/>
                    <a:pt x="307" y="819"/>
                  </a:cubicBezTo>
                  <a:cubicBezTo>
                    <a:pt x="310" y="817"/>
                    <a:pt x="310" y="817"/>
                    <a:pt x="310" y="817"/>
                  </a:cubicBezTo>
                  <a:cubicBezTo>
                    <a:pt x="310" y="817"/>
                    <a:pt x="314" y="814"/>
                    <a:pt x="310" y="820"/>
                  </a:cubicBezTo>
                  <a:cubicBezTo>
                    <a:pt x="307" y="820"/>
                    <a:pt x="307" y="820"/>
                    <a:pt x="307" y="820"/>
                  </a:cubicBezTo>
                  <a:cubicBezTo>
                    <a:pt x="306" y="819"/>
                    <a:pt x="307" y="819"/>
                    <a:pt x="307" y="819"/>
                  </a:cubicBezTo>
                  <a:cubicBezTo>
                    <a:pt x="304" y="819"/>
                    <a:pt x="304" y="819"/>
                    <a:pt x="304" y="819"/>
                  </a:cubicBezTo>
                  <a:cubicBezTo>
                    <a:pt x="302" y="817"/>
                    <a:pt x="302" y="817"/>
                    <a:pt x="302" y="817"/>
                  </a:cubicBezTo>
                  <a:cubicBezTo>
                    <a:pt x="296" y="818"/>
                    <a:pt x="296" y="818"/>
                    <a:pt x="296" y="818"/>
                  </a:cubicBezTo>
                  <a:cubicBezTo>
                    <a:pt x="293" y="822"/>
                    <a:pt x="293" y="822"/>
                    <a:pt x="293" y="822"/>
                  </a:cubicBezTo>
                  <a:cubicBezTo>
                    <a:pt x="291" y="820"/>
                    <a:pt x="291" y="820"/>
                    <a:pt x="291" y="820"/>
                  </a:cubicBezTo>
                  <a:cubicBezTo>
                    <a:pt x="293" y="819"/>
                    <a:pt x="293" y="819"/>
                    <a:pt x="293" y="819"/>
                  </a:cubicBezTo>
                  <a:cubicBezTo>
                    <a:pt x="285" y="818"/>
                    <a:pt x="285" y="818"/>
                    <a:pt x="285" y="818"/>
                  </a:cubicBezTo>
                  <a:cubicBezTo>
                    <a:pt x="284" y="818"/>
                    <a:pt x="293" y="815"/>
                    <a:pt x="282" y="820"/>
                  </a:cubicBezTo>
                  <a:cubicBezTo>
                    <a:pt x="286" y="820"/>
                    <a:pt x="281" y="818"/>
                    <a:pt x="285" y="816"/>
                  </a:cubicBezTo>
                  <a:cubicBezTo>
                    <a:pt x="286" y="818"/>
                    <a:pt x="286" y="818"/>
                    <a:pt x="286" y="818"/>
                  </a:cubicBezTo>
                  <a:cubicBezTo>
                    <a:pt x="289" y="819"/>
                    <a:pt x="291" y="812"/>
                    <a:pt x="292" y="818"/>
                  </a:cubicBezTo>
                  <a:cubicBezTo>
                    <a:pt x="293" y="817"/>
                    <a:pt x="298" y="821"/>
                    <a:pt x="292" y="815"/>
                  </a:cubicBezTo>
                  <a:cubicBezTo>
                    <a:pt x="291" y="812"/>
                    <a:pt x="291" y="816"/>
                    <a:pt x="296" y="813"/>
                  </a:cubicBezTo>
                  <a:cubicBezTo>
                    <a:pt x="295" y="812"/>
                    <a:pt x="299" y="810"/>
                    <a:pt x="293" y="811"/>
                  </a:cubicBezTo>
                  <a:cubicBezTo>
                    <a:pt x="292" y="812"/>
                    <a:pt x="292" y="812"/>
                    <a:pt x="292" y="812"/>
                  </a:cubicBezTo>
                  <a:cubicBezTo>
                    <a:pt x="291" y="811"/>
                    <a:pt x="291" y="811"/>
                    <a:pt x="291" y="811"/>
                  </a:cubicBezTo>
                  <a:cubicBezTo>
                    <a:pt x="288" y="814"/>
                    <a:pt x="288" y="814"/>
                    <a:pt x="288" y="814"/>
                  </a:cubicBezTo>
                  <a:cubicBezTo>
                    <a:pt x="289" y="812"/>
                    <a:pt x="289" y="812"/>
                    <a:pt x="289" y="812"/>
                  </a:cubicBezTo>
                  <a:cubicBezTo>
                    <a:pt x="288" y="812"/>
                    <a:pt x="297" y="808"/>
                    <a:pt x="286" y="811"/>
                  </a:cubicBezTo>
                  <a:cubicBezTo>
                    <a:pt x="292" y="810"/>
                    <a:pt x="292" y="810"/>
                    <a:pt x="292" y="810"/>
                  </a:cubicBezTo>
                  <a:cubicBezTo>
                    <a:pt x="290" y="808"/>
                    <a:pt x="290" y="808"/>
                    <a:pt x="290" y="808"/>
                  </a:cubicBezTo>
                  <a:cubicBezTo>
                    <a:pt x="286" y="809"/>
                    <a:pt x="286" y="809"/>
                    <a:pt x="286" y="809"/>
                  </a:cubicBezTo>
                  <a:cubicBezTo>
                    <a:pt x="286" y="809"/>
                    <a:pt x="286" y="809"/>
                    <a:pt x="286" y="809"/>
                  </a:cubicBezTo>
                  <a:cubicBezTo>
                    <a:pt x="282" y="804"/>
                    <a:pt x="294" y="809"/>
                    <a:pt x="286" y="802"/>
                  </a:cubicBezTo>
                  <a:cubicBezTo>
                    <a:pt x="289" y="802"/>
                    <a:pt x="289" y="802"/>
                    <a:pt x="289" y="802"/>
                  </a:cubicBezTo>
                  <a:cubicBezTo>
                    <a:pt x="290" y="800"/>
                    <a:pt x="290" y="800"/>
                    <a:pt x="290" y="800"/>
                  </a:cubicBezTo>
                  <a:cubicBezTo>
                    <a:pt x="294" y="800"/>
                    <a:pt x="294" y="800"/>
                    <a:pt x="294" y="800"/>
                  </a:cubicBezTo>
                  <a:cubicBezTo>
                    <a:pt x="294" y="799"/>
                    <a:pt x="294" y="799"/>
                    <a:pt x="294" y="799"/>
                  </a:cubicBezTo>
                  <a:cubicBezTo>
                    <a:pt x="299" y="798"/>
                    <a:pt x="299" y="798"/>
                    <a:pt x="299" y="798"/>
                  </a:cubicBezTo>
                  <a:cubicBezTo>
                    <a:pt x="297" y="797"/>
                    <a:pt x="297" y="797"/>
                    <a:pt x="297" y="797"/>
                  </a:cubicBezTo>
                  <a:cubicBezTo>
                    <a:pt x="299" y="797"/>
                    <a:pt x="299" y="796"/>
                    <a:pt x="300" y="795"/>
                  </a:cubicBezTo>
                  <a:cubicBezTo>
                    <a:pt x="295" y="793"/>
                    <a:pt x="295" y="793"/>
                    <a:pt x="295" y="793"/>
                  </a:cubicBezTo>
                  <a:cubicBezTo>
                    <a:pt x="291" y="794"/>
                    <a:pt x="310" y="803"/>
                    <a:pt x="287" y="793"/>
                  </a:cubicBezTo>
                  <a:cubicBezTo>
                    <a:pt x="284" y="790"/>
                    <a:pt x="284" y="790"/>
                    <a:pt x="284" y="790"/>
                  </a:cubicBezTo>
                  <a:cubicBezTo>
                    <a:pt x="283" y="791"/>
                    <a:pt x="283" y="791"/>
                    <a:pt x="283" y="791"/>
                  </a:cubicBezTo>
                  <a:cubicBezTo>
                    <a:pt x="287" y="787"/>
                    <a:pt x="287" y="787"/>
                    <a:pt x="287" y="787"/>
                  </a:cubicBezTo>
                  <a:cubicBezTo>
                    <a:pt x="291" y="788"/>
                    <a:pt x="291" y="788"/>
                    <a:pt x="291" y="788"/>
                  </a:cubicBezTo>
                  <a:cubicBezTo>
                    <a:pt x="292" y="787"/>
                    <a:pt x="292" y="787"/>
                    <a:pt x="292" y="787"/>
                  </a:cubicBezTo>
                  <a:cubicBezTo>
                    <a:pt x="291" y="786"/>
                    <a:pt x="291" y="786"/>
                    <a:pt x="291" y="786"/>
                  </a:cubicBezTo>
                  <a:cubicBezTo>
                    <a:pt x="295" y="784"/>
                    <a:pt x="295" y="784"/>
                    <a:pt x="295" y="784"/>
                  </a:cubicBezTo>
                  <a:cubicBezTo>
                    <a:pt x="292" y="783"/>
                    <a:pt x="292" y="783"/>
                    <a:pt x="292" y="783"/>
                  </a:cubicBezTo>
                  <a:cubicBezTo>
                    <a:pt x="294" y="781"/>
                    <a:pt x="294" y="781"/>
                    <a:pt x="294" y="781"/>
                  </a:cubicBezTo>
                  <a:cubicBezTo>
                    <a:pt x="294" y="778"/>
                    <a:pt x="294" y="778"/>
                    <a:pt x="294" y="778"/>
                  </a:cubicBezTo>
                  <a:cubicBezTo>
                    <a:pt x="290" y="776"/>
                    <a:pt x="290" y="776"/>
                    <a:pt x="290" y="776"/>
                  </a:cubicBezTo>
                  <a:cubicBezTo>
                    <a:pt x="292" y="774"/>
                    <a:pt x="292" y="774"/>
                    <a:pt x="292" y="774"/>
                  </a:cubicBezTo>
                  <a:cubicBezTo>
                    <a:pt x="286" y="770"/>
                    <a:pt x="286" y="770"/>
                    <a:pt x="286" y="770"/>
                  </a:cubicBezTo>
                  <a:cubicBezTo>
                    <a:pt x="286" y="765"/>
                    <a:pt x="286" y="765"/>
                    <a:pt x="286" y="765"/>
                  </a:cubicBezTo>
                  <a:cubicBezTo>
                    <a:pt x="289" y="764"/>
                    <a:pt x="289" y="764"/>
                    <a:pt x="289" y="764"/>
                  </a:cubicBezTo>
                  <a:cubicBezTo>
                    <a:pt x="289" y="760"/>
                    <a:pt x="289" y="760"/>
                    <a:pt x="289" y="760"/>
                  </a:cubicBezTo>
                  <a:cubicBezTo>
                    <a:pt x="289" y="760"/>
                    <a:pt x="286" y="761"/>
                    <a:pt x="290" y="760"/>
                  </a:cubicBezTo>
                  <a:cubicBezTo>
                    <a:pt x="286" y="758"/>
                    <a:pt x="286" y="758"/>
                    <a:pt x="286" y="758"/>
                  </a:cubicBezTo>
                  <a:cubicBezTo>
                    <a:pt x="288" y="757"/>
                    <a:pt x="288" y="757"/>
                    <a:pt x="288" y="757"/>
                  </a:cubicBezTo>
                  <a:cubicBezTo>
                    <a:pt x="295" y="758"/>
                    <a:pt x="295" y="758"/>
                    <a:pt x="295" y="758"/>
                  </a:cubicBezTo>
                  <a:cubicBezTo>
                    <a:pt x="296" y="758"/>
                    <a:pt x="296" y="758"/>
                    <a:pt x="296" y="758"/>
                  </a:cubicBezTo>
                  <a:cubicBezTo>
                    <a:pt x="296" y="756"/>
                    <a:pt x="296" y="756"/>
                    <a:pt x="296" y="756"/>
                  </a:cubicBezTo>
                  <a:cubicBezTo>
                    <a:pt x="297" y="755"/>
                    <a:pt x="297" y="755"/>
                    <a:pt x="297" y="755"/>
                  </a:cubicBezTo>
                  <a:cubicBezTo>
                    <a:pt x="293" y="752"/>
                    <a:pt x="293" y="752"/>
                    <a:pt x="293" y="752"/>
                  </a:cubicBezTo>
                  <a:cubicBezTo>
                    <a:pt x="292" y="752"/>
                    <a:pt x="292" y="752"/>
                    <a:pt x="292" y="752"/>
                  </a:cubicBezTo>
                  <a:cubicBezTo>
                    <a:pt x="298" y="750"/>
                    <a:pt x="298" y="750"/>
                    <a:pt x="298" y="750"/>
                  </a:cubicBezTo>
                  <a:cubicBezTo>
                    <a:pt x="299" y="750"/>
                    <a:pt x="299" y="750"/>
                    <a:pt x="299" y="750"/>
                  </a:cubicBezTo>
                  <a:cubicBezTo>
                    <a:pt x="300" y="750"/>
                    <a:pt x="296" y="753"/>
                    <a:pt x="297" y="751"/>
                  </a:cubicBezTo>
                  <a:cubicBezTo>
                    <a:pt x="301" y="752"/>
                    <a:pt x="301" y="752"/>
                    <a:pt x="301" y="752"/>
                  </a:cubicBezTo>
                  <a:cubicBezTo>
                    <a:pt x="305" y="751"/>
                    <a:pt x="305" y="751"/>
                    <a:pt x="305" y="751"/>
                  </a:cubicBezTo>
                  <a:cubicBezTo>
                    <a:pt x="305" y="747"/>
                    <a:pt x="305" y="747"/>
                    <a:pt x="305" y="747"/>
                  </a:cubicBezTo>
                  <a:cubicBezTo>
                    <a:pt x="310" y="747"/>
                    <a:pt x="310" y="747"/>
                    <a:pt x="310" y="747"/>
                  </a:cubicBezTo>
                  <a:cubicBezTo>
                    <a:pt x="310" y="746"/>
                    <a:pt x="310" y="746"/>
                    <a:pt x="310" y="746"/>
                  </a:cubicBezTo>
                  <a:cubicBezTo>
                    <a:pt x="315" y="745"/>
                    <a:pt x="315" y="745"/>
                    <a:pt x="315" y="745"/>
                  </a:cubicBezTo>
                  <a:cubicBezTo>
                    <a:pt x="318" y="745"/>
                    <a:pt x="318" y="745"/>
                    <a:pt x="318" y="745"/>
                  </a:cubicBezTo>
                  <a:cubicBezTo>
                    <a:pt x="321" y="741"/>
                    <a:pt x="321" y="741"/>
                    <a:pt x="321" y="741"/>
                  </a:cubicBezTo>
                  <a:cubicBezTo>
                    <a:pt x="319" y="738"/>
                    <a:pt x="319" y="738"/>
                    <a:pt x="319" y="738"/>
                  </a:cubicBezTo>
                  <a:cubicBezTo>
                    <a:pt x="317" y="737"/>
                    <a:pt x="319" y="743"/>
                    <a:pt x="315" y="738"/>
                  </a:cubicBezTo>
                  <a:cubicBezTo>
                    <a:pt x="313" y="740"/>
                    <a:pt x="313" y="740"/>
                    <a:pt x="313" y="740"/>
                  </a:cubicBezTo>
                  <a:cubicBezTo>
                    <a:pt x="312" y="736"/>
                    <a:pt x="312" y="736"/>
                    <a:pt x="312" y="736"/>
                  </a:cubicBezTo>
                  <a:cubicBezTo>
                    <a:pt x="309" y="736"/>
                    <a:pt x="309" y="736"/>
                    <a:pt x="309" y="736"/>
                  </a:cubicBezTo>
                  <a:cubicBezTo>
                    <a:pt x="309" y="737"/>
                    <a:pt x="304" y="738"/>
                    <a:pt x="309" y="739"/>
                  </a:cubicBezTo>
                  <a:cubicBezTo>
                    <a:pt x="303" y="742"/>
                    <a:pt x="303" y="742"/>
                    <a:pt x="303" y="742"/>
                  </a:cubicBezTo>
                  <a:cubicBezTo>
                    <a:pt x="300" y="742"/>
                    <a:pt x="300" y="742"/>
                    <a:pt x="300" y="742"/>
                  </a:cubicBezTo>
                  <a:cubicBezTo>
                    <a:pt x="299" y="739"/>
                    <a:pt x="299" y="739"/>
                    <a:pt x="299" y="739"/>
                  </a:cubicBezTo>
                  <a:cubicBezTo>
                    <a:pt x="296" y="738"/>
                    <a:pt x="296" y="738"/>
                    <a:pt x="296" y="738"/>
                  </a:cubicBezTo>
                  <a:cubicBezTo>
                    <a:pt x="300" y="736"/>
                    <a:pt x="300" y="736"/>
                    <a:pt x="300" y="736"/>
                  </a:cubicBezTo>
                  <a:cubicBezTo>
                    <a:pt x="304" y="739"/>
                    <a:pt x="304" y="739"/>
                    <a:pt x="304" y="739"/>
                  </a:cubicBezTo>
                  <a:cubicBezTo>
                    <a:pt x="306" y="736"/>
                    <a:pt x="306" y="736"/>
                    <a:pt x="306" y="736"/>
                  </a:cubicBezTo>
                  <a:cubicBezTo>
                    <a:pt x="305" y="735"/>
                    <a:pt x="305" y="735"/>
                    <a:pt x="305" y="735"/>
                  </a:cubicBezTo>
                  <a:cubicBezTo>
                    <a:pt x="302" y="736"/>
                    <a:pt x="302" y="736"/>
                    <a:pt x="302" y="736"/>
                  </a:cubicBezTo>
                  <a:cubicBezTo>
                    <a:pt x="301" y="733"/>
                    <a:pt x="301" y="733"/>
                    <a:pt x="301" y="733"/>
                  </a:cubicBezTo>
                  <a:cubicBezTo>
                    <a:pt x="301" y="732"/>
                    <a:pt x="301" y="732"/>
                    <a:pt x="301" y="732"/>
                  </a:cubicBezTo>
                  <a:cubicBezTo>
                    <a:pt x="303" y="731"/>
                    <a:pt x="303" y="731"/>
                    <a:pt x="303" y="731"/>
                  </a:cubicBezTo>
                  <a:cubicBezTo>
                    <a:pt x="304" y="732"/>
                    <a:pt x="304" y="732"/>
                    <a:pt x="304" y="732"/>
                  </a:cubicBezTo>
                  <a:cubicBezTo>
                    <a:pt x="307" y="731"/>
                    <a:pt x="307" y="731"/>
                    <a:pt x="307" y="731"/>
                  </a:cubicBezTo>
                  <a:cubicBezTo>
                    <a:pt x="305" y="729"/>
                    <a:pt x="305" y="729"/>
                    <a:pt x="305" y="729"/>
                  </a:cubicBezTo>
                  <a:cubicBezTo>
                    <a:pt x="307" y="728"/>
                    <a:pt x="307" y="728"/>
                    <a:pt x="307" y="728"/>
                  </a:cubicBezTo>
                  <a:cubicBezTo>
                    <a:pt x="305" y="727"/>
                    <a:pt x="305" y="727"/>
                    <a:pt x="305" y="727"/>
                  </a:cubicBezTo>
                  <a:cubicBezTo>
                    <a:pt x="289" y="736"/>
                    <a:pt x="289" y="736"/>
                    <a:pt x="289" y="736"/>
                  </a:cubicBezTo>
                  <a:cubicBezTo>
                    <a:pt x="291" y="738"/>
                    <a:pt x="291" y="738"/>
                    <a:pt x="291" y="738"/>
                  </a:cubicBezTo>
                  <a:cubicBezTo>
                    <a:pt x="289" y="739"/>
                    <a:pt x="289" y="739"/>
                    <a:pt x="289" y="739"/>
                  </a:cubicBezTo>
                  <a:cubicBezTo>
                    <a:pt x="286" y="736"/>
                    <a:pt x="286" y="736"/>
                    <a:pt x="286" y="736"/>
                  </a:cubicBezTo>
                  <a:cubicBezTo>
                    <a:pt x="286" y="736"/>
                    <a:pt x="291" y="733"/>
                    <a:pt x="285" y="738"/>
                  </a:cubicBezTo>
                  <a:cubicBezTo>
                    <a:pt x="285" y="740"/>
                    <a:pt x="285" y="740"/>
                    <a:pt x="285" y="740"/>
                  </a:cubicBezTo>
                  <a:cubicBezTo>
                    <a:pt x="278" y="743"/>
                    <a:pt x="278" y="743"/>
                    <a:pt x="278" y="743"/>
                  </a:cubicBezTo>
                  <a:cubicBezTo>
                    <a:pt x="276" y="741"/>
                    <a:pt x="276" y="741"/>
                    <a:pt x="276" y="741"/>
                  </a:cubicBezTo>
                  <a:cubicBezTo>
                    <a:pt x="272" y="740"/>
                    <a:pt x="272" y="740"/>
                    <a:pt x="272" y="740"/>
                  </a:cubicBezTo>
                  <a:cubicBezTo>
                    <a:pt x="272" y="738"/>
                    <a:pt x="272" y="738"/>
                    <a:pt x="272" y="738"/>
                  </a:cubicBezTo>
                  <a:cubicBezTo>
                    <a:pt x="267" y="738"/>
                    <a:pt x="267" y="738"/>
                    <a:pt x="267" y="738"/>
                  </a:cubicBezTo>
                  <a:cubicBezTo>
                    <a:pt x="269" y="734"/>
                    <a:pt x="269" y="734"/>
                    <a:pt x="269" y="734"/>
                  </a:cubicBezTo>
                  <a:cubicBezTo>
                    <a:pt x="261" y="734"/>
                    <a:pt x="261" y="734"/>
                    <a:pt x="261" y="734"/>
                  </a:cubicBezTo>
                  <a:cubicBezTo>
                    <a:pt x="260" y="734"/>
                    <a:pt x="260" y="735"/>
                    <a:pt x="260" y="736"/>
                  </a:cubicBezTo>
                  <a:cubicBezTo>
                    <a:pt x="262" y="736"/>
                    <a:pt x="262" y="736"/>
                    <a:pt x="262" y="736"/>
                  </a:cubicBezTo>
                  <a:cubicBezTo>
                    <a:pt x="261" y="736"/>
                    <a:pt x="259" y="736"/>
                    <a:pt x="259" y="739"/>
                  </a:cubicBezTo>
                  <a:cubicBezTo>
                    <a:pt x="264" y="743"/>
                    <a:pt x="264" y="743"/>
                    <a:pt x="264" y="743"/>
                  </a:cubicBezTo>
                  <a:cubicBezTo>
                    <a:pt x="258" y="742"/>
                    <a:pt x="258" y="742"/>
                    <a:pt x="258" y="742"/>
                  </a:cubicBezTo>
                  <a:cubicBezTo>
                    <a:pt x="258" y="743"/>
                    <a:pt x="258" y="743"/>
                    <a:pt x="258" y="743"/>
                  </a:cubicBezTo>
                  <a:cubicBezTo>
                    <a:pt x="255" y="743"/>
                    <a:pt x="255" y="743"/>
                    <a:pt x="255" y="743"/>
                  </a:cubicBezTo>
                  <a:cubicBezTo>
                    <a:pt x="258" y="742"/>
                    <a:pt x="258" y="742"/>
                    <a:pt x="258" y="742"/>
                  </a:cubicBezTo>
                  <a:cubicBezTo>
                    <a:pt x="259" y="741"/>
                    <a:pt x="259" y="741"/>
                    <a:pt x="259" y="741"/>
                  </a:cubicBezTo>
                  <a:cubicBezTo>
                    <a:pt x="256" y="738"/>
                    <a:pt x="256" y="738"/>
                    <a:pt x="256" y="738"/>
                  </a:cubicBezTo>
                  <a:cubicBezTo>
                    <a:pt x="255" y="739"/>
                    <a:pt x="251" y="741"/>
                    <a:pt x="253" y="742"/>
                  </a:cubicBezTo>
                  <a:cubicBezTo>
                    <a:pt x="248" y="743"/>
                    <a:pt x="248" y="743"/>
                    <a:pt x="248" y="743"/>
                  </a:cubicBezTo>
                  <a:cubicBezTo>
                    <a:pt x="246" y="745"/>
                    <a:pt x="246" y="745"/>
                    <a:pt x="246" y="745"/>
                  </a:cubicBezTo>
                  <a:cubicBezTo>
                    <a:pt x="245" y="746"/>
                    <a:pt x="245" y="746"/>
                    <a:pt x="245" y="746"/>
                  </a:cubicBezTo>
                  <a:cubicBezTo>
                    <a:pt x="240" y="743"/>
                    <a:pt x="240" y="743"/>
                    <a:pt x="240" y="743"/>
                  </a:cubicBezTo>
                  <a:cubicBezTo>
                    <a:pt x="240" y="742"/>
                    <a:pt x="240" y="742"/>
                    <a:pt x="240" y="742"/>
                  </a:cubicBezTo>
                  <a:cubicBezTo>
                    <a:pt x="236" y="746"/>
                    <a:pt x="236" y="746"/>
                    <a:pt x="236" y="746"/>
                  </a:cubicBezTo>
                  <a:cubicBezTo>
                    <a:pt x="239" y="748"/>
                    <a:pt x="239" y="748"/>
                    <a:pt x="239" y="748"/>
                  </a:cubicBezTo>
                  <a:cubicBezTo>
                    <a:pt x="237" y="750"/>
                    <a:pt x="237" y="750"/>
                    <a:pt x="237" y="750"/>
                  </a:cubicBezTo>
                  <a:cubicBezTo>
                    <a:pt x="239" y="751"/>
                    <a:pt x="239" y="751"/>
                    <a:pt x="239" y="751"/>
                  </a:cubicBezTo>
                  <a:cubicBezTo>
                    <a:pt x="234" y="751"/>
                    <a:pt x="234" y="751"/>
                    <a:pt x="234" y="751"/>
                  </a:cubicBezTo>
                  <a:cubicBezTo>
                    <a:pt x="234" y="750"/>
                    <a:pt x="234" y="750"/>
                    <a:pt x="234" y="750"/>
                  </a:cubicBezTo>
                  <a:cubicBezTo>
                    <a:pt x="231" y="748"/>
                    <a:pt x="231" y="748"/>
                    <a:pt x="231" y="748"/>
                  </a:cubicBezTo>
                  <a:cubicBezTo>
                    <a:pt x="230" y="748"/>
                    <a:pt x="230" y="748"/>
                    <a:pt x="230" y="748"/>
                  </a:cubicBezTo>
                  <a:cubicBezTo>
                    <a:pt x="237" y="744"/>
                    <a:pt x="237" y="744"/>
                    <a:pt x="237" y="744"/>
                  </a:cubicBezTo>
                  <a:cubicBezTo>
                    <a:pt x="236" y="744"/>
                    <a:pt x="236" y="744"/>
                    <a:pt x="236" y="744"/>
                  </a:cubicBezTo>
                  <a:cubicBezTo>
                    <a:pt x="239" y="741"/>
                    <a:pt x="239" y="741"/>
                    <a:pt x="239" y="741"/>
                  </a:cubicBezTo>
                  <a:cubicBezTo>
                    <a:pt x="242" y="741"/>
                    <a:pt x="242" y="741"/>
                    <a:pt x="242" y="741"/>
                  </a:cubicBezTo>
                  <a:cubicBezTo>
                    <a:pt x="243" y="738"/>
                    <a:pt x="243" y="738"/>
                    <a:pt x="243" y="738"/>
                  </a:cubicBezTo>
                  <a:cubicBezTo>
                    <a:pt x="245" y="739"/>
                    <a:pt x="245" y="739"/>
                    <a:pt x="245" y="739"/>
                  </a:cubicBezTo>
                  <a:cubicBezTo>
                    <a:pt x="246" y="741"/>
                    <a:pt x="239" y="739"/>
                    <a:pt x="246" y="742"/>
                  </a:cubicBezTo>
                  <a:cubicBezTo>
                    <a:pt x="250" y="741"/>
                    <a:pt x="250" y="741"/>
                    <a:pt x="250" y="741"/>
                  </a:cubicBezTo>
                  <a:cubicBezTo>
                    <a:pt x="255" y="737"/>
                    <a:pt x="255" y="737"/>
                    <a:pt x="255" y="737"/>
                  </a:cubicBezTo>
                  <a:cubicBezTo>
                    <a:pt x="258" y="733"/>
                    <a:pt x="258" y="733"/>
                    <a:pt x="258" y="733"/>
                  </a:cubicBezTo>
                  <a:cubicBezTo>
                    <a:pt x="257" y="732"/>
                    <a:pt x="257" y="732"/>
                    <a:pt x="257" y="732"/>
                  </a:cubicBezTo>
                  <a:cubicBezTo>
                    <a:pt x="258" y="731"/>
                    <a:pt x="258" y="731"/>
                    <a:pt x="258" y="731"/>
                  </a:cubicBezTo>
                  <a:cubicBezTo>
                    <a:pt x="258" y="730"/>
                    <a:pt x="258" y="730"/>
                    <a:pt x="258" y="730"/>
                  </a:cubicBezTo>
                  <a:cubicBezTo>
                    <a:pt x="260" y="732"/>
                    <a:pt x="260" y="732"/>
                    <a:pt x="260" y="732"/>
                  </a:cubicBezTo>
                  <a:cubicBezTo>
                    <a:pt x="263" y="730"/>
                    <a:pt x="263" y="730"/>
                    <a:pt x="263" y="730"/>
                  </a:cubicBezTo>
                  <a:cubicBezTo>
                    <a:pt x="258" y="729"/>
                    <a:pt x="258" y="729"/>
                    <a:pt x="258" y="729"/>
                  </a:cubicBezTo>
                  <a:cubicBezTo>
                    <a:pt x="246" y="734"/>
                    <a:pt x="246" y="734"/>
                    <a:pt x="246" y="734"/>
                  </a:cubicBezTo>
                  <a:cubicBezTo>
                    <a:pt x="224" y="748"/>
                    <a:pt x="224" y="748"/>
                    <a:pt x="224" y="748"/>
                  </a:cubicBezTo>
                  <a:cubicBezTo>
                    <a:pt x="223" y="750"/>
                    <a:pt x="223" y="750"/>
                    <a:pt x="223" y="750"/>
                  </a:cubicBezTo>
                  <a:cubicBezTo>
                    <a:pt x="227" y="750"/>
                    <a:pt x="227" y="750"/>
                    <a:pt x="227" y="750"/>
                  </a:cubicBezTo>
                  <a:cubicBezTo>
                    <a:pt x="231" y="751"/>
                    <a:pt x="231" y="751"/>
                    <a:pt x="231" y="751"/>
                  </a:cubicBezTo>
                  <a:cubicBezTo>
                    <a:pt x="232" y="752"/>
                    <a:pt x="232" y="752"/>
                    <a:pt x="232" y="752"/>
                  </a:cubicBezTo>
                  <a:cubicBezTo>
                    <a:pt x="220" y="759"/>
                    <a:pt x="220" y="759"/>
                    <a:pt x="220" y="759"/>
                  </a:cubicBezTo>
                  <a:cubicBezTo>
                    <a:pt x="214" y="762"/>
                    <a:pt x="214" y="762"/>
                    <a:pt x="214" y="762"/>
                  </a:cubicBezTo>
                  <a:cubicBezTo>
                    <a:pt x="210" y="766"/>
                    <a:pt x="210" y="766"/>
                    <a:pt x="210" y="766"/>
                  </a:cubicBezTo>
                  <a:cubicBezTo>
                    <a:pt x="207" y="764"/>
                    <a:pt x="207" y="764"/>
                    <a:pt x="207" y="764"/>
                  </a:cubicBezTo>
                  <a:cubicBezTo>
                    <a:pt x="190" y="776"/>
                    <a:pt x="190" y="776"/>
                    <a:pt x="190" y="776"/>
                  </a:cubicBezTo>
                  <a:cubicBezTo>
                    <a:pt x="190" y="778"/>
                    <a:pt x="190" y="778"/>
                    <a:pt x="190" y="778"/>
                  </a:cubicBezTo>
                  <a:cubicBezTo>
                    <a:pt x="186" y="779"/>
                    <a:pt x="186" y="779"/>
                    <a:pt x="186" y="779"/>
                  </a:cubicBezTo>
                  <a:cubicBezTo>
                    <a:pt x="185" y="780"/>
                    <a:pt x="185" y="780"/>
                    <a:pt x="185" y="780"/>
                  </a:cubicBezTo>
                  <a:cubicBezTo>
                    <a:pt x="180" y="783"/>
                    <a:pt x="180" y="783"/>
                    <a:pt x="180" y="783"/>
                  </a:cubicBezTo>
                  <a:cubicBezTo>
                    <a:pt x="179" y="785"/>
                    <a:pt x="189" y="777"/>
                    <a:pt x="176" y="786"/>
                  </a:cubicBezTo>
                  <a:cubicBezTo>
                    <a:pt x="181" y="779"/>
                    <a:pt x="181" y="779"/>
                    <a:pt x="181" y="779"/>
                  </a:cubicBezTo>
                  <a:cubicBezTo>
                    <a:pt x="185" y="778"/>
                    <a:pt x="185" y="778"/>
                    <a:pt x="185" y="778"/>
                  </a:cubicBezTo>
                  <a:cubicBezTo>
                    <a:pt x="182" y="775"/>
                    <a:pt x="182" y="775"/>
                    <a:pt x="182" y="775"/>
                  </a:cubicBezTo>
                  <a:cubicBezTo>
                    <a:pt x="179" y="779"/>
                    <a:pt x="179" y="779"/>
                    <a:pt x="179" y="779"/>
                  </a:cubicBezTo>
                  <a:cubicBezTo>
                    <a:pt x="175" y="779"/>
                    <a:pt x="175" y="779"/>
                    <a:pt x="175" y="779"/>
                  </a:cubicBezTo>
                  <a:cubicBezTo>
                    <a:pt x="177" y="778"/>
                    <a:pt x="177" y="775"/>
                    <a:pt x="176" y="774"/>
                  </a:cubicBezTo>
                  <a:cubicBezTo>
                    <a:pt x="172" y="774"/>
                    <a:pt x="172" y="774"/>
                    <a:pt x="172" y="774"/>
                  </a:cubicBezTo>
                  <a:cubicBezTo>
                    <a:pt x="170" y="779"/>
                    <a:pt x="170" y="779"/>
                    <a:pt x="170" y="779"/>
                  </a:cubicBezTo>
                  <a:cubicBezTo>
                    <a:pt x="172" y="778"/>
                    <a:pt x="169" y="783"/>
                    <a:pt x="174" y="780"/>
                  </a:cubicBezTo>
                  <a:cubicBezTo>
                    <a:pt x="172" y="783"/>
                    <a:pt x="172" y="783"/>
                    <a:pt x="172" y="783"/>
                  </a:cubicBezTo>
                  <a:cubicBezTo>
                    <a:pt x="167" y="784"/>
                    <a:pt x="167" y="784"/>
                    <a:pt x="167" y="784"/>
                  </a:cubicBezTo>
                  <a:cubicBezTo>
                    <a:pt x="165" y="782"/>
                    <a:pt x="165" y="782"/>
                    <a:pt x="165" y="782"/>
                  </a:cubicBezTo>
                  <a:cubicBezTo>
                    <a:pt x="161" y="776"/>
                    <a:pt x="161" y="776"/>
                    <a:pt x="161" y="776"/>
                  </a:cubicBezTo>
                  <a:cubicBezTo>
                    <a:pt x="160" y="776"/>
                    <a:pt x="160" y="776"/>
                    <a:pt x="160" y="776"/>
                  </a:cubicBezTo>
                  <a:cubicBezTo>
                    <a:pt x="161" y="773"/>
                    <a:pt x="169" y="774"/>
                    <a:pt x="170" y="768"/>
                  </a:cubicBezTo>
                  <a:cubicBezTo>
                    <a:pt x="173" y="768"/>
                    <a:pt x="173" y="768"/>
                    <a:pt x="173" y="768"/>
                  </a:cubicBezTo>
                  <a:cubicBezTo>
                    <a:pt x="178" y="761"/>
                    <a:pt x="178" y="761"/>
                    <a:pt x="178" y="761"/>
                  </a:cubicBezTo>
                  <a:cubicBezTo>
                    <a:pt x="176" y="760"/>
                    <a:pt x="176" y="760"/>
                    <a:pt x="176" y="760"/>
                  </a:cubicBezTo>
                  <a:cubicBezTo>
                    <a:pt x="179" y="756"/>
                    <a:pt x="179" y="756"/>
                    <a:pt x="179" y="756"/>
                  </a:cubicBezTo>
                  <a:cubicBezTo>
                    <a:pt x="170" y="754"/>
                    <a:pt x="170" y="754"/>
                    <a:pt x="170" y="754"/>
                  </a:cubicBezTo>
                  <a:cubicBezTo>
                    <a:pt x="169" y="752"/>
                    <a:pt x="169" y="752"/>
                    <a:pt x="169" y="752"/>
                  </a:cubicBezTo>
                  <a:cubicBezTo>
                    <a:pt x="166" y="754"/>
                    <a:pt x="166" y="754"/>
                    <a:pt x="166" y="754"/>
                  </a:cubicBezTo>
                  <a:cubicBezTo>
                    <a:pt x="167" y="755"/>
                    <a:pt x="167" y="755"/>
                    <a:pt x="167" y="755"/>
                  </a:cubicBezTo>
                  <a:cubicBezTo>
                    <a:pt x="158" y="757"/>
                    <a:pt x="158" y="757"/>
                    <a:pt x="158" y="757"/>
                  </a:cubicBezTo>
                  <a:cubicBezTo>
                    <a:pt x="153" y="760"/>
                    <a:pt x="153" y="760"/>
                    <a:pt x="153" y="760"/>
                  </a:cubicBezTo>
                  <a:cubicBezTo>
                    <a:pt x="152" y="764"/>
                    <a:pt x="167" y="751"/>
                    <a:pt x="146" y="763"/>
                  </a:cubicBezTo>
                  <a:cubicBezTo>
                    <a:pt x="144" y="763"/>
                    <a:pt x="144" y="763"/>
                    <a:pt x="144" y="763"/>
                  </a:cubicBezTo>
                  <a:cubicBezTo>
                    <a:pt x="143" y="762"/>
                    <a:pt x="143" y="762"/>
                    <a:pt x="143" y="762"/>
                  </a:cubicBezTo>
                  <a:cubicBezTo>
                    <a:pt x="147" y="761"/>
                    <a:pt x="147" y="761"/>
                    <a:pt x="147" y="761"/>
                  </a:cubicBezTo>
                  <a:cubicBezTo>
                    <a:pt x="151" y="757"/>
                    <a:pt x="151" y="757"/>
                    <a:pt x="151" y="757"/>
                  </a:cubicBezTo>
                  <a:cubicBezTo>
                    <a:pt x="151" y="753"/>
                    <a:pt x="151" y="753"/>
                    <a:pt x="151" y="753"/>
                  </a:cubicBezTo>
                  <a:cubicBezTo>
                    <a:pt x="153" y="754"/>
                    <a:pt x="153" y="754"/>
                    <a:pt x="153" y="754"/>
                  </a:cubicBezTo>
                  <a:cubicBezTo>
                    <a:pt x="156" y="751"/>
                    <a:pt x="156" y="751"/>
                    <a:pt x="156" y="751"/>
                  </a:cubicBezTo>
                  <a:cubicBezTo>
                    <a:pt x="154" y="750"/>
                    <a:pt x="154" y="750"/>
                    <a:pt x="154" y="750"/>
                  </a:cubicBezTo>
                  <a:cubicBezTo>
                    <a:pt x="150" y="748"/>
                    <a:pt x="150" y="748"/>
                    <a:pt x="150" y="748"/>
                  </a:cubicBezTo>
                  <a:cubicBezTo>
                    <a:pt x="142" y="751"/>
                    <a:pt x="142" y="751"/>
                    <a:pt x="142" y="751"/>
                  </a:cubicBezTo>
                  <a:cubicBezTo>
                    <a:pt x="139" y="755"/>
                    <a:pt x="139" y="755"/>
                    <a:pt x="139" y="755"/>
                  </a:cubicBezTo>
                  <a:cubicBezTo>
                    <a:pt x="136" y="754"/>
                    <a:pt x="145" y="749"/>
                    <a:pt x="135" y="755"/>
                  </a:cubicBezTo>
                  <a:cubicBezTo>
                    <a:pt x="138" y="752"/>
                    <a:pt x="138" y="752"/>
                    <a:pt x="138" y="752"/>
                  </a:cubicBezTo>
                  <a:cubicBezTo>
                    <a:pt x="142" y="750"/>
                    <a:pt x="142" y="750"/>
                    <a:pt x="142" y="750"/>
                  </a:cubicBezTo>
                  <a:cubicBezTo>
                    <a:pt x="142" y="748"/>
                    <a:pt x="142" y="748"/>
                    <a:pt x="142" y="748"/>
                  </a:cubicBezTo>
                  <a:cubicBezTo>
                    <a:pt x="137" y="749"/>
                    <a:pt x="137" y="749"/>
                    <a:pt x="137" y="749"/>
                  </a:cubicBezTo>
                  <a:cubicBezTo>
                    <a:pt x="130" y="757"/>
                    <a:pt x="130" y="757"/>
                    <a:pt x="130" y="757"/>
                  </a:cubicBezTo>
                  <a:cubicBezTo>
                    <a:pt x="135" y="756"/>
                    <a:pt x="135" y="756"/>
                    <a:pt x="135" y="756"/>
                  </a:cubicBezTo>
                  <a:cubicBezTo>
                    <a:pt x="130" y="760"/>
                    <a:pt x="130" y="760"/>
                    <a:pt x="130" y="760"/>
                  </a:cubicBezTo>
                  <a:cubicBezTo>
                    <a:pt x="130" y="758"/>
                    <a:pt x="130" y="758"/>
                    <a:pt x="130" y="758"/>
                  </a:cubicBezTo>
                  <a:cubicBezTo>
                    <a:pt x="128" y="760"/>
                    <a:pt x="128" y="760"/>
                    <a:pt x="128" y="760"/>
                  </a:cubicBezTo>
                  <a:cubicBezTo>
                    <a:pt x="123" y="760"/>
                    <a:pt x="123" y="760"/>
                    <a:pt x="123" y="760"/>
                  </a:cubicBezTo>
                  <a:cubicBezTo>
                    <a:pt x="119" y="764"/>
                    <a:pt x="119" y="764"/>
                    <a:pt x="119" y="764"/>
                  </a:cubicBezTo>
                  <a:cubicBezTo>
                    <a:pt x="113" y="763"/>
                    <a:pt x="113" y="763"/>
                    <a:pt x="113" y="763"/>
                  </a:cubicBezTo>
                  <a:cubicBezTo>
                    <a:pt x="111" y="761"/>
                    <a:pt x="111" y="761"/>
                    <a:pt x="111" y="761"/>
                  </a:cubicBezTo>
                  <a:cubicBezTo>
                    <a:pt x="112" y="759"/>
                    <a:pt x="112" y="759"/>
                    <a:pt x="112" y="759"/>
                  </a:cubicBezTo>
                  <a:cubicBezTo>
                    <a:pt x="110" y="756"/>
                    <a:pt x="110" y="756"/>
                    <a:pt x="110" y="756"/>
                  </a:cubicBezTo>
                  <a:cubicBezTo>
                    <a:pt x="112" y="756"/>
                    <a:pt x="114" y="754"/>
                    <a:pt x="115" y="754"/>
                  </a:cubicBezTo>
                  <a:cubicBezTo>
                    <a:pt x="112" y="754"/>
                    <a:pt x="112" y="754"/>
                    <a:pt x="112" y="754"/>
                  </a:cubicBezTo>
                  <a:cubicBezTo>
                    <a:pt x="120" y="744"/>
                    <a:pt x="120" y="744"/>
                    <a:pt x="120" y="744"/>
                  </a:cubicBezTo>
                  <a:cubicBezTo>
                    <a:pt x="117" y="744"/>
                    <a:pt x="117" y="744"/>
                    <a:pt x="117" y="744"/>
                  </a:cubicBezTo>
                  <a:cubicBezTo>
                    <a:pt x="118" y="744"/>
                    <a:pt x="114" y="747"/>
                    <a:pt x="117" y="743"/>
                  </a:cubicBezTo>
                  <a:cubicBezTo>
                    <a:pt x="115" y="743"/>
                    <a:pt x="115" y="743"/>
                    <a:pt x="115" y="743"/>
                  </a:cubicBezTo>
                  <a:cubicBezTo>
                    <a:pt x="119" y="739"/>
                    <a:pt x="120" y="747"/>
                    <a:pt x="122" y="739"/>
                  </a:cubicBezTo>
                  <a:cubicBezTo>
                    <a:pt x="117" y="739"/>
                    <a:pt x="117" y="739"/>
                    <a:pt x="117" y="739"/>
                  </a:cubicBezTo>
                  <a:cubicBezTo>
                    <a:pt x="105" y="750"/>
                    <a:pt x="105" y="750"/>
                    <a:pt x="105" y="750"/>
                  </a:cubicBezTo>
                  <a:cubicBezTo>
                    <a:pt x="99" y="755"/>
                    <a:pt x="99" y="755"/>
                    <a:pt x="99" y="755"/>
                  </a:cubicBezTo>
                  <a:cubicBezTo>
                    <a:pt x="99" y="755"/>
                    <a:pt x="99" y="755"/>
                    <a:pt x="99" y="756"/>
                  </a:cubicBezTo>
                  <a:cubicBezTo>
                    <a:pt x="96" y="755"/>
                    <a:pt x="96" y="755"/>
                    <a:pt x="96" y="755"/>
                  </a:cubicBezTo>
                  <a:cubicBezTo>
                    <a:pt x="102" y="750"/>
                    <a:pt x="102" y="750"/>
                    <a:pt x="102" y="750"/>
                  </a:cubicBezTo>
                  <a:cubicBezTo>
                    <a:pt x="101" y="749"/>
                    <a:pt x="101" y="749"/>
                    <a:pt x="101" y="749"/>
                  </a:cubicBezTo>
                  <a:cubicBezTo>
                    <a:pt x="105" y="745"/>
                    <a:pt x="105" y="745"/>
                    <a:pt x="105" y="745"/>
                  </a:cubicBezTo>
                  <a:cubicBezTo>
                    <a:pt x="103" y="744"/>
                    <a:pt x="103" y="744"/>
                    <a:pt x="103" y="744"/>
                  </a:cubicBezTo>
                  <a:cubicBezTo>
                    <a:pt x="104" y="747"/>
                    <a:pt x="99" y="743"/>
                    <a:pt x="99" y="749"/>
                  </a:cubicBezTo>
                  <a:cubicBezTo>
                    <a:pt x="98" y="750"/>
                    <a:pt x="98" y="750"/>
                    <a:pt x="98" y="750"/>
                  </a:cubicBezTo>
                  <a:cubicBezTo>
                    <a:pt x="96" y="748"/>
                    <a:pt x="96" y="748"/>
                    <a:pt x="96" y="748"/>
                  </a:cubicBezTo>
                  <a:cubicBezTo>
                    <a:pt x="91" y="750"/>
                    <a:pt x="91" y="750"/>
                    <a:pt x="91" y="750"/>
                  </a:cubicBezTo>
                  <a:cubicBezTo>
                    <a:pt x="86" y="745"/>
                    <a:pt x="86" y="745"/>
                    <a:pt x="86" y="745"/>
                  </a:cubicBezTo>
                  <a:cubicBezTo>
                    <a:pt x="89" y="740"/>
                    <a:pt x="89" y="740"/>
                    <a:pt x="89" y="740"/>
                  </a:cubicBezTo>
                  <a:cubicBezTo>
                    <a:pt x="85" y="737"/>
                    <a:pt x="85" y="737"/>
                    <a:pt x="85" y="737"/>
                  </a:cubicBezTo>
                  <a:cubicBezTo>
                    <a:pt x="91" y="735"/>
                    <a:pt x="91" y="735"/>
                    <a:pt x="91" y="735"/>
                  </a:cubicBezTo>
                  <a:cubicBezTo>
                    <a:pt x="89" y="733"/>
                    <a:pt x="89" y="733"/>
                    <a:pt x="89" y="733"/>
                  </a:cubicBezTo>
                  <a:cubicBezTo>
                    <a:pt x="92" y="733"/>
                    <a:pt x="92" y="733"/>
                    <a:pt x="92" y="733"/>
                  </a:cubicBezTo>
                  <a:cubicBezTo>
                    <a:pt x="91" y="729"/>
                    <a:pt x="91" y="729"/>
                    <a:pt x="91" y="729"/>
                  </a:cubicBezTo>
                  <a:cubicBezTo>
                    <a:pt x="95" y="726"/>
                    <a:pt x="95" y="726"/>
                    <a:pt x="95" y="726"/>
                  </a:cubicBezTo>
                  <a:cubicBezTo>
                    <a:pt x="94" y="728"/>
                    <a:pt x="99" y="720"/>
                    <a:pt x="89" y="725"/>
                  </a:cubicBezTo>
                  <a:cubicBezTo>
                    <a:pt x="85" y="726"/>
                    <a:pt x="85" y="726"/>
                    <a:pt x="85" y="726"/>
                  </a:cubicBezTo>
                  <a:cubicBezTo>
                    <a:pt x="81" y="730"/>
                    <a:pt x="81" y="730"/>
                    <a:pt x="81" y="730"/>
                  </a:cubicBezTo>
                  <a:cubicBezTo>
                    <a:pt x="78" y="731"/>
                    <a:pt x="78" y="731"/>
                    <a:pt x="78" y="731"/>
                  </a:cubicBezTo>
                  <a:cubicBezTo>
                    <a:pt x="81" y="728"/>
                    <a:pt x="81" y="728"/>
                    <a:pt x="81" y="728"/>
                  </a:cubicBezTo>
                  <a:cubicBezTo>
                    <a:pt x="81" y="726"/>
                    <a:pt x="81" y="726"/>
                    <a:pt x="81" y="726"/>
                  </a:cubicBezTo>
                  <a:cubicBezTo>
                    <a:pt x="81" y="723"/>
                    <a:pt x="82" y="729"/>
                    <a:pt x="81" y="723"/>
                  </a:cubicBezTo>
                  <a:cubicBezTo>
                    <a:pt x="83" y="724"/>
                    <a:pt x="73" y="727"/>
                    <a:pt x="85" y="723"/>
                  </a:cubicBezTo>
                  <a:cubicBezTo>
                    <a:pt x="87" y="722"/>
                    <a:pt x="87" y="722"/>
                    <a:pt x="87" y="722"/>
                  </a:cubicBezTo>
                  <a:cubicBezTo>
                    <a:pt x="87" y="717"/>
                    <a:pt x="87" y="717"/>
                    <a:pt x="87" y="717"/>
                  </a:cubicBezTo>
                  <a:cubicBezTo>
                    <a:pt x="86" y="717"/>
                    <a:pt x="86" y="717"/>
                    <a:pt x="86" y="717"/>
                  </a:cubicBezTo>
                  <a:cubicBezTo>
                    <a:pt x="78" y="723"/>
                    <a:pt x="78" y="723"/>
                    <a:pt x="78" y="723"/>
                  </a:cubicBezTo>
                  <a:cubicBezTo>
                    <a:pt x="77" y="723"/>
                    <a:pt x="77" y="723"/>
                    <a:pt x="77" y="723"/>
                  </a:cubicBezTo>
                  <a:cubicBezTo>
                    <a:pt x="77" y="722"/>
                    <a:pt x="77" y="722"/>
                    <a:pt x="77" y="722"/>
                  </a:cubicBezTo>
                  <a:cubicBezTo>
                    <a:pt x="79" y="721"/>
                    <a:pt x="79" y="721"/>
                    <a:pt x="79" y="721"/>
                  </a:cubicBezTo>
                  <a:cubicBezTo>
                    <a:pt x="81" y="717"/>
                    <a:pt x="81" y="717"/>
                    <a:pt x="81" y="717"/>
                  </a:cubicBezTo>
                  <a:cubicBezTo>
                    <a:pt x="84" y="715"/>
                    <a:pt x="84" y="715"/>
                    <a:pt x="84" y="715"/>
                  </a:cubicBezTo>
                  <a:cubicBezTo>
                    <a:pt x="82" y="710"/>
                    <a:pt x="82" y="710"/>
                    <a:pt x="82" y="710"/>
                  </a:cubicBezTo>
                  <a:cubicBezTo>
                    <a:pt x="84" y="707"/>
                    <a:pt x="84" y="707"/>
                    <a:pt x="84" y="707"/>
                  </a:cubicBezTo>
                  <a:cubicBezTo>
                    <a:pt x="84" y="707"/>
                    <a:pt x="81" y="708"/>
                    <a:pt x="85" y="708"/>
                  </a:cubicBezTo>
                  <a:cubicBezTo>
                    <a:pt x="86" y="707"/>
                    <a:pt x="86" y="707"/>
                    <a:pt x="86" y="707"/>
                  </a:cubicBezTo>
                  <a:cubicBezTo>
                    <a:pt x="84" y="706"/>
                    <a:pt x="84" y="706"/>
                    <a:pt x="84" y="706"/>
                  </a:cubicBezTo>
                  <a:cubicBezTo>
                    <a:pt x="83" y="704"/>
                    <a:pt x="83" y="704"/>
                    <a:pt x="83" y="704"/>
                  </a:cubicBezTo>
                  <a:cubicBezTo>
                    <a:pt x="77" y="708"/>
                    <a:pt x="77" y="708"/>
                    <a:pt x="77" y="708"/>
                  </a:cubicBezTo>
                  <a:cubicBezTo>
                    <a:pt x="79" y="711"/>
                    <a:pt x="73" y="708"/>
                    <a:pt x="73" y="715"/>
                  </a:cubicBezTo>
                  <a:cubicBezTo>
                    <a:pt x="71" y="715"/>
                    <a:pt x="71" y="715"/>
                    <a:pt x="71" y="715"/>
                  </a:cubicBezTo>
                  <a:cubicBezTo>
                    <a:pt x="73" y="719"/>
                    <a:pt x="73" y="719"/>
                    <a:pt x="73" y="719"/>
                  </a:cubicBezTo>
                  <a:cubicBezTo>
                    <a:pt x="72" y="723"/>
                    <a:pt x="72" y="723"/>
                    <a:pt x="72" y="723"/>
                  </a:cubicBezTo>
                  <a:cubicBezTo>
                    <a:pt x="74" y="723"/>
                    <a:pt x="74" y="723"/>
                    <a:pt x="74" y="723"/>
                  </a:cubicBezTo>
                  <a:cubicBezTo>
                    <a:pt x="71" y="728"/>
                    <a:pt x="82" y="720"/>
                    <a:pt x="70" y="725"/>
                  </a:cubicBezTo>
                  <a:cubicBezTo>
                    <a:pt x="70" y="726"/>
                    <a:pt x="70" y="726"/>
                    <a:pt x="70" y="726"/>
                  </a:cubicBezTo>
                  <a:cubicBezTo>
                    <a:pt x="69" y="725"/>
                    <a:pt x="77" y="727"/>
                    <a:pt x="68" y="725"/>
                  </a:cubicBezTo>
                  <a:cubicBezTo>
                    <a:pt x="71" y="721"/>
                    <a:pt x="71" y="721"/>
                    <a:pt x="71" y="721"/>
                  </a:cubicBezTo>
                  <a:cubicBezTo>
                    <a:pt x="70" y="720"/>
                    <a:pt x="70" y="720"/>
                    <a:pt x="70" y="720"/>
                  </a:cubicBezTo>
                  <a:cubicBezTo>
                    <a:pt x="67" y="723"/>
                    <a:pt x="67" y="723"/>
                    <a:pt x="67" y="723"/>
                  </a:cubicBezTo>
                  <a:cubicBezTo>
                    <a:pt x="67" y="717"/>
                    <a:pt x="67" y="717"/>
                    <a:pt x="67" y="717"/>
                  </a:cubicBezTo>
                  <a:cubicBezTo>
                    <a:pt x="70" y="716"/>
                    <a:pt x="70" y="716"/>
                    <a:pt x="70" y="716"/>
                  </a:cubicBezTo>
                  <a:cubicBezTo>
                    <a:pt x="69" y="714"/>
                    <a:pt x="69" y="714"/>
                    <a:pt x="69" y="714"/>
                  </a:cubicBezTo>
                  <a:cubicBezTo>
                    <a:pt x="69" y="710"/>
                    <a:pt x="69" y="710"/>
                    <a:pt x="69" y="710"/>
                  </a:cubicBezTo>
                  <a:cubicBezTo>
                    <a:pt x="59" y="714"/>
                    <a:pt x="59" y="714"/>
                    <a:pt x="59" y="714"/>
                  </a:cubicBezTo>
                  <a:cubicBezTo>
                    <a:pt x="54" y="718"/>
                    <a:pt x="54" y="718"/>
                    <a:pt x="54" y="718"/>
                  </a:cubicBezTo>
                  <a:cubicBezTo>
                    <a:pt x="53" y="718"/>
                    <a:pt x="53" y="718"/>
                    <a:pt x="53" y="718"/>
                  </a:cubicBezTo>
                  <a:cubicBezTo>
                    <a:pt x="52" y="719"/>
                    <a:pt x="52" y="719"/>
                    <a:pt x="52" y="719"/>
                  </a:cubicBezTo>
                  <a:cubicBezTo>
                    <a:pt x="52" y="721"/>
                    <a:pt x="52" y="721"/>
                    <a:pt x="52" y="721"/>
                  </a:cubicBezTo>
                  <a:cubicBezTo>
                    <a:pt x="53" y="722"/>
                    <a:pt x="53" y="722"/>
                    <a:pt x="53" y="722"/>
                  </a:cubicBezTo>
                  <a:cubicBezTo>
                    <a:pt x="54" y="721"/>
                    <a:pt x="56" y="721"/>
                    <a:pt x="58" y="721"/>
                  </a:cubicBezTo>
                  <a:cubicBezTo>
                    <a:pt x="52" y="724"/>
                    <a:pt x="52" y="724"/>
                    <a:pt x="52" y="724"/>
                  </a:cubicBezTo>
                  <a:cubicBezTo>
                    <a:pt x="52" y="723"/>
                    <a:pt x="52" y="723"/>
                    <a:pt x="52" y="723"/>
                  </a:cubicBezTo>
                  <a:cubicBezTo>
                    <a:pt x="45" y="725"/>
                    <a:pt x="45" y="725"/>
                    <a:pt x="45" y="725"/>
                  </a:cubicBezTo>
                  <a:cubicBezTo>
                    <a:pt x="47" y="721"/>
                    <a:pt x="47" y="721"/>
                    <a:pt x="47" y="721"/>
                  </a:cubicBezTo>
                  <a:cubicBezTo>
                    <a:pt x="49" y="719"/>
                    <a:pt x="49" y="719"/>
                    <a:pt x="49" y="719"/>
                  </a:cubicBezTo>
                  <a:cubicBezTo>
                    <a:pt x="47" y="718"/>
                    <a:pt x="47" y="718"/>
                    <a:pt x="47" y="718"/>
                  </a:cubicBezTo>
                  <a:cubicBezTo>
                    <a:pt x="51" y="713"/>
                    <a:pt x="51" y="713"/>
                    <a:pt x="51" y="713"/>
                  </a:cubicBezTo>
                  <a:cubicBezTo>
                    <a:pt x="54" y="712"/>
                    <a:pt x="49" y="718"/>
                    <a:pt x="47" y="710"/>
                  </a:cubicBezTo>
                  <a:cubicBezTo>
                    <a:pt x="49" y="709"/>
                    <a:pt x="49" y="709"/>
                    <a:pt x="49" y="709"/>
                  </a:cubicBezTo>
                  <a:cubicBezTo>
                    <a:pt x="49" y="708"/>
                    <a:pt x="49" y="708"/>
                    <a:pt x="49" y="708"/>
                  </a:cubicBezTo>
                  <a:cubicBezTo>
                    <a:pt x="44" y="704"/>
                    <a:pt x="48" y="715"/>
                    <a:pt x="44" y="705"/>
                  </a:cubicBezTo>
                  <a:cubicBezTo>
                    <a:pt x="49" y="705"/>
                    <a:pt x="49" y="705"/>
                    <a:pt x="49" y="705"/>
                  </a:cubicBezTo>
                  <a:cubicBezTo>
                    <a:pt x="49" y="703"/>
                    <a:pt x="49" y="703"/>
                    <a:pt x="49" y="703"/>
                  </a:cubicBezTo>
                  <a:cubicBezTo>
                    <a:pt x="47" y="701"/>
                    <a:pt x="42" y="711"/>
                    <a:pt x="47" y="699"/>
                  </a:cubicBezTo>
                  <a:cubicBezTo>
                    <a:pt x="50" y="695"/>
                    <a:pt x="50" y="695"/>
                    <a:pt x="50" y="695"/>
                  </a:cubicBezTo>
                  <a:cubicBezTo>
                    <a:pt x="49" y="697"/>
                    <a:pt x="48" y="697"/>
                    <a:pt x="47" y="691"/>
                  </a:cubicBezTo>
                  <a:cubicBezTo>
                    <a:pt x="49" y="690"/>
                    <a:pt x="49" y="690"/>
                    <a:pt x="49" y="690"/>
                  </a:cubicBezTo>
                  <a:cubicBezTo>
                    <a:pt x="44" y="689"/>
                    <a:pt x="44" y="689"/>
                    <a:pt x="44" y="689"/>
                  </a:cubicBezTo>
                  <a:cubicBezTo>
                    <a:pt x="50" y="688"/>
                    <a:pt x="50" y="688"/>
                    <a:pt x="50" y="688"/>
                  </a:cubicBezTo>
                  <a:cubicBezTo>
                    <a:pt x="51" y="688"/>
                    <a:pt x="51" y="688"/>
                    <a:pt x="51" y="688"/>
                  </a:cubicBezTo>
                  <a:cubicBezTo>
                    <a:pt x="50" y="686"/>
                    <a:pt x="50" y="686"/>
                    <a:pt x="50" y="686"/>
                  </a:cubicBezTo>
                  <a:cubicBezTo>
                    <a:pt x="50" y="686"/>
                    <a:pt x="48" y="689"/>
                    <a:pt x="50" y="685"/>
                  </a:cubicBezTo>
                  <a:cubicBezTo>
                    <a:pt x="47" y="685"/>
                    <a:pt x="47" y="685"/>
                    <a:pt x="47" y="685"/>
                  </a:cubicBezTo>
                  <a:cubicBezTo>
                    <a:pt x="49" y="683"/>
                    <a:pt x="49" y="683"/>
                    <a:pt x="49" y="683"/>
                  </a:cubicBezTo>
                  <a:cubicBezTo>
                    <a:pt x="51" y="684"/>
                    <a:pt x="51" y="684"/>
                    <a:pt x="51" y="684"/>
                  </a:cubicBezTo>
                  <a:cubicBezTo>
                    <a:pt x="59" y="678"/>
                    <a:pt x="59" y="678"/>
                    <a:pt x="59" y="678"/>
                  </a:cubicBezTo>
                  <a:cubicBezTo>
                    <a:pt x="51" y="677"/>
                    <a:pt x="51" y="677"/>
                    <a:pt x="51" y="677"/>
                  </a:cubicBezTo>
                  <a:cubicBezTo>
                    <a:pt x="51" y="676"/>
                    <a:pt x="51" y="676"/>
                    <a:pt x="51" y="676"/>
                  </a:cubicBezTo>
                  <a:cubicBezTo>
                    <a:pt x="55" y="676"/>
                    <a:pt x="55" y="676"/>
                    <a:pt x="55" y="676"/>
                  </a:cubicBezTo>
                  <a:cubicBezTo>
                    <a:pt x="55" y="670"/>
                    <a:pt x="55" y="670"/>
                    <a:pt x="55" y="670"/>
                  </a:cubicBezTo>
                  <a:cubicBezTo>
                    <a:pt x="59" y="669"/>
                    <a:pt x="59" y="669"/>
                    <a:pt x="59" y="669"/>
                  </a:cubicBezTo>
                  <a:cubicBezTo>
                    <a:pt x="59" y="668"/>
                    <a:pt x="60" y="671"/>
                    <a:pt x="59" y="667"/>
                  </a:cubicBezTo>
                  <a:cubicBezTo>
                    <a:pt x="49" y="668"/>
                    <a:pt x="49" y="668"/>
                    <a:pt x="49" y="668"/>
                  </a:cubicBezTo>
                  <a:cubicBezTo>
                    <a:pt x="49" y="671"/>
                    <a:pt x="46" y="670"/>
                    <a:pt x="45" y="670"/>
                  </a:cubicBezTo>
                  <a:cubicBezTo>
                    <a:pt x="43" y="672"/>
                    <a:pt x="43" y="672"/>
                    <a:pt x="43" y="672"/>
                  </a:cubicBezTo>
                  <a:cubicBezTo>
                    <a:pt x="38" y="671"/>
                    <a:pt x="38" y="671"/>
                    <a:pt x="38" y="671"/>
                  </a:cubicBezTo>
                  <a:cubicBezTo>
                    <a:pt x="34" y="675"/>
                    <a:pt x="34" y="675"/>
                    <a:pt x="34" y="675"/>
                  </a:cubicBezTo>
                  <a:cubicBezTo>
                    <a:pt x="33" y="674"/>
                    <a:pt x="33" y="674"/>
                    <a:pt x="33" y="674"/>
                  </a:cubicBezTo>
                  <a:cubicBezTo>
                    <a:pt x="31" y="677"/>
                    <a:pt x="31" y="677"/>
                    <a:pt x="31" y="677"/>
                  </a:cubicBezTo>
                  <a:cubicBezTo>
                    <a:pt x="23" y="680"/>
                    <a:pt x="23" y="680"/>
                    <a:pt x="23" y="680"/>
                  </a:cubicBezTo>
                  <a:cubicBezTo>
                    <a:pt x="22" y="682"/>
                    <a:pt x="38" y="669"/>
                    <a:pt x="19" y="685"/>
                  </a:cubicBezTo>
                  <a:cubicBezTo>
                    <a:pt x="18" y="682"/>
                    <a:pt x="18" y="682"/>
                    <a:pt x="18" y="682"/>
                  </a:cubicBezTo>
                  <a:cubicBezTo>
                    <a:pt x="19" y="680"/>
                    <a:pt x="19" y="680"/>
                    <a:pt x="19" y="680"/>
                  </a:cubicBezTo>
                  <a:cubicBezTo>
                    <a:pt x="17" y="680"/>
                    <a:pt x="17" y="680"/>
                    <a:pt x="17" y="680"/>
                  </a:cubicBezTo>
                  <a:cubicBezTo>
                    <a:pt x="18" y="679"/>
                    <a:pt x="22" y="676"/>
                    <a:pt x="23" y="678"/>
                  </a:cubicBezTo>
                  <a:cubicBezTo>
                    <a:pt x="30" y="676"/>
                    <a:pt x="30" y="676"/>
                    <a:pt x="30" y="676"/>
                  </a:cubicBezTo>
                  <a:cubicBezTo>
                    <a:pt x="27" y="673"/>
                    <a:pt x="27" y="673"/>
                    <a:pt x="27" y="673"/>
                  </a:cubicBezTo>
                  <a:cubicBezTo>
                    <a:pt x="27" y="667"/>
                    <a:pt x="27" y="667"/>
                    <a:pt x="27" y="667"/>
                  </a:cubicBezTo>
                  <a:cubicBezTo>
                    <a:pt x="31" y="667"/>
                    <a:pt x="31" y="667"/>
                    <a:pt x="31" y="667"/>
                  </a:cubicBezTo>
                  <a:cubicBezTo>
                    <a:pt x="32" y="666"/>
                    <a:pt x="32" y="666"/>
                    <a:pt x="32" y="666"/>
                  </a:cubicBezTo>
                  <a:cubicBezTo>
                    <a:pt x="32" y="664"/>
                    <a:pt x="32" y="664"/>
                    <a:pt x="32" y="664"/>
                  </a:cubicBezTo>
                  <a:cubicBezTo>
                    <a:pt x="29" y="663"/>
                    <a:pt x="45" y="656"/>
                    <a:pt x="25" y="664"/>
                  </a:cubicBezTo>
                  <a:cubicBezTo>
                    <a:pt x="25" y="666"/>
                    <a:pt x="25" y="666"/>
                    <a:pt x="25" y="666"/>
                  </a:cubicBezTo>
                  <a:cubicBezTo>
                    <a:pt x="24" y="666"/>
                    <a:pt x="24" y="666"/>
                    <a:pt x="24" y="666"/>
                  </a:cubicBezTo>
                  <a:cubicBezTo>
                    <a:pt x="25" y="662"/>
                    <a:pt x="25" y="662"/>
                    <a:pt x="25" y="662"/>
                  </a:cubicBezTo>
                  <a:cubicBezTo>
                    <a:pt x="33" y="661"/>
                    <a:pt x="33" y="661"/>
                    <a:pt x="33" y="661"/>
                  </a:cubicBezTo>
                  <a:cubicBezTo>
                    <a:pt x="34" y="660"/>
                    <a:pt x="34" y="660"/>
                    <a:pt x="34" y="660"/>
                  </a:cubicBezTo>
                  <a:cubicBezTo>
                    <a:pt x="34" y="657"/>
                    <a:pt x="34" y="657"/>
                    <a:pt x="34" y="657"/>
                  </a:cubicBezTo>
                  <a:cubicBezTo>
                    <a:pt x="35" y="655"/>
                    <a:pt x="39" y="658"/>
                    <a:pt x="37" y="653"/>
                  </a:cubicBezTo>
                  <a:cubicBezTo>
                    <a:pt x="37" y="652"/>
                    <a:pt x="37" y="652"/>
                    <a:pt x="37" y="652"/>
                  </a:cubicBezTo>
                  <a:cubicBezTo>
                    <a:pt x="33" y="652"/>
                    <a:pt x="33" y="652"/>
                    <a:pt x="33" y="652"/>
                  </a:cubicBezTo>
                  <a:cubicBezTo>
                    <a:pt x="38" y="648"/>
                    <a:pt x="38" y="648"/>
                    <a:pt x="38" y="648"/>
                  </a:cubicBezTo>
                  <a:cubicBezTo>
                    <a:pt x="37" y="647"/>
                    <a:pt x="37" y="647"/>
                    <a:pt x="37" y="647"/>
                  </a:cubicBezTo>
                  <a:cubicBezTo>
                    <a:pt x="39" y="645"/>
                    <a:pt x="39" y="645"/>
                    <a:pt x="39" y="645"/>
                  </a:cubicBezTo>
                  <a:cubicBezTo>
                    <a:pt x="39" y="644"/>
                    <a:pt x="32" y="654"/>
                    <a:pt x="39" y="641"/>
                  </a:cubicBezTo>
                  <a:cubicBezTo>
                    <a:pt x="39" y="636"/>
                    <a:pt x="39" y="636"/>
                    <a:pt x="39" y="636"/>
                  </a:cubicBezTo>
                  <a:cubicBezTo>
                    <a:pt x="33" y="637"/>
                    <a:pt x="33" y="637"/>
                    <a:pt x="33" y="637"/>
                  </a:cubicBezTo>
                  <a:cubicBezTo>
                    <a:pt x="36" y="641"/>
                    <a:pt x="36" y="641"/>
                    <a:pt x="36" y="641"/>
                  </a:cubicBezTo>
                  <a:cubicBezTo>
                    <a:pt x="35" y="642"/>
                    <a:pt x="35" y="642"/>
                    <a:pt x="35" y="642"/>
                  </a:cubicBezTo>
                  <a:cubicBezTo>
                    <a:pt x="30" y="640"/>
                    <a:pt x="30" y="640"/>
                    <a:pt x="30" y="640"/>
                  </a:cubicBezTo>
                  <a:cubicBezTo>
                    <a:pt x="29" y="641"/>
                    <a:pt x="29" y="641"/>
                    <a:pt x="29" y="641"/>
                  </a:cubicBezTo>
                  <a:cubicBezTo>
                    <a:pt x="29" y="638"/>
                    <a:pt x="29" y="638"/>
                    <a:pt x="29" y="638"/>
                  </a:cubicBezTo>
                  <a:cubicBezTo>
                    <a:pt x="30" y="638"/>
                    <a:pt x="30" y="642"/>
                    <a:pt x="31" y="637"/>
                  </a:cubicBezTo>
                  <a:cubicBezTo>
                    <a:pt x="25" y="635"/>
                    <a:pt x="25" y="635"/>
                    <a:pt x="25" y="635"/>
                  </a:cubicBezTo>
                  <a:cubicBezTo>
                    <a:pt x="25" y="636"/>
                    <a:pt x="25" y="636"/>
                    <a:pt x="25" y="636"/>
                  </a:cubicBezTo>
                  <a:cubicBezTo>
                    <a:pt x="28" y="636"/>
                    <a:pt x="24" y="630"/>
                    <a:pt x="23" y="640"/>
                  </a:cubicBezTo>
                  <a:cubicBezTo>
                    <a:pt x="19" y="641"/>
                    <a:pt x="19" y="641"/>
                    <a:pt x="19" y="641"/>
                  </a:cubicBezTo>
                  <a:cubicBezTo>
                    <a:pt x="22" y="642"/>
                    <a:pt x="22" y="642"/>
                    <a:pt x="22" y="642"/>
                  </a:cubicBezTo>
                  <a:cubicBezTo>
                    <a:pt x="20" y="649"/>
                    <a:pt x="20" y="649"/>
                    <a:pt x="20" y="649"/>
                  </a:cubicBezTo>
                  <a:cubicBezTo>
                    <a:pt x="24" y="648"/>
                    <a:pt x="14" y="646"/>
                    <a:pt x="24" y="648"/>
                  </a:cubicBezTo>
                  <a:cubicBezTo>
                    <a:pt x="20" y="652"/>
                    <a:pt x="27" y="645"/>
                    <a:pt x="20" y="649"/>
                  </a:cubicBezTo>
                  <a:cubicBezTo>
                    <a:pt x="19" y="651"/>
                    <a:pt x="19" y="651"/>
                    <a:pt x="19" y="651"/>
                  </a:cubicBezTo>
                  <a:cubicBezTo>
                    <a:pt x="15" y="655"/>
                    <a:pt x="15" y="655"/>
                    <a:pt x="15" y="655"/>
                  </a:cubicBezTo>
                  <a:cubicBezTo>
                    <a:pt x="15" y="657"/>
                    <a:pt x="15" y="657"/>
                    <a:pt x="15" y="657"/>
                  </a:cubicBezTo>
                  <a:cubicBezTo>
                    <a:pt x="13" y="658"/>
                    <a:pt x="13" y="658"/>
                    <a:pt x="13" y="658"/>
                  </a:cubicBezTo>
                  <a:cubicBezTo>
                    <a:pt x="13" y="659"/>
                    <a:pt x="13" y="659"/>
                    <a:pt x="13" y="659"/>
                  </a:cubicBezTo>
                  <a:cubicBezTo>
                    <a:pt x="11" y="661"/>
                    <a:pt x="11" y="661"/>
                    <a:pt x="11" y="661"/>
                  </a:cubicBezTo>
                  <a:cubicBezTo>
                    <a:pt x="9" y="660"/>
                    <a:pt x="9" y="660"/>
                    <a:pt x="9" y="660"/>
                  </a:cubicBezTo>
                  <a:cubicBezTo>
                    <a:pt x="8" y="659"/>
                    <a:pt x="8" y="659"/>
                    <a:pt x="8" y="659"/>
                  </a:cubicBezTo>
                  <a:cubicBezTo>
                    <a:pt x="8" y="658"/>
                    <a:pt x="8" y="658"/>
                    <a:pt x="8" y="658"/>
                  </a:cubicBezTo>
                  <a:cubicBezTo>
                    <a:pt x="10" y="657"/>
                    <a:pt x="10" y="657"/>
                    <a:pt x="10" y="657"/>
                  </a:cubicBezTo>
                  <a:cubicBezTo>
                    <a:pt x="5" y="654"/>
                    <a:pt x="5" y="654"/>
                    <a:pt x="5" y="654"/>
                  </a:cubicBezTo>
                  <a:cubicBezTo>
                    <a:pt x="4" y="651"/>
                    <a:pt x="4" y="651"/>
                    <a:pt x="4" y="651"/>
                  </a:cubicBezTo>
                  <a:cubicBezTo>
                    <a:pt x="9" y="652"/>
                    <a:pt x="2" y="646"/>
                    <a:pt x="9" y="650"/>
                  </a:cubicBezTo>
                  <a:cubicBezTo>
                    <a:pt x="14" y="650"/>
                    <a:pt x="14" y="650"/>
                    <a:pt x="14" y="650"/>
                  </a:cubicBezTo>
                  <a:cubicBezTo>
                    <a:pt x="14" y="645"/>
                    <a:pt x="14" y="645"/>
                    <a:pt x="14" y="645"/>
                  </a:cubicBezTo>
                  <a:cubicBezTo>
                    <a:pt x="16" y="642"/>
                    <a:pt x="16" y="642"/>
                    <a:pt x="16" y="642"/>
                  </a:cubicBezTo>
                  <a:cubicBezTo>
                    <a:pt x="11" y="638"/>
                    <a:pt x="11" y="638"/>
                    <a:pt x="11" y="638"/>
                  </a:cubicBezTo>
                  <a:cubicBezTo>
                    <a:pt x="15" y="635"/>
                    <a:pt x="15" y="635"/>
                    <a:pt x="15" y="635"/>
                  </a:cubicBezTo>
                  <a:cubicBezTo>
                    <a:pt x="16" y="637"/>
                    <a:pt x="16" y="637"/>
                    <a:pt x="16" y="637"/>
                  </a:cubicBezTo>
                  <a:cubicBezTo>
                    <a:pt x="23" y="633"/>
                    <a:pt x="23" y="633"/>
                    <a:pt x="23" y="633"/>
                  </a:cubicBezTo>
                  <a:cubicBezTo>
                    <a:pt x="23" y="633"/>
                    <a:pt x="23" y="633"/>
                    <a:pt x="23" y="633"/>
                  </a:cubicBezTo>
                  <a:cubicBezTo>
                    <a:pt x="23" y="630"/>
                    <a:pt x="23" y="630"/>
                    <a:pt x="23" y="630"/>
                  </a:cubicBezTo>
                  <a:cubicBezTo>
                    <a:pt x="24" y="630"/>
                    <a:pt x="24" y="628"/>
                    <a:pt x="25" y="631"/>
                  </a:cubicBezTo>
                  <a:cubicBezTo>
                    <a:pt x="27" y="628"/>
                    <a:pt x="27" y="628"/>
                    <a:pt x="27" y="628"/>
                  </a:cubicBezTo>
                  <a:cubicBezTo>
                    <a:pt x="28" y="628"/>
                    <a:pt x="28" y="628"/>
                    <a:pt x="28" y="628"/>
                  </a:cubicBezTo>
                  <a:cubicBezTo>
                    <a:pt x="28" y="626"/>
                    <a:pt x="28" y="626"/>
                    <a:pt x="28" y="626"/>
                  </a:cubicBezTo>
                  <a:cubicBezTo>
                    <a:pt x="23" y="627"/>
                    <a:pt x="23" y="627"/>
                    <a:pt x="23" y="627"/>
                  </a:cubicBezTo>
                  <a:cubicBezTo>
                    <a:pt x="22" y="628"/>
                    <a:pt x="22" y="628"/>
                    <a:pt x="22" y="628"/>
                  </a:cubicBezTo>
                  <a:cubicBezTo>
                    <a:pt x="19" y="628"/>
                    <a:pt x="19" y="628"/>
                    <a:pt x="19" y="628"/>
                  </a:cubicBezTo>
                  <a:cubicBezTo>
                    <a:pt x="15" y="634"/>
                    <a:pt x="15" y="634"/>
                    <a:pt x="15" y="634"/>
                  </a:cubicBezTo>
                  <a:cubicBezTo>
                    <a:pt x="8" y="635"/>
                    <a:pt x="8" y="635"/>
                    <a:pt x="8" y="635"/>
                  </a:cubicBezTo>
                  <a:cubicBezTo>
                    <a:pt x="11" y="633"/>
                    <a:pt x="17" y="640"/>
                    <a:pt x="15" y="627"/>
                  </a:cubicBezTo>
                  <a:cubicBezTo>
                    <a:pt x="23" y="625"/>
                    <a:pt x="23" y="625"/>
                    <a:pt x="23" y="625"/>
                  </a:cubicBezTo>
                  <a:cubicBezTo>
                    <a:pt x="28" y="621"/>
                    <a:pt x="28" y="621"/>
                    <a:pt x="28" y="621"/>
                  </a:cubicBezTo>
                  <a:cubicBezTo>
                    <a:pt x="31" y="621"/>
                    <a:pt x="31" y="621"/>
                    <a:pt x="31" y="621"/>
                  </a:cubicBezTo>
                  <a:cubicBezTo>
                    <a:pt x="30" y="620"/>
                    <a:pt x="35" y="621"/>
                    <a:pt x="31" y="618"/>
                  </a:cubicBezTo>
                  <a:cubicBezTo>
                    <a:pt x="29" y="617"/>
                    <a:pt x="29" y="617"/>
                    <a:pt x="29" y="617"/>
                  </a:cubicBezTo>
                  <a:cubicBezTo>
                    <a:pt x="27" y="617"/>
                    <a:pt x="38" y="614"/>
                    <a:pt x="25" y="618"/>
                  </a:cubicBezTo>
                  <a:cubicBezTo>
                    <a:pt x="30" y="615"/>
                    <a:pt x="30" y="615"/>
                    <a:pt x="30" y="615"/>
                  </a:cubicBezTo>
                  <a:cubicBezTo>
                    <a:pt x="31" y="615"/>
                    <a:pt x="31" y="616"/>
                    <a:pt x="32" y="615"/>
                  </a:cubicBezTo>
                  <a:cubicBezTo>
                    <a:pt x="32" y="614"/>
                    <a:pt x="32" y="614"/>
                    <a:pt x="32" y="614"/>
                  </a:cubicBezTo>
                  <a:cubicBezTo>
                    <a:pt x="27" y="612"/>
                    <a:pt x="27" y="612"/>
                    <a:pt x="27" y="612"/>
                  </a:cubicBezTo>
                  <a:cubicBezTo>
                    <a:pt x="32" y="610"/>
                    <a:pt x="32" y="610"/>
                    <a:pt x="32" y="610"/>
                  </a:cubicBezTo>
                  <a:cubicBezTo>
                    <a:pt x="35" y="606"/>
                    <a:pt x="40" y="614"/>
                    <a:pt x="39" y="604"/>
                  </a:cubicBezTo>
                  <a:cubicBezTo>
                    <a:pt x="37" y="600"/>
                    <a:pt x="37" y="600"/>
                    <a:pt x="37" y="600"/>
                  </a:cubicBezTo>
                  <a:cubicBezTo>
                    <a:pt x="40" y="600"/>
                    <a:pt x="40" y="600"/>
                    <a:pt x="40" y="600"/>
                  </a:cubicBezTo>
                  <a:cubicBezTo>
                    <a:pt x="39" y="598"/>
                    <a:pt x="39" y="598"/>
                    <a:pt x="39" y="598"/>
                  </a:cubicBezTo>
                  <a:cubicBezTo>
                    <a:pt x="41" y="598"/>
                    <a:pt x="41" y="598"/>
                    <a:pt x="41" y="598"/>
                  </a:cubicBezTo>
                  <a:cubicBezTo>
                    <a:pt x="42" y="600"/>
                    <a:pt x="42" y="600"/>
                    <a:pt x="42" y="600"/>
                  </a:cubicBezTo>
                  <a:cubicBezTo>
                    <a:pt x="43" y="600"/>
                    <a:pt x="43" y="600"/>
                    <a:pt x="43" y="600"/>
                  </a:cubicBezTo>
                  <a:cubicBezTo>
                    <a:pt x="43" y="602"/>
                    <a:pt x="43" y="602"/>
                    <a:pt x="43" y="602"/>
                  </a:cubicBezTo>
                  <a:cubicBezTo>
                    <a:pt x="47" y="602"/>
                    <a:pt x="47" y="602"/>
                    <a:pt x="47" y="602"/>
                  </a:cubicBezTo>
                  <a:cubicBezTo>
                    <a:pt x="39" y="606"/>
                    <a:pt x="39" y="606"/>
                    <a:pt x="39" y="606"/>
                  </a:cubicBezTo>
                  <a:cubicBezTo>
                    <a:pt x="38" y="610"/>
                    <a:pt x="38" y="610"/>
                    <a:pt x="38" y="610"/>
                  </a:cubicBezTo>
                  <a:cubicBezTo>
                    <a:pt x="42" y="610"/>
                    <a:pt x="42" y="610"/>
                    <a:pt x="42" y="610"/>
                  </a:cubicBezTo>
                  <a:cubicBezTo>
                    <a:pt x="47" y="608"/>
                    <a:pt x="47" y="608"/>
                    <a:pt x="47" y="608"/>
                  </a:cubicBezTo>
                  <a:cubicBezTo>
                    <a:pt x="51" y="603"/>
                    <a:pt x="51" y="603"/>
                    <a:pt x="51" y="603"/>
                  </a:cubicBezTo>
                  <a:cubicBezTo>
                    <a:pt x="56" y="600"/>
                    <a:pt x="56" y="600"/>
                    <a:pt x="56" y="600"/>
                  </a:cubicBezTo>
                  <a:cubicBezTo>
                    <a:pt x="60" y="595"/>
                    <a:pt x="60" y="595"/>
                    <a:pt x="60" y="595"/>
                  </a:cubicBezTo>
                  <a:cubicBezTo>
                    <a:pt x="59" y="595"/>
                    <a:pt x="59" y="595"/>
                    <a:pt x="59" y="595"/>
                  </a:cubicBezTo>
                  <a:cubicBezTo>
                    <a:pt x="62" y="595"/>
                    <a:pt x="63" y="592"/>
                    <a:pt x="64" y="594"/>
                  </a:cubicBezTo>
                  <a:cubicBezTo>
                    <a:pt x="66" y="592"/>
                    <a:pt x="66" y="592"/>
                    <a:pt x="66" y="592"/>
                  </a:cubicBezTo>
                  <a:cubicBezTo>
                    <a:pt x="63" y="589"/>
                    <a:pt x="63" y="589"/>
                    <a:pt x="63" y="589"/>
                  </a:cubicBezTo>
                  <a:cubicBezTo>
                    <a:pt x="55" y="591"/>
                    <a:pt x="55" y="591"/>
                    <a:pt x="55" y="591"/>
                  </a:cubicBezTo>
                  <a:cubicBezTo>
                    <a:pt x="56" y="595"/>
                    <a:pt x="56" y="595"/>
                    <a:pt x="56" y="595"/>
                  </a:cubicBezTo>
                  <a:cubicBezTo>
                    <a:pt x="55" y="594"/>
                    <a:pt x="55" y="594"/>
                    <a:pt x="55" y="594"/>
                  </a:cubicBezTo>
                  <a:cubicBezTo>
                    <a:pt x="50" y="597"/>
                    <a:pt x="50" y="597"/>
                    <a:pt x="50" y="597"/>
                  </a:cubicBezTo>
                  <a:cubicBezTo>
                    <a:pt x="47" y="593"/>
                    <a:pt x="62" y="600"/>
                    <a:pt x="45" y="595"/>
                  </a:cubicBezTo>
                  <a:cubicBezTo>
                    <a:pt x="50" y="593"/>
                    <a:pt x="50" y="593"/>
                    <a:pt x="50" y="593"/>
                  </a:cubicBezTo>
                  <a:cubicBezTo>
                    <a:pt x="43" y="594"/>
                    <a:pt x="52" y="586"/>
                    <a:pt x="41" y="588"/>
                  </a:cubicBezTo>
                  <a:cubicBezTo>
                    <a:pt x="42" y="588"/>
                    <a:pt x="47" y="587"/>
                    <a:pt x="41" y="585"/>
                  </a:cubicBezTo>
                  <a:cubicBezTo>
                    <a:pt x="39" y="585"/>
                    <a:pt x="39" y="585"/>
                    <a:pt x="39" y="585"/>
                  </a:cubicBezTo>
                  <a:cubicBezTo>
                    <a:pt x="43" y="581"/>
                    <a:pt x="43" y="581"/>
                    <a:pt x="43" y="581"/>
                  </a:cubicBezTo>
                  <a:cubicBezTo>
                    <a:pt x="44" y="580"/>
                    <a:pt x="45" y="579"/>
                    <a:pt x="45" y="581"/>
                  </a:cubicBezTo>
                  <a:cubicBezTo>
                    <a:pt x="44" y="589"/>
                    <a:pt x="44" y="589"/>
                    <a:pt x="44" y="589"/>
                  </a:cubicBezTo>
                  <a:cubicBezTo>
                    <a:pt x="49" y="591"/>
                    <a:pt x="49" y="591"/>
                    <a:pt x="49" y="591"/>
                  </a:cubicBezTo>
                  <a:cubicBezTo>
                    <a:pt x="49" y="589"/>
                    <a:pt x="49" y="589"/>
                    <a:pt x="49" y="589"/>
                  </a:cubicBezTo>
                  <a:cubicBezTo>
                    <a:pt x="55" y="589"/>
                    <a:pt x="55" y="589"/>
                    <a:pt x="55" y="589"/>
                  </a:cubicBezTo>
                  <a:cubicBezTo>
                    <a:pt x="56" y="590"/>
                    <a:pt x="56" y="590"/>
                    <a:pt x="56" y="590"/>
                  </a:cubicBezTo>
                  <a:cubicBezTo>
                    <a:pt x="56" y="590"/>
                    <a:pt x="59" y="597"/>
                    <a:pt x="57" y="587"/>
                  </a:cubicBezTo>
                  <a:cubicBezTo>
                    <a:pt x="50" y="585"/>
                    <a:pt x="50" y="585"/>
                    <a:pt x="50" y="585"/>
                  </a:cubicBezTo>
                  <a:cubicBezTo>
                    <a:pt x="52" y="582"/>
                    <a:pt x="52" y="582"/>
                    <a:pt x="52" y="582"/>
                  </a:cubicBezTo>
                  <a:cubicBezTo>
                    <a:pt x="51" y="581"/>
                    <a:pt x="51" y="581"/>
                    <a:pt x="51" y="581"/>
                  </a:cubicBezTo>
                  <a:cubicBezTo>
                    <a:pt x="50" y="580"/>
                    <a:pt x="50" y="580"/>
                    <a:pt x="50" y="580"/>
                  </a:cubicBezTo>
                  <a:cubicBezTo>
                    <a:pt x="47" y="580"/>
                    <a:pt x="47" y="580"/>
                    <a:pt x="47" y="580"/>
                  </a:cubicBezTo>
                  <a:cubicBezTo>
                    <a:pt x="45" y="580"/>
                    <a:pt x="45" y="580"/>
                    <a:pt x="45" y="580"/>
                  </a:cubicBezTo>
                  <a:cubicBezTo>
                    <a:pt x="51" y="573"/>
                    <a:pt x="51" y="573"/>
                    <a:pt x="51" y="573"/>
                  </a:cubicBezTo>
                  <a:cubicBezTo>
                    <a:pt x="49" y="571"/>
                    <a:pt x="49" y="571"/>
                    <a:pt x="49" y="571"/>
                  </a:cubicBezTo>
                  <a:cubicBezTo>
                    <a:pt x="49" y="570"/>
                    <a:pt x="57" y="574"/>
                    <a:pt x="43" y="572"/>
                  </a:cubicBezTo>
                  <a:cubicBezTo>
                    <a:pt x="43" y="570"/>
                    <a:pt x="43" y="570"/>
                    <a:pt x="43" y="570"/>
                  </a:cubicBezTo>
                  <a:cubicBezTo>
                    <a:pt x="39" y="569"/>
                    <a:pt x="39" y="569"/>
                    <a:pt x="39" y="569"/>
                  </a:cubicBezTo>
                  <a:cubicBezTo>
                    <a:pt x="37" y="569"/>
                    <a:pt x="37" y="569"/>
                    <a:pt x="37" y="569"/>
                  </a:cubicBezTo>
                  <a:cubicBezTo>
                    <a:pt x="35" y="570"/>
                    <a:pt x="41" y="562"/>
                    <a:pt x="34" y="571"/>
                  </a:cubicBezTo>
                  <a:cubicBezTo>
                    <a:pt x="33" y="570"/>
                    <a:pt x="33" y="570"/>
                    <a:pt x="33" y="570"/>
                  </a:cubicBezTo>
                  <a:cubicBezTo>
                    <a:pt x="39" y="565"/>
                    <a:pt x="39" y="565"/>
                    <a:pt x="39" y="565"/>
                  </a:cubicBezTo>
                  <a:cubicBezTo>
                    <a:pt x="41" y="567"/>
                    <a:pt x="41" y="567"/>
                    <a:pt x="41" y="567"/>
                  </a:cubicBezTo>
                  <a:cubicBezTo>
                    <a:pt x="45" y="567"/>
                    <a:pt x="45" y="567"/>
                    <a:pt x="45" y="567"/>
                  </a:cubicBezTo>
                  <a:cubicBezTo>
                    <a:pt x="49" y="560"/>
                    <a:pt x="49" y="560"/>
                    <a:pt x="49" y="560"/>
                  </a:cubicBezTo>
                  <a:cubicBezTo>
                    <a:pt x="60" y="553"/>
                    <a:pt x="60" y="553"/>
                    <a:pt x="60" y="553"/>
                  </a:cubicBezTo>
                  <a:cubicBezTo>
                    <a:pt x="60" y="553"/>
                    <a:pt x="62" y="552"/>
                    <a:pt x="59" y="552"/>
                  </a:cubicBezTo>
                  <a:cubicBezTo>
                    <a:pt x="56" y="553"/>
                    <a:pt x="56" y="553"/>
                    <a:pt x="56" y="553"/>
                  </a:cubicBezTo>
                  <a:cubicBezTo>
                    <a:pt x="54" y="552"/>
                    <a:pt x="54" y="552"/>
                    <a:pt x="54" y="552"/>
                  </a:cubicBezTo>
                  <a:cubicBezTo>
                    <a:pt x="56" y="550"/>
                    <a:pt x="56" y="550"/>
                    <a:pt x="56" y="550"/>
                  </a:cubicBezTo>
                  <a:cubicBezTo>
                    <a:pt x="53" y="544"/>
                    <a:pt x="53" y="544"/>
                    <a:pt x="53" y="544"/>
                  </a:cubicBezTo>
                  <a:cubicBezTo>
                    <a:pt x="51" y="543"/>
                    <a:pt x="51" y="543"/>
                    <a:pt x="51" y="543"/>
                  </a:cubicBezTo>
                  <a:cubicBezTo>
                    <a:pt x="50" y="544"/>
                    <a:pt x="50" y="544"/>
                    <a:pt x="50" y="544"/>
                  </a:cubicBezTo>
                  <a:cubicBezTo>
                    <a:pt x="49" y="543"/>
                    <a:pt x="49" y="543"/>
                    <a:pt x="49" y="543"/>
                  </a:cubicBezTo>
                  <a:cubicBezTo>
                    <a:pt x="50" y="541"/>
                    <a:pt x="50" y="541"/>
                    <a:pt x="50" y="541"/>
                  </a:cubicBezTo>
                  <a:cubicBezTo>
                    <a:pt x="45" y="542"/>
                    <a:pt x="45" y="542"/>
                    <a:pt x="45" y="542"/>
                  </a:cubicBezTo>
                  <a:cubicBezTo>
                    <a:pt x="43" y="544"/>
                    <a:pt x="43" y="544"/>
                    <a:pt x="43" y="544"/>
                  </a:cubicBezTo>
                  <a:cubicBezTo>
                    <a:pt x="42" y="548"/>
                    <a:pt x="42" y="548"/>
                    <a:pt x="42" y="548"/>
                  </a:cubicBezTo>
                  <a:cubicBezTo>
                    <a:pt x="44" y="549"/>
                    <a:pt x="44" y="549"/>
                    <a:pt x="44" y="549"/>
                  </a:cubicBezTo>
                  <a:cubicBezTo>
                    <a:pt x="43" y="551"/>
                    <a:pt x="43" y="551"/>
                    <a:pt x="43" y="551"/>
                  </a:cubicBezTo>
                  <a:cubicBezTo>
                    <a:pt x="44" y="552"/>
                    <a:pt x="44" y="552"/>
                    <a:pt x="44" y="552"/>
                  </a:cubicBezTo>
                  <a:cubicBezTo>
                    <a:pt x="43" y="551"/>
                    <a:pt x="38" y="553"/>
                    <a:pt x="39" y="549"/>
                  </a:cubicBezTo>
                  <a:cubicBezTo>
                    <a:pt x="36" y="546"/>
                    <a:pt x="46" y="549"/>
                    <a:pt x="38" y="545"/>
                  </a:cubicBezTo>
                  <a:cubicBezTo>
                    <a:pt x="38" y="543"/>
                    <a:pt x="38" y="543"/>
                    <a:pt x="38" y="543"/>
                  </a:cubicBezTo>
                  <a:cubicBezTo>
                    <a:pt x="40" y="540"/>
                    <a:pt x="43" y="544"/>
                    <a:pt x="42" y="540"/>
                  </a:cubicBezTo>
                  <a:cubicBezTo>
                    <a:pt x="40" y="540"/>
                    <a:pt x="40" y="540"/>
                    <a:pt x="40" y="540"/>
                  </a:cubicBezTo>
                  <a:cubicBezTo>
                    <a:pt x="39" y="538"/>
                    <a:pt x="39" y="538"/>
                    <a:pt x="39" y="538"/>
                  </a:cubicBezTo>
                  <a:cubicBezTo>
                    <a:pt x="45" y="536"/>
                    <a:pt x="45" y="536"/>
                    <a:pt x="45" y="536"/>
                  </a:cubicBezTo>
                  <a:cubicBezTo>
                    <a:pt x="47" y="530"/>
                    <a:pt x="49" y="528"/>
                    <a:pt x="57" y="527"/>
                  </a:cubicBezTo>
                  <a:cubicBezTo>
                    <a:pt x="60" y="524"/>
                    <a:pt x="60" y="524"/>
                    <a:pt x="60" y="524"/>
                  </a:cubicBezTo>
                  <a:cubicBezTo>
                    <a:pt x="63" y="524"/>
                    <a:pt x="63" y="524"/>
                    <a:pt x="63" y="524"/>
                  </a:cubicBezTo>
                  <a:cubicBezTo>
                    <a:pt x="64" y="522"/>
                    <a:pt x="64" y="522"/>
                    <a:pt x="64" y="522"/>
                  </a:cubicBezTo>
                  <a:cubicBezTo>
                    <a:pt x="70" y="519"/>
                    <a:pt x="70" y="519"/>
                    <a:pt x="70" y="519"/>
                  </a:cubicBezTo>
                  <a:cubicBezTo>
                    <a:pt x="83" y="511"/>
                    <a:pt x="83" y="511"/>
                    <a:pt x="83" y="511"/>
                  </a:cubicBezTo>
                  <a:cubicBezTo>
                    <a:pt x="84" y="508"/>
                    <a:pt x="84" y="508"/>
                    <a:pt x="84" y="508"/>
                  </a:cubicBezTo>
                  <a:cubicBezTo>
                    <a:pt x="87" y="509"/>
                    <a:pt x="87" y="509"/>
                    <a:pt x="87" y="509"/>
                  </a:cubicBezTo>
                  <a:cubicBezTo>
                    <a:pt x="88" y="509"/>
                    <a:pt x="88" y="512"/>
                    <a:pt x="89" y="508"/>
                  </a:cubicBezTo>
                  <a:cubicBezTo>
                    <a:pt x="88" y="508"/>
                    <a:pt x="88" y="508"/>
                    <a:pt x="88" y="508"/>
                  </a:cubicBezTo>
                  <a:cubicBezTo>
                    <a:pt x="95" y="505"/>
                    <a:pt x="95" y="505"/>
                    <a:pt x="95" y="505"/>
                  </a:cubicBezTo>
                  <a:cubicBezTo>
                    <a:pt x="93" y="503"/>
                    <a:pt x="93" y="503"/>
                    <a:pt x="93" y="503"/>
                  </a:cubicBezTo>
                  <a:cubicBezTo>
                    <a:pt x="97" y="503"/>
                    <a:pt x="97" y="503"/>
                    <a:pt x="97" y="503"/>
                  </a:cubicBezTo>
                  <a:cubicBezTo>
                    <a:pt x="95" y="500"/>
                    <a:pt x="95" y="500"/>
                    <a:pt x="95" y="500"/>
                  </a:cubicBezTo>
                  <a:cubicBezTo>
                    <a:pt x="98" y="498"/>
                    <a:pt x="98" y="498"/>
                    <a:pt x="98" y="498"/>
                  </a:cubicBezTo>
                  <a:cubicBezTo>
                    <a:pt x="101" y="500"/>
                    <a:pt x="101" y="500"/>
                    <a:pt x="101" y="500"/>
                  </a:cubicBezTo>
                  <a:cubicBezTo>
                    <a:pt x="101" y="496"/>
                    <a:pt x="101" y="496"/>
                    <a:pt x="101" y="496"/>
                  </a:cubicBezTo>
                  <a:cubicBezTo>
                    <a:pt x="101" y="498"/>
                    <a:pt x="101" y="498"/>
                    <a:pt x="101" y="498"/>
                  </a:cubicBezTo>
                  <a:cubicBezTo>
                    <a:pt x="103" y="498"/>
                    <a:pt x="103" y="498"/>
                    <a:pt x="103" y="498"/>
                  </a:cubicBezTo>
                  <a:cubicBezTo>
                    <a:pt x="112" y="495"/>
                    <a:pt x="112" y="495"/>
                    <a:pt x="112" y="495"/>
                  </a:cubicBezTo>
                  <a:cubicBezTo>
                    <a:pt x="115" y="493"/>
                    <a:pt x="115" y="493"/>
                    <a:pt x="115" y="493"/>
                  </a:cubicBezTo>
                  <a:cubicBezTo>
                    <a:pt x="123" y="489"/>
                    <a:pt x="123" y="489"/>
                    <a:pt x="123" y="489"/>
                  </a:cubicBezTo>
                  <a:cubicBezTo>
                    <a:pt x="123" y="487"/>
                    <a:pt x="123" y="487"/>
                    <a:pt x="123" y="487"/>
                  </a:cubicBezTo>
                  <a:cubicBezTo>
                    <a:pt x="125" y="488"/>
                    <a:pt x="125" y="488"/>
                    <a:pt x="125" y="488"/>
                  </a:cubicBezTo>
                  <a:cubicBezTo>
                    <a:pt x="129" y="483"/>
                    <a:pt x="127" y="493"/>
                    <a:pt x="132" y="484"/>
                  </a:cubicBezTo>
                  <a:cubicBezTo>
                    <a:pt x="124" y="484"/>
                    <a:pt x="124" y="484"/>
                    <a:pt x="124" y="484"/>
                  </a:cubicBezTo>
                  <a:cubicBezTo>
                    <a:pt x="125" y="483"/>
                    <a:pt x="125" y="483"/>
                    <a:pt x="125" y="483"/>
                  </a:cubicBezTo>
                  <a:cubicBezTo>
                    <a:pt x="130" y="482"/>
                    <a:pt x="130" y="482"/>
                    <a:pt x="130" y="482"/>
                  </a:cubicBezTo>
                  <a:cubicBezTo>
                    <a:pt x="135" y="482"/>
                    <a:pt x="135" y="482"/>
                    <a:pt x="135" y="482"/>
                  </a:cubicBezTo>
                  <a:cubicBezTo>
                    <a:pt x="146" y="478"/>
                    <a:pt x="146" y="478"/>
                    <a:pt x="146" y="478"/>
                  </a:cubicBezTo>
                  <a:cubicBezTo>
                    <a:pt x="153" y="475"/>
                    <a:pt x="153" y="475"/>
                    <a:pt x="153" y="475"/>
                  </a:cubicBezTo>
                  <a:cubicBezTo>
                    <a:pt x="155" y="473"/>
                    <a:pt x="155" y="473"/>
                    <a:pt x="155" y="473"/>
                  </a:cubicBezTo>
                  <a:cubicBezTo>
                    <a:pt x="154" y="468"/>
                    <a:pt x="154" y="468"/>
                    <a:pt x="154" y="468"/>
                  </a:cubicBezTo>
                  <a:cubicBezTo>
                    <a:pt x="157" y="468"/>
                    <a:pt x="157" y="468"/>
                    <a:pt x="157" y="468"/>
                  </a:cubicBezTo>
                  <a:cubicBezTo>
                    <a:pt x="156" y="470"/>
                    <a:pt x="156" y="470"/>
                    <a:pt x="156" y="470"/>
                  </a:cubicBezTo>
                  <a:cubicBezTo>
                    <a:pt x="158" y="471"/>
                    <a:pt x="158" y="471"/>
                    <a:pt x="158" y="471"/>
                  </a:cubicBezTo>
                  <a:cubicBezTo>
                    <a:pt x="160" y="472"/>
                    <a:pt x="161" y="470"/>
                    <a:pt x="161" y="470"/>
                  </a:cubicBezTo>
                  <a:cubicBezTo>
                    <a:pt x="156" y="466"/>
                    <a:pt x="170" y="468"/>
                    <a:pt x="158" y="466"/>
                  </a:cubicBezTo>
                  <a:cubicBezTo>
                    <a:pt x="163" y="467"/>
                    <a:pt x="163" y="467"/>
                    <a:pt x="163" y="467"/>
                  </a:cubicBezTo>
                  <a:cubicBezTo>
                    <a:pt x="162" y="465"/>
                    <a:pt x="162" y="465"/>
                    <a:pt x="162" y="465"/>
                  </a:cubicBezTo>
                  <a:cubicBezTo>
                    <a:pt x="167" y="467"/>
                    <a:pt x="167" y="467"/>
                    <a:pt x="167" y="467"/>
                  </a:cubicBezTo>
                  <a:cubicBezTo>
                    <a:pt x="169" y="468"/>
                    <a:pt x="168" y="465"/>
                    <a:pt x="171" y="466"/>
                  </a:cubicBezTo>
                  <a:cubicBezTo>
                    <a:pt x="167" y="464"/>
                    <a:pt x="167" y="464"/>
                    <a:pt x="167" y="464"/>
                  </a:cubicBezTo>
                  <a:cubicBezTo>
                    <a:pt x="157" y="463"/>
                    <a:pt x="157" y="463"/>
                    <a:pt x="157" y="463"/>
                  </a:cubicBezTo>
                  <a:cubicBezTo>
                    <a:pt x="152" y="461"/>
                    <a:pt x="152" y="461"/>
                    <a:pt x="152" y="461"/>
                  </a:cubicBezTo>
                  <a:cubicBezTo>
                    <a:pt x="143" y="462"/>
                    <a:pt x="143" y="462"/>
                    <a:pt x="143" y="462"/>
                  </a:cubicBezTo>
                  <a:cubicBezTo>
                    <a:pt x="140" y="460"/>
                    <a:pt x="140" y="460"/>
                    <a:pt x="140" y="460"/>
                  </a:cubicBezTo>
                  <a:cubicBezTo>
                    <a:pt x="139" y="462"/>
                    <a:pt x="139" y="462"/>
                    <a:pt x="139" y="462"/>
                  </a:cubicBezTo>
                  <a:cubicBezTo>
                    <a:pt x="139" y="461"/>
                    <a:pt x="139" y="461"/>
                    <a:pt x="139" y="461"/>
                  </a:cubicBezTo>
                  <a:cubicBezTo>
                    <a:pt x="136" y="461"/>
                    <a:pt x="136" y="461"/>
                    <a:pt x="136" y="461"/>
                  </a:cubicBezTo>
                  <a:cubicBezTo>
                    <a:pt x="138" y="459"/>
                    <a:pt x="138" y="459"/>
                    <a:pt x="138" y="459"/>
                  </a:cubicBezTo>
                  <a:cubicBezTo>
                    <a:pt x="130" y="457"/>
                    <a:pt x="130" y="457"/>
                    <a:pt x="130" y="457"/>
                  </a:cubicBezTo>
                  <a:cubicBezTo>
                    <a:pt x="121" y="461"/>
                    <a:pt x="121" y="461"/>
                    <a:pt x="121" y="461"/>
                  </a:cubicBezTo>
                  <a:cubicBezTo>
                    <a:pt x="119" y="459"/>
                    <a:pt x="119" y="459"/>
                    <a:pt x="119" y="459"/>
                  </a:cubicBezTo>
                  <a:cubicBezTo>
                    <a:pt x="116" y="462"/>
                    <a:pt x="116" y="462"/>
                    <a:pt x="116" y="462"/>
                  </a:cubicBezTo>
                  <a:cubicBezTo>
                    <a:pt x="111" y="462"/>
                    <a:pt x="111" y="462"/>
                    <a:pt x="111" y="462"/>
                  </a:cubicBezTo>
                  <a:cubicBezTo>
                    <a:pt x="103" y="470"/>
                    <a:pt x="103" y="470"/>
                    <a:pt x="103" y="470"/>
                  </a:cubicBezTo>
                  <a:cubicBezTo>
                    <a:pt x="105" y="470"/>
                    <a:pt x="105" y="470"/>
                    <a:pt x="105" y="470"/>
                  </a:cubicBezTo>
                  <a:cubicBezTo>
                    <a:pt x="109" y="470"/>
                    <a:pt x="109" y="470"/>
                    <a:pt x="109" y="470"/>
                  </a:cubicBezTo>
                  <a:cubicBezTo>
                    <a:pt x="110" y="472"/>
                    <a:pt x="110" y="472"/>
                    <a:pt x="110" y="472"/>
                  </a:cubicBezTo>
                  <a:cubicBezTo>
                    <a:pt x="115" y="475"/>
                    <a:pt x="115" y="475"/>
                    <a:pt x="115" y="475"/>
                  </a:cubicBezTo>
                  <a:cubicBezTo>
                    <a:pt x="113" y="475"/>
                    <a:pt x="113" y="475"/>
                    <a:pt x="113" y="475"/>
                  </a:cubicBezTo>
                  <a:cubicBezTo>
                    <a:pt x="108" y="472"/>
                    <a:pt x="108" y="472"/>
                    <a:pt x="108" y="472"/>
                  </a:cubicBezTo>
                  <a:cubicBezTo>
                    <a:pt x="107" y="473"/>
                    <a:pt x="107" y="473"/>
                    <a:pt x="107" y="473"/>
                  </a:cubicBezTo>
                  <a:cubicBezTo>
                    <a:pt x="107" y="474"/>
                    <a:pt x="107" y="474"/>
                    <a:pt x="107" y="474"/>
                  </a:cubicBezTo>
                  <a:cubicBezTo>
                    <a:pt x="106" y="472"/>
                    <a:pt x="106" y="472"/>
                    <a:pt x="106" y="472"/>
                  </a:cubicBezTo>
                  <a:cubicBezTo>
                    <a:pt x="104" y="472"/>
                    <a:pt x="104" y="472"/>
                    <a:pt x="104" y="472"/>
                  </a:cubicBezTo>
                  <a:cubicBezTo>
                    <a:pt x="105" y="472"/>
                    <a:pt x="105" y="472"/>
                    <a:pt x="105" y="472"/>
                  </a:cubicBezTo>
                  <a:cubicBezTo>
                    <a:pt x="103" y="470"/>
                    <a:pt x="103" y="470"/>
                    <a:pt x="103" y="470"/>
                  </a:cubicBezTo>
                  <a:cubicBezTo>
                    <a:pt x="96" y="471"/>
                    <a:pt x="96" y="471"/>
                    <a:pt x="96" y="471"/>
                  </a:cubicBezTo>
                  <a:cubicBezTo>
                    <a:pt x="91" y="474"/>
                    <a:pt x="91" y="474"/>
                    <a:pt x="91" y="474"/>
                  </a:cubicBezTo>
                  <a:cubicBezTo>
                    <a:pt x="90" y="473"/>
                    <a:pt x="99" y="474"/>
                    <a:pt x="88" y="474"/>
                  </a:cubicBezTo>
                  <a:cubicBezTo>
                    <a:pt x="87" y="478"/>
                    <a:pt x="95" y="471"/>
                    <a:pt x="89" y="478"/>
                  </a:cubicBezTo>
                  <a:cubicBezTo>
                    <a:pt x="84" y="476"/>
                    <a:pt x="84" y="476"/>
                    <a:pt x="84" y="476"/>
                  </a:cubicBezTo>
                  <a:cubicBezTo>
                    <a:pt x="84" y="475"/>
                    <a:pt x="84" y="475"/>
                    <a:pt x="84" y="475"/>
                  </a:cubicBezTo>
                  <a:cubicBezTo>
                    <a:pt x="74" y="479"/>
                    <a:pt x="74" y="479"/>
                    <a:pt x="74" y="479"/>
                  </a:cubicBezTo>
                  <a:cubicBezTo>
                    <a:pt x="76" y="480"/>
                    <a:pt x="76" y="480"/>
                    <a:pt x="76" y="480"/>
                  </a:cubicBezTo>
                  <a:cubicBezTo>
                    <a:pt x="73" y="481"/>
                    <a:pt x="73" y="481"/>
                    <a:pt x="73" y="481"/>
                  </a:cubicBezTo>
                  <a:cubicBezTo>
                    <a:pt x="73" y="482"/>
                    <a:pt x="73" y="482"/>
                    <a:pt x="73" y="482"/>
                  </a:cubicBezTo>
                  <a:cubicBezTo>
                    <a:pt x="68" y="484"/>
                    <a:pt x="68" y="484"/>
                    <a:pt x="68" y="484"/>
                  </a:cubicBezTo>
                  <a:cubicBezTo>
                    <a:pt x="67" y="485"/>
                    <a:pt x="66" y="490"/>
                    <a:pt x="63" y="488"/>
                  </a:cubicBezTo>
                  <a:cubicBezTo>
                    <a:pt x="63" y="489"/>
                    <a:pt x="67" y="488"/>
                    <a:pt x="63" y="491"/>
                  </a:cubicBezTo>
                  <a:cubicBezTo>
                    <a:pt x="65" y="491"/>
                    <a:pt x="65" y="491"/>
                    <a:pt x="65" y="491"/>
                  </a:cubicBezTo>
                  <a:cubicBezTo>
                    <a:pt x="65" y="491"/>
                    <a:pt x="67" y="489"/>
                    <a:pt x="64" y="492"/>
                  </a:cubicBezTo>
                  <a:cubicBezTo>
                    <a:pt x="62" y="491"/>
                    <a:pt x="62" y="491"/>
                    <a:pt x="62" y="491"/>
                  </a:cubicBezTo>
                  <a:cubicBezTo>
                    <a:pt x="57" y="491"/>
                    <a:pt x="57" y="491"/>
                    <a:pt x="57" y="491"/>
                  </a:cubicBezTo>
                  <a:cubicBezTo>
                    <a:pt x="56" y="489"/>
                    <a:pt x="72" y="489"/>
                    <a:pt x="52" y="495"/>
                  </a:cubicBezTo>
                  <a:cubicBezTo>
                    <a:pt x="48" y="495"/>
                    <a:pt x="48" y="495"/>
                    <a:pt x="48" y="495"/>
                  </a:cubicBezTo>
                  <a:cubicBezTo>
                    <a:pt x="49" y="494"/>
                    <a:pt x="49" y="494"/>
                    <a:pt x="49" y="494"/>
                  </a:cubicBezTo>
                  <a:cubicBezTo>
                    <a:pt x="46" y="491"/>
                    <a:pt x="46" y="491"/>
                    <a:pt x="46" y="491"/>
                  </a:cubicBezTo>
                  <a:cubicBezTo>
                    <a:pt x="50" y="491"/>
                    <a:pt x="50" y="491"/>
                    <a:pt x="50" y="491"/>
                  </a:cubicBezTo>
                  <a:cubicBezTo>
                    <a:pt x="54" y="487"/>
                    <a:pt x="54" y="487"/>
                    <a:pt x="54" y="487"/>
                  </a:cubicBezTo>
                  <a:cubicBezTo>
                    <a:pt x="48" y="483"/>
                    <a:pt x="48" y="483"/>
                    <a:pt x="48" y="483"/>
                  </a:cubicBezTo>
                  <a:cubicBezTo>
                    <a:pt x="44" y="483"/>
                    <a:pt x="44" y="483"/>
                    <a:pt x="44" y="483"/>
                  </a:cubicBezTo>
                  <a:cubicBezTo>
                    <a:pt x="45" y="481"/>
                    <a:pt x="45" y="481"/>
                    <a:pt x="45" y="481"/>
                  </a:cubicBezTo>
                  <a:cubicBezTo>
                    <a:pt x="50" y="483"/>
                    <a:pt x="50" y="483"/>
                    <a:pt x="50" y="483"/>
                  </a:cubicBezTo>
                  <a:cubicBezTo>
                    <a:pt x="49" y="478"/>
                    <a:pt x="49" y="478"/>
                    <a:pt x="49" y="478"/>
                  </a:cubicBezTo>
                  <a:cubicBezTo>
                    <a:pt x="56" y="475"/>
                    <a:pt x="56" y="475"/>
                    <a:pt x="56" y="475"/>
                  </a:cubicBezTo>
                  <a:cubicBezTo>
                    <a:pt x="56" y="477"/>
                    <a:pt x="56" y="477"/>
                    <a:pt x="56" y="477"/>
                  </a:cubicBezTo>
                  <a:cubicBezTo>
                    <a:pt x="58" y="477"/>
                    <a:pt x="58" y="477"/>
                    <a:pt x="58" y="477"/>
                  </a:cubicBezTo>
                  <a:cubicBezTo>
                    <a:pt x="56" y="479"/>
                    <a:pt x="56" y="479"/>
                    <a:pt x="56" y="479"/>
                  </a:cubicBezTo>
                  <a:cubicBezTo>
                    <a:pt x="58" y="479"/>
                    <a:pt x="58" y="479"/>
                    <a:pt x="58" y="479"/>
                  </a:cubicBezTo>
                  <a:cubicBezTo>
                    <a:pt x="60" y="479"/>
                    <a:pt x="60" y="479"/>
                    <a:pt x="60" y="479"/>
                  </a:cubicBezTo>
                  <a:cubicBezTo>
                    <a:pt x="60" y="478"/>
                    <a:pt x="60" y="478"/>
                    <a:pt x="60" y="478"/>
                  </a:cubicBezTo>
                  <a:cubicBezTo>
                    <a:pt x="64" y="481"/>
                    <a:pt x="64" y="481"/>
                    <a:pt x="64" y="481"/>
                  </a:cubicBezTo>
                  <a:cubicBezTo>
                    <a:pt x="70" y="478"/>
                    <a:pt x="70" y="478"/>
                    <a:pt x="70" y="478"/>
                  </a:cubicBezTo>
                  <a:cubicBezTo>
                    <a:pt x="67" y="473"/>
                    <a:pt x="67" y="473"/>
                    <a:pt x="67" y="473"/>
                  </a:cubicBezTo>
                  <a:cubicBezTo>
                    <a:pt x="70" y="471"/>
                    <a:pt x="70" y="471"/>
                    <a:pt x="70" y="471"/>
                  </a:cubicBezTo>
                  <a:cubicBezTo>
                    <a:pt x="72" y="470"/>
                    <a:pt x="63" y="476"/>
                    <a:pt x="74" y="472"/>
                  </a:cubicBezTo>
                  <a:cubicBezTo>
                    <a:pt x="72" y="470"/>
                    <a:pt x="72" y="470"/>
                    <a:pt x="72" y="470"/>
                  </a:cubicBezTo>
                  <a:cubicBezTo>
                    <a:pt x="77" y="469"/>
                    <a:pt x="77" y="469"/>
                    <a:pt x="77" y="469"/>
                  </a:cubicBezTo>
                  <a:cubicBezTo>
                    <a:pt x="75" y="467"/>
                    <a:pt x="75" y="467"/>
                    <a:pt x="75" y="467"/>
                  </a:cubicBezTo>
                  <a:cubicBezTo>
                    <a:pt x="70" y="468"/>
                    <a:pt x="70" y="468"/>
                    <a:pt x="70" y="468"/>
                  </a:cubicBezTo>
                  <a:cubicBezTo>
                    <a:pt x="71" y="466"/>
                    <a:pt x="71" y="466"/>
                    <a:pt x="71" y="466"/>
                  </a:cubicBezTo>
                  <a:cubicBezTo>
                    <a:pt x="74" y="466"/>
                    <a:pt x="74" y="466"/>
                    <a:pt x="74" y="466"/>
                  </a:cubicBezTo>
                  <a:cubicBezTo>
                    <a:pt x="73" y="464"/>
                    <a:pt x="69" y="475"/>
                    <a:pt x="74" y="462"/>
                  </a:cubicBezTo>
                  <a:cubicBezTo>
                    <a:pt x="77" y="461"/>
                    <a:pt x="77" y="461"/>
                    <a:pt x="77" y="461"/>
                  </a:cubicBezTo>
                  <a:cubicBezTo>
                    <a:pt x="78" y="463"/>
                    <a:pt x="69" y="465"/>
                    <a:pt x="77" y="465"/>
                  </a:cubicBezTo>
                  <a:cubicBezTo>
                    <a:pt x="77" y="464"/>
                    <a:pt x="77" y="464"/>
                    <a:pt x="77" y="464"/>
                  </a:cubicBezTo>
                  <a:cubicBezTo>
                    <a:pt x="78" y="464"/>
                    <a:pt x="70" y="470"/>
                    <a:pt x="81" y="465"/>
                  </a:cubicBezTo>
                  <a:cubicBezTo>
                    <a:pt x="83" y="464"/>
                    <a:pt x="83" y="464"/>
                    <a:pt x="83" y="464"/>
                  </a:cubicBezTo>
                  <a:cubicBezTo>
                    <a:pt x="81" y="462"/>
                    <a:pt x="81" y="462"/>
                    <a:pt x="81" y="462"/>
                  </a:cubicBezTo>
                  <a:cubicBezTo>
                    <a:pt x="87" y="460"/>
                    <a:pt x="87" y="460"/>
                    <a:pt x="87" y="460"/>
                  </a:cubicBezTo>
                  <a:cubicBezTo>
                    <a:pt x="88" y="460"/>
                    <a:pt x="84" y="462"/>
                    <a:pt x="88" y="459"/>
                  </a:cubicBezTo>
                  <a:cubicBezTo>
                    <a:pt x="91" y="464"/>
                    <a:pt x="74" y="458"/>
                    <a:pt x="94" y="461"/>
                  </a:cubicBezTo>
                  <a:cubicBezTo>
                    <a:pt x="95" y="459"/>
                    <a:pt x="95" y="459"/>
                    <a:pt x="95" y="459"/>
                  </a:cubicBezTo>
                  <a:cubicBezTo>
                    <a:pt x="88" y="456"/>
                    <a:pt x="88" y="456"/>
                    <a:pt x="88" y="456"/>
                  </a:cubicBezTo>
                  <a:cubicBezTo>
                    <a:pt x="88" y="454"/>
                    <a:pt x="88" y="454"/>
                    <a:pt x="88" y="454"/>
                  </a:cubicBezTo>
                  <a:cubicBezTo>
                    <a:pt x="87" y="453"/>
                    <a:pt x="87" y="453"/>
                    <a:pt x="87" y="453"/>
                  </a:cubicBezTo>
                  <a:cubicBezTo>
                    <a:pt x="91" y="451"/>
                    <a:pt x="91" y="451"/>
                    <a:pt x="91" y="451"/>
                  </a:cubicBezTo>
                  <a:cubicBezTo>
                    <a:pt x="92" y="455"/>
                    <a:pt x="92" y="455"/>
                    <a:pt x="92" y="455"/>
                  </a:cubicBezTo>
                  <a:cubicBezTo>
                    <a:pt x="95" y="456"/>
                    <a:pt x="82" y="462"/>
                    <a:pt x="97" y="453"/>
                  </a:cubicBezTo>
                  <a:cubicBezTo>
                    <a:pt x="93" y="451"/>
                    <a:pt x="93" y="451"/>
                    <a:pt x="93" y="451"/>
                  </a:cubicBezTo>
                  <a:cubicBezTo>
                    <a:pt x="95" y="450"/>
                    <a:pt x="95" y="450"/>
                    <a:pt x="95" y="450"/>
                  </a:cubicBezTo>
                  <a:cubicBezTo>
                    <a:pt x="96" y="451"/>
                    <a:pt x="88" y="453"/>
                    <a:pt x="98" y="451"/>
                  </a:cubicBezTo>
                  <a:cubicBezTo>
                    <a:pt x="96" y="449"/>
                    <a:pt x="96" y="449"/>
                    <a:pt x="96" y="449"/>
                  </a:cubicBezTo>
                  <a:cubicBezTo>
                    <a:pt x="92" y="448"/>
                    <a:pt x="92" y="448"/>
                    <a:pt x="92" y="448"/>
                  </a:cubicBezTo>
                  <a:cubicBezTo>
                    <a:pt x="95" y="444"/>
                    <a:pt x="95" y="444"/>
                    <a:pt x="95" y="444"/>
                  </a:cubicBezTo>
                  <a:cubicBezTo>
                    <a:pt x="98" y="443"/>
                    <a:pt x="98" y="443"/>
                    <a:pt x="98" y="443"/>
                  </a:cubicBezTo>
                  <a:cubicBezTo>
                    <a:pt x="99" y="443"/>
                    <a:pt x="99" y="443"/>
                    <a:pt x="99" y="443"/>
                  </a:cubicBezTo>
                  <a:cubicBezTo>
                    <a:pt x="100" y="439"/>
                    <a:pt x="94" y="447"/>
                    <a:pt x="101" y="439"/>
                  </a:cubicBezTo>
                  <a:cubicBezTo>
                    <a:pt x="106" y="437"/>
                    <a:pt x="100" y="447"/>
                    <a:pt x="106" y="438"/>
                  </a:cubicBezTo>
                  <a:cubicBezTo>
                    <a:pt x="109" y="439"/>
                    <a:pt x="109" y="439"/>
                    <a:pt x="109" y="439"/>
                  </a:cubicBezTo>
                  <a:cubicBezTo>
                    <a:pt x="113" y="438"/>
                    <a:pt x="113" y="438"/>
                    <a:pt x="113" y="438"/>
                  </a:cubicBezTo>
                  <a:cubicBezTo>
                    <a:pt x="115" y="437"/>
                    <a:pt x="102" y="445"/>
                    <a:pt x="119" y="437"/>
                  </a:cubicBezTo>
                  <a:cubicBezTo>
                    <a:pt x="119" y="437"/>
                    <a:pt x="114" y="436"/>
                    <a:pt x="120" y="437"/>
                  </a:cubicBezTo>
                  <a:cubicBezTo>
                    <a:pt x="124" y="433"/>
                    <a:pt x="124" y="433"/>
                    <a:pt x="124" y="433"/>
                  </a:cubicBezTo>
                  <a:cubicBezTo>
                    <a:pt x="122" y="431"/>
                    <a:pt x="122" y="431"/>
                    <a:pt x="122" y="431"/>
                  </a:cubicBezTo>
                  <a:cubicBezTo>
                    <a:pt x="119" y="431"/>
                    <a:pt x="122" y="436"/>
                    <a:pt x="117" y="433"/>
                  </a:cubicBezTo>
                  <a:cubicBezTo>
                    <a:pt x="117" y="430"/>
                    <a:pt x="117" y="430"/>
                    <a:pt x="117" y="430"/>
                  </a:cubicBezTo>
                  <a:cubicBezTo>
                    <a:pt x="121" y="430"/>
                    <a:pt x="121" y="430"/>
                    <a:pt x="121" y="430"/>
                  </a:cubicBezTo>
                  <a:cubicBezTo>
                    <a:pt x="121" y="429"/>
                    <a:pt x="121" y="429"/>
                    <a:pt x="121" y="429"/>
                  </a:cubicBezTo>
                  <a:cubicBezTo>
                    <a:pt x="122" y="428"/>
                    <a:pt x="122" y="428"/>
                    <a:pt x="122" y="428"/>
                  </a:cubicBezTo>
                  <a:cubicBezTo>
                    <a:pt x="129" y="430"/>
                    <a:pt x="129" y="430"/>
                    <a:pt x="129" y="430"/>
                  </a:cubicBezTo>
                  <a:cubicBezTo>
                    <a:pt x="129" y="428"/>
                    <a:pt x="129" y="428"/>
                    <a:pt x="129" y="428"/>
                  </a:cubicBezTo>
                  <a:cubicBezTo>
                    <a:pt x="130" y="428"/>
                    <a:pt x="130" y="428"/>
                    <a:pt x="130" y="428"/>
                  </a:cubicBezTo>
                  <a:cubicBezTo>
                    <a:pt x="144" y="423"/>
                    <a:pt x="144" y="423"/>
                    <a:pt x="144" y="423"/>
                  </a:cubicBezTo>
                  <a:cubicBezTo>
                    <a:pt x="146" y="423"/>
                    <a:pt x="146" y="423"/>
                    <a:pt x="146" y="423"/>
                  </a:cubicBezTo>
                  <a:cubicBezTo>
                    <a:pt x="147" y="421"/>
                    <a:pt x="147" y="421"/>
                    <a:pt x="147" y="421"/>
                  </a:cubicBezTo>
                  <a:cubicBezTo>
                    <a:pt x="136" y="420"/>
                    <a:pt x="136" y="420"/>
                    <a:pt x="136" y="420"/>
                  </a:cubicBezTo>
                  <a:cubicBezTo>
                    <a:pt x="139" y="419"/>
                    <a:pt x="139" y="419"/>
                    <a:pt x="139" y="419"/>
                  </a:cubicBezTo>
                  <a:cubicBezTo>
                    <a:pt x="135" y="418"/>
                    <a:pt x="135" y="418"/>
                    <a:pt x="135" y="418"/>
                  </a:cubicBezTo>
                  <a:cubicBezTo>
                    <a:pt x="137" y="416"/>
                    <a:pt x="137" y="416"/>
                    <a:pt x="137" y="416"/>
                  </a:cubicBezTo>
                  <a:cubicBezTo>
                    <a:pt x="146" y="413"/>
                    <a:pt x="146" y="413"/>
                    <a:pt x="146" y="413"/>
                  </a:cubicBezTo>
                  <a:cubicBezTo>
                    <a:pt x="146" y="409"/>
                    <a:pt x="146" y="409"/>
                    <a:pt x="146" y="409"/>
                  </a:cubicBezTo>
                  <a:cubicBezTo>
                    <a:pt x="146" y="408"/>
                    <a:pt x="142" y="411"/>
                    <a:pt x="147" y="409"/>
                  </a:cubicBezTo>
                  <a:cubicBezTo>
                    <a:pt x="146" y="408"/>
                    <a:pt x="146" y="408"/>
                    <a:pt x="146" y="408"/>
                  </a:cubicBezTo>
                  <a:cubicBezTo>
                    <a:pt x="138" y="411"/>
                    <a:pt x="144" y="416"/>
                    <a:pt x="126" y="417"/>
                  </a:cubicBezTo>
                  <a:cubicBezTo>
                    <a:pt x="124" y="419"/>
                    <a:pt x="125" y="423"/>
                    <a:pt x="120" y="421"/>
                  </a:cubicBezTo>
                  <a:cubicBezTo>
                    <a:pt x="121" y="422"/>
                    <a:pt x="121" y="422"/>
                    <a:pt x="121" y="422"/>
                  </a:cubicBezTo>
                  <a:cubicBezTo>
                    <a:pt x="124" y="420"/>
                    <a:pt x="124" y="420"/>
                    <a:pt x="124" y="420"/>
                  </a:cubicBezTo>
                  <a:cubicBezTo>
                    <a:pt x="128" y="422"/>
                    <a:pt x="128" y="422"/>
                    <a:pt x="128" y="422"/>
                  </a:cubicBezTo>
                  <a:cubicBezTo>
                    <a:pt x="129" y="421"/>
                    <a:pt x="129" y="421"/>
                    <a:pt x="129" y="421"/>
                  </a:cubicBezTo>
                  <a:cubicBezTo>
                    <a:pt x="130" y="421"/>
                    <a:pt x="126" y="427"/>
                    <a:pt x="134" y="421"/>
                  </a:cubicBezTo>
                  <a:cubicBezTo>
                    <a:pt x="135" y="421"/>
                    <a:pt x="135" y="421"/>
                    <a:pt x="135" y="421"/>
                  </a:cubicBezTo>
                  <a:cubicBezTo>
                    <a:pt x="126" y="424"/>
                    <a:pt x="126" y="424"/>
                    <a:pt x="126" y="424"/>
                  </a:cubicBezTo>
                  <a:cubicBezTo>
                    <a:pt x="124" y="424"/>
                    <a:pt x="124" y="424"/>
                    <a:pt x="124" y="424"/>
                  </a:cubicBezTo>
                  <a:cubicBezTo>
                    <a:pt x="126" y="426"/>
                    <a:pt x="126" y="426"/>
                    <a:pt x="126" y="426"/>
                  </a:cubicBezTo>
                  <a:cubicBezTo>
                    <a:pt x="125" y="425"/>
                    <a:pt x="123" y="433"/>
                    <a:pt x="123" y="424"/>
                  </a:cubicBezTo>
                  <a:cubicBezTo>
                    <a:pt x="114" y="427"/>
                    <a:pt x="114" y="427"/>
                    <a:pt x="114" y="427"/>
                  </a:cubicBezTo>
                  <a:cubicBezTo>
                    <a:pt x="114" y="427"/>
                    <a:pt x="112" y="430"/>
                    <a:pt x="115" y="426"/>
                  </a:cubicBezTo>
                  <a:cubicBezTo>
                    <a:pt x="113" y="425"/>
                    <a:pt x="113" y="425"/>
                    <a:pt x="113" y="425"/>
                  </a:cubicBezTo>
                  <a:cubicBezTo>
                    <a:pt x="111" y="428"/>
                    <a:pt x="111" y="428"/>
                    <a:pt x="111" y="428"/>
                  </a:cubicBezTo>
                  <a:cubicBezTo>
                    <a:pt x="112" y="429"/>
                    <a:pt x="112" y="429"/>
                    <a:pt x="112" y="429"/>
                  </a:cubicBezTo>
                  <a:cubicBezTo>
                    <a:pt x="110" y="431"/>
                    <a:pt x="110" y="431"/>
                    <a:pt x="110" y="431"/>
                  </a:cubicBezTo>
                  <a:cubicBezTo>
                    <a:pt x="106" y="431"/>
                    <a:pt x="106" y="431"/>
                    <a:pt x="106" y="431"/>
                  </a:cubicBezTo>
                  <a:cubicBezTo>
                    <a:pt x="106" y="432"/>
                    <a:pt x="106" y="432"/>
                    <a:pt x="106" y="432"/>
                  </a:cubicBezTo>
                  <a:cubicBezTo>
                    <a:pt x="105" y="431"/>
                    <a:pt x="105" y="431"/>
                    <a:pt x="105" y="431"/>
                  </a:cubicBezTo>
                  <a:cubicBezTo>
                    <a:pt x="100" y="433"/>
                    <a:pt x="100" y="433"/>
                    <a:pt x="100" y="433"/>
                  </a:cubicBezTo>
                  <a:cubicBezTo>
                    <a:pt x="100" y="434"/>
                    <a:pt x="100" y="434"/>
                    <a:pt x="100" y="434"/>
                  </a:cubicBezTo>
                  <a:cubicBezTo>
                    <a:pt x="98" y="434"/>
                    <a:pt x="98" y="434"/>
                    <a:pt x="98" y="434"/>
                  </a:cubicBezTo>
                  <a:cubicBezTo>
                    <a:pt x="87" y="439"/>
                    <a:pt x="87" y="439"/>
                    <a:pt x="87" y="439"/>
                  </a:cubicBezTo>
                  <a:cubicBezTo>
                    <a:pt x="84" y="439"/>
                    <a:pt x="84" y="439"/>
                    <a:pt x="84" y="439"/>
                  </a:cubicBezTo>
                  <a:cubicBezTo>
                    <a:pt x="81" y="440"/>
                    <a:pt x="81" y="440"/>
                    <a:pt x="81" y="440"/>
                  </a:cubicBezTo>
                  <a:cubicBezTo>
                    <a:pt x="87" y="437"/>
                    <a:pt x="87" y="437"/>
                    <a:pt x="87" y="437"/>
                  </a:cubicBezTo>
                  <a:cubicBezTo>
                    <a:pt x="79" y="437"/>
                    <a:pt x="79" y="437"/>
                    <a:pt x="79" y="437"/>
                  </a:cubicBezTo>
                  <a:cubicBezTo>
                    <a:pt x="79" y="441"/>
                    <a:pt x="79" y="441"/>
                    <a:pt x="79" y="441"/>
                  </a:cubicBezTo>
                  <a:cubicBezTo>
                    <a:pt x="73" y="440"/>
                    <a:pt x="73" y="440"/>
                    <a:pt x="73" y="440"/>
                  </a:cubicBezTo>
                  <a:cubicBezTo>
                    <a:pt x="75" y="441"/>
                    <a:pt x="72" y="442"/>
                    <a:pt x="73" y="443"/>
                  </a:cubicBezTo>
                  <a:cubicBezTo>
                    <a:pt x="77" y="442"/>
                    <a:pt x="77" y="442"/>
                    <a:pt x="77" y="442"/>
                  </a:cubicBezTo>
                  <a:cubicBezTo>
                    <a:pt x="70" y="445"/>
                    <a:pt x="70" y="445"/>
                    <a:pt x="70" y="445"/>
                  </a:cubicBezTo>
                  <a:cubicBezTo>
                    <a:pt x="73" y="447"/>
                    <a:pt x="73" y="447"/>
                    <a:pt x="73" y="447"/>
                  </a:cubicBezTo>
                  <a:cubicBezTo>
                    <a:pt x="75" y="445"/>
                    <a:pt x="75" y="445"/>
                    <a:pt x="75" y="445"/>
                  </a:cubicBezTo>
                  <a:cubicBezTo>
                    <a:pt x="79" y="445"/>
                    <a:pt x="79" y="445"/>
                    <a:pt x="79" y="445"/>
                  </a:cubicBezTo>
                  <a:cubicBezTo>
                    <a:pt x="74" y="448"/>
                    <a:pt x="74" y="448"/>
                    <a:pt x="74" y="448"/>
                  </a:cubicBezTo>
                  <a:cubicBezTo>
                    <a:pt x="73" y="450"/>
                    <a:pt x="73" y="450"/>
                    <a:pt x="73" y="450"/>
                  </a:cubicBezTo>
                  <a:cubicBezTo>
                    <a:pt x="78" y="451"/>
                    <a:pt x="78" y="451"/>
                    <a:pt x="78" y="451"/>
                  </a:cubicBezTo>
                  <a:cubicBezTo>
                    <a:pt x="86" y="448"/>
                    <a:pt x="86" y="448"/>
                    <a:pt x="86" y="448"/>
                  </a:cubicBezTo>
                  <a:cubicBezTo>
                    <a:pt x="76" y="454"/>
                    <a:pt x="76" y="454"/>
                    <a:pt x="76" y="454"/>
                  </a:cubicBezTo>
                  <a:cubicBezTo>
                    <a:pt x="74" y="452"/>
                    <a:pt x="74" y="452"/>
                    <a:pt x="74" y="452"/>
                  </a:cubicBezTo>
                  <a:cubicBezTo>
                    <a:pt x="69" y="450"/>
                    <a:pt x="69" y="450"/>
                    <a:pt x="69" y="450"/>
                  </a:cubicBezTo>
                  <a:cubicBezTo>
                    <a:pt x="65" y="453"/>
                    <a:pt x="65" y="453"/>
                    <a:pt x="65" y="453"/>
                  </a:cubicBezTo>
                  <a:cubicBezTo>
                    <a:pt x="66" y="454"/>
                    <a:pt x="63" y="455"/>
                    <a:pt x="67" y="454"/>
                  </a:cubicBezTo>
                  <a:cubicBezTo>
                    <a:pt x="67" y="454"/>
                    <a:pt x="67" y="454"/>
                    <a:pt x="67" y="454"/>
                  </a:cubicBezTo>
                  <a:cubicBezTo>
                    <a:pt x="60" y="454"/>
                    <a:pt x="60" y="454"/>
                    <a:pt x="60" y="454"/>
                  </a:cubicBezTo>
                  <a:cubicBezTo>
                    <a:pt x="55" y="453"/>
                    <a:pt x="55" y="453"/>
                    <a:pt x="55" y="453"/>
                  </a:cubicBezTo>
                  <a:cubicBezTo>
                    <a:pt x="53" y="452"/>
                    <a:pt x="53" y="452"/>
                    <a:pt x="53" y="452"/>
                  </a:cubicBezTo>
                  <a:cubicBezTo>
                    <a:pt x="50" y="454"/>
                    <a:pt x="50" y="454"/>
                    <a:pt x="50" y="454"/>
                  </a:cubicBezTo>
                  <a:cubicBezTo>
                    <a:pt x="51" y="455"/>
                    <a:pt x="51" y="455"/>
                    <a:pt x="51" y="455"/>
                  </a:cubicBezTo>
                  <a:cubicBezTo>
                    <a:pt x="47" y="458"/>
                    <a:pt x="47" y="458"/>
                    <a:pt x="47" y="458"/>
                  </a:cubicBezTo>
                  <a:cubicBezTo>
                    <a:pt x="45" y="455"/>
                    <a:pt x="45" y="455"/>
                    <a:pt x="45" y="455"/>
                  </a:cubicBezTo>
                  <a:cubicBezTo>
                    <a:pt x="44" y="462"/>
                    <a:pt x="39" y="449"/>
                    <a:pt x="44" y="462"/>
                  </a:cubicBezTo>
                  <a:cubicBezTo>
                    <a:pt x="37" y="465"/>
                    <a:pt x="37" y="465"/>
                    <a:pt x="37" y="465"/>
                  </a:cubicBezTo>
                  <a:cubicBezTo>
                    <a:pt x="33" y="465"/>
                    <a:pt x="33" y="465"/>
                    <a:pt x="33" y="465"/>
                  </a:cubicBezTo>
                  <a:cubicBezTo>
                    <a:pt x="29" y="470"/>
                    <a:pt x="29" y="470"/>
                    <a:pt x="29" y="470"/>
                  </a:cubicBezTo>
                  <a:cubicBezTo>
                    <a:pt x="34" y="468"/>
                    <a:pt x="34" y="468"/>
                    <a:pt x="34" y="468"/>
                  </a:cubicBezTo>
                  <a:cubicBezTo>
                    <a:pt x="37" y="468"/>
                    <a:pt x="37" y="468"/>
                    <a:pt x="37" y="468"/>
                  </a:cubicBezTo>
                  <a:cubicBezTo>
                    <a:pt x="37" y="467"/>
                    <a:pt x="37" y="467"/>
                    <a:pt x="37" y="467"/>
                  </a:cubicBezTo>
                  <a:cubicBezTo>
                    <a:pt x="37" y="468"/>
                    <a:pt x="37" y="468"/>
                    <a:pt x="37" y="468"/>
                  </a:cubicBezTo>
                  <a:cubicBezTo>
                    <a:pt x="30" y="475"/>
                    <a:pt x="30" y="475"/>
                    <a:pt x="30" y="475"/>
                  </a:cubicBezTo>
                  <a:cubicBezTo>
                    <a:pt x="30" y="478"/>
                    <a:pt x="30" y="478"/>
                    <a:pt x="30" y="478"/>
                  </a:cubicBezTo>
                  <a:cubicBezTo>
                    <a:pt x="31" y="478"/>
                    <a:pt x="34" y="476"/>
                    <a:pt x="33" y="480"/>
                  </a:cubicBezTo>
                  <a:cubicBezTo>
                    <a:pt x="28" y="483"/>
                    <a:pt x="28" y="483"/>
                    <a:pt x="28" y="483"/>
                  </a:cubicBezTo>
                  <a:cubicBezTo>
                    <a:pt x="27" y="482"/>
                    <a:pt x="27" y="482"/>
                    <a:pt x="27" y="482"/>
                  </a:cubicBezTo>
                  <a:cubicBezTo>
                    <a:pt x="24" y="483"/>
                    <a:pt x="24" y="483"/>
                    <a:pt x="24" y="483"/>
                  </a:cubicBezTo>
                  <a:cubicBezTo>
                    <a:pt x="18" y="481"/>
                    <a:pt x="18" y="481"/>
                    <a:pt x="18" y="481"/>
                  </a:cubicBezTo>
                  <a:cubicBezTo>
                    <a:pt x="18" y="480"/>
                    <a:pt x="18" y="480"/>
                    <a:pt x="18" y="480"/>
                  </a:cubicBezTo>
                  <a:cubicBezTo>
                    <a:pt x="20" y="481"/>
                    <a:pt x="20" y="481"/>
                    <a:pt x="20" y="481"/>
                  </a:cubicBezTo>
                  <a:cubicBezTo>
                    <a:pt x="19" y="478"/>
                    <a:pt x="19" y="478"/>
                    <a:pt x="19" y="478"/>
                  </a:cubicBezTo>
                  <a:cubicBezTo>
                    <a:pt x="11" y="475"/>
                    <a:pt x="11" y="475"/>
                    <a:pt x="11" y="475"/>
                  </a:cubicBezTo>
                  <a:cubicBezTo>
                    <a:pt x="8" y="477"/>
                    <a:pt x="8" y="477"/>
                    <a:pt x="8" y="477"/>
                  </a:cubicBezTo>
                  <a:cubicBezTo>
                    <a:pt x="6" y="473"/>
                    <a:pt x="6" y="473"/>
                    <a:pt x="6" y="473"/>
                  </a:cubicBezTo>
                  <a:cubicBezTo>
                    <a:pt x="4" y="473"/>
                    <a:pt x="4" y="473"/>
                    <a:pt x="4" y="473"/>
                  </a:cubicBezTo>
                  <a:cubicBezTo>
                    <a:pt x="3" y="471"/>
                    <a:pt x="0" y="474"/>
                    <a:pt x="2" y="470"/>
                  </a:cubicBezTo>
                  <a:cubicBezTo>
                    <a:pt x="2" y="469"/>
                    <a:pt x="2" y="469"/>
                    <a:pt x="2" y="469"/>
                  </a:cubicBezTo>
                  <a:cubicBezTo>
                    <a:pt x="6" y="473"/>
                    <a:pt x="6" y="473"/>
                    <a:pt x="6" y="473"/>
                  </a:cubicBezTo>
                  <a:cubicBezTo>
                    <a:pt x="7" y="473"/>
                    <a:pt x="7" y="473"/>
                    <a:pt x="7" y="473"/>
                  </a:cubicBezTo>
                  <a:cubicBezTo>
                    <a:pt x="7" y="470"/>
                    <a:pt x="7" y="470"/>
                    <a:pt x="7" y="470"/>
                  </a:cubicBezTo>
                  <a:cubicBezTo>
                    <a:pt x="11" y="473"/>
                    <a:pt x="11" y="473"/>
                    <a:pt x="11" y="473"/>
                  </a:cubicBezTo>
                  <a:cubicBezTo>
                    <a:pt x="18" y="467"/>
                    <a:pt x="18" y="467"/>
                    <a:pt x="18" y="467"/>
                  </a:cubicBezTo>
                  <a:cubicBezTo>
                    <a:pt x="24" y="468"/>
                    <a:pt x="24" y="468"/>
                    <a:pt x="24" y="468"/>
                  </a:cubicBezTo>
                  <a:cubicBezTo>
                    <a:pt x="27" y="465"/>
                    <a:pt x="27" y="465"/>
                    <a:pt x="27" y="465"/>
                  </a:cubicBezTo>
                  <a:cubicBezTo>
                    <a:pt x="27" y="466"/>
                    <a:pt x="25" y="462"/>
                    <a:pt x="29" y="466"/>
                  </a:cubicBezTo>
                  <a:cubicBezTo>
                    <a:pt x="30" y="465"/>
                    <a:pt x="30" y="465"/>
                    <a:pt x="30" y="465"/>
                  </a:cubicBezTo>
                  <a:cubicBezTo>
                    <a:pt x="28" y="464"/>
                    <a:pt x="28" y="464"/>
                    <a:pt x="28" y="464"/>
                  </a:cubicBezTo>
                  <a:cubicBezTo>
                    <a:pt x="34" y="461"/>
                    <a:pt x="34" y="461"/>
                    <a:pt x="34" y="461"/>
                  </a:cubicBezTo>
                  <a:cubicBezTo>
                    <a:pt x="36" y="462"/>
                    <a:pt x="36" y="462"/>
                    <a:pt x="36" y="462"/>
                  </a:cubicBezTo>
                  <a:cubicBezTo>
                    <a:pt x="36" y="461"/>
                    <a:pt x="32" y="463"/>
                    <a:pt x="36" y="461"/>
                  </a:cubicBezTo>
                  <a:cubicBezTo>
                    <a:pt x="38" y="461"/>
                    <a:pt x="38" y="461"/>
                    <a:pt x="38" y="461"/>
                  </a:cubicBezTo>
                  <a:cubicBezTo>
                    <a:pt x="37" y="462"/>
                    <a:pt x="37" y="462"/>
                    <a:pt x="37" y="462"/>
                  </a:cubicBezTo>
                  <a:cubicBezTo>
                    <a:pt x="37" y="460"/>
                    <a:pt x="40" y="474"/>
                    <a:pt x="43" y="456"/>
                  </a:cubicBezTo>
                  <a:cubicBezTo>
                    <a:pt x="38" y="455"/>
                    <a:pt x="38" y="455"/>
                    <a:pt x="38" y="455"/>
                  </a:cubicBezTo>
                  <a:cubicBezTo>
                    <a:pt x="39" y="453"/>
                    <a:pt x="39" y="453"/>
                    <a:pt x="39" y="453"/>
                  </a:cubicBezTo>
                  <a:cubicBezTo>
                    <a:pt x="42" y="453"/>
                    <a:pt x="42" y="453"/>
                    <a:pt x="42" y="453"/>
                  </a:cubicBezTo>
                  <a:cubicBezTo>
                    <a:pt x="42" y="452"/>
                    <a:pt x="42" y="452"/>
                    <a:pt x="42" y="452"/>
                  </a:cubicBezTo>
                  <a:cubicBezTo>
                    <a:pt x="44" y="451"/>
                    <a:pt x="44" y="451"/>
                    <a:pt x="44" y="451"/>
                  </a:cubicBezTo>
                  <a:cubicBezTo>
                    <a:pt x="42" y="448"/>
                    <a:pt x="42" y="448"/>
                    <a:pt x="42" y="448"/>
                  </a:cubicBezTo>
                  <a:cubicBezTo>
                    <a:pt x="43" y="446"/>
                    <a:pt x="43" y="446"/>
                    <a:pt x="43" y="446"/>
                  </a:cubicBezTo>
                  <a:cubicBezTo>
                    <a:pt x="41" y="444"/>
                    <a:pt x="41" y="444"/>
                    <a:pt x="41" y="444"/>
                  </a:cubicBezTo>
                  <a:cubicBezTo>
                    <a:pt x="38" y="446"/>
                    <a:pt x="38" y="446"/>
                    <a:pt x="38" y="446"/>
                  </a:cubicBezTo>
                  <a:cubicBezTo>
                    <a:pt x="38" y="440"/>
                    <a:pt x="38" y="440"/>
                    <a:pt x="38" y="440"/>
                  </a:cubicBezTo>
                  <a:cubicBezTo>
                    <a:pt x="36" y="441"/>
                    <a:pt x="36" y="441"/>
                    <a:pt x="36" y="441"/>
                  </a:cubicBezTo>
                  <a:cubicBezTo>
                    <a:pt x="34" y="439"/>
                    <a:pt x="43" y="441"/>
                    <a:pt x="33" y="439"/>
                  </a:cubicBezTo>
                  <a:cubicBezTo>
                    <a:pt x="32" y="439"/>
                    <a:pt x="32" y="439"/>
                    <a:pt x="32" y="439"/>
                  </a:cubicBezTo>
                  <a:cubicBezTo>
                    <a:pt x="33" y="437"/>
                    <a:pt x="33" y="437"/>
                    <a:pt x="33" y="437"/>
                  </a:cubicBezTo>
                  <a:cubicBezTo>
                    <a:pt x="32" y="437"/>
                    <a:pt x="32" y="437"/>
                    <a:pt x="32" y="437"/>
                  </a:cubicBezTo>
                  <a:cubicBezTo>
                    <a:pt x="29" y="437"/>
                    <a:pt x="29" y="437"/>
                    <a:pt x="29" y="437"/>
                  </a:cubicBezTo>
                  <a:cubicBezTo>
                    <a:pt x="31" y="434"/>
                    <a:pt x="28" y="436"/>
                    <a:pt x="26" y="433"/>
                  </a:cubicBezTo>
                  <a:cubicBezTo>
                    <a:pt x="30" y="432"/>
                    <a:pt x="30" y="432"/>
                    <a:pt x="30" y="432"/>
                  </a:cubicBezTo>
                  <a:cubicBezTo>
                    <a:pt x="28" y="434"/>
                    <a:pt x="30" y="426"/>
                    <a:pt x="23" y="432"/>
                  </a:cubicBezTo>
                  <a:cubicBezTo>
                    <a:pt x="24" y="432"/>
                    <a:pt x="24" y="432"/>
                    <a:pt x="24" y="432"/>
                  </a:cubicBezTo>
                  <a:cubicBezTo>
                    <a:pt x="17" y="426"/>
                    <a:pt x="17" y="426"/>
                    <a:pt x="17" y="426"/>
                  </a:cubicBezTo>
                  <a:cubicBezTo>
                    <a:pt x="13" y="429"/>
                    <a:pt x="13" y="429"/>
                    <a:pt x="13" y="429"/>
                  </a:cubicBezTo>
                  <a:cubicBezTo>
                    <a:pt x="12" y="432"/>
                    <a:pt x="12" y="432"/>
                    <a:pt x="12" y="432"/>
                  </a:cubicBezTo>
                  <a:cubicBezTo>
                    <a:pt x="10" y="432"/>
                    <a:pt x="10" y="432"/>
                    <a:pt x="10" y="432"/>
                  </a:cubicBezTo>
                  <a:cubicBezTo>
                    <a:pt x="13" y="427"/>
                    <a:pt x="13" y="427"/>
                    <a:pt x="13" y="427"/>
                  </a:cubicBezTo>
                  <a:cubicBezTo>
                    <a:pt x="6" y="425"/>
                    <a:pt x="6" y="425"/>
                    <a:pt x="6" y="425"/>
                  </a:cubicBezTo>
                  <a:cubicBezTo>
                    <a:pt x="6" y="419"/>
                    <a:pt x="6" y="419"/>
                    <a:pt x="6" y="419"/>
                  </a:cubicBezTo>
                  <a:cubicBezTo>
                    <a:pt x="8" y="419"/>
                    <a:pt x="8" y="419"/>
                    <a:pt x="8" y="419"/>
                  </a:cubicBezTo>
                  <a:cubicBezTo>
                    <a:pt x="6" y="420"/>
                    <a:pt x="6" y="420"/>
                    <a:pt x="6" y="420"/>
                  </a:cubicBezTo>
                  <a:cubicBezTo>
                    <a:pt x="9" y="422"/>
                    <a:pt x="9" y="422"/>
                    <a:pt x="9" y="422"/>
                  </a:cubicBezTo>
                  <a:cubicBezTo>
                    <a:pt x="13" y="422"/>
                    <a:pt x="13" y="422"/>
                    <a:pt x="13" y="422"/>
                  </a:cubicBezTo>
                  <a:cubicBezTo>
                    <a:pt x="15" y="419"/>
                    <a:pt x="15" y="419"/>
                    <a:pt x="15" y="419"/>
                  </a:cubicBezTo>
                  <a:cubicBezTo>
                    <a:pt x="5" y="413"/>
                    <a:pt x="5" y="413"/>
                    <a:pt x="5" y="413"/>
                  </a:cubicBezTo>
                  <a:cubicBezTo>
                    <a:pt x="5" y="405"/>
                    <a:pt x="5" y="405"/>
                    <a:pt x="5" y="405"/>
                  </a:cubicBezTo>
                  <a:cubicBezTo>
                    <a:pt x="7" y="404"/>
                    <a:pt x="7" y="404"/>
                    <a:pt x="7" y="404"/>
                  </a:cubicBezTo>
                  <a:cubicBezTo>
                    <a:pt x="8" y="406"/>
                    <a:pt x="8" y="406"/>
                    <a:pt x="8" y="406"/>
                  </a:cubicBezTo>
                  <a:cubicBezTo>
                    <a:pt x="10" y="406"/>
                    <a:pt x="10" y="406"/>
                    <a:pt x="10" y="406"/>
                  </a:cubicBezTo>
                  <a:cubicBezTo>
                    <a:pt x="11" y="404"/>
                    <a:pt x="11" y="404"/>
                    <a:pt x="11" y="404"/>
                  </a:cubicBezTo>
                  <a:cubicBezTo>
                    <a:pt x="11" y="402"/>
                    <a:pt x="11" y="402"/>
                    <a:pt x="11" y="402"/>
                  </a:cubicBezTo>
                  <a:cubicBezTo>
                    <a:pt x="13" y="403"/>
                    <a:pt x="13" y="403"/>
                    <a:pt x="13" y="403"/>
                  </a:cubicBezTo>
                  <a:cubicBezTo>
                    <a:pt x="12" y="407"/>
                    <a:pt x="12" y="407"/>
                    <a:pt x="12" y="407"/>
                  </a:cubicBezTo>
                  <a:cubicBezTo>
                    <a:pt x="15" y="413"/>
                    <a:pt x="15" y="413"/>
                    <a:pt x="15" y="413"/>
                  </a:cubicBezTo>
                  <a:cubicBezTo>
                    <a:pt x="15" y="419"/>
                    <a:pt x="15" y="419"/>
                    <a:pt x="15" y="419"/>
                  </a:cubicBezTo>
                  <a:cubicBezTo>
                    <a:pt x="17" y="420"/>
                    <a:pt x="17" y="420"/>
                    <a:pt x="17" y="420"/>
                  </a:cubicBezTo>
                  <a:cubicBezTo>
                    <a:pt x="23" y="414"/>
                    <a:pt x="23" y="414"/>
                    <a:pt x="23" y="414"/>
                  </a:cubicBezTo>
                  <a:cubicBezTo>
                    <a:pt x="23" y="413"/>
                    <a:pt x="20" y="414"/>
                    <a:pt x="22" y="412"/>
                  </a:cubicBezTo>
                  <a:cubicBezTo>
                    <a:pt x="31" y="409"/>
                    <a:pt x="31" y="409"/>
                    <a:pt x="31" y="409"/>
                  </a:cubicBezTo>
                  <a:cubicBezTo>
                    <a:pt x="33" y="407"/>
                    <a:pt x="33" y="407"/>
                    <a:pt x="33" y="407"/>
                  </a:cubicBezTo>
                  <a:cubicBezTo>
                    <a:pt x="33" y="406"/>
                    <a:pt x="33" y="406"/>
                    <a:pt x="33" y="406"/>
                  </a:cubicBezTo>
                  <a:cubicBezTo>
                    <a:pt x="38" y="403"/>
                    <a:pt x="38" y="403"/>
                    <a:pt x="38" y="403"/>
                  </a:cubicBezTo>
                  <a:cubicBezTo>
                    <a:pt x="41" y="405"/>
                    <a:pt x="41" y="405"/>
                    <a:pt x="41" y="405"/>
                  </a:cubicBezTo>
                  <a:cubicBezTo>
                    <a:pt x="42" y="405"/>
                    <a:pt x="42" y="405"/>
                    <a:pt x="42" y="405"/>
                  </a:cubicBezTo>
                  <a:cubicBezTo>
                    <a:pt x="42" y="402"/>
                    <a:pt x="42" y="402"/>
                    <a:pt x="42" y="402"/>
                  </a:cubicBezTo>
                  <a:cubicBezTo>
                    <a:pt x="49" y="400"/>
                    <a:pt x="49" y="400"/>
                    <a:pt x="49" y="400"/>
                  </a:cubicBezTo>
                  <a:cubicBezTo>
                    <a:pt x="47" y="399"/>
                    <a:pt x="47" y="399"/>
                    <a:pt x="47" y="399"/>
                  </a:cubicBezTo>
                  <a:cubicBezTo>
                    <a:pt x="52" y="399"/>
                    <a:pt x="42" y="394"/>
                    <a:pt x="52" y="399"/>
                  </a:cubicBezTo>
                  <a:cubicBezTo>
                    <a:pt x="55" y="402"/>
                    <a:pt x="55" y="402"/>
                    <a:pt x="55" y="402"/>
                  </a:cubicBezTo>
                  <a:cubicBezTo>
                    <a:pt x="56" y="401"/>
                    <a:pt x="56" y="401"/>
                    <a:pt x="56" y="401"/>
                  </a:cubicBezTo>
                  <a:cubicBezTo>
                    <a:pt x="60" y="404"/>
                    <a:pt x="60" y="404"/>
                    <a:pt x="60" y="404"/>
                  </a:cubicBezTo>
                  <a:cubicBezTo>
                    <a:pt x="61" y="402"/>
                    <a:pt x="61" y="402"/>
                    <a:pt x="61" y="402"/>
                  </a:cubicBezTo>
                  <a:cubicBezTo>
                    <a:pt x="59" y="400"/>
                    <a:pt x="59" y="400"/>
                    <a:pt x="59" y="400"/>
                  </a:cubicBezTo>
                  <a:cubicBezTo>
                    <a:pt x="62" y="397"/>
                    <a:pt x="62" y="397"/>
                    <a:pt x="62" y="397"/>
                  </a:cubicBezTo>
                  <a:cubicBezTo>
                    <a:pt x="64" y="401"/>
                    <a:pt x="64" y="401"/>
                    <a:pt x="64" y="401"/>
                  </a:cubicBezTo>
                  <a:cubicBezTo>
                    <a:pt x="65" y="400"/>
                    <a:pt x="65" y="400"/>
                    <a:pt x="65" y="400"/>
                  </a:cubicBezTo>
                  <a:cubicBezTo>
                    <a:pt x="69" y="402"/>
                    <a:pt x="69" y="402"/>
                    <a:pt x="69" y="402"/>
                  </a:cubicBezTo>
                  <a:cubicBezTo>
                    <a:pt x="70" y="400"/>
                    <a:pt x="71" y="404"/>
                    <a:pt x="72" y="400"/>
                  </a:cubicBezTo>
                  <a:cubicBezTo>
                    <a:pt x="67" y="398"/>
                    <a:pt x="67" y="398"/>
                    <a:pt x="67" y="398"/>
                  </a:cubicBezTo>
                  <a:cubicBezTo>
                    <a:pt x="61" y="394"/>
                    <a:pt x="61" y="394"/>
                    <a:pt x="61" y="394"/>
                  </a:cubicBezTo>
                  <a:cubicBezTo>
                    <a:pt x="61" y="394"/>
                    <a:pt x="64" y="394"/>
                    <a:pt x="60" y="394"/>
                  </a:cubicBezTo>
                  <a:cubicBezTo>
                    <a:pt x="61" y="393"/>
                    <a:pt x="61" y="393"/>
                    <a:pt x="61" y="393"/>
                  </a:cubicBezTo>
                  <a:cubicBezTo>
                    <a:pt x="67" y="394"/>
                    <a:pt x="67" y="394"/>
                    <a:pt x="67" y="394"/>
                  </a:cubicBezTo>
                  <a:cubicBezTo>
                    <a:pt x="73" y="395"/>
                    <a:pt x="73" y="395"/>
                    <a:pt x="73" y="395"/>
                  </a:cubicBezTo>
                  <a:cubicBezTo>
                    <a:pt x="74" y="395"/>
                    <a:pt x="74" y="395"/>
                    <a:pt x="74" y="395"/>
                  </a:cubicBezTo>
                  <a:cubicBezTo>
                    <a:pt x="74" y="393"/>
                    <a:pt x="74" y="393"/>
                    <a:pt x="74" y="393"/>
                  </a:cubicBezTo>
                  <a:cubicBezTo>
                    <a:pt x="75" y="394"/>
                    <a:pt x="75" y="394"/>
                    <a:pt x="75" y="394"/>
                  </a:cubicBezTo>
                  <a:cubicBezTo>
                    <a:pt x="78" y="393"/>
                    <a:pt x="78" y="393"/>
                    <a:pt x="78" y="393"/>
                  </a:cubicBezTo>
                  <a:cubicBezTo>
                    <a:pt x="78" y="389"/>
                    <a:pt x="78" y="389"/>
                    <a:pt x="78" y="389"/>
                  </a:cubicBezTo>
                  <a:cubicBezTo>
                    <a:pt x="78" y="388"/>
                    <a:pt x="78" y="388"/>
                    <a:pt x="78" y="388"/>
                  </a:cubicBezTo>
                  <a:cubicBezTo>
                    <a:pt x="75" y="386"/>
                    <a:pt x="75" y="386"/>
                    <a:pt x="75" y="386"/>
                  </a:cubicBezTo>
                  <a:cubicBezTo>
                    <a:pt x="74" y="389"/>
                    <a:pt x="74" y="389"/>
                    <a:pt x="74" y="389"/>
                  </a:cubicBezTo>
                  <a:cubicBezTo>
                    <a:pt x="69" y="388"/>
                    <a:pt x="69" y="388"/>
                    <a:pt x="69" y="388"/>
                  </a:cubicBezTo>
                  <a:cubicBezTo>
                    <a:pt x="70" y="385"/>
                    <a:pt x="70" y="385"/>
                    <a:pt x="70" y="385"/>
                  </a:cubicBezTo>
                  <a:cubicBezTo>
                    <a:pt x="74" y="385"/>
                    <a:pt x="79" y="382"/>
                    <a:pt x="81" y="385"/>
                  </a:cubicBezTo>
                  <a:cubicBezTo>
                    <a:pt x="80" y="386"/>
                    <a:pt x="80" y="386"/>
                    <a:pt x="80" y="386"/>
                  </a:cubicBezTo>
                  <a:cubicBezTo>
                    <a:pt x="81" y="386"/>
                    <a:pt x="81" y="386"/>
                    <a:pt x="81" y="386"/>
                  </a:cubicBezTo>
                  <a:cubicBezTo>
                    <a:pt x="83" y="386"/>
                    <a:pt x="83" y="386"/>
                    <a:pt x="83" y="386"/>
                  </a:cubicBezTo>
                  <a:cubicBezTo>
                    <a:pt x="80" y="388"/>
                    <a:pt x="80" y="388"/>
                    <a:pt x="80" y="388"/>
                  </a:cubicBezTo>
                  <a:cubicBezTo>
                    <a:pt x="85" y="388"/>
                    <a:pt x="85" y="388"/>
                    <a:pt x="85" y="388"/>
                  </a:cubicBezTo>
                  <a:cubicBezTo>
                    <a:pt x="86" y="385"/>
                    <a:pt x="86" y="385"/>
                    <a:pt x="86" y="385"/>
                  </a:cubicBezTo>
                  <a:cubicBezTo>
                    <a:pt x="97" y="383"/>
                    <a:pt x="97" y="383"/>
                    <a:pt x="97" y="383"/>
                  </a:cubicBezTo>
                  <a:cubicBezTo>
                    <a:pt x="101" y="381"/>
                    <a:pt x="101" y="381"/>
                    <a:pt x="101" y="381"/>
                  </a:cubicBezTo>
                  <a:cubicBezTo>
                    <a:pt x="107" y="379"/>
                    <a:pt x="107" y="379"/>
                    <a:pt x="107" y="379"/>
                  </a:cubicBezTo>
                  <a:cubicBezTo>
                    <a:pt x="112" y="379"/>
                    <a:pt x="112" y="379"/>
                    <a:pt x="112" y="379"/>
                  </a:cubicBezTo>
                  <a:cubicBezTo>
                    <a:pt x="113" y="379"/>
                    <a:pt x="106" y="380"/>
                    <a:pt x="114" y="378"/>
                  </a:cubicBezTo>
                  <a:cubicBezTo>
                    <a:pt x="113" y="380"/>
                    <a:pt x="113" y="380"/>
                    <a:pt x="113" y="380"/>
                  </a:cubicBezTo>
                  <a:cubicBezTo>
                    <a:pt x="118" y="381"/>
                    <a:pt x="118" y="381"/>
                    <a:pt x="118" y="381"/>
                  </a:cubicBezTo>
                  <a:cubicBezTo>
                    <a:pt x="118" y="381"/>
                    <a:pt x="119" y="382"/>
                    <a:pt x="119" y="381"/>
                  </a:cubicBezTo>
                  <a:cubicBezTo>
                    <a:pt x="120" y="381"/>
                    <a:pt x="120" y="381"/>
                    <a:pt x="120" y="381"/>
                  </a:cubicBezTo>
                  <a:cubicBezTo>
                    <a:pt x="121" y="382"/>
                    <a:pt x="122" y="374"/>
                    <a:pt x="118" y="383"/>
                  </a:cubicBezTo>
                  <a:cubicBezTo>
                    <a:pt x="124" y="381"/>
                    <a:pt x="124" y="381"/>
                    <a:pt x="124" y="381"/>
                  </a:cubicBezTo>
                  <a:cubicBezTo>
                    <a:pt x="125" y="382"/>
                    <a:pt x="128" y="381"/>
                    <a:pt x="125" y="378"/>
                  </a:cubicBezTo>
                  <a:cubicBezTo>
                    <a:pt x="118" y="378"/>
                    <a:pt x="118" y="378"/>
                    <a:pt x="118" y="378"/>
                  </a:cubicBezTo>
                  <a:cubicBezTo>
                    <a:pt x="112" y="373"/>
                    <a:pt x="112" y="373"/>
                    <a:pt x="112" y="373"/>
                  </a:cubicBezTo>
                  <a:cubicBezTo>
                    <a:pt x="110" y="373"/>
                    <a:pt x="110" y="373"/>
                    <a:pt x="110" y="373"/>
                  </a:cubicBezTo>
                  <a:cubicBezTo>
                    <a:pt x="108" y="377"/>
                    <a:pt x="108" y="377"/>
                    <a:pt x="108" y="377"/>
                  </a:cubicBezTo>
                  <a:cubicBezTo>
                    <a:pt x="103" y="374"/>
                    <a:pt x="103" y="374"/>
                    <a:pt x="103" y="374"/>
                  </a:cubicBezTo>
                  <a:cubicBezTo>
                    <a:pt x="99" y="377"/>
                    <a:pt x="99" y="377"/>
                    <a:pt x="99" y="377"/>
                  </a:cubicBezTo>
                  <a:cubicBezTo>
                    <a:pt x="97" y="376"/>
                    <a:pt x="97" y="376"/>
                    <a:pt x="97" y="376"/>
                  </a:cubicBezTo>
                  <a:cubicBezTo>
                    <a:pt x="95" y="380"/>
                    <a:pt x="104" y="374"/>
                    <a:pt x="93" y="376"/>
                  </a:cubicBezTo>
                  <a:cubicBezTo>
                    <a:pt x="93" y="380"/>
                    <a:pt x="93" y="380"/>
                    <a:pt x="93" y="380"/>
                  </a:cubicBezTo>
                  <a:cubicBezTo>
                    <a:pt x="91" y="378"/>
                    <a:pt x="91" y="378"/>
                    <a:pt x="91" y="378"/>
                  </a:cubicBezTo>
                  <a:cubicBezTo>
                    <a:pt x="89" y="380"/>
                    <a:pt x="89" y="380"/>
                    <a:pt x="89" y="380"/>
                  </a:cubicBezTo>
                  <a:cubicBezTo>
                    <a:pt x="88" y="383"/>
                    <a:pt x="88" y="383"/>
                    <a:pt x="88" y="383"/>
                  </a:cubicBezTo>
                  <a:cubicBezTo>
                    <a:pt x="85" y="383"/>
                    <a:pt x="85" y="383"/>
                    <a:pt x="85" y="383"/>
                  </a:cubicBezTo>
                  <a:cubicBezTo>
                    <a:pt x="87" y="381"/>
                    <a:pt x="87" y="381"/>
                    <a:pt x="87" y="381"/>
                  </a:cubicBezTo>
                  <a:cubicBezTo>
                    <a:pt x="85" y="380"/>
                    <a:pt x="94" y="378"/>
                    <a:pt x="84" y="381"/>
                  </a:cubicBezTo>
                  <a:cubicBezTo>
                    <a:pt x="88" y="377"/>
                    <a:pt x="88" y="377"/>
                    <a:pt x="88" y="377"/>
                  </a:cubicBezTo>
                  <a:cubicBezTo>
                    <a:pt x="87" y="377"/>
                    <a:pt x="87" y="377"/>
                    <a:pt x="87" y="377"/>
                  </a:cubicBezTo>
                  <a:cubicBezTo>
                    <a:pt x="93" y="374"/>
                    <a:pt x="93" y="374"/>
                    <a:pt x="93" y="374"/>
                  </a:cubicBezTo>
                  <a:cubicBezTo>
                    <a:pt x="97" y="371"/>
                    <a:pt x="97" y="371"/>
                    <a:pt x="97" y="371"/>
                  </a:cubicBezTo>
                  <a:cubicBezTo>
                    <a:pt x="109" y="370"/>
                    <a:pt x="80" y="380"/>
                    <a:pt x="107" y="366"/>
                  </a:cubicBezTo>
                  <a:cubicBezTo>
                    <a:pt x="111" y="366"/>
                    <a:pt x="111" y="366"/>
                    <a:pt x="111" y="366"/>
                  </a:cubicBezTo>
                  <a:cubicBezTo>
                    <a:pt x="112" y="365"/>
                    <a:pt x="112" y="365"/>
                    <a:pt x="112" y="365"/>
                  </a:cubicBezTo>
                  <a:cubicBezTo>
                    <a:pt x="112" y="365"/>
                    <a:pt x="108" y="366"/>
                    <a:pt x="113" y="366"/>
                  </a:cubicBezTo>
                  <a:cubicBezTo>
                    <a:pt x="113" y="363"/>
                    <a:pt x="113" y="363"/>
                    <a:pt x="113" y="363"/>
                  </a:cubicBezTo>
                  <a:cubicBezTo>
                    <a:pt x="116" y="364"/>
                    <a:pt x="113" y="357"/>
                    <a:pt x="119" y="361"/>
                  </a:cubicBezTo>
                  <a:cubicBezTo>
                    <a:pt x="123" y="359"/>
                    <a:pt x="123" y="359"/>
                    <a:pt x="123" y="359"/>
                  </a:cubicBezTo>
                  <a:cubicBezTo>
                    <a:pt x="125" y="355"/>
                    <a:pt x="125" y="355"/>
                    <a:pt x="125" y="355"/>
                  </a:cubicBezTo>
                  <a:cubicBezTo>
                    <a:pt x="127" y="357"/>
                    <a:pt x="127" y="357"/>
                    <a:pt x="127" y="357"/>
                  </a:cubicBezTo>
                  <a:cubicBezTo>
                    <a:pt x="130" y="356"/>
                    <a:pt x="135" y="352"/>
                    <a:pt x="137" y="357"/>
                  </a:cubicBezTo>
                  <a:cubicBezTo>
                    <a:pt x="138" y="356"/>
                    <a:pt x="131" y="359"/>
                    <a:pt x="139" y="355"/>
                  </a:cubicBezTo>
                  <a:cubicBezTo>
                    <a:pt x="140" y="356"/>
                    <a:pt x="140" y="356"/>
                    <a:pt x="140" y="356"/>
                  </a:cubicBezTo>
                  <a:cubicBezTo>
                    <a:pt x="145" y="353"/>
                    <a:pt x="145" y="353"/>
                    <a:pt x="145" y="353"/>
                  </a:cubicBezTo>
                  <a:cubicBezTo>
                    <a:pt x="140" y="353"/>
                    <a:pt x="140" y="353"/>
                    <a:pt x="140" y="353"/>
                  </a:cubicBezTo>
                  <a:cubicBezTo>
                    <a:pt x="135" y="354"/>
                    <a:pt x="135" y="354"/>
                    <a:pt x="135" y="354"/>
                  </a:cubicBezTo>
                  <a:cubicBezTo>
                    <a:pt x="138" y="352"/>
                    <a:pt x="138" y="352"/>
                    <a:pt x="138" y="352"/>
                  </a:cubicBezTo>
                  <a:cubicBezTo>
                    <a:pt x="137" y="351"/>
                    <a:pt x="137" y="351"/>
                    <a:pt x="137" y="351"/>
                  </a:cubicBezTo>
                  <a:cubicBezTo>
                    <a:pt x="140" y="347"/>
                    <a:pt x="140" y="347"/>
                    <a:pt x="140" y="347"/>
                  </a:cubicBezTo>
                  <a:cubicBezTo>
                    <a:pt x="140" y="348"/>
                    <a:pt x="140" y="348"/>
                    <a:pt x="140" y="348"/>
                  </a:cubicBezTo>
                  <a:cubicBezTo>
                    <a:pt x="143" y="347"/>
                    <a:pt x="143" y="347"/>
                    <a:pt x="143" y="347"/>
                  </a:cubicBezTo>
                  <a:cubicBezTo>
                    <a:pt x="144" y="346"/>
                    <a:pt x="136" y="349"/>
                    <a:pt x="147" y="348"/>
                  </a:cubicBezTo>
                  <a:cubicBezTo>
                    <a:pt x="146" y="344"/>
                    <a:pt x="146" y="344"/>
                    <a:pt x="146" y="344"/>
                  </a:cubicBezTo>
                  <a:cubicBezTo>
                    <a:pt x="152" y="342"/>
                    <a:pt x="152" y="342"/>
                    <a:pt x="152" y="342"/>
                  </a:cubicBezTo>
                  <a:cubicBezTo>
                    <a:pt x="153" y="342"/>
                    <a:pt x="144" y="346"/>
                    <a:pt x="156" y="340"/>
                  </a:cubicBezTo>
                  <a:cubicBezTo>
                    <a:pt x="158" y="340"/>
                    <a:pt x="158" y="340"/>
                    <a:pt x="158" y="340"/>
                  </a:cubicBezTo>
                  <a:cubicBezTo>
                    <a:pt x="162" y="335"/>
                    <a:pt x="162" y="335"/>
                    <a:pt x="162" y="335"/>
                  </a:cubicBezTo>
                  <a:cubicBezTo>
                    <a:pt x="162" y="334"/>
                    <a:pt x="162" y="334"/>
                    <a:pt x="162" y="334"/>
                  </a:cubicBezTo>
                  <a:cubicBezTo>
                    <a:pt x="160" y="334"/>
                    <a:pt x="160" y="334"/>
                    <a:pt x="160" y="334"/>
                  </a:cubicBezTo>
                  <a:cubicBezTo>
                    <a:pt x="161" y="334"/>
                    <a:pt x="157" y="339"/>
                    <a:pt x="161" y="333"/>
                  </a:cubicBezTo>
                  <a:cubicBezTo>
                    <a:pt x="156" y="334"/>
                    <a:pt x="156" y="334"/>
                    <a:pt x="156" y="334"/>
                  </a:cubicBezTo>
                  <a:cubicBezTo>
                    <a:pt x="153" y="336"/>
                    <a:pt x="153" y="336"/>
                    <a:pt x="153" y="336"/>
                  </a:cubicBezTo>
                  <a:cubicBezTo>
                    <a:pt x="152" y="336"/>
                    <a:pt x="152" y="336"/>
                    <a:pt x="152" y="336"/>
                  </a:cubicBezTo>
                  <a:cubicBezTo>
                    <a:pt x="151" y="335"/>
                    <a:pt x="151" y="335"/>
                    <a:pt x="151" y="335"/>
                  </a:cubicBezTo>
                  <a:cubicBezTo>
                    <a:pt x="156" y="332"/>
                    <a:pt x="156" y="332"/>
                    <a:pt x="156" y="332"/>
                  </a:cubicBezTo>
                  <a:cubicBezTo>
                    <a:pt x="163" y="331"/>
                    <a:pt x="163" y="331"/>
                    <a:pt x="163" y="331"/>
                  </a:cubicBezTo>
                  <a:cubicBezTo>
                    <a:pt x="167" y="328"/>
                    <a:pt x="167" y="328"/>
                    <a:pt x="167" y="328"/>
                  </a:cubicBezTo>
                  <a:cubicBezTo>
                    <a:pt x="171" y="327"/>
                    <a:pt x="171" y="327"/>
                    <a:pt x="171" y="327"/>
                  </a:cubicBezTo>
                  <a:cubicBezTo>
                    <a:pt x="172" y="326"/>
                    <a:pt x="172" y="326"/>
                    <a:pt x="172" y="326"/>
                  </a:cubicBezTo>
                  <a:cubicBezTo>
                    <a:pt x="170" y="325"/>
                    <a:pt x="170" y="325"/>
                    <a:pt x="170" y="325"/>
                  </a:cubicBezTo>
                  <a:cubicBezTo>
                    <a:pt x="176" y="320"/>
                    <a:pt x="176" y="320"/>
                    <a:pt x="176" y="320"/>
                  </a:cubicBezTo>
                  <a:cubicBezTo>
                    <a:pt x="179" y="320"/>
                    <a:pt x="179" y="320"/>
                    <a:pt x="179" y="320"/>
                  </a:cubicBezTo>
                  <a:cubicBezTo>
                    <a:pt x="179" y="319"/>
                    <a:pt x="179" y="319"/>
                    <a:pt x="179" y="319"/>
                  </a:cubicBezTo>
                  <a:cubicBezTo>
                    <a:pt x="180" y="319"/>
                    <a:pt x="172" y="325"/>
                    <a:pt x="185" y="317"/>
                  </a:cubicBezTo>
                  <a:cubicBezTo>
                    <a:pt x="183" y="316"/>
                    <a:pt x="183" y="316"/>
                    <a:pt x="183" y="316"/>
                  </a:cubicBezTo>
                  <a:cubicBezTo>
                    <a:pt x="180" y="315"/>
                    <a:pt x="185" y="325"/>
                    <a:pt x="174" y="317"/>
                  </a:cubicBezTo>
                  <a:cubicBezTo>
                    <a:pt x="173" y="318"/>
                    <a:pt x="169" y="320"/>
                    <a:pt x="165" y="321"/>
                  </a:cubicBezTo>
                  <a:cubicBezTo>
                    <a:pt x="165" y="321"/>
                    <a:pt x="167" y="325"/>
                    <a:pt x="165" y="320"/>
                  </a:cubicBezTo>
                  <a:cubicBezTo>
                    <a:pt x="163" y="322"/>
                    <a:pt x="163" y="322"/>
                    <a:pt x="163" y="322"/>
                  </a:cubicBezTo>
                  <a:cubicBezTo>
                    <a:pt x="156" y="325"/>
                    <a:pt x="156" y="325"/>
                    <a:pt x="156" y="325"/>
                  </a:cubicBezTo>
                  <a:cubicBezTo>
                    <a:pt x="154" y="327"/>
                    <a:pt x="154" y="327"/>
                    <a:pt x="154" y="327"/>
                  </a:cubicBezTo>
                  <a:cubicBezTo>
                    <a:pt x="154" y="325"/>
                    <a:pt x="154" y="325"/>
                    <a:pt x="154" y="325"/>
                  </a:cubicBezTo>
                  <a:cubicBezTo>
                    <a:pt x="151" y="323"/>
                    <a:pt x="151" y="323"/>
                    <a:pt x="151" y="323"/>
                  </a:cubicBezTo>
                  <a:cubicBezTo>
                    <a:pt x="151" y="320"/>
                    <a:pt x="151" y="320"/>
                    <a:pt x="151" y="320"/>
                  </a:cubicBezTo>
                  <a:cubicBezTo>
                    <a:pt x="143" y="316"/>
                    <a:pt x="143" y="316"/>
                    <a:pt x="143" y="316"/>
                  </a:cubicBezTo>
                  <a:cubicBezTo>
                    <a:pt x="141" y="316"/>
                    <a:pt x="141" y="316"/>
                    <a:pt x="141" y="316"/>
                  </a:cubicBezTo>
                  <a:cubicBezTo>
                    <a:pt x="142" y="319"/>
                    <a:pt x="142" y="319"/>
                    <a:pt x="142" y="319"/>
                  </a:cubicBezTo>
                  <a:cubicBezTo>
                    <a:pt x="137" y="319"/>
                    <a:pt x="137" y="319"/>
                    <a:pt x="137" y="319"/>
                  </a:cubicBezTo>
                  <a:cubicBezTo>
                    <a:pt x="139" y="315"/>
                    <a:pt x="139" y="315"/>
                    <a:pt x="139" y="315"/>
                  </a:cubicBezTo>
                  <a:cubicBezTo>
                    <a:pt x="139" y="313"/>
                    <a:pt x="132" y="326"/>
                    <a:pt x="140" y="311"/>
                  </a:cubicBezTo>
                  <a:cubicBezTo>
                    <a:pt x="135" y="311"/>
                    <a:pt x="135" y="311"/>
                    <a:pt x="135" y="311"/>
                  </a:cubicBezTo>
                  <a:cubicBezTo>
                    <a:pt x="137" y="313"/>
                    <a:pt x="137" y="313"/>
                    <a:pt x="137" y="313"/>
                  </a:cubicBezTo>
                  <a:cubicBezTo>
                    <a:pt x="135" y="319"/>
                    <a:pt x="135" y="319"/>
                    <a:pt x="135" y="319"/>
                  </a:cubicBezTo>
                  <a:cubicBezTo>
                    <a:pt x="128" y="318"/>
                    <a:pt x="128" y="318"/>
                    <a:pt x="128" y="318"/>
                  </a:cubicBezTo>
                  <a:cubicBezTo>
                    <a:pt x="129" y="316"/>
                    <a:pt x="129" y="316"/>
                    <a:pt x="129" y="316"/>
                  </a:cubicBezTo>
                  <a:cubicBezTo>
                    <a:pt x="134" y="313"/>
                    <a:pt x="134" y="313"/>
                    <a:pt x="134" y="313"/>
                  </a:cubicBezTo>
                  <a:cubicBezTo>
                    <a:pt x="135" y="312"/>
                    <a:pt x="135" y="312"/>
                    <a:pt x="135" y="312"/>
                  </a:cubicBezTo>
                  <a:cubicBezTo>
                    <a:pt x="134" y="310"/>
                    <a:pt x="134" y="310"/>
                    <a:pt x="134" y="310"/>
                  </a:cubicBezTo>
                  <a:cubicBezTo>
                    <a:pt x="132" y="313"/>
                    <a:pt x="129" y="312"/>
                    <a:pt x="128" y="312"/>
                  </a:cubicBezTo>
                  <a:cubicBezTo>
                    <a:pt x="133" y="310"/>
                    <a:pt x="133" y="310"/>
                    <a:pt x="133" y="310"/>
                  </a:cubicBezTo>
                  <a:cubicBezTo>
                    <a:pt x="130" y="308"/>
                    <a:pt x="130" y="308"/>
                    <a:pt x="130" y="308"/>
                  </a:cubicBezTo>
                  <a:cubicBezTo>
                    <a:pt x="135" y="306"/>
                    <a:pt x="135" y="306"/>
                    <a:pt x="135" y="306"/>
                  </a:cubicBezTo>
                  <a:cubicBezTo>
                    <a:pt x="137" y="305"/>
                    <a:pt x="137" y="305"/>
                    <a:pt x="137" y="305"/>
                  </a:cubicBezTo>
                  <a:cubicBezTo>
                    <a:pt x="131" y="304"/>
                    <a:pt x="131" y="304"/>
                    <a:pt x="131" y="304"/>
                  </a:cubicBezTo>
                  <a:cubicBezTo>
                    <a:pt x="137" y="302"/>
                    <a:pt x="137" y="302"/>
                    <a:pt x="137" y="302"/>
                  </a:cubicBezTo>
                  <a:cubicBezTo>
                    <a:pt x="142" y="299"/>
                    <a:pt x="142" y="299"/>
                    <a:pt x="142" y="299"/>
                  </a:cubicBezTo>
                  <a:cubicBezTo>
                    <a:pt x="144" y="299"/>
                    <a:pt x="144" y="299"/>
                    <a:pt x="144" y="299"/>
                  </a:cubicBezTo>
                  <a:cubicBezTo>
                    <a:pt x="147" y="297"/>
                    <a:pt x="147" y="297"/>
                    <a:pt x="147" y="297"/>
                  </a:cubicBezTo>
                  <a:cubicBezTo>
                    <a:pt x="146" y="295"/>
                    <a:pt x="145" y="302"/>
                    <a:pt x="146" y="295"/>
                  </a:cubicBezTo>
                  <a:cubicBezTo>
                    <a:pt x="154" y="291"/>
                    <a:pt x="154" y="291"/>
                    <a:pt x="154" y="291"/>
                  </a:cubicBezTo>
                  <a:cubicBezTo>
                    <a:pt x="159" y="293"/>
                    <a:pt x="159" y="293"/>
                    <a:pt x="159" y="293"/>
                  </a:cubicBezTo>
                  <a:cubicBezTo>
                    <a:pt x="165" y="293"/>
                    <a:pt x="165" y="293"/>
                    <a:pt x="165" y="293"/>
                  </a:cubicBezTo>
                  <a:cubicBezTo>
                    <a:pt x="166" y="291"/>
                    <a:pt x="166" y="291"/>
                    <a:pt x="166" y="291"/>
                  </a:cubicBezTo>
                  <a:cubicBezTo>
                    <a:pt x="169" y="291"/>
                    <a:pt x="169" y="291"/>
                    <a:pt x="169" y="291"/>
                  </a:cubicBezTo>
                  <a:cubicBezTo>
                    <a:pt x="168" y="288"/>
                    <a:pt x="168" y="288"/>
                    <a:pt x="168" y="288"/>
                  </a:cubicBezTo>
                  <a:cubicBezTo>
                    <a:pt x="167" y="286"/>
                    <a:pt x="167" y="286"/>
                    <a:pt x="167" y="286"/>
                  </a:cubicBezTo>
                  <a:cubicBezTo>
                    <a:pt x="162" y="286"/>
                    <a:pt x="162" y="286"/>
                    <a:pt x="162" y="286"/>
                  </a:cubicBezTo>
                  <a:cubicBezTo>
                    <a:pt x="162" y="287"/>
                    <a:pt x="162" y="287"/>
                    <a:pt x="162" y="287"/>
                  </a:cubicBezTo>
                  <a:cubicBezTo>
                    <a:pt x="160" y="287"/>
                    <a:pt x="160" y="287"/>
                    <a:pt x="160" y="287"/>
                  </a:cubicBezTo>
                  <a:cubicBezTo>
                    <a:pt x="159" y="288"/>
                    <a:pt x="159" y="288"/>
                    <a:pt x="159" y="288"/>
                  </a:cubicBezTo>
                  <a:cubicBezTo>
                    <a:pt x="153" y="290"/>
                    <a:pt x="153" y="290"/>
                    <a:pt x="153" y="290"/>
                  </a:cubicBezTo>
                  <a:cubicBezTo>
                    <a:pt x="153" y="289"/>
                    <a:pt x="155" y="290"/>
                    <a:pt x="152" y="289"/>
                  </a:cubicBezTo>
                  <a:cubicBezTo>
                    <a:pt x="158" y="285"/>
                    <a:pt x="158" y="285"/>
                    <a:pt x="158" y="285"/>
                  </a:cubicBezTo>
                  <a:cubicBezTo>
                    <a:pt x="154" y="284"/>
                    <a:pt x="154" y="284"/>
                    <a:pt x="154" y="284"/>
                  </a:cubicBezTo>
                  <a:cubicBezTo>
                    <a:pt x="154" y="284"/>
                    <a:pt x="161" y="280"/>
                    <a:pt x="152" y="285"/>
                  </a:cubicBezTo>
                  <a:cubicBezTo>
                    <a:pt x="149" y="283"/>
                    <a:pt x="149" y="283"/>
                    <a:pt x="149" y="283"/>
                  </a:cubicBezTo>
                  <a:cubicBezTo>
                    <a:pt x="147" y="283"/>
                    <a:pt x="147" y="283"/>
                    <a:pt x="147" y="283"/>
                  </a:cubicBezTo>
                  <a:cubicBezTo>
                    <a:pt x="146" y="286"/>
                    <a:pt x="146" y="286"/>
                    <a:pt x="146" y="286"/>
                  </a:cubicBezTo>
                  <a:cubicBezTo>
                    <a:pt x="142" y="287"/>
                    <a:pt x="142" y="287"/>
                    <a:pt x="142" y="287"/>
                  </a:cubicBezTo>
                  <a:cubicBezTo>
                    <a:pt x="143" y="288"/>
                    <a:pt x="143" y="288"/>
                    <a:pt x="143" y="288"/>
                  </a:cubicBezTo>
                  <a:cubicBezTo>
                    <a:pt x="139" y="286"/>
                    <a:pt x="139" y="286"/>
                    <a:pt x="139" y="286"/>
                  </a:cubicBezTo>
                  <a:cubicBezTo>
                    <a:pt x="138" y="287"/>
                    <a:pt x="138" y="287"/>
                    <a:pt x="138" y="287"/>
                  </a:cubicBezTo>
                  <a:cubicBezTo>
                    <a:pt x="133" y="284"/>
                    <a:pt x="133" y="284"/>
                    <a:pt x="133" y="284"/>
                  </a:cubicBezTo>
                  <a:cubicBezTo>
                    <a:pt x="133" y="286"/>
                    <a:pt x="133" y="286"/>
                    <a:pt x="133" y="286"/>
                  </a:cubicBezTo>
                  <a:cubicBezTo>
                    <a:pt x="129" y="284"/>
                    <a:pt x="139" y="281"/>
                    <a:pt x="128" y="284"/>
                  </a:cubicBezTo>
                  <a:cubicBezTo>
                    <a:pt x="127" y="281"/>
                    <a:pt x="127" y="281"/>
                    <a:pt x="127" y="281"/>
                  </a:cubicBezTo>
                  <a:cubicBezTo>
                    <a:pt x="119" y="280"/>
                    <a:pt x="119" y="280"/>
                    <a:pt x="119" y="280"/>
                  </a:cubicBezTo>
                  <a:cubicBezTo>
                    <a:pt x="116" y="281"/>
                    <a:pt x="116" y="281"/>
                    <a:pt x="116" y="281"/>
                  </a:cubicBezTo>
                  <a:cubicBezTo>
                    <a:pt x="114" y="281"/>
                    <a:pt x="114" y="281"/>
                    <a:pt x="114" y="281"/>
                  </a:cubicBezTo>
                  <a:cubicBezTo>
                    <a:pt x="121" y="279"/>
                    <a:pt x="103" y="278"/>
                    <a:pt x="121" y="278"/>
                  </a:cubicBezTo>
                  <a:cubicBezTo>
                    <a:pt x="121" y="276"/>
                    <a:pt x="121" y="276"/>
                    <a:pt x="121" y="276"/>
                  </a:cubicBezTo>
                  <a:cubicBezTo>
                    <a:pt x="125" y="273"/>
                    <a:pt x="125" y="273"/>
                    <a:pt x="125" y="273"/>
                  </a:cubicBezTo>
                  <a:cubicBezTo>
                    <a:pt x="119" y="271"/>
                    <a:pt x="119" y="271"/>
                    <a:pt x="119" y="271"/>
                  </a:cubicBezTo>
                  <a:cubicBezTo>
                    <a:pt x="124" y="271"/>
                    <a:pt x="124" y="271"/>
                    <a:pt x="124" y="271"/>
                  </a:cubicBezTo>
                  <a:cubicBezTo>
                    <a:pt x="126" y="274"/>
                    <a:pt x="126" y="274"/>
                    <a:pt x="126" y="274"/>
                  </a:cubicBezTo>
                  <a:cubicBezTo>
                    <a:pt x="128" y="272"/>
                    <a:pt x="128" y="272"/>
                    <a:pt x="128" y="272"/>
                  </a:cubicBezTo>
                  <a:cubicBezTo>
                    <a:pt x="132" y="274"/>
                    <a:pt x="132" y="274"/>
                    <a:pt x="132" y="274"/>
                  </a:cubicBezTo>
                  <a:cubicBezTo>
                    <a:pt x="134" y="271"/>
                    <a:pt x="134" y="271"/>
                    <a:pt x="134" y="271"/>
                  </a:cubicBezTo>
                  <a:cubicBezTo>
                    <a:pt x="139" y="271"/>
                    <a:pt x="139" y="271"/>
                    <a:pt x="139" y="271"/>
                  </a:cubicBezTo>
                  <a:cubicBezTo>
                    <a:pt x="140" y="272"/>
                    <a:pt x="140" y="272"/>
                    <a:pt x="140" y="272"/>
                  </a:cubicBezTo>
                  <a:cubicBezTo>
                    <a:pt x="139" y="269"/>
                    <a:pt x="144" y="271"/>
                    <a:pt x="143" y="270"/>
                  </a:cubicBezTo>
                  <a:cubicBezTo>
                    <a:pt x="144" y="266"/>
                    <a:pt x="144" y="266"/>
                    <a:pt x="144" y="266"/>
                  </a:cubicBezTo>
                  <a:cubicBezTo>
                    <a:pt x="140" y="266"/>
                    <a:pt x="140" y="266"/>
                    <a:pt x="140" y="266"/>
                  </a:cubicBezTo>
                  <a:cubicBezTo>
                    <a:pt x="140" y="264"/>
                    <a:pt x="140" y="264"/>
                    <a:pt x="140" y="264"/>
                  </a:cubicBezTo>
                  <a:cubicBezTo>
                    <a:pt x="146" y="266"/>
                    <a:pt x="143" y="263"/>
                    <a:pt x="148" y="259"/>
                  </a:cubicBezTo>
                  <a:cubicBezTo>
                    <a:pt x="151" y="260"/>
                    <a:pt x="151" y="260"/>
                    <a:pt x="151" y="260"/>
                  </a:cubicBezTo>
                  <a:cubicBezTo>
                    <a:pt x="150" y="257"/>
                    <a:pt x="157" y="258"/>
                    <a:pt x="156" y="255"/>
                  </a:cubicBezTo>
                  <a:cubicBezTo>
                    <a:pt x="155" y="251"/>
                    <a:pt x="155" y="251"/>
                    <a:pt x="155" y="251"/>
                  </a:cubicBezTo>
                  <a:cubicBezTo>
                    <a:pt x="159" y="249"/>
                    <a:pt x="159" y="249"/>
                    <a:pt x="159" y="249"/>
                  </a:cubicBezTo>
                  <a:cubicBezTo>
                    <a:pt x="159" y="252"/>
                    <a:pt x="159" y="252"/>
                    <a:pt x="159" y="252"/>
                  </a:cubicBezTo>
                  <a:cubicBezTo>
                    <a:pt x="158" y="252"/>
                    <a:pt x="158" y="252"/>
                    <a:pt x="158" y="252"/>
                  </a:cubicBezTo>
                  <a:cubicBezTo>
                    <a:pt x="158" y="253"/>
                    <a:pt x="158" y="253"/>
                    <a:pt x="158" y="253"/>
                  </a:cubicBezTo>
                  <a:cubicBezTo>
                    <a:pt x="160" y="254"/>
                    <a:pt x="160" y="254"/>
                    <a:pt x="160" y="254"/>
                  </a:cubicBezTo>
                  <a:cubicBezTo>
                    <a:pt x="162" y="254"/>
                    <a:pt x="161" y="252"/>
                    <a:pt x="163" y="251"/>
                  </a:cubicBezTo>
                  <a:cubicBezTo>
                    <a:pt x="164" y="252"/>
                    <a:pt x="164" y="252"/>
                    <a:pt x="164" y="252"/>
                  </a:cubicBezTo>
                  <a:cubicBezTo>
                    <a:pt x="159" y="256"/>
                    <a:pt x="159" y="256"/>
                    <a:pt x="159" y="256"/>
                  </a:cubicBezTo>
                  <a:cubicBezTo>
                    <a:pt x="157" y="256"/>
                    <a:pt x="157" y="256"/>
                    <a:pt x="157" y="256"/>
                  </a:cubicBezTo>
                  <a:cubicBezTo>
                    <a:pt x="154" y="259"/>
                    <a:pt x="154" y="259"/>
                    <a:pt x="154" y="259"/>
                  </a:cubicBezTo>
                  <a:cubicBezTo>
                    <a:pt x="155" y="260"/>
                    <a:pt x="155" y="254"/>
                    <a:pt x="157" y="261"/>
                  </a:cubicBezTo>
                  <a:cubicBezTo>
                    <a:pt x="157" y="262"/>
                    <a:pt x="157" y="262"/>
                    <a:pt x="157" y="262"/>
                  </a:cubicBezTo>
                  <a:cubicBezTo>
                    <a:pt x="155" y="262"/>
                    <a:pt x="155" y="262"/>
                    <a:pt x="155" y="262"/>
                  </a:cubicBezTo>
                  <a:cubicBezTo>
                    <a:pt x="154" y="265"/>
                    <a:pt x="154" y="265"/>
                    <a:pt x="154" y="265"/>
                  </a:cubicBezTo>
                  <a:cubicBezTo>
                    <a:pt x="157" y="267"/>
                    <a:pt x="157" y="267"/>
                    <a:pt x="157" y="267"/>
                  </a:cubicBezTo>
                  <a:cubicBezTo>
                    <a:pt x="154" y="268"/>
                    <a:pt x="154" y="268"/>
                    <a:pt x="154" y="268"/>
                  </a:cubicBezTo>
                  <a:cubicBezTo>
                    <a:pt x="156" y="268"/>
                    <a:pt x="156" y="268"/>
                    <a:pt x="156" y="268"/>
                  </a:cubicBezTo>
                  <a:cubicBezTo>
                    <a:pt x="164" y="264"/>
                    <a:pt x="164" y="264"/>
                    <a:pt x="164" y="264"/>
                  </a:cubicBezTo>
                  <a:cubicBezTo>
                    <a:pt x="167" y="260"/>
                    <a:pt x="167" y="260"/>
                    <a:pt x="167" y="260"/>
                  </a:cubicBezTo>
                  <a:cubicBezTo>
                    <a:pt x="168" y="260"/>
                    <a:pt x="168" y="261"/>
                    <a:pt x="168" y="261"/>
                  </a:cubicBezTo>
                  <a:cubicBezTo>
                    <a:pt x="165" y="265"/>
                    <a:pt x="165" y="265"/>
                    <a:pt x="165" y="265"/>
                  </a:cubicBezTo>
                  <a:cubicBezTo>
                    <a:pt x="168" y="267"/>
                    <a:pt x="168" y="267"/>
                    <a:pt x="168" y="267"/>
                  </a:cubicBezTo>
                  <a:cubicBezTo>
                    <a:pt x="172" y="266"/>
                    <a:pt x="172" y="266"/>
                    <a:pt x="172" y="266"/>
                  </a:cubicBezTo>
                  <a:cubicBezTo>
                    <a:pt x="172" y="270"/>
                    <a:pt x="172" y="270"/>
                    <a:pt x="172" y="270"/>
                  </a:cubicBezTo>
                  <a:cubicBezTo>
                    <a:pt x="172" y="260"/>
                    <a:pt x="171" y="277"/>
                    <a:pt x="178" y="264"/>
                  </a:cubicBezTo>
                  <a:cubicBezTo>
                    <a:pt x="182" y="261"/>
                    <a:pt x="182" y="261"/>
                    <a:pt x="182" y="261"/>
                  </a:cubicBezTo>
                  <a:cubicBezTo>
                    <a:pt x="185" y="262"/>
                    <a:pt x="185" y="262"/>
                    <a:pt x="185" y="262"/>
                  </a:cubicBezTo>
                  <a:cubicBezTo>
                    <a:pt x="186" y="259"/>
                    <a:pt x="186" y="262"/>
                    <a:pt x="191" y="259"/>
                  </a:cubicBezTo>
                  <a:cubicBezTo>
                    <a:pt x="189" y="258"/>
                    <a:pt x="189" y="258"/>
                    <a:pt x="189" y="258"/>
                  </a:cubicBezTo>
                  <a:cubicBezTo>
                    <a:pt x="183" y="260"/>
                    <a:pt x="183" y="260"/>
                    <a:pt x="183" y="260"/>
                  </a:cubicBezTo>
                  <a:cubicBezTo>
                    <a:pt x="182" y="260"/>
                    <a:pt x="193" y="255"/>
                    <a:pt x="179" y="258"/>
                  </a:cubicBezTo>
                  <a:cubicBezTo>
                    <a:pt x="179" y="258"/>
                    <a:pt x="179" y="258"/>
                    <a:pt x="179" y="258"/>
                  </a:cubicBezTo>
                  <a:cubicBezTo>
                    <a:pt x="178" y="256"/>
                    <a:pt x="178" y="256"/>
                    <a:pt x="178" y="256"/>
                  </a:cubicBezTo>
                  <a:cubicBezTo>
                    <a:pt x="174" y="259"/>
                    <a:pt x="174" y="259"/>
                    <a:pt x="174" y="259"/>
                  </a:cubicBezTo>
                  <a:cubicBezTo>
                    <a:pt x="173" y="258"/>
                    <a:pt x="173" y="258"/>
                    <a:pt x="173" y="258"/>
                  </a:cubicBezTo>
                  <a:cubicBezTo>
                    <a:pt x="170" y="260"/>
                    <a:pt x="170" y="260"/>
                    <a:pt x="170" y="260"/>
                  </a:cubicBezTo>
                  <a:cubicBezTo>
                    <a:pt x="178" y="253"/>
                    <a:pt x="178" y="253"/>
                    <a:pt x="178" y="253"/>
                  </a:cubicBezTo>
                  <a:cubicBezTo>
                    <a:pt x="176" y="255"/>
                    <a:pt x="176" y="255"/>
                    <a:pt x="176" y="255"/>
                  </a:cubicBezTo>
                  <a:cubicBezTo>
                    <a:pt x="177" y="256"/>
                    <a:pt x="177" y="256"/>
                    <a:pt x="177" y="256"/>
                  </a:cubicBezTo>
                  <a:cubicBezTo>
                    <a:pt x="182" y="258"/>
                    <a:pt x="182" y="258"/>
                    <a:pt x="182" y="258"/>
                  </a:cubicBezTo>
                  <a:cubicBezTo>
                    <a:pt x="184" y="259"/>
                    <a:pt x="184" y="259"/>
                    <a:pt x="184" y="259"/>
                  </a:cubicBezTo>
                  <a:cubicBezTo>
                    <a:pt x="186" y="256"/>
                    <a:pt x="186" y="256"/>
                    <a:pt x="186" y="256"/>
                  </a:cubicBezTo>
                  <a:cubicBezTo>
                    <a:pt x="187" y="257"/>
                    <a:pt x="187" y="254"/>
                    <a:pt x="187" y="258"/>
                  </a:cubicBezTo>
                  <a:cubicBezTo>
                    <a:pt x="190" y="256"/>
                    <a:pt x="190" y="256"/>
                    <a:pt x="190" y="256"/>
                  </a:cubicBezTo>
                  <a:cubicBezTo>
                    <a:pt x="200" y="254"/>
                    <a:pt x="200" y="254"/>
                    <a:pt x="200" y="254"/>
                  </a:cubicBezTo>
                  <a:cubicBezTo>
                    <a:pt x="200" y="252"/>
                    <a:pt x="200" y="252"/>
                    <a:pt x="200" y="252"/>
                  </a:cubicBezTo>
                  <a:cubicBezTo>
                    <a:pt x="203" y="253"/>
                    <a:pt x="203" y="253"/>
                    <a:pt x="203" y="253"/>
                  </a:cubicBezTo>
                  <a:cubicBezTo>
                    <a:pt x="203" y="253"/>
                    <a:pt x="206" y="250"/>
                    <a:pt x="207" y="249"/>
                  </a:cubicBezTo>
                  <a:cubicBezTo>
                    <a:pt x="202" y="247"/>
                    <a:pt x="202" y="247"/>
                    <a:pt x="202" y="247"/>
                  </a:cubicBezTo>
                  <a:cubicBezTo>
                    <a:pt x="196" y="248"/>
                    <a:pt x="196" y="248"/>
                    <a:pt x="196" y="248"/>
                  </a:cubicBezTo>
                  <a:cubicBezTo>
                    <a:pt x="196" y="249"/>
                    <a:pt x="196" y="249"/>
                    <a:pt x="196" y="249"/>
                  </a:cubicBezTo>
                  <a:cubicBezTo>
                    <a:pt x="196" y="249"/>
                    <a:pt x="196" y="249"/>
                    <a:pt x="196" y="249"/>
                  </a:cubicBezTo>
                  <a:cubicBezTo>
                    <a:pt x="195" y="252"/>
                    <a:pt x="195" y="252"/>
                    <a:pt x="195" y="252"/>
                  </a:cubicBezTo>
                  <a:cubicBezTo>
                    <a:pt x="195" y="252"/>
                    <a:pt x="198" y="250"/>
                    <a:pt x="193" y="251"/>
                  </a:cubicBezTo>
                  <a:cubicBezTo>
                    <a:pt x="193" y="250"/>
                    <a:pt x="194" y="250"/>
                    <a:pt x="194" y="249"/>
                  </a:cubicBezTo>
                  <a:cubicBezTo>
                    <a:pt x="186" y="248"/>
                    <a:pt x="186" y="248"/>
                    <a:pt x="186" y="248"/>
                  </a:cubicBezTo>
                  <a:cubicBezTo>
                    <a:pt x="184" y="248"/>
                    <a:pt x="184" y="248"/>
                    <a:pt x="184" y="248"/>
                  </a:cubicBezTo>
                  <a:cubicBezTo>
                    <a:pt x="183" y="250"/>
                    <a:pt x="183" y="250"/>
                    <a:pt x="183" y="250"/>
                  </a:cubicBezTo>
                  <a:cubicBezTo>
                    <a:pt x="167" y="252"/>
                    <a:pt x="167" y="252"/>
                    <a:pt x="167" y="252"/>
                  </a:cubicBezTo>
                  <a:cubicBezTo>
                    <a:pt x="165" y="249"/>
                    <a:pt x="165" y="249"/>
                    <a:pt x="165" y="249"/>
                  </a:cubicBezTo>
                  <a:cubicBezTo>
                    <a:pt x="163" y="250"/>
                    <a:pt x="163" y="250"/>
                    <a:pt x="163" y="250"/>
                  </a:cubicBezTo>
                  <a:cubicBezTo>
                    <a:pt x="163" y="249"/>
                    <a:pt x="163" y="249"/>
                    <a:pt x="163" y="249"/>
                  </a:cubicBezTo>
                  <a:cubicBezTo>
                    <a:pt x="158" y="247"/>
                    <a:pt x="158" y="247"/>
                    <a:pt x="158" y="247"/>
                  </a:cubicBezTo>
                  <a:cubicBezTo>
                    <a:pt x="152" y="247"/>
                    <a:pt x="152" y="247"/>
                    <a:pt x="152" y="247"/>
                  </a:cubicBezTo>
                  <a:cubicBezTo>
                    <a:pt x="153" y="250"/>
                    <a:pt x="153" y="250"/>
                    <a:pt x="153" y="250"/>
                  </a:cubicBezTo>
                  <a:cubicBezTo>
                    <a:pt x="146" y="248"/>
                    <a:pt x="146" y="248"/>
                    <a:pt x="146" y="248"/>
                  </a:cubicBezTo>
                  <a:cubicBezTo>
                    <a:pt x="144" y="247"/>
                    <a:pt x="144" y="247"/>
                    <a:pt x="144" y="247"/>
                  </a:cubicBezTo>
                  <a:cubicBezTo>
                    <a:pt x="148" y="243"/>
                    <a:pt x="148" y="243"/>
                    <a:pt x="148" y="243"/>
                  </a:cubicBezTo>
                  <a:cubicBezTo>
                    <a:pt x="146" y="242"/>
                    <a:pt x="146" y="242"/>
                    <a:pt x="146" y="242"/>
                  </a:cubicBezTo>
                  <a:cubicBezTo>
                    <a:pt x="144" y="243"/>
                    <a:pt x="144" y="243"/>
                    <a:pt x="144" y="243"/>
                  </a:cubicBezTo>
                  <a:cubicBezTo>
                    <a:pt x="143" y="247"/>
                    <a:pt x="143" y="247"/>
                    <a:pt x="143" y="247"/>
                  </a:cubicBezTo>
                  <a:cubicBezTo>
                    <a:pt x="137" y="253"/>
                    <a:pt x="148" y="244"/>
                    <a:pt x="147" y="254"/>
                  </a:cubicBezTo>
                  <a:cubicBezTo>
                    <a:pt x="141" y="250"/>
                    <a:pt x="141" y="250"/>
                    <a:pt x="141" y="250"/>
                  </a:cubicBezTo>
                  <a:cubicBezTo>
                    <a:pt x="140" y="252"/>
                    <a:pt x="140" y="252"/>
                    <a:pt x="140" y="252"/>
                  </a:cubicBezTo>
                  <a:cubicBezTo>
                    <a:pt x="139" y="250"/>
                    <a:pt x="139" y="250"/>
                    <a:pt x="139" y="250"/>
                  </a:cubicBezTo>
                  <a:cubicBezTo>
                    <a:pt x="136" y="252"/>
                    <a:pt x="136" y="252"/>
                    <a:pt x="136" y="252"/>
                  </a:cubicBezTo>
                  <a:cubicBezTo>
                    <a:pt x="130" y="250"/>
                    <a:pt x="130" y="250"/>
                    <a:pt x="130" y="250"/>
                  </a:cubicBezTo>
                  <a:cubicBezTo>
                    <a:pt x="126" y="253"/>
                    <a:pt x="126" y="253"/>
                    <a:pt x="126" y="253"/>
                  </a:cubicBezTo>
                  <a:cubicBezTo>
                    <a:pt x="124" y="252"/>
                    <a:pt x="124" y="252"/>
                    <a:pt x="124" y="252"/>
                  </a:cubicBezTo>
                  <a:cubicBezTo>
                    <a:pt x="122" y="254"/>
                    <a:pt x="122" y="254"/>
                    <a:pt x="122" y="254"/>
                  </a:cubicBezTo>
                  <a:cubicBezTo>
                    <a:pt x="119" y="256"/>
                    <a:pt x="124" y="254"/>
                    <a:pt x="120" y="251"/>
                  </a:cubicBezTo>
                  <a:cubicBezTo>
                    <a:pt x="120" y="249"/>
                    <a:pt x="120" y="249"/>
                    <a:pt x="120" y="249"/>
                  </a:cubicBezTo>
                  <a:cubicBezTo>
                    <a:pt x="125" y="249"/>
                    <a:pt x="125" y="249"/>
                    <a:pt x="125" y="249"/>
                  </a:cubicBezTo>
                  <a:cubicBezTo>
                    <a:pt x="124" y="249"/>
                    <a:pt x="128" y="250"/>
                    <a:pt x="124" y="248"/>
                  </a:cubicBezTo>
                  <a:cubicBezTo>
                    <a:pt x="128" y="244"/>
                    <a:pt x="128" y="244"/>
                    <a:pt x="128" y="244"/>
                  </a:cubicBezTo>
                  <a:cubicBezTo>
                    <a:pt x="124" y="240"/>
                    <a:pt x="124" y="240"/>
                    <a:pt x="124" y="240"/>
                  </a:cubicBezTo>
                  <a:cubicBezTo>
                    <a:pt x="124" y="238"/>
                    <a:pt x="124" y="238"/>
                    <a:pt x="124" y="238"/>
                  </a:cubicBezTo>
                  <a:cubicBezTo>
                    <a:pt x="119" y="236"/>
                    <a:pt x="119" y="236"/>
                    <a:pt x="119" y="236"/>
                  </a:cubicBezTo>
                  <a:cubicBezTo>
                    <a:pt x="122" y="234"/>
                    <a:pt x="122" y="234"/>
                    <a:pt x="122" y="234"/>
                  </a:cubicBezTo>
                  <a:cubicBezTo>
                    <a:pt x="117" y="233"/>
                    <a:pt x="117" y="233"/>
                    <a:pt x="117" y="233"/>
                  </a:cubicBezTo>
                  <a:cubicBezTo>
                    <a:pt x="119" y="231"/>
                    <a:pt x="119" y="231"/>
                    <a:pt x="119" y="231"/>
                  </a:cubicBezTo>
                  <a:cubicBezTo>
                    <a:pt x="121" y="231"/>
                    <a:pt x="108" y="239"/>
                    <a:pt x="124" y="229"/>
                  </a:cubicBezTo>
                  <a:cubicBezTo>
                    <a:pt x="123" y="227"/>
                    <a:pt x="123" y="227"/>
                    <a:pt x="123" y="227"/>
                  </a:cubicBezTo>
                  <a:cubicBezTo>
                    <a:pt x="120" y="228"/>
                    <a:pt x="120" y="228"/>
                    <a:pt x="120" y="228"/>
                  </a:cubicBezTo>
                  <a:cubicBezTo>
                    <a:pt x="118" y="226"/>
                    <a:pt x="118" y="226"/>
                    <a:pt x="118" y="226"/>
                  </a:cubicBezTo>
                  <a:cubicBezTo>
                    <a:pt x="105" y="227"/>
                    <a:pt x="105" y="227"/>
                    <a:pt x="105" y="227"/>
                  </a:cubicBezTo>
                  <a:cubicBezTo>
                    <a:pt x="113" y="224"/>
                    <a:pt x="113" y="224"/>
                    <a:pt x="113" y="224"/>
                  </a:cubicBezTo>
                  <a:cubicBezTo>
                    <a:pt x="112" y="224"/>
                    <a:pt x="114" y="230"/>
                    <a:pt x="114" y="222"/>
                  </a:cubicBezTo>
                  <a:cubicBezTo>
                    <a:pt x="117" y="225"/>
                    <a:pt x="117" y="225"/>
                    <a:pt x="117" y="225"/>
                  </a:cubicBezTo>
                  <a:cubicBezTo>
                    <a:pt x="126" y="224"/>
                    <a:pt x="126" y="224"/>
                    <a:pt x="126" y="224"/>
                  </a:cubicBezTo>
                  <a:cubicBezTo>
                    <a:pt x="125" y="221"/>
                    <a:pt x="125" y="221"/>
                    <a:pt x="125" y="221"/>
                  </a:cubicBezTo>
                  <a:cubicBezTo>
                    <a:pt x="122" y="220"/>
                    <a:pt x="122" y="220"/>
                    <a:pt x="122" y="220"/>
                  </a:cubicBezTo>
                  <a:cubicBezTo>
                    <a:pt x="125" y="219"/>
                    <a:pt x="125" y="219"/>
                    <a:pt x="125" y="219"/>
                  </a:cubicBezTo>
                  <a:cubicBezTo>
                    <a:pt x="124" y="215"/>
                    <a:pt x="124" y="215"/>
                    <a:pt x="124" y="215"/>
                  </a:cubicBezTo>
                  <a:cubicBezTo>
                    <a:pt x="123" y="214"/>
                    <a:pt x="121" y="216"/>
                    <a:pt x="120" y="215"/>
                  </a:cubicBezTo>
                  <a:cubicBezTo>
                    <a:pt x="120" y="212"/>
                    <a:pt x="120" y="212"/>
                    <a:pt x="120" y="212"/>
                  </a:cubicBezTo>
                  <a:cubicBezTo>
                    <a:pt x="122" y="209"/>
                    <a:pt x="122" y="209"/>
                    <a:pt x="122" y="209"/>
                  </a:cubicBezTo>
                  <a:cubicBezTo>
                    <a:pt x="116" y="208"/>
                    <a:pt x="116" y="208"/>
                    <a:pt x="116" y="208"/>
                  </a:cubicBezTo>
                  <a:cubicBezTo>
                    <a:pt x="115" y="208"/>
                    <a:pt x="119" y="206"/>
                    <a:pt x="114" y="208"/>
                  </a:cubicBezTo>
                  <a:cubicBezTo>
                    <a:pt x="118" y="205"/>
                    <a:pt x="118" y="205"/>
                    <a:pt x="118" y="205"/>
                  </a:cubicBezTo>
                  <a:cubicBezTo>
                    <a:pt x="118" y="205"/>
                    <a:pt x="113" y="214"/>
                    <a:pt x="125" y="205"/>
                  </a:cubicBezTo>
                  <a:cubicBezTo>
                    <a:pt x="132" y="204"/>
                    <a:pt x="132" y="204"/>
                    <a:pt x="132" y="204"/>
                  </a:cubicBezTo>
                  <a:cubicBezTo>
                    <a:pt x="140" y="204"/>
                    <a:pt x="140" y="204"/>
                    <a:pt x="140" y="204"/>
                  </a:cubicBezTo>
                  <a:cubicBezTo>
                    <a:pt x="140" y="203"/>
                    <a:pt x="140" y="203"/>
                    <a:pt x="140" y="203"/>
                  </a:cubicBezTo>
                  <a:cubicBezTo>
                    <a:pt x="144" y="203"/>
                    <a:pt x="144" y="203"/>
                    <a:pt x="144" y="203"/>
                  </a:cubicBezTo>
                  <a:cubicBezTo>
                    <a:pt x="147" y="200"/>
                    <a:pt x="147" y="200"/>
                    <a:pt x="147" y="200"/>
                  </a:cubicBezTo>
                  <a:cubicBezTo>
                    <a:pt x="148" y="200"/>
                    <a:pt x="137" y="206"/>
                    <a:pt x="151" y="199"/>
                  </a:cubicBezTo>
                  <a:cubicBezTo>
                    <a:pt x="149" y="198"/>
                    <a:pt x="149" y="198"/>
                    <a:pt x="149" y="198"/>
                  </a:cubicBezTo>
                  <a:cubicBezTo>
                    <a:pt x="157" y="198"/>
                    <a:pt x="157" y="198"/>
                    <a:pt x="157" y="198"/>
                  </a:cubicBezTo>
                  <a:cubicBezTo>
                    <a:pt x="161" y="197"/>
                    <a:pt x="161" y="197"/>
                    <a:pt x="161" y="197"/>
                  </a:cubicBezTo>
                  <a:cubicBezTo>
                    <a:pt x="161" y="196"/>
                    <a:pt x="158" y="199"/>
                    <a:pt x="164" y="197"/>
                  </a:cubicBezTo>
                  <a:cubicBezTo>
                    <a:pt x="164" y="195"/>
                    <a:pt x="164" y="195"/>
                    <a:pt x="164" y="195"/>
                  </a:cubicBezTo>
                  <a:cubicBezTo>
                    <a:pt x="155" y="194"/>
                    <a:pt x="155" y="194"/>
                    <a:pt x="155" y="194"/>
                  </a:cubicBezTo>
                  <a:cubicBezTo>
                    <a:pt x="152" y="195"/>
                    <a:pt x="152" y="195"/>
                    <a:pt x="152" y="195"/>
                  </a:cubicBezTo>
                  <a:cubicBezTo>
                    <a:pt x="149" y="193"/>
                    <a:pt x="149" y="193"/>
                    <a:pt x="149" y="193"/>
                  </a:cubicBezTo>
                  <a:cubicBezTo>
                    <a:pt x="144" y="195"/>
                    <a:pt x="144" y="195"/>
                    <a:pt x="144" y="195"/>
                  </a:cubicBezTo>
                  <a:cubicBezTo>
                    <a:pt x="138" y="193"/>
                    <a:pt x="138" y="193"/>
                    <a:pt x="138" y="193"/>
                  </a:cubicBezTo>
                  <a:cubicBezTo>
                    <a:pt x="135" y="197"/>
                    <a:pt x="147" y="191"/>
                    <a:pt x="134" y="196"/>
                  </a:cubicBezTo>
                  <a:cubicBezTo>
                    <a:pt x="128" y="194"/>
                    <a:pt x="128" y="194"/>
                    <a:pt x="128" y="194"/>
                  </a:cubicBezTo>
                  <a:cubicBezTo>
                    <a:pt x="126" y="194"/>
                    <a:pt x="131" y="199"/>
                    <a:pt x="126" y="191"/>
                  </a:cubicBezTo>
                  <a:cubicBezTo>
                    <a:pt x="119" y="191"/>
                    <a:pt x="119" y="191"/>
                    <a:pt x="119" y="191"/>
                  </a:cubicBezTo>
                  <a:cubicBezTo>
                    <a:pt x="116" y="190"/>
                    <a:pt x="116" y="190"/>
                    <a:pt x="116" y="190"/>
                  </a:cubicBezTo>
                  <a:cubicBezTo>
                    <a:pt x="112" y="191"/>
                    <a:pt x="112" y="191"/>
                    <a:pt x="112" y="191"/>
                  </a:cubicBezTo>
                  <a:cubicBezTo>
                    <a:pt x="116" y="189"/>
                    <a:pt x="116" y="189"/>
                    <a:pt x="116" y="189"/>
                  </a:cubicBezTo>
                  <a:cubicBezTo>
                    <a:pt x="137" y="188"/>
                    <a:pt x="137" y="188"/>
                    <a:pt x="137" y="188"/>
                  </a:cubicBezTo>
                  <a:cubicBezTo>
                    <a:pt x="149" y="189"/>
                    <a:pt x="149" y="189"/>
                    <a:pt x="149" y="189"/>
                  </a:cubicBezTo>
                  <a:cubicBezTo>
                    <a:pt x="150" y="188"/>
                    <a:pt x="149" y="186"/>
                    <a:pt x="152" y="188"/>
                  </a:cubicBezTo>
                  <a:cubicBezTo>
                    <a:pt x="155" y="184"/>
                    <a:pt x="151" y="187"/>
                    <a:pt x="146" y="185"/>
                  </a:cubicBezTo>
                  <a:cubicBezTo>
                    <a:pt x="145" y="185"/>
                    <a:pt x="145" y="185"/>
                    <a:pt x="145" y="185"/>
                  </a:cubicBezTo>
                  <a:cubicBezTo>
                    <a:pt x="145" y="183"/>
                    <a:pt x="145" y="183"/>
                    <a:pt x="145" y="183"/>
                  </a:cubicBezTo>
                  <a:cubicBezTo>
                    <a:pt x="151" y="185"/>
                    <a:pt x="151" y="185"/>
                    <a:pt x="151" y="185"/>
                  </a:cubicBezTo>
                  <a:cubicBezTo>
                    <a:pt x="152" y="182"/>
                    <a:pt x="152" y="182"/>
                    <a:pt x="152" y="182"/>
                  </a:cubicBezTo>
                  <a:cubicBezTo>
                    <a:pt x="154" y="183"/>
                    <a:pt x="154" y="183"/>
                    <a:pt x="154" y="183"/>
                  </a:cubicBezTo>
                  <a:cubicBezTo>
                    <a:pt x="156" y="182"/>
                    <a:pt x="161" y="183"/>
                    <a:pt x="158" y="179"/>
                  </a:cubicBezTo>
                  <a:cubicBezTo>
                    <a:pt x="162" y="178"/>
                    <a:pt x="162" y="178"/>
                    <a:pt x="162" y="178"/>
                  </a:cubicBezTo>
                  <a:cubicBezTo>
                    <a:pt x="158" y="174"/>
                    <a:pt x="158" y="174"/>
                    <a:pt x="158" y="174"/>
                  </a:cubicBezTo>
                  <a:cubicBezTo>
                    <a:pt x="164" y="179"/>
                    <a:pt x="158" y="168"/>
                    <a:pt x="169" y="172"/>
                  </a:cubicBezTo>
                  <a:cubicBezTo>
                    <a:pt x="169" y="170"/>
                    <a:pt x="169" y="170"/>
                    <a:pt x="169" y="170"/>
                  </a:cubicBezTo>
                  <a:cubicBezTo>
                    <a:pt x="169" y="168"/>
                    <a:pt x="168" y="166"/>
                    <a:pt x="163" y="170"/>
                  </a:cubicBezTo>
                  <a:cubicBezTo>
                    <a:pt x="161" y="169"/>
                    <a:pt x="161" y="169"/>
                    <a:pt x="161" y="169"/>
                  </a:cubicBezTo>
                  <a:cubicBezTo>
                    <a:pt x="159" y="170"/>
                    <a:pt x="165" y="175"/>
                    <a:pt x="156" y="170"/>
                  </a:cubicBezTo>
                  <a:cubicBezTo>
                    <a:pt x="152" y="169"/>
                    <a:pt x="151" y="173"/>
                    <a:pt x="149" y="174"/>
                  </a:cubicBezTo>
                  <a:cubicBezTo>
                    <a:pt x="151" y="171"/>
                    <a:pt x="138" y="178"/>
                    <a:pt x="154" y="173"/>
                  </a:cubicBezTo>
                  <a:cubicBezTo>
                    <a:pt x="156" y="174"/>
                    <a:pt x="156" y="174"/>
                    <a:pt x="156" y="174"/>
                  </a:cubicBezTo>
                  <a:cubicBezTo>
                    <a:pt x="154" y="175"/>
                    <a:pt x="154" y="175"/>
                    <a:pt x="154" y="175"/>
                  </a:cubicBezTo>
                  <a:cubicBezTo>
                    <a:pt x="144" y="175"/>
                    <a:pt x="144" y="175"/>
                    <a:pt x="144" y="175"/>
                  </a:cubicBezTo>
                  <a:cubicBezTo>
                    <a:pt x="136" y="176"/>
                    <a:pt x="136" y="176"/>
                    <a:pt x="136" y="176"/>
                  </a:cubicBezTo>
                  <a:cubicBezTo>
                    <a:pt x="132" y="175"/>
                    <a:pt x="132" y="175"/>
                    <a:pt x="132" y="175"/>
                  </a:cubicBezTo>
                  <a:cubicBezTo>
                    <a:pt x="132" y="173"/>
                    <a:pt x="132" y="173"/>
                    <a:pt x="132" y="173"/>
                  </a:cubicBezTo>
                  <a:cubicBezTo>
                    <a:pt x="130" y="171"/>
                    <a:pt x="130" y="171"/>
                    <a:pt x="130" y="171"/>
                  </a:cubicBezTo>
                  <a:cubicBezTo>
                    <a:pt x="125" y="176"/>
                    <a:pt x="125" y="176"/>
                    <a:pt x="125" y="176"/>
                  </a:cubicBezTo>
                  <a:cubicBezTo>
                    <a:pt x="121" y="175"/>
                    <a:pt x="121" y="175"/>
                    <a:pt x="121" y="175"/>
                  </a:cubicBezTo>
                  <a:cubicBezTo>
                    <a:pt x="120" y="176"/>
                    <a:pt x="120" y="176"/>
                    <a:pt x="120" y="176"/>
                  </a:cubicBezTo>
                  <a:cubicBezTo>
                    <a:pt x="116" y="173"/>
                    <a:pt x="116" y="173"/>
                    <a:pt x="116" y="173"/>
                  </a:cubicBezTo>
                  <a:cubicBezTo>
                    <a:pt x="105" y="174"/>
                    <a:pt x="105" y="174"/>
                    <a:pt x="105" y="174"/>
                  </a:cubicBezTo>
                  <a:cubicBezTo>
                    <a:pt x="102" y="172"/>
                    <a:pt x="102" y="172"/>
                    <a:pt x="102" y="172"/>
                  </a:cubicBezTo>
                  <a:cubicBezTo>
                    <a:pt x="99" y="172"/>
                    <a:pt x="99" y="172"/>
                    <a:pt x="99" y="172"/>
                  </a:cubicBezTo>
                  <a:cubicBezTo>
                    <a:pt x="98" y="175"/>
                    <a:pt x="98" y="175"/>
                    <a:pt x="98" y="175"/>
                  </a:cubicBezTo>
                  <a:cubicBezTo>
                    <a:pt x="95" y="175"/>
                    <a:pt x="95" y="175"/>
                    <a:pt x="95" y="175"/>
                  </a:cubicBezTo>
                  <a:cubicBezTo>
                    <a:pt x="96" y="174"/>
                    <a:pt x="96" y="174"/>
                    <a:pt x="96" y="174"/>
                  </a:cubicBezTo>
                  <a:cubicBezTo>
                    <a:pt x="95" y="173"/>
                    <a:pt x="95" y="173"/>
                    <a:pt x="95" y="173"/>
                  </a:cubicBezTo>
                  <a:cubicBezTo>
                    <a:pt x="95" y="171"/>
                    <a:pt x="95" y="171"/>
                    <a:pt x="95" y="171"/>
                  </a:cubicBezTo>
                  <a:cubicBezTo>
                    <a:pt x="99" y="171"/>
                    <a:pt x="99" y="171"/>
                    <a:pt x="99" y="171"/>
                  </a:cubicBezTo>
                  <a:cubicBezTo>
                    <a:pt x="103" y="169"/>
                    <a:pt x="103" y="169"/>
                    <a:pt x="103" y="169"/>
                  </a:cubicBezTo>
                  <a:cubicBezTo>
                    <a:pt x="102" y="165"/>
                    <a:pt x="102" y="165"/>
                    <a:pt x="102" y="165"/>
                  </a:cubicBezTo>
                  <a:cubicBezTo>
                    <a:pt x="112" y="165"/>
                    <a:pt x="112" y="165"/>
                    <a:pt x="112" y="165"/>
                  </a:cubicBezTo>
                  <a:cubicBezTo>
                    <a:pt x="116" y="162"/>
                    <a:pt x="116" y="162"/>
                    <a:pt x="116" y="162"/>
                  </a:cubicBezTo>
                  <a:cubicBezTo>
                    <a:pt x="121" y="161"/>
                    <a:pt x="121" y="161"/>
                    <a:pt x="121" y="161"/>
                  </a:cubicBezTo>
                  <a:cubicBezTo>
                    <a:pt x="123" y="161"/>
                    <a:pt x="124" y="157"/>
                    <a:pt x="128" y="160"/>
                  </a:cubicBezTo>
                  <a:cubicBezTo>
                    <a:pt x="130" y="158"/>
                    <a:pt x="130" y="158"/>
                    <a:pt x="130" y="158"/>
                  </a:cubicBezTo>
                  <a:cubicBezTo>
                    <a:pt x="131" y="159"/>
                    <a:pt x="131" y="159"/>
                    <a:pt x="131" y="159"/>
                  </a:cubicBezTo>
                  <a:cubicBezTo>
                    <a:pt x="132" y="159"/>
                    <a:pt x="126" y="161"/>
                    <a:pt x="134" y="158"/>
                  </a:cubicBezTo>
                  <a:cubicBezTo>
                    <a:pt x="132" y="160"/>
                    <a:pt x="132" y="160"/>
                    <a:pt x="132" y="160"/>
                  </a:cubicBezTo>
                  <a:cubicBezTo>
                    <a:pt x="133" y="161"/>
                    <a:pt x="133" y="161"/>
                    <a:pt x="133" y="161"/>
                  </a:cubicBezTo>
                  <a:cubicBezTo>
                    <a:pt x="130" y="163"/>
                    <a:pt x="130" y="163"/>
                    <a:pt x="130" y="163"/>
                  </a:cubicBezTo>
                  <a:cubicBezTo>
                    <a:pt x="125" y="166"/>
                    <a:pt x="125" y="166"/>
                    <a:pt x="125" y="166"/>
                  </a:cubicBezTo>
                  <a:cubicBezTo>
                    <a:pt x="130" y="166"/>
                    <a:pt x="130" y="166"/>
                    <a:pt x="130" y="166"/>
                  </a:cubicBezTo>
                  <a:cubicBezTo>
                    <a:pt x="146" y="165"/>
                    <a:pt x="146" y="165"/>
                    <a:pt x="146" y="165"/>
                  </a:cubicBezTo>
                  <a:cubicBezTo>
                    <a:pt x="148" y="166"/>
                    <a:pt x="148" y="166"/>
                    <a:pt x="148" y="166"/>
                  </a:cubicBezTo>
                  <a:cubicBezTo>
                    <a:pt x="150" y="165"/>
                    <a:pt x="150" y="165"/>
                    <a:pt x="150" y="165"/>
                  </a:cubicBezTo>
                  <a:cubicBezTo>
                    <a:pt x="153" y="168"/>
                    <a:pt x="153" y="168"/>
                    <a:pt x="153" y="168"/>
                  </a:cubicBezTo>
                  <a:cubicBezTo>
                    <a:pt x="157" y="166"/>
                    <a:pt x="157" y="166"/>
                    <a:pt x="157" y="166"/>
                  </a:cubicBezTo>
                  <a:cubicBezTo>
                    <a:pt x="157" y="162"/>
                    <a:pt x="147" y="169"/>
                    <a:pt x="162" y="165"/>
                  </a:cubicBezTo>
                  <a:cubicBezTo>
                    <a:pt x="165" y="166"/>
                    <a:pt x="156" y="171"/>
                    <a:pt x="162" y="162"/>
                  </a:cubicBezTo>
                  <a:cubicBezTo>
                    <a:pt x="159" y="160"/>
                    <a:pt x="159" y="160"/>
                    <a:pt x="159" y="160"/>
                  </a:cubicBezTo>
                  <a:cubicBezTo>
                    <a:pt x="153" y="159"/>
                    <a:pt x="153" y="159"/>
                    <a:pt x="153" y="159"/>
                  </a:cubicBezTo>
                  <a:cubicBezTo>
                    <a:pt x="146" y="161"/>
                    <a:pt x="146" y="161"/>
                    <a:pt x="146" y="161"/>
                  </a:cubicBezTo>
                  <a:cubicBezTo>
                    <a:pt x="146" y="160"/>
                    <a:pt x="146" y="160"/>
                    <a:pt x="146" y="160"/>
                  </a:cubicBezTo>
                  <a:cubicBezTo>
                    <a:pt x="148" y="160"/>
                    <a:pt x="148" y="160"/>
                    <a:pt x="148" y="160"/>
                  </a:cubicBezTo>
                  <a:cubicBezTo>
                    <a:pt x="143" y="155"/>
                    <a:pt x="143" y="155"/>
                    <a:pt x="143" y="155"/>
                  </a:cubicBezTo>
                  <a:cubicBezTo>
                    <a:pt x="140" y="156"/>
                    <a:pt x="139" y="160"/>
                    <a:pt x="135" y="156"/>
                  </a:cubicBezTo>
                  <a:cubicBezTo>
                    <a:pt x="137" y="154"/>
                    <a:pt x="137" y="154"/>
                    <a:pt x="137" y="154"/>
                  </a:cubicBezTo>
                  <a:cubicBezTo>
                    <a:pt x="139" y="154"/>
                    <a:pt x="133" y="160"/>
                    <a:pt x="135" y="151"/>
                  </a:cubicBezTo>
                  <a:cubicBezTo>
                    <a:pt x="140" y="151"/>
                    <a:pt x="129" y="157"/>
                    <a:pt x="140" y="149"/>
                  </a:cubicBezTo>
                  <a:cubicBezTo>
                    <a:pt x="135" y="147"/>
                    <a:pt x="135" y="147"/>
                    <a:pt x="135" y="147"/>
                  </a:cubicBezTo>
                  <a:cubicBezTo>
                    <a:pt x="128" y="148"/>
                    <a:pt x="128" y="148"/>
                    <a:pt x="128" y="148"/>
                  </a:cubicBezTo>
                  <a:cubicBezTo>
                    <a:pt x="124" y="146"/>
                    <a:pt x="124" y="146"/>
                    <a:pt x="124" y="146"/>
                  </a:cubicBezTo>
                  <a:cubicBezTo>
                    <a:pt x="107" y="146"/>
                    <a:pt x="107" y="146"/>
                    <a:pt x="107" y="146"/>
                  </a:cubicBezTo>
                  <a:cubicBezTo>
                    <a:pt x="106" y="144"/>
                    <a:pt x="106" y="144"/>
                    <a:pt x="106" y="144"/>
                  </a:cubicBezTo>
                  <a:cubicBezTo>
                    <a:pt x="106" y="145"/>
                    <a:pt x="104" y="146"/>
                    <a:pt x="102" y="145"/>
                  </a:cubicBezTo>
                  <a:cubicBezTo>
                    <a:pt x="106" y="143"/>
                    <a:pt x="106" y="143"/>
                    <a:pt x="106" y="143"/>
                  </a:cubicBezTo>
                  <a:cubicBezTo>
                    <a:pt x="107" y="145"/>
                    <a:pt x="107" y="145"/>
                    <a:pt x="107" y="145"/>
                  </a:cubicBezTo>
                  <a:cubicBezTo>
                    <a:pt x="108" y="143"/>
                    <a:pt x="108" y="143"/>
                    <a:pt x="108" y="143"/>
                  </a:cubicBezTo>
                  <a:cubicBezTo>
                    <a:pt x="103" y="141"/>
                    <a:pt x="103" y="141"/>
                    <a:pt x="103" y="141"/>
                  </a:cubicBezTo>
                  <a:cubicBezTo>
                    <a:pt x="97" y="142"/>
                    <a:pt x="97" y="142"/>
                    <a:pt x="97" y="142"/>
                  </a:cubicBezTo>
                  <a:cubicBezTo>
                    <a:pt x="95" y="142"/>
                    <a:pt x="95" y="142"/>
                    <a:pt x="95" y="142"/>
                  </a:cubicBezTo>
                  <a:cubicBezTo>
                    <a:pt x="105" y="139"/>
                    <a:pt x="105" y="139"/>
                    <a:pt x="105" y="139"/>
                  </a:cubicBezTo>
                  <a:cubicBezTo>
                    <a:pt x="106" y="138"/>
                    <a:pt x="95" y="144"/>
                    <a:pt x="109" y="139"/>
                  </a:cubicBezTo>
                  <a:cubicBezTo>
                    <a:pt x="130" y="142"/>
                    <a:pt x="130" y="142"/>
                    <a:pt x="130" y="142"/>
                  </a:cubicBezTo>
                  <a:cubicBezTo>
                    <a:pt x="131" y="141"/>
                    <a:pt x="131" y="141"/>
                    <a:pt x="131" y="141"/>
                  </a:cubicBezTo>
                  <a:cubicBezTo>
                    <a:pt x="139" y="143"/>
                    <a:pt x="139" y="143"/>
                    <a:pt x="139" y="143"/>
                  </a:cubicBezTo>
                  <a:cubicBezTo>
                    <a:pt x="146" y="141"/>
                    <a:pt x="146" y="141"/>
                    <a:pt x="146" y="141"/>
                  </a:cubicBezTo>
                  <a:cubicBezTo>
                    <a:pt x="145" y="140"/>
                    <a:pt x="145" y="140"/>
                    <a:pt x="145" y="140"/>
                  </a:cubicBezTo>
                  <a:cubicBezTo>
                    <a:pt x="144" y="139"/>
                    <a:pt x="143" y="145"/>
                    <a:pt x="147" y="138"/>
                  </a:cubicBezTo>
                  <a:cubicBezTo>
                    <a:pt x="148" y="140"/>
                    <a:pt x="148" y="140"/>
                    <a:pt x="148" y="140"/>
                  </a:cubicBezTo>
                  <a:cubicBezTo>
                    <a:pt x="149" y="140"/>
                    <a:pt x="149" y="140"/>
                    <a:pt x="149" y="140"/>
                  </a:cubicBezTo>
                  <a:cubicBezTo>
                    <a:pt x="152" y="137"/>
                    <a:pt x="152" y="137"/>
                    <a:pt x="152" y="137"/>
                  </a:cubicBezTo>
                  <a:cubicBezTo>
                    <a:pt x="153" y="142"/>
                    <a:pt x="153" y="142"/>
                    <a:pt x="153" y="142"/>
                  </a:cubicBezTo>
                  <a:cubicBezTo>
                    <a:pt x="156" y="139"/>
                    <a:pt x="156" y="139"/>
                    <a:pt x="156" y="139"/>
                  </a:cubicBezTo>
                  <a:cubicBezTo>
                    <a:pt x="159" y="138"/>
                    <a:pt x="161" y="141"/>
                    <a:pt x="164" y="137"/>
                  </a:cubicBezTo>
                  <a:cubicBezTo>
                    <a:pt x="163" y="136"/>
                    <a:pt x="168" y="136"/>
                    <a:pt x="162" y="136"/>
                  </a:cubicBezTo>
                  <a:cubicBezTo>
                    <a:pt x="162" y="135"/>
                    <a:pt x="163" y="137"/>
                    <a:pt x="162" y="135"/>
                  </a:cubicBezTo>
                  <a:cubicBezTo>
                    <a:pt x="164" y="134"/>
                    <a:pt x="167" y="139"/>
                    <a:pt x="166" y="137"/>
                  </a:cubicBezTo>
                  <a:cubicBezTo>
                    <a:pt x="167" y="134"/>
                    <a:pt x="167" y="134"/>
                    <a:pt x="167" y="134"/>
                  </a:cubicBezTo>
                  <a:cubicBezTo>
                    <a:pt x="171" y="138"/>
                    <a:pt x="168" y="127"/>
                    <a:pt x="175" y="134"/>
                  </a:cubicBezTo>
                  <a:cubicBezTo>
                    <a:pt x="179" y="133"/>
                    <a:pt x="181" y="129"/>
                    <a:pt x="186" y="132"/>
                  </a:cubicBezTo>
                  <a:cubicBezTo>
                    <a:pt x="185" y="133"/>
                    <a:pt x="185" y="133"/>
                    <a:pt x="185" y="133"/>
                  </a:cubicBezTo>
                  <a:cubicBezTo>
                    <a:pt x="194" y="133"/>
                    <a:pt x="194" y="133"/>
                    <a:pt x="194" y="133"/>
                  </a:cubicBezTo>
                  <a:cubicBezTo>
                    <a:pt x="198" y="136"/>
                    <a:pt x="198" y="136"/>
                    <a:pt x="198" y="136"/>
                  </a:cubicBezTo>
                  <a:cubicBezTo>
                    <a:pt x="199" y="134"/>
                    <a:pt x="199" y="134"/>
                    <a:pt x="199" y="134"/>
                  </a:cubicBezTo>
                  <a:cubicBezTo>
                    <a:pt x="199" y="133"/>
                    <a:pt x="199" y="133"/>
                    <a:pt x="199" y="133"/>
                  </a:cubicBezTo>
                  <a:cubicBezTo>
                    <a:pt x="200" y="135"/>
                    <a:pt x="200" y="135"/>
                    <a:pt x="200" y="135"/>
                  </a:cubicBezTo>
                  <a:cubicBezTo>
                    <a:pt x="207" y="134"/>
                    <a:pt x="207" y="134"/>
                    <a:pt x="207" y="134"/>
                  </a:cubicBezTo>
                  <a:cubicBezTo>
                    <a:pt x="211" y="132"/>
                    <a:pt x="211" y="132"/>
                    <a:pt x="211" y="132"/>
                  </a:cubicBezTo>
                  <a:cubicBezTo>
                    <a:pt x="208" y="130"/>
                    <a:pt x="208" y="130"/>
                    <a:pt x="208" y="130"/>
                  </a:cubicBezTo>
                  <a:cubicBezTo>
                    <a:pt x="212" y="129"/>
                    <a:pt x="212" y="129"/>
                    <a:pt x="212" y="129"/>
                  </a:cubicBezTo>
                  <a:cubicBezTo>
                    <a:pt x="210" y="130"/>
                    <a:pt x="210" y="130"/>
                    <a:pt x="210" y="130"/>
                  </a:cubicBezTo>
                  <a:cubicBezTo>
                    <a:pt x="217" y="132"/>
                    <a:pt x="217" y="132"/>
                    <a:pt x="217" y="132"/>
                  </a:cubicBezTo>
                  <a:cubicBezTo>
                    <a:pt x="218" y="132"/>
                    <a:pt x="219" y="127"/>
                    <a:pt x="220" y="132"/>
                  </a:cubicBezTo>
                  <a:cubicBezTo>
                    <a:pt x="222" y="133"/>
                    <a:pt x="222" y="131"/>
                    <a:pt x="222" y="130"/>
                  </a:cubicBezTo>
                  <a:cubicBezTo>
                    <a:pt x="219" y="130"/>
                    <a:pt x="228" y="128"/>
                    <a:pt x="219" y="130"/>
                  </a:cubicBezTo>
                  <a:cubicBezTo>
                    <a:pt x="224" y="127"/>
                    <a:pt x="224" y="127"/>
                    <a:pt x="224" y="127"/>
                  </a:cubicBezTo>
                  <a:cubicBezTo>
                    <a:pt x="223" y="126"/>
                    <a:pt x="223" y="126"/>
                    <a:pt x="223" y="126"/>
                  </a:cubicBezTo>
                  <a:cubicBezTo>
                    <a:pt x="226" y="125"/>
                    <a:pt x="226" y="125"/>
                    <a:pt x="226" y="125"/>
                  </a:cubicBezTo>
                  <a:cubicBezTo>
                    <a:pt x="230" y="126"/>
                    <a:pt x="230" y="126"/>
                    <a:pt x="230" y="126"/>
                  </a:cubicBezTo>
                  <a:cubicBezTo>
                    <a:pt x="228" y="128"/>
                    <a:pt x="228" y="128"/>
                    <a:pt x="228" y="128"/>
                  </a:cubicBezTo>
                  <a:cubicBezTo>
                    <a:pt x="227" y="127"/>
                    <a:pt x="227" y="127"/>
                    <a:pt x="227" y="127"/>
                  </a:cubicBezTo>
                  <a:cubicBezTo>
                    <a:pt x="224" y="129"/>
                    <a:pt x="224" y="129"/>
                    <a:pt x="224" y="129"/>
                  </a:cubicBezTo>
                  <a:cubicBezTo>
                    <a:pt x="224" y="130"/>
                    <a:pt x="224" y="130"/>
                    <a:pt x="224" y="130"/>
                  </a:cubicBezTo>
                  <a:cubicBezTo>
                    <a:pt x="227" y="129"/>
                    <a:pt x="232" y="126"/>
                    <a:pt x="234" y="130"/>
                  </a:cubicBezTo>
                  <a:cubicBezTo>
                    <a:pt x="240" y="129"/>
                    <a:pt x="240" y="129"/>
                    <a:pt x="240" y="129"/>
                  </a:cubicBezTo>
                  <a:cubicBezTo>
                    <a:pt x="249" y="128"/>
                    <a:pt x="249" y="128"/>
                    <a:pt x="249" y="128"/>
                  </a:cubicBezTo>
                  <a:cubicBezTo>
                    <a:pt x="267" y="124"/>
                    <a:pt x="267" y="124"/>
                    <a:pt x="267" y="124"/>
                  </a:cubicBezTo>
                  <a:cubicBezTo>
                    <a:pt x="269" y="122"/>
                    <a:pt x="269" y="122"/>
                    <a:pt x="269" y="122"/>
                  </a:cubicBezTo>
                  <a:cubicBezTo>
                    <a:pt x="269" y="122"/>
                    <a:pt x="273" y="122"/>
                    <a:pt x="268" y="121"/>
                  </a:cubicBezTo>
                  <a:cubicBezTo>
                    <a:pt x="273" y="120"/>
                    <a:pt x="273" y="120"/>
                    <a:pt x="273" y="120"/>
                  </a:cubicBezTo>
                  <a:cubicBezTo>
                    <a:pt x="272" y="121"/>
                    <a:pt x="272" y="121"/>
                    <a:pt x="272" y="121"/>
                  </a:cubicBezTo>
                  <a:cubicBezTo>
                    <a:pt x="278" y="121"/>
                    <a:pt x="278" y="121"/>
                    <a:pt x="278" y="121"/>
                  </a:cubicBezTo>
                  <a:cubicBezTo>
                    <a:pt x="281" y="117"/>
                    <a:pt x="281" y="117"/>
                    <a:pt x="281" y="117"/>
                  </a:cubicBezTo>
                  <a:cubicBezTo>
                    <a:pt x="283" y="118"/>
                    <a:pt x="281" y="112"/>
                    <a:pt x="285" y="117"/>
                  </a:cubicBezTo>
                  <a:cubicBezTo>
                    <a:pt x="296" y="115"/>
                    <a:pt x="277" y="116"/>
                    <a:pt x="294" y="112"/>
                  </a:cubicBezTo>
                  <a:cubicBezTo>
                    <a:pt x="292" y="114"/>
                    <a:pt x="292" y="114"/>
                    <a:pt x="292" y="114"/>
                  </a:cubicBezTo>
                  <a:cubicBezTo>
                    <a:pt x="293" y="116"/>
                    <a:pt x="293" y="116"/>
                    <a:pt x="293" y="116"/>
                  </a:cubicBezTo>
                  <a:cubicBezTo>
                    <a:pt x="297" y="114"/>
                    <a:pt x="297" y="114"/>
                    <a:pt x="297" y="114"/>
                  </a:cubicBezTo>
                  <a:cubicBezTo>
                    <a:pt x="297" y="113"/>
                    <a:pt x="297" y="113"/>
                    <a:pt x="297" y="113"/>
                  </a:cubicBezTo>
                  <a:cubicBezTo>
                    <a:pt x="301" y="111"/>
                    <a:pt x="301" y="111"/>
                    <a:pt x="301" y="111"/>
                  </a:cubicBezTo>
                  <a:cubicBezTo>
                    <a:pt x="311" y="110"/>
                    <a:pt x="311" y="110"/>
                    <a:pt x="311" y="110"/>
                  </a:cubicBezTo>
                  <a:cubicBezTo>
                    <a:pt x="311" y="109"/>
                    <a:pt x="311" y="109"/>
                    <a:pt x="311" y="109"/>
                  </a:cubicBezTo>
                  <a:cubicBezTo>
                    <a:pt x="303" y="109"/>
                    <a:pt x="303" y="109"/>
                    <a:pt x="303" y="109"/>
                  </a:cubicBezTo>
                  <a:cubicBezTo>
                    <a:pt x="289" y="111"/>
                    <a:pt x="289" y="111"/>
                    <a:pt x="289" y="111"/>
                  </a:cubicBezTo>
                  <a:cubicBezTo>
                    <a:pt x="275" y="113"/>
                    <a:pt x="275" y="113"/>
                    <a:pt x="275" y="113"/>
                  </a:cubicBezTo>
                  <a:cubicBezTo>
                    <a:pt x="272" y="114"/>
                    <a:pt x="272" y="114"/>
                    <a:pt x="272" y="114"/>
                  </a:cubicBezTo>
                  <a:cubicBezTo>
                    <a:pt x="266" y="114"/>
                    <a:pt x="266" y="114"/>
                    <a:pt x="266" y="114"/>
                  </a:cubicBezTo>
                  <a:cubicBezTo>
                    <a:pt x="262" y="115"/>
                    <a:pt x="262" y="115"/>
                    <a:pt x="262" y="115"/>
                  </a:cubicBezTo>
                  <a:cubicBezTo>
                    <a:pt x="258" y="113"/>
                    <a:pt x="258" y="113"/>
                    <a:pt x="258" y="113"/>
                  </a:cubicBezTo>
                  <a:cubicBezTo>
                    <a:pt x="255" y="115"/>
                    <a:pt x="255" y="115"/>
                    <a:pt x="255" y="115"/>
                  </a:cubicBezTo>
                  <a:cubicBezTo>
                    <a:pt x="252" y="115"/>
                    <a:pt x="252" y="115"/>
                    <a:pt x="252" y="115"/>
                  </a:cubicBezTo>
                  <a:cubicBezTo>
                    <a:pt x="248" y="116"/>
                    <a:pt x="248" y="116"/>
                    <a:pt x="248" y="116"/>
                  </a:cubicBezTo>
                  <a:cubicBezTo>
                    <a:pt x="245" y="116"/>
                    <a:pt x="245" y="116"/>
                    <a:pt x="245" y="116"/>
                  </a:cubicBezTo>
                  <a:cubicBezTo>
                    <a:pt x="240" y="114"/>
                    <a:pt x="247" y="121"/>
                    <a:pt x="239" y="117"/>
                  </a:cubicBezTo>
                  <a:cubicBezTo>
                    <a:pt x="221" y="118"/>
                    <a:pt x="221" y="118"/>
                    <a:pt x="221" y="118"/>
                  </a:cubicBezTo>
                  <a:cubicBezTo>
                    <a:pt x="221" y="117"/>
                    <a:pt x="228" y="116"/>
                    <a:pt x="221" y="115"/>
                  </a:cubicBezTo>
                  <a:cubicBezTo>
                    <a:pt x="214" y="116"/>
                    <a:pt x="214" y="116"/>
                    <a:pt x="214" y="116"/>
                  </a:cubicBezTo>
                  <a:cubicBezTo>
                    <a:pt x="215" y="113"/>
                    <a:pt x="215" y="113"/>
                    <a:pt x="215" y="113"/>
                  </a:cubicBezTo>
                  <a:cubicBezTo>
                    <a:pt x="208" y="112"/>
                    <a:pt x="208" y="112"/>
                    <a:pt x="208" y="112"/>
                  </a:cubicBezTo>
                  <a:cubicBezTo>
                    <a:pt x="207" y="115"/>
                    <a:pt x="207" y="115"/>
                    <a:pt x="207" y="115"/>
                  </a:cubicBezTo>
                  <a:cubicBezTo>
                    <a:pt x="209" y="115"/>
                    <a:pt x="209" y="115"/>
                    <a:pt x="209" y="115"/>
                  </a:cubicBezTo>
                  <a:cubicBezTo>
                    <a:pt x="208" y="116"/>
                    <a:pt x="205" y="117"/>
                    <a:pt x="203" y="117"/>
                  </a:cubicBezTo>
                  <a:cubicBezTo>
                    <a:pt x="202" y="116"/>
                    <a:pt x="202" y="116"/>
                    <a:pt x="202" y="116"/>
                  </a:cubicBezTo>
                  <a:cubicBezTo>
                    <a:pt x="206" y="114"/>
                    <a:pt x="206" y="114"/>
                    <a:pt x="206" y="114"/>
                  </a:cubicBezTo>
                  <a:cubicBezTo>
                    <a:pt x="204" y="119"/>
                    <a:pt x="218" y="112"/>
                    <a:pt x="200" y="114"/>
                  </a:cubicBezTo>
                  <a:cubicBezTo>
                    <a:pt x="202" y="113"/>
                    <a:pt x="203" y="113"/>
                    <a:pt x="198" y="117"/>
                  </a:cubicBezTo>
                  <a:cubicBezTo>
                    <a:pt x="193" y="115"/>
                    <a:pt x="193" y="115"/>
                    <a:pt x="193" y="115"/>
                  </a:cubicBezTo>
                  <a:cubicBezTo>
                    <a:pt x="193" y="118"/>
                    <a:pt x="193" y="118"/>
                    <a:pt x="193" y="118"/>
                  </a:cubicBezTo>
                  <a:cubicBezTo>
                    <a:pt x="188" y="116"/>
                    <a:pt x="188" y="116"/>
                    <a:pt x="188" y="116"/>
                  </a:cubicBezTo>
                  <a:cubicBezTo>
                    <a:pt x="179" y="119"/>
                    <a:pt x="179" y="119"/>
                    <a:pt x="179" y="119"/>
                  </a:cubicBezTo>
                  <a:cubicBezTo>
                    <a:pt x="178" y="116"/>
                    <a:pt x="178" y="116"/>
                    <a:pt x="178" y="116"/>
                  </a:cubicBezTo>
                  <a:cubicBezTo>
                    <a:pt x="170" y="116"/>
                    <a:pt x="170" y="116"/>
                    <a:pt x="170" y="116"/>
                  </a:cubicBezTo>
                  <a:cubicBezTo>
                    <a:pt x="168" y="119"/>
                    <a:pt x="168" y="119"/>
                    <a:pt x="168" y="119"/>
                  </a:cubicBezTo>
                  <a:cubicBezTo>
                    <a:pt x="166" y="118"/>
                    <a:pt x="166" y="118"/>
                    <a:pt x="166" y="118"/>
                  </a:cubicBezTo>
                  <a:cubicBezTo>
                    <a:pt x="165" y="120"/>
                    <a:pt x="165" y="120"/>
                    <a:pt x="165" y="120"/>
                  </a:cubicBezTo>
                  <a:cubicBezTo>
                    <a:pt x="169" y="123"/>
                    <a:pt x="169" y="123"/>
                    <a:pt x="169" y="123"/>
                  </a:cubicBezTo>
                  <a:cubicBezTo>
                    <a:pt x="178" y="121"/>
                    <a:pt x="178" y="121"/>
                    <a:pt x="178" y="121"/>
                  </a:cubicBezTo>
                  <a:cubicBezTo>
                    <a:pt x="178" y="121"/>
                    <a:pt x="178" y="121"/>
                    <a:pt x="178" y="121"/>
                  </a:cubicBezTo>
                  <a:cubicBezTo>
                    <a:pt x="179" y="122"/>
                    <a:pt x="179" y="122"/>
                    <a:pt x="179" y="122"/>
                  </a:cubicBezTo>
                  <a:cubicBezTo>
                    <a:pt x="179" y="123"/>
                    <a:pt x="179" y="123"/>
                    <a:pt x="179" y="123"/>
                  </a:cubicBezTo>
                  <a:cubicBezTo>
                    <a:pt x="171" y="123"/>
                    <a:pt x="171" y="123"/>
                    <a:pt x="171" y="123"/>
                  </a:cubicBezTo>
                  <a:cubicBezTo>
                    <a:pt x="169" y="124"/>
                    <a:pt x="174" y="119"/>
                    <a:pt x="170" y="125"/>
                  </a:cubicBezTo>
                  <a:cubicBezTo>
                    <a:pt x="165" y="123"/>
                    <a:pt x="165" y="123"/>
                    <a:pt x="165" y="123"/>
                  </a:cubicBezTo>
                  <a:cubicBezTo>
                    <a:pt x="162" y="123"/>
                    <a:pt x="162" y="123"/>
                    <a:pt x="162" y="123"/>
                  </a:cubicBezTo>
                  <a:cubicBezTo>
                    <a:pt x="165" y="120"/>
                    <a:pt x="165" y="120"/>
                    <a:pt x="165" y="120"/>
                  </a:cubicBezTo>
                  <a:cubicBezTo>
                    <a:pt x="160" y="119"/>
                    <a:pt x="170" y="115"/>
                    <a:pt x="160" y="120"/>
                  </a:cubicBezTo>
                  <a:cubicBezTo>
                    <a:pt x="161" y="118"/>
                    <a:pt x="164" y="118"/>
                    <a:pt x="165" y="117"/>
                  </a:cubicBezTo>
                  <a:cubicBezTo>
                    <a:pt x="164" y="115"/>
                    <a:pt x="164" y="115"/>
                    <a:pt x="164" y="115"/>
                  </a:cubicBezTo>
                  <a:cubicBezTo>
                    <a:pt x="164" y="113"/>
                    <a:pt x="164" y="113"/>
                    <a:pt x="164" y="113"/>
                  </a:cubicBezTo>
                  <a:cubicBezTo>
                    <a:pt x="166" y="113"/>
                    <a:pt x="167" y="111"/>
                    <a:pt x="168" y="110"/>
                  </a:cubicBezTo>
                  <a:cubicBezTo>
                    <a:pt x="158" y="111"/>
                    <a:pt x="158" y="111"/>
                    <a:pt x="158" y="111"/>
                  </a:cubicBezTo>
                  <a:cubicBezTo>
                    <a:pt x="157" y="112"/>
                    <a:pt x="157" y="112"/>
                    <a:pt x="157" y="112"/>
                  </a:cubicBezTo>
                  <a:cubicBezTo>
                    <a:pt x="152" y="111"/>
                    <a:pt x="152" y="111"/>
                    <a:pt x="152" y="111"/>
                  </a:cubicBezTo>
                  <a:cubicBezTo>
                    <a:pt x="151" y="112"/>
                    <a:pt x="151" y="112"/>
                    <a:pt x="151" y="112"/>
                  </a:cubicBezTo>
                  <a:cubicBezTo>
                    <a:pt x="151" y="113"/>
                    <a:pt x="151" y="113"/>
                    <a:pt x="151" y="113"/>
                  </a:cubicBezTo>
                  <a:cubicBezTo>
                    <a:pt x="147" y="114"/>
                    <a:pt x="147" y="114"/>
                    <a:pt x="147" y="114"/>
                  </a:cubicBezTo>
                  <a:cubicBezTo>
                    <a:pt x="146" y="115"/>
                    <a:pt x="153" y="115"/>
                    <a:pt x="145" y="114"/>
                  </a:cubicBezTo>
                  <a:cubicBezTo>
                    <a:pt x="144" y="111"/>
                    <a:pt x="147" y="115"/>
                    <a:pt x="146" y="112"/>
                  </a:cubicBezTo>
                  <a:cubicBezTo>
                    <a:pt x="142" y="115"/>
                    <a:pt x="142" y="115"/>
                    <a:pt x="142" y="115"/>
                  </a:cubicBezTo>
                  <a:cubicBezTo>
                    <a:pt x="142" y="115"/>
                    <a:pt x="142" y="115"/>
                    <a:pt x="142" y="115"/>
                  </a:cubicBezTo>
                  <a:cubicBezTo>
                    <a:pt x="140" y="116"/>
                    <a:pt x="140" y="116"/>
                    <a:pt x="140" y="116"/>
                  </a:cubicBezTo>
                  <a:cubicBezTo>
                    <a:pt x="140" y="115"/>
                    <a:pt x="140" y="115"/>
                    <a:pt x="140" y="115"/>
                  </a:cubicBezTo>
                  <a:cubicBezTo>
                    <a:pt x="135" y="117"/>
                    <a:pt x="135" y="117"/>
                    <a:pt x="135" y="117"/>
                  </a:cubicBezTo>
                  <a:cubicBezTo>
                    <a:pt x="129" y="115"/>
                    <a:pt x="129" y="115"/>
                    <a:pt x="129" y="115"/>
                  </a:cubicBezTo>
                  <a:cubicBezTo>
                    <a:pt x="128" y="115"/>
                    <a:pt x="134" y="114"/>
                    <a:pt x="126" y="116"/>
                  </a:cubicBezTo>
                  <a:cubicBezTo>
                    <a:pt x="126" y="118"/>
                    <a:pt x="126" y="118"/>
                    <a:pt x="126" y="118"/>
                  </a:cubicBezTo>
                  <a:cubicBezTo>
                    <a:pt x="124" y="118"/>
                    <a:pt x="124" y="118"/>
                    <a:pt x="124" y="118"/>
                  </a:cubicBezTo>
                  <a:cubicBezTo>
                    <a:pt x="124" y="117"/>
                    <a:pt x="124" y="117"/>
                    <a:pt x="124" y="117"/>
                  </a:cubicBezTo>
                  <a:cubicBezTo>
                    <a:pt x="116" y="114"/>
                    <a:pt x="116" y="114"/>
                    <a:pt x="116" y="114"/>
                  </a:cubicBezTo>
                  <a:cubicBezTo>
                    <a:pt x="107" y="113"/>
                    <a:pt x="107" y="113"/>
                    <a:pt x="107" y="113"/>
                  </a:cubicBezTo>
                  <a:cubicBezTo>
                    <a:pt x="109" y="111"/>
                    <a:pt x="104" y="117"/>
                    <a:pt x="112" y="111"/>
                  </a:cubicBezTo>
                  <a:cubicBezTo>
                    <a:pt x="109" y="108"/>
                    <a:pt x="109" y="108"/>
                    <a:pt x="109" y="108"/>
                  </a:cubicBezTo>
                  <a:cubicBezTo>
                    <a:pt x="114" y="108"/>
                    <a:pt x="114" y="108"/>
                    <a:pt x="114" y="108"/>
                  </a:cubicBezTo>
                  <a:cubicBezTo>
                    <a:pt x="115" y="110"/>
                    <a:pt x="106" y="105"/>
                    <a:pt x="117" y="110"/>
                  </a:cubicBezTo>
                  <a:cubicBezTo>
                    <a:pt x="120" y="108"/>
                    <a:pt x="120" y="108"/>
                    <a:pt x="120" y="108"/>
                  </a:cubicBezTo>
                  <a:cubicBezTo>
                    <a:pt x="121" y="107"/>
                    <a:pt x="121" y="107"/>
                    <a:pt x="121" y="107"/>
                  </a:cubicBezTo>
                  <a:cubicBezTo>
                    <a:pt x="117" y="103"/>
                    <a:pt x="117" y="103"/>
                    <a:pt x="117" y="103"/>
                  </a:cubicBezTo>
                  <a:cubicBezTo>
                    <a:pt x="117" y="100"/>
                    <a:pt x="117" y="100"/>
                    <a:pt x="117" y="100"/>
                  </a:cubicBezTo>
                  <a:cubicBezTo>
                    <a:pt x="115" y="98"/>
                    <a:pt x="115" y="98"/>
                    <a:pt x="115" y="98"/>
                  </a:cubicBezTo>
                  <a:cubicBezTo>
                    <a:pt x="118" y="95"/>
                    <a:pt x="117" y="99"/>
                    <a:pt x="124" y="96"/>
                  </a:cubicBezTo>
                  <a:cubicBezTo>
                    <a:pt x="125" y="98"/>
                    <a:pt x="125" y="98"/>
                    <a:pt x="125" y="98"/>
                  </a:cubicBezTo>
                  <a:cubicBezTo>
                    <a:pt x="126" y="99"/>
                    <a:pt x="124" y="95"/>
                    <a:pt x="126" y="99"/>
                  </a:cubicBezTo>
                  <a:cubicBezTo>
                    <a:pt x="129" y="98"/>
                    <a:pt x="129" y="98"/>
                    <a:pt x="129" y="98"/>
                  </a:cubicBezTo>
                  <a:cubicBezTo>
                    <a:pt x="134" y="98"/>
                    <a:pt x="134" y="98"/>
                    <a:pt x="134" y="98"/>
                  </a:cubicBezTo>
                  <a:cubicBezTo>
                    <a:pt x="135" y="103"/>
                    <a:pt x="135" y="103"/>
                    <a:pt x="135" y="103"/>
                  </a:cubicBezTo>
                  <a:cubicBezTo>
                    <a:pt x="143" y="105"/>
                    <a:pt x="143" y="105"/>
                    <a:pt x="143" y="105"/>
                  </a:cubicBezTo>
                  <a:cubicBezTo>
                    <a:pt x="149" y="103"/>
                    <a:pt x="149" y="103"/>
                    <a:pt x="149" y="103"/>
                  </a:cubicBezTo>
                  <a:cubicBezTo>
                    <a:pt x="158" y="101"/>
                    <a:pt x="158" y="101"/>
                    <a:pt x="158" y="101"/>
                  </a:cubicBezTo>
                  <a:cubicBezTo>
                    <a:pt x="159" y="98"/>
                    <a:pt x="159" y="98"/>
                    <a:pt x="159" y="98"/>
                  </a:cubicBezTo>
                  <a:cubicBezTo>
                    <a:pt x="158" y="95"/>
                    <a:pt x="158" y="95"/>
                    <a:pt x="158" y="95"/>
                  </a:cubicBezTo>
                  <a:cubicBezTo>
                    <a:pt x="145" y="93"/>
                    <a:pt x="145" y="93"/>
                    <a:pt x="145" y="93"/>
                  </a:cubicBezTo>
                  <a:cubicBezTo>
                    <a:pt x="149" y="92"/>
                    <a:pt x="149" y="92"/>
                    <a:pt x="149" y="92"/>
                  </a:cubicBezTo>
                  <a:cubicBezTo>
                    <a:pt x="151" y="93"/>
                    <a:pt x="151" y="93"/>
                    <a:pt x="151" y="93"/>
                  </a:cubicBezTo>
                  <a:cubicBezTo>
                    <a:pt x="151" y="91"/>
                    <a:pt x="157" y="91"/>
                    <a:pt x="158" y="93"/>
                  </a:cubicBezTo>
                  <a:cubicBezTo>
                    <a:pt x="162" y="93"/>
                    <a:pt x="162" y="93"/>
                    <a:pt x="162" y="93"/>
                  </a:cubicBezTo>
                  <a:cubicBezTo>
                    <a:pt x="162" y="95"/>
                    <a:pt x="162" y="95"/>
                    <a:pt x="162" y="95"/>
                  </a:cubicBezTo>
                  <a:cubicBezTo>
                    <a:pt x="164" y="96"/>
                    <a:pt x="164" y="96"/>
                    <a:pt x="164" y="96"/>
                  </a:cubicBezTo>
                  <a:cubicBezTo>
                    <a:pt x="165" y="96"/>
                    <a:pt x="165" y="96"/>
                    <a:pt x="165" y="96"/>
                  </a:cubicBezTo>
                  <a:cubicBezTo>
                    <a:pt x="164" y="93"/>
                    <a:pt x="164" y="93"/>
                    <a:pt x="164" y="93"/>
                  </a:cubicBezTo>
                  <a:cubicBezTo>
                    <a:pt x="168" y="91"/>
                    <a:pt x="168" y="91"/>
                    <a:pt x="168" y="91"/>
                  </a:cubicBezTo>
                  <a:cubicBezTo>
                    <a:pt x="179" y="90"/>
                    <a:pt x="179" y="90"/>
                    <a:pt x="179" y="90"/>
                  </a:cubicBezTo>
                  <a:cubicBezTo>
                    <a:pt x="188" y="89"/>
                    <a:pt x="188" y="89"/>
                    <a:pt x="188" y="89"/>
                  </a:cubicBezTo>
                  <a:cubicBezTo>
                    <a:pt x="186" y="93"/>
                    <a:pt x="186" y="81"/>
                    <a:pt x="190" y="93"/>
                  </a:cubicBezTo>
                  <a:cubicBezTo>
                    <a:pt x="199" y="91"/>
                    <a:pt x="199" y="91"/>
                    <a:pt x="199" y="91"/>
                  </a:cubicBezTo>
                  <a:cubicBezTo>
                    <a:pt x="200" y="92"/>
                    <a:pt x="200" y="92"/>
                    <a:pt x="200" y="92"/>
                  </a:cubicBezTo>
                  <a:cubicBezTo>
                    <a:pt x="201" y="92"/>
                    <a:pt x="202" y="90"/>
                    <a:pt x="203" y="91"/>
                  </a:cubicBezTo>
                  <a:cubicBezTo>
                    <a:pt x="197" y="88"/>
                    <a:pt x="197" y="88"/>
                    <a:pt x="197" y="88"/>
                  </a:cubicBezTo>
                  <a:cubicBezTo>
                    <a:pt x="192" y="90"/>
                    <a:pt x="192" y="90"/>
                    <a:pt x="192" y="90"/>
                  </a:cubicBezTo>
                  <a:cubicBezTo>
                    <a:pt x="192" y="90"/>
                    <a:pt x="195" y="90"/>
                    <a:pt x="191" y="90"/>
                  </a:cubicBezTo>
                  <a:cubicBezTo>
                    <a:pt x="208" y="86"/>
                    <a:pt x="208" y="86"/>
                    <a:pt x="208" y="86"/>
                  </a:cubicBezTo>
                  <a:cubicBezTo>
                    <a:pt x="209" y="86"/>
                    <a:pt x="210" y="89"/>
                    <a:pt x="211" y="85"/>
                  </a:cubicBezTo>
                  <a:cubicBezTo>
                    <a:pt x="210" y="88"/>
                    <a:pt x="210" y="88"/>
                    <a:pt x="210" y="88"/>
                  </a:cubicBezTo>
                  <a:cubicBezTo>
                    <a:pt x="213" y="90"/>
                    <a:pt x="213" y="90"/>
                    <a:pt x="213" y="90"/>
                  </a:cubicBezTo>
                  <a:cubicBezTo>
                    <a:pt x="210" y="90"/>
                    <a:pt x="210" y="90"/>
                    <a:pt x="210" y="90"/>
                  </a:cubicBezTo>
                  <a:cubicBezTo>
                    <a:pt x="211" y="91"/>
                    <a:pt x="211" y="91"/>
                    <a:pt x="211" y="91"/>
                  </a:cubicBezTo>
                  <a:cubicBezTo>
                    <a:pt x="217" y="90"/>
                    <a:pt x="217" y="90"/>
                    <a:pt x="217" y="90"/>
                  </a:cubicBezTo>
                  <a:cubicBezTo>
                    <a:pt x="216" y="86"/>
                    <a:pt x="216" y="86"/>
                    <a:pt x="216" y="86"/>
                  </a:cubicBezTo>
                  <a:cubicBezTo>
                    <a:pt x="214" y="87"/>
                    <a:pt x="214" y="87"/>
                    <a:pt x="214" y="87"/>
                  </a:cubicBezTo>
                  <a:cubicBezTo>
                    <a:pt x="214" y="85"/>
                    <a:pt x="214" y="85"/>
                    <a:pt x="214" y="85"/>
                  </a:cubicBezTo>
                  <a:cubicBezTo>
                    <a:pt x="221" y="86"/>
                    <a:pt x="206" y="91"/>
                    <a:pt x="220" y="88"/>
                  </a:cubicBezTo>
                  <a:cubicBezTo>
                    <a:pt x="221" y="90"/>
                    <a:pt x="221" y="90"/>
                    <a:pt x="221" y="90"/>
                  </a:cubicBezTo>
                  <a:cubicBezTo>
                    <a:pt x="224" y="88"/>
                    <a:pt x="224" y="88"/>
                    <a:pt x="224" y="88"/>
                  </a:cubicBezTo>
                  <a:cubicBezTo>
                    <a:pt x="226" y="88"/>
                    <a:pt x="226" y="88"/>
                    <a:pt x="226" y="88"/>
                  </a:cubicBezTo>
                  <a:cubicBezTo>
                    <a:pt x="228" y="85"/>
                    <a:pt x="228" y="85"/>
                    <a:pt x="228" y="85"/>
                  </a:cubicBezTo>
                  <a:cubicBezTo>
                    <a:pt x="226" y="84"/>
                    <a:pt x="226" y="84"/>
                    <a:pt x="226" y="84"/>
                  </a:cubicBezTo>
                  <a:cubicBezTo>
                    <a:pt x="228" y="83"/>
                    <a:pt x="228" y="83"/>
                    <a:pt x="228" y="83"/>
                  </a:cubicBezTo>
                  <a:cubicBezTo>
                    <a:pt x="228" y="88"/>
                    <a:pt x="232" y="79"/>
                    <a:pt x="232" y="86"/>
                  </a:cubicBezTo>
                  <a:cubicBezTo>
                    <a:pt x="235" y="85"/>
                    <a:pt x="235" y="85"/>
                    <a:pt x="235" y="85"/>
                  </a:cubicBezTo>
                  <a:cubicBezTo>
                    <a:pt x="236" y="86"/>
                    <a:pt x="236" y="86"/>
                    <a:pt x="236" y="86"/>
                  </a:cubicBezTo>
                  <a:cubicBezTo>
                    <a:pt x="236" y="85"/>
                    <a:pt x="236" y="85"/>
                    <a:pt x="236" y="85"/>
                  </a:cubicBezTo>
                  <a:cubicBezTo>
                    <a:pt x="237" y="84"/>
                    <a:pt x="237" y="84"/>
                    <a:pt x="237" y="84"/>
                  </a:cubicBezTo>
                  <a:cubicBezTo>
                    <a:pt x="239" y="84"/>
                    <a:pt x="239" y="84"/>
                    <a:pt x="239" y="84"/>
                  </a:cubicBezTo>
                  <a:cubicBezTo>
                    <a:pt x="240" y="87"/>
                    <a:pt x="240" y="87"/>
                    <a:pt x="240" y="87"/>
                  </a:cubicBezTo>
                  <a:cubicBezTo>
                    <a:pt x="242" y="87"/>
                    <a:pt x="232" y="87"/>
                    <a:pt x="244" y="88"/>
                  </a:cubicBezTo>
                  <a:cubicBezTo>
                    <a:pt x="244" y="87"/>
                    <a:pt x="244" y="87"/>
                    <a:pt x="244" y="87"/>
                  </a:cubicBezTo>
                  <a:cubicBezTo>
                    <a:pt x="241" y="85"/>
                    <a:pt x="241" y="85"/>
                    <a:pt x="241" y="85"/>
                  </a:cubicBezTo>
                  <a:cubicBezTo>
                    <a:pt x="242" y="84"/>
                    <a:pt x="242" y="84"/>
                    <a:pt x="242" y="84"/>
                  </a:cubicBezTo>
                  <a:cubicBezTo>
                    <a:pt x="259" y="81"/>
                    <a:pt x="259" y="81"/>
                    <a:pt x="259" y="81"/>
                  </a:cubicBezTo>
                  <a:cubicBezTo>
                    <a:pt x="260" y="82"/>
                    <a:pt x="260" y="82"/>
                    <a:pt x="260" y="82"/>
                  </a:cubicBezTo>
                  <a:cubicBezTo>
                    <a:pt x="262" y="79"/>
                    <a:pt x="262" y="79"/>
                    <a:pt x="262" y="79"/>
                  </a:cubicBezTo>
                  <a:cubicBezTo>
                    <a:pt x="269" y="78"/>
                    <a:pt x="269" y="78"/>
                    <a:pt x="269" y="78"/>
                  </a:cubicBezTo>
                  <a:cubicBezTo>
                    <a:pt x="268" y="81"/>
                    <a:pt x="268" y="81"/>
                    <a:pt x="268" y="81"/>
                  </a:cubicBezTo>
                  <a:cubicBezTo>
                    <a:pt x="259" y="83"/>
                    <a:pt x="259" y="83"/>
                    <a:pt x="259" y="83"/>
                  </a:cubicBezTo>
                  <a:cubicBezTo>
                    <a:pt x="259" y="84"/>
                    <a:pt x="257" y="84"/>
                    <a:pt x="258" y="85"/>
                  </a:cubicBezTo>
                  <a:cubicBezTo>
                    <a:pt x="254" y="84"/>
                    <a:pt x="254" y="84"/>
                    <a:pt x="254" y="84"/>
                  </a:cubicBezTo>
                  <a:cubicBezTo>
                    <a:pt x="253" y="85"/>
                    <a:pt x="253" y="85"/>
                    <a:pt x="253" y="85"/>
                  </a:cubicBezTo>
                  <a:cubicBezTo>
                    <a:pt x="257" y="87"/>
                    <a:pt x="257" y="87"/>
                    <a:pt x="257" y="87"/>
                  </a:cubicBezTo>
                  <a:cubicBezTo>
                    <a:pt x="259" y="87"/>
                    <a:pt x="251" y="90"/>
                    <a:pt x="259" y="85"/>
                  </a:cubicBezTo>
                  <a:cubicBezTo>
                    <a:pt x="263" y="86"/>
                    <a:pt x="263" y="86"/>
                    <a:pt x="263" y="86"/>
                  </a:cubicBezTo>
                  <a:cubicBezTo>
                    <a:pt x="271" y="85"/>
                    <a:pt x="271" y="85"/>
                    <a:pt x="271" y="85"/>
                  </a:cubicBezTo>
                  <a:cubicBezTo>
                    <a:pt x="271" y="79"/>
                    <a:pt x="271" y="79"/>
                    <a:pt x="271" y="79"/>
                  </a:cubicBezTo>
                  <a:cubicBezTo>
                    <a:pt x="272" y="78"/>
                    <a:pt x="272" y="78"/>
                    <a:pt x="272" y="78"/>
                  </a:cubicBezTo>
                  <a:cubicBezTo>
                    <a:pt x="268" y="76"/>
                    <a:pt x="268" y="76"/>
                    <a:pt x="268" y="76"/>
                  </a:cubicBezTo>
                  <a:cubicBezTo>
                    <a:pt x="269" y="74"/>
                    <a:pt x="269" y="74"/>
                    <a:pt x="269" y="74"/>
                  </a:cubicBezTo>
                  <a:cubicBezTo>
                    <a:pt x="269" y="73"/>
                    <a:pt x="269" y="73"/>
                    <a:pt x="269" y="73"/>
                  </a:cubicBezTo>
                  <a:cubicBezTo>
                    <a:pt x="268" y="72"/>
                    <a:pt x="268" y="72"/>
                    <a:pt x="268" y="72"/>
                  </a:cubicBezTo>
                  <a:cubicBezTo>
                    <a:pt x="267" y="73"/>
                    <a:pt x="264" y="75"/>
                    <a:pt x="265" y="73"/>
                  </a:cubicBezTo>
                  <a:cubicBezTo>
                    <a:pt x="266" y="75"/>
                    <a:pt x="257" y="73"/>
                    <a:pt x="266" y="77"/>
                  </a:cubicBezTo>
                  <a:cubicBezTo>
                    <a:pt x="262" y="75"/>
                    <a:pt x="262" y="75"/>
                    <a:pt x="262" y="75"/>
                  </a:cubicBezTo>
                  <a:cubicBezTo>
                    <a:pt x="262" y="76"/>
                    <a:pt x="262" y="76"/>
                    <a:pt x="262" y="76"/>
                  </a:cubicBezTo>
                  <a:cubicBezTo>
                    <a:pt x="255" y="76"/>
                    <a:pt x="255" y="76"/>
                    <a:pt x="255" y="76"/>
                  </a:cubicBezTo>
                  <a:cubicBezTo>
                    <a:pt x="251" y="75"/>
                    <a:pt x="251" y="75"/>
                    <a:pt x="251" y="75"/>
                  </a:cubicBezTo>
                  <a:cubicBezTo>
                    <a:pt x="248" y="76"/>
                    <a:pt x="248" y="76"/>
                    <a:pt x="248" y="76"/>
                  </a:cubicBezTo>
                  <a:cubicBezTo>
                    <a:pt x="249" y="78"/>
                    <a:pt x="249" y="78"/>
                    <a:pt x="249" y="78"/>
                  </a:cubicBezTo>
                  <a:cubicBezTo>
                    <a:pt x="249" y="79"/>
                    <a:pt x="249" y="79"/>
                    <a:pt x="249" y="79"/>
                  </a:cubicBezTo>
                  <a:cubicBezTo>
                    <a:pt x="246" y="78"/>
                    <a:pt x="246" y="78"/>
                    <a:pt x="246" y="78"/>
                  </a:cubicBezTo>
                  <a:cubicBezTo>
                    <a:pt x="244" y="80"/>
                    <a:pt x="244" y="80"/>
                    <a:pt x="244" y="80"/>
                  </a:cubicBezTo>
                  <a:cubicBezTo>
                    <a:pt x="243" y="78"/>
                    <a:pt x="243" y="78"/>
                    <a:pt x="243" y="78"/>
                  </a:cubicBezTo>
                  <a:cubicBezTo>
                    <a:pt x="236" y="78"/>
                    <a:pt x="236" y="78"/>
                    <a:pt x="236" y="78"/>
                  </a:cubicBezTo>
                  <a:cubicBezTo>
                    <a:pt x="235" y="75"/>
                    <a:pt x="235" y="75"/>
                    <a:pt x="235" y="75"/>
                  </a:cubicBezTo>
                  <a:cubicBezTo>
                    <a:pt x="232" y="77"/>
                    <a:pt x="232" y="77"/>
                    <a:pt x="232" y="77"/>
                  </a:cubicBezTo>
                  <a:cubicBezTo>
                    <a:pt x="232" y="78"/>
                    <a:pt x="238" y="75"/>
                    <a:pt x="231" y="80"/>
                  </a:cubicBezTo>
                  <a:cubicBezTo>
                    <a:pt x="226" y="79"/>
                    <a:pt x="226" y="79"/>
                    <a:pt x="226" y="79"/>
                  </a:cubicBezTo>
                  <a:cubicBezTo>
                    <a:pt x="215" y="82"/>
                    <a:pt x="215" y="82"/>
                    <a:pt x="215" y="82"/>
                  </a:cubicBezTo>
                  <a:cubicBezTo>
                    <a:pt x="215" y="81"/>
                    <a:pt x="215" y="81"/>
                    <a:pt x="215" y="81"/>
                  </a:cubicBezTo>
                  <a:cubicBezTo>
                    <a:pt x="209" y="83"/>
                    <a:pt x="209" y="83"/>
                    <a:pt x="209" y="83"/>
                  </a:cubicBezTo>
                  <a:cubicBezTo>
                    <a:pt x="207" y="82"/>
                    <a:pt x="207" y="82"/>
                    <a:pt x="207" y="82"/>
                  </a:cubicBezTo>
                  <a:cubicBezTo>
                    <a:pt x="203" y="80"/>
                    <a:pt x="206" y="87"/>
                    <a:pt x="208" y="78"/>
                  </a:cubicBezTo>
                  <a:cubicBezTo>
                    <a:pt x="215" y="80"/>
                    <a:pt x="215" y="80"/>
                    <a:pt x="215" y="80"/>
                  </a:cubicBezTo>
                  <a:cubicBezTo>
                    <a:pt x="217" y="80"/>
                    <a:pt x="217" y="80"/>
                    <a:pt x="217" y="80"/>
                  </a:cubicBezTo>
                  <a:cubicBezTo>
                    <a:pt x="217" y="74"/>
                    <a:pt x="217" y="74"/>
                    <a:pt x="217" y="74"/>
                  </a:cubicBezTo>
                  <a:cubicBezTo>
                    <a:pt x="221" y="75"/>
                    <a:pt x="221" y="75"/>
                    <a:pt x="221" y="75"/>
                  </a:cubicBezTo>
                  <a:cubicBezTo>
                    <a:pt x="221" y="76"/>
                    <a:pt x="221" y="76"/>
                    <a:pt x="221" y="76"/>
                  </a:cubicBezTo>
                  <a:cubicBezTo>
                    <a:pt x="222" y="78"/>
                    <a:pt x="222" y="78"/>
                    <a:pt x="222" y="78"/>
                  </a:cubicBezTo>
                  <a:cubicBezTo>
                    <a:pt x="223" y="75"/>
                    <a:pt x="229" y="77"/>
                    <a:pt x="227" y="73"/>
                  </a:cubicBezTo>
                  <a:cubicBezTo>
                    <a:pt x="229" y="74"/>
                    <a:pt x="229" y="74"/>
                    <a:pt x="229" y="74"/>
                  </a:cubicBezTo>
                  <a:cubicBezTo>
                    <a:pt x="229" y="74"/>
                    <a:pt x="233" y="74"/>
                    <a:pt x="231" y="72"/>
                  </a:cubicBezTo>
                  <a:cubicBezTo>
                    <a:pt x="235" y="72"/>
                    <a:pt x="235" y="72"/>
                    <a:pt x="235" y="72"/>
                  </a:cubicBezTo>
                  <a:cubicBezTo>
                    <a:pt x="236" y="71"/>
                    <a:pt x="236" y="71"/>
                    <a:pt x="236" y="71"/>
                  </a:cubicBezTo>
                  <a:cubicBezTo>
                    <a:pt x="236" y="73"/>
                    <a:pt x="236" y="73"/>
                    <a:pt x="236" y="73"/>
                  </a:cubicBezTo>
                  <a:cubicBezTo>
                    <a:pt x="240" y="74"/>
                    <a:pt x="240" y="74"/>
                    <a:pt x="240" y="74"/>
                  </a:cubicBezTo>
                  <a:cubicBezTo>
                    <a:pt x="241" y="73"/>
                    <a:pt x="241" y="73"/>
                    <a:pt x="241" y="73"/>
                  </a:cubicBezTo>
                  <a:cubicBezTo>
                    <a:pt x="244" y="73"/>
                    <a:pt x="244" y="73"/>
                    <a:pt x="244" y="73"/>
                  </a:cubicBezTo>
                  <a:cubicBezTo>
                    <a:pt x="244" y="71"/>
                    <a:pt x="244" y="71"/>
                    <a:pt x="244" y="71"/>
                  </a:cubicBezTo>
                  <a:cubicBezTo>
                    <a:pt x="247" y="74"/>
                    <a:pt x="244" y="64"/>
                    <a:pt x="249" y="73"/>
                  </a:cubicBezTo>
                  <a:cubicBezTo>
                    <a:pt x="252" y="71"/>
                    <a:pt x="252" y="71"/>
                    <a:pt x="252" y="71"/>
                  </a:cubicBezTo>
                  <a:cubicBezTo>
                    <a:pt x="255" y="70"/>
                    <a:pt x="255" y="70"/>
                    <a:pt x="255" y="70"/>
                  </a:cubicBezTo>
                  <a:cubicBezTo>
                    <a:pt x="257" y="67"/>
                    <a:pt x="257" y="67"/>
                    <a:pt x="257" y="67"/>
                  </a:cubicBezTo>
                  <a:cubicBezTo>
                    <a:pt x="260" y="68"/>
                    <a:pt x="260" y="68"/>
                    <a:pt x="260" y="68"/>
                  </a:cubicBezTo>
                  <a:cubicBezTo>
                    <a:pt x="264" y="66"/>
                    <a:pt x="264" y="66"/>
                    <a:pt x="264" y="66"/>
                  </a:cubicBezTo>
                  <a:cubicBezTo>
                    <a:pt x="269" y="68"/>
                    <a:pt x="269" y="68"/>
                    <a:pt x="269" y="68"/>
                  </a:cubicBezTo>
                  <a:cubicBezTo>
                    <a:pt x="273" y="67"/>
                    <a:pt x="273" y="67"/>
                    <a:pt x="273" y="67"/>
                  </a:cubicBezTo>
                  <a:cubicBezTo>
                    <a:pt x="274" y="67"/>
                    <a:pt x="271" y="65"/>
                    <a:pt x="275" y="67"/>
                  </a:cubicBezTo>
                  <a:cubicBezTo>
                    <a:pt x="272" y="70"/>
                    <a:pt x="272" y="70"/>
                    <a:pt x="272" y="70"/>
                  </a:cubicBezTo>
                  <a:cubicBezTo>
                    <a:pt x="270" y="74"/>
                    <a:pt x="270" y="74"/>
                    <a:pt x="270" y="74"/>
                  </a:cubicBezTo>
                  <a:cubicBezTo>
                    <a:pt x="272" y="76"/>
                    <a:pt x="272" y="76"/>
                    <a:pt x="272" y="76"/>
                  </a:cubicBezTo>
                  <a:cubicBezTo>
                    <a:pt x="275" y="76"/>
                    <a:pt x="275" y="76"/>
                    <a:pt x="275" y="76"/>
                  </a:cubicBezTo>
                  <a:cubicBezTo>
                    <a:pt x="276" y="69"/>
                    <a:pt x="276" y="69"/>
                    <a:pt x="276" y="69"/>
                  </a:cubicBezTo>
                  <a:cubicBezTo>
                    <a:pt x="284" y="70"/>
                    <a:pt x="270" y="65"/>
                    <a:pt x="282" y="64"/>
                  </a:cubicBezTo>
                  <a:cubicBezTo>
                    <a:pt x="285" y="59"/>
                    <a:pt x="285" y="59"/>
                    <a:pt x="285" y="59"/>
                  </a:cubicBezTo>
                  <a:cubicBezTo>
                    <a:pt x="281" y="60"/>
                    <a:pt x="281" y="60"/>
                    <a:pt x="281" y="60"/>
                  </a:cubicBezTo>
                  <a:cubicBezTo>
                    <a:pt x="278" y="59"/>
                    <a:pt x="278" y="59"/>
                    <a:pt x="278" y="59"/>
                  </a:cubicBezTo>
                  <a:cubicBezTo>
                    <a:pt x="275" y="61"/>
                    <a:pt x="275" y="61"/>
                    <a:pt x="275" y="61"/>
                  </a:cubicBezTo>
                  <a:cubicBezTo>
                    <a:pt x="273" y="61"/>
                    <a:pt x="273" y="61"/>
                    <a:pt x="273" y="61"/>
                  </a:cubicBezTo>
                  <a:cubicBezTo>
                    <a:pt x="271" y="61"/>
                    <a:pt x="286" y="52"/>
                    <a:pt x="267" y="61"/>
                  </a:cubicBezTo>
                  <a:cubicBezTo>
                    <a:pt x="266" y="62"/>
                    <a:pt x="266" y="62"/>
                    <a:pt x="266" y="62"/>
                  </a:cubicBezTo>
                  <a:cubicBezTo>
                    <a:pt x="264" y="61"/>
                    <a:pt x="264" y="61"/>
                    <a:pt x="264" y="61"/>
                  </a:cubicBezTo>
                  <a:cubicBezTo>
                    <a:pt x="258" y="64"/>
                    <a:pt x="258" y="64"/>
                    <a:pt x="258" y="64"/>
                  </a:cubicBezTo>
                  <a:cubicBezTo>
                    <a:pt x="246" y="65"/>
                    <a:pt x="246" y="65"/>
                    <a:pt x="246" y="65"/>
                  </a:cubicBezTo>
                  <a:cubicBezTo>
                    <a:pt x="247" y="61"/>
                    <a:pt x="247" y="61"/>
                    <a:pt x="247" y="61"/>
                  </a:cubicBezTo>
                  <a:cubicBezTo>
                    <a:pt x="256" y="60"/>
                    <a:pt x="256" y="60"/>
                    <a:pt x="256" y="60"/>
                  </a:cubicBezTo>
                  <a:cubicBezTo>
                    <a:pt x="258" y="59"/>
                    <a:pt x="258" y="59"/>
                    <a:pt x="258" y="59"/>
                  </a:cubicBezTo>
                  <a:cubicBezTo>
                    <a:pt x="281" y="55"/>
                    <a:pt x="281" y="55"/>
                    <a:pt x="281" y="55"/>
                  </a:cubicBezTo>
                  <a:cubicBezTo>
                    <a:pt x="282" y="54"/>
                    <a:pt x="282" y="54"/>
                    <a:pt x="282" y="54"/>
                  </a:cubicBezTo>
                  <a:cubicBezTo>
                    <a:pt x="283" y="52"/>
                    <a:pt x="264" y="62"/>
                    <a:pt x="290" y="54"/>
                  </a:cubicBezTo>
                  <a:cubicBezTo>
                    <a:pt x="295" y="53"/>
                    <a:pt x="295" y="53"/>
                    <a:pt x="295" y="53"/>
                  </a:cubicBezTo>
                  <a:cubicBezTo>
                    <a:pt x="296" y="50"/>
                    <a:pt x="298" y="58"/>
                    <a:pt x="295" y="50"/>
                  </a:cubicBezTo>
                  <a:cubicBezTo>
                    <a:pt x="296" y="50"/>
                    <a:pt x="296" y="50"/>
                    <a:pt x="296" y="50"/>
                  </a:cubicBezTo>
                  <a:cubicBezTo>
                    <a:pt x="297" y="51"/>
                    <a:pt x="297" y="51"/>
                    <a:pt x="297" y="51"/>
                  </a:cubicBezTo>
                  <a:cubicBezTo>
                    <a:pt x="296" y="55"/>
                    <a:pt x="296" y="55"/>
                    <a:pt x="296" y="55"/>
                  </a:cubicBezTo>
                  <a:cubicBezTo>
                    <a:pt x="298" y="56"/>
                    <a:pt x="298" y="56"/>
                    <a:pt x="298" y="56"/>
                  </a:cubicBezTo>
                  <a:cubicBezTo>
                    <a:pt x="309" y="53"/>
                    <a:pt x="309" y="53"/>
                    <a:pt x="309" y="53"/>
                  </a:cubicBezTo>
                  <a:cubicBezTo>
                    <a:pt x="309" y="50"/>
                    <a:pt x="309" y="50"/>
                    <a:pt x="309" y="50"/>
                  </a:cubicBezTo>
                  <a:cubicBezTo>
                    <a:pt x="309" y="54"/>
                    <a:pt x="308" y="50"/>
                    <a:pt x="315" y="52"/>
                  </a:cubicBezTo>
                  <a:cubicBezTo>
                    <a:pt x="315" y="51"/>
                    <a:pt x="312" y="55"/>
                    <a:pt x="315" y="50"/>
                  </a:cubicBezTo>
                  <a:cubicBezTo>
                    <a:pt x="317" y="53"/>
                    <a:pt x="317" y="53"/>
                    <a:pt x="317" y="53"/>
                  </a:cubicBezTo>
                  <a:cubicBezTo>
                    <a:pt x="321" y="53"/>
                    <a:pt x="321" y="53"/>
                    <a:pt x="321" y="53"/>
                  </a:cubicBezTo>
                  <a:cubicBezTo>
                    <a:pt x="322" y="50"/>
                    <a:pt x="322" y="50"/>
                    <a:pt x="322" y="50"/>
                  </a:cubicBezTo>
                  <a:cubicBezTo>
                    <a:pt x="323" y="49"/>
                    <a:pt x="325" y="49"/>
                    <a:pt x="325" y="50"/>
                  </a:cubicBezTo>
                  <a:cubicBezTo>
                    <a:pt x="321" y="48"/>
                    <a:pt x="321" y="48"/>
                    <a:pt x="321" y="48"/>
                  </a:cubicBezTo>
                  <a:cubicBezTo>
                    <a:pt x="322" y="48"/>
                    <a:pt x="322" y="47"/>
                    <a:pt x="323" y="47"/>
                  </a:cubicBezTo>
                  <a:cubicBezTo>
                    <a:pt x="323" y="46"/>
                    <a:pt x="323" y="46"/>
                    <a:pt x="323" y="46"/>
                  </a:cubicBezTo>
                  <a:cubicBezTo>
                    <a:pt x="320" y="46"/>
                    <a:pt x="320" y="46"/>
                    <a:pt x="320" y="46"/>
                  </a:cubicBezTo>
                  <a:cubicBezTo>
                    <a:pt x="325" y="46"/>
                    <a:pt x="325" y="46"/>
                    <a:pt x="325" y="46"/>
                  </a:cubicBezTo>
                  <a:cubicBezTo>
                    <a:pt x="325" y="48"/>
                    <a:pt x="325" y="48"/>
                    <a:pt x="325" y="48"/>
                  </a:cubicBezTo>
                  <a:cubicBezTo>
                    <a:pt x="322" y="48"/>
                    <a:pt x="315" y="53"/>
                    <a:pt x="336" y="48"/>
                  </a:cubicBezTo>
                  <a:cubicBezTo>
                    <a:pt x="336" y="48"/>
                    <a:pt x="337" y="47"/>
                    <a:pt x="338" y="50"/>
                  </a:cubicBezTo>
                  <a:cubicBezTo>
                    <a:pt x="339" y="48"/>
                    <a:pt x="339" y="48"/>
                    <a:pt x="339" y="48"/>
                  </a:cubicBezTo>
                  <a:cubicBezTo>
                    <a:pt x="337" y="48"/>
                    <a:pt x="337" y="48"/>
                    <a:pt x="337" y="48"/>
                  </a:cubicBezTo>
                  <a:cubicBezTo>
                    <a:pt x="339" y="47"/>
                    <a:pt x="342" y="47"/>
                    <a:pt x="341" y="45"/>
                  </a:cubicBezTo>
                  <a:cubicBezTo>
                    <a:pt x="344" y="44"/>
                    <a:pt x="344" y="44"/>
                    <a:pt x="344" y="44"/>
                  </a:cubicBezTo>
                  <a:cubicBezTo>
                    <a:pt x="347" y="45"/>
                    <a:pt x="347" y="45"/>
                    <a:pt x="347" y="45"/>
                  </a:cubicBezTo>
                  <a:cubicBezTo>
                    <a:pt x="348" y="44"/>
                    <a:pt x="348" y="44"/>
                    <a:pt x="348" y="44"/>
                  </a:cubicBezTo>
                  <a:cubicBezTo>
                    <a:pt x="346" y="43"/>
                    <a:pt x="346" y="43"/>
                    <a:pt x="346" y="43"/>
                  </a:cubicBezTo>
                  <a:cubicBezTo>
                    <a:pt x="353" y="42"/>
                    <a:pt x="353" y="42"/>
                    <a:pt x="353" y="42"/>
                  </a:cubicBezTo>
                  <a:cubicBezTo>
                    <a:pt x="356" y="43"/>
                    <a:pt x="356" y="43"/>
                    <a:pt x="356" y="43"/>
                  </a:cubicBezTo>
                  <a:cubicBezTo>
                    <a:pt x="357" y="39"/>
                    <a:pt x="357" y="39"/>
                    <a:pt x="357" y="39"/>
                  </a:cubicBezTo>
                  <a:cubicBezTo>
                    <a:pt x="364" y="36"/>
                    <a:pt x="364" y="36"/>
                    <a:pt x="364" y="36"/>
                  </a:cubicBezTo>
                  <a:cubicBezTo>
                    <a:pt x="363" y="38"/>
                    <a:pt x="363" y="38"/>
                    <a:pt x="363" y="38"/>
                  </a:cubicBezTo>
                  <a:cubicBezTo>
                    <a:pt x="357" y="42"/>
                    <a:pt x="357" y="42"/>
                    <a:pt x="357" y="42"/>
                  </a:cubicBezTo>
                  <a:cubicBezTo>
                    <a:pt x="357" y="43"/>
                    <a:pt x="353" y="47"/>
                    <a:pt x="361" y="46"/>
                  </a:cubicBezTo>
                  <a:cubicBezTo>
                    <a:pt x="361" y="47"/>
                    <a:pt x="361" y="47"/>
                    <a:pt x="361" y="47"/>
                  </a:cubicBezTo>
                  <a:cubicBezTo>
                    <a:pt x="364" y="47"/>
                    <a:pt x="364" y="47"/>
                    <a:pt x="364" y="47"/>
                  </a:cubicBezTo>
                  <a:cubicBezTo>
                    <a:pt x="363" y="49"/>
                    <a:pt x="363" y="49"/>
                    <a:pt x="363" y="49"/>
                  </a:cubicBezTo>
                  <a:cubicBezTo>
                    <a:pt x="359" y="48"/>
                    <a:pt x="359" y="48"/>
                    <a:pt x="359" y="48"/>
                  </a:cubicBezTo>
                  <a:cubicBezTo>
                    <a:pt x="357" y="52"/>
                    <a:pt x="357" y="52"/>
                    <a:pt x="357" y="52"/>
                  </a:cubicBezTo>
                  <a:cubicBezTo>
                    <a:pt x="363" y="53"/>
                    <a:pt x="363" y="53"/>
                    <a:pt x="363" y="53"/>
                  </a:cubicBezTo>
                  <a:cubicBezTo>
                    <a:pt x="367" y="52"/>
                    <a:pt x="367" y="52"/>
                    <a:pt x="367" y="52"/>
                  </a:cubicBezTo>
                  <a:cubicBezTo>
                    <a:pt x="367" y="52"/>
                    <a:pt x="367" y="52"/>
                    <a:pt x="367" y="52"/>
                  </a:cubicBezTo>
                  <a:cubicBezTo>
                    <a:pt x="370" y="50"/>
                    <a:pt x="370" y="50"/>
                    <a:pt x="370" y="50"/>
                  </a:cubicBezTo>
                  <a:cubicBezTo>
                    <a:pt x="372" y="50"/>
                    <a:pt x="372" y="50"/>
                    <a:pt x="372" y="50"/>
                  </a:cubicBezTo>
                  <a:cubicBezTo>
                    <a:pt x="371" y="52"/>
                    <a:pt x="369" y="46"/>
                    <a:pt x="373" y="53"/>
                  </a:cubicBezTo>
                  <a:cubicBezTo>
                    <a:pt x="374" y="51"/>
                    <a:pt x="374" y="51"/>
                    <a:pt x="374" y="51"/>
                  </a:cubicBezTo>
                  <a:cubicBezTo>
                    <a:pt x="377" y="53"/>
                    <a:pt x="366" y="52"/>
                    <a:pt x="379" y="50"/>
                  </a:cubicBezTo>
                  <a:cubicBezTo>
                    <a:pt x="379" y="49"/>
                    <a:pt x="379" y="49"/>
                    <a:pt x="379" y="49"/>
                  </a:cubicBezTo>
                  <a:cubicBezTo>
                    <a:pt x="381" y="52"/>
                    <a:pt x="381" y="52"/>
                    <a:pt x="381" y="52"/>
                  </a:cubicBezTo>
                  <a:cubicBezTo>
                    <a:pt x="374" y="53"/>
                    <a:pt x="374" y="53"/>
                    <a:pt x="374" y="53"/>
                  </a:cubicBezTo>
                  <a:cubicBezTo>
                    <a:pt x="380" y="58"/>
                    <a:pt x="380" y="58"/>
                    <a:pt x="380" y="58"/>
                  </a:cubicBezTo>
                  <a:cubicBezTo>
                    <a:pt x="379" y="58"/>
                    <a:pt x="375" y="56"/>
                    <a:pt x="377" y="61"/>
                  </a:cubicBezTo>
                  <a:cubicBezTo>
                    <a:pt x="375" y="63"/>
                    <a:pt x="373" y="61"/>
                    <a:pt x="371" y="63"/>
                  </a:cubicBezTo>
                  <a:cubicBezTo>
                    <a:pt x="372" y="65"/>
                    <a:pt x="372" y="65"/>
                    <a:pt x="372" y="65"/>
                  </a:cubicBezTo>
                  <a:cubicBezTo>
                    <a:pt x="371" y="66"/>
                    <a:pt x="371" y="66"/>
                    <a:pt x="371" y="66"/>
                  </a:cubicBezTo>
                  <a:cubicBezTo>
                    <a:pt x="375" y="70"/>
                    <a:pt x="375" y="70"/>
                    <a:pt x="375" y="70"/>
                  </a:cubicBezTo>
                  <a:cubicBezTo>
                    <a:pt x="378" y="70"/>
                    <a:pt x="378" y="70"/>
                    <a:pt x="378" y="70"/>
                  </a:cubicBezTo>
                  <a:cubicBezTo>
                    <a:pt x="372" y="75"/>
                    <a:pt x="372" y="75"/>
                    <a:pt x="372" y="75"/>
                  </a:cubicBezTo>
                  <a:cubicBezTo>
                    <a:pt x="370" y="73"/>
                    <a:pt x="370" y="73"/>
                    <a:pt x="370" y="73"/>
                  </a:cubicBezTo>
                  <a:cubicBezTo>
                    <a:pt x="364" y="76"/>
                    <a:pt x="364" y="76"/>
                    <a:pt x="364" y="76"/>
                  </a:cubicBezTo>
                  <a:cubicBezTo>
                    <a:pt x="363" y="77"/>
                    <a:pt x="363" y="77"/>
                    <a:pt x="363" y="77"/>
                  </a:cubicBezTo>
                  <a:cubicBezTo>
                    <a:pt x="366" y="78"/>
                    <a:pt x="366" y="78"/>
                    <a:pt x="366" y="78"/>
                  </a:cubicBezTo>
                  <a:cubicBezTo>
                    <a:pt x="363" y="79"/>
                    <a:pt x="363" y="79"/>
                    <a:pt x="363" y="79"/>
                  </a:cubicBezTo>
                  <a:cubicBezTo>
                    <a:pt x="363" y="80"/>
                    <a:pt x="358" y="84"/>
                    <a:pt x="359" y="81"/>
                  </a:cubicBezTo>
                  <a:cubicBezTo>
                    <a:pt x="360" y="79"/>
                    <a:pt x="360" y="79"/>
                    <a:pt x="360" y="79"/>
                  </a:cubicBezTo>
                  <a:cubicBezTo>
                    <a:pt x="355" y="79"/>
                    <a:pt x="355" y="79"/>
                    <a:pt x="355" y="79"/>
                  </a:cubicBezTo>
                  <a:cubicBezTo>
                    <a:pt x="351" y="83"/>
                    <a:pt x="351" y="83"/>
                    <a:pt x="351" y="83"/>
                  </a:cubicBezTo>
                  <a:cubicBezTo>
                    <a:pt x="355" y="85"/>
                    <a:pt x="355" y="85"/>
                    <a:pt x="355" y="85"/>
                  </a:cubicBezTo>
                  <a:cubicBezTo>
                    <a:pt x="354" y="85"/>
                    <a:pt x="353" y="85"/>
                    <a:pt x="354" y="86"/>
                  </a:cubicBezTo>
                  <a:cubicBezTo>
                    <a:pt x="358" y="86"/>
                    <a:pt x="358" y="86"/>
                    <a:pt x="358" y="86"/>
                  </a:cubicBezTo>
                  <a:cubicBezTo>
                    <a:pt x="360" y="88"/>
                    <a:pt x="355" y="90"/>
                    <a:pt x="355" y="90"/>
                  </a:cubicBezTo>
                  <a:cubicBezTo>
                    <a:pt x="355" y="90"/>
                    <a:pt x="358" y="88"/>
                    <a:pt x="355" y="91"/>
                  </a:cubicBezTo>
                  <a:cubicBezTo>
                    <a:pt x="362" y="89"/>
                    <a:pt x="362" y="89"/>
                    <a:pt x="362" y="89"/>
                  </a:cubicBezTo>
                  <a:cubicBezTo>
                    <a:pt x="366" y="85"/>
                    <a:pt x="366" y="85"/>
                    <a:pt x="366" y="85"/>
                  </a:cubicBezTo>
                  <a:cubicBezTo>
                    <a:pt x="378" y="84"/>
                    <a:pt x="378" y="84"/>
                    <a:pt x="378" y="84"/>
                  </a:cubicBezTo>
                  <a:cubicBezTo>
                    <a:pt x="385" y="80"/>
                    <a:pt x="385" y="80"/>
                    <a:pt x="385" y="80"/>
                  </a:cubicBezTo>
                  <a:cubicBezTo>
                    <a:pt x="386" y="80"/>
                    <a:pt x="386" y="80"/>
                    <a:pt x="386" y="80"/>
                  </a:cubicBezTo>
                  <a:cubicBezTo>
                    <a:pt x="381" y="83"/>
                    <a:pt x="381" y="83"/>
                    <a:pt x="381" y="83"/>
                  </a:cubicBezTo>
                  <a:cubicBezTo>
                    <a:pt x="380" y="86"/>
                    <a:pt x="380" y="86"/>
                    <a:pt x="380" y="86"/>
                  </a:cubicBezTo>
                  <a:cubicBezTo>
                    <a:pt x="381" y="87"/>
                    <a:pt x="381" y="87"/>
                    <a:pt x="381" y="87"/>
                  </a:cubicBezTo>
                  <a:cubicBezTo>
                    <a:pt x="384" y="87"/>
                    <a:pt x="386" y="84"/>
                    <a:pt x="388" y="87"/>
                  </a:cubicBezTo>
                  <a:cubicBezTo>
                    <a:pt x="389" y="88"/>
                    <a:pt x="387" y="86"/>
                    <a:pt x="388" y="88"/>
                  </a:cubicBezTo>
                  <a:cubicBezTo>
                    <a:pt x="398" y="87"/>
                    <a:pt x="398" y="87"/>
                    <a:pt x="398" y="87"/>
                  </a:cubicBezTo>
                  <a:cubicBezTo>
                    <a:pt x="404" y="89"/>
                    <a:pt x="404" y="89"/>
                    <a:pt x="404" y="89"/>
                  </a:cubicBezTo>
                  <a:cubicBezTo>
                    <a:pt x="404" y="89"/>
                    <a:pt x="404" y="89"/>
                    <a:pt x="404" y="89"/>
                  </a:cubicBezTo>
                  <a:cubicBezTo>
                    <a:pt x="401" y="92"/>
                    <a:pt x="401" y="92"/>
                    <a:pt x="401" y="92"/>
                  </a:cubicBezTo>
                  <a:cubicBezTo>
                    <a:pt x="406" y="96"/>
                    <a:pt x="406" y="96"/>
                    <a:pt x="406" y="96"/>
                  </a:cubicBezTo>
                  <a:cubicBezTo>
                    <a:pt x="399" y="93"/>
                    <a:pt x="399" y="93"/>
                    <a:pt x="399" y="93"/>
                  </a:cubicBezTo>
                  <a:cubicBezTo>
                    <a:pt x="398" y="92"/>
                    <a:pt x="403" y="92"/>
                    <a:pt x="397" y="92"/>
                  </a:cubicBezTo>
                  <a:cubicBezTo>
                    <a:pt x="397" y="93"/>
                    <a:pt x="397" y="93"/>
                    <a:pt x="397" y="93"/>
                  </a:cubicBezTo>
                  <a:cubicBezTo>
                    <a:pt x="398" y="94"/>
                    <a:pt x="402" y="86"/>
                    <a:pt x="398" y="96"/>
                  </a:cubicBezTo>
                  <a:cubicBezTo>
                    <a:pt x="397" y="98"/>
                    <a:pt x="397" y="98"/>
                    <a:pt x="397" y="98"/>
                  </a:cubicBezTo>
                  <a:cubicBezTo>
                    <a:pt x="400" y="99"/>
                    <a:pt x="400" y="99"/>
                    <a:pt x="400" y="99"/>
                  </a:cubicBezTo>
                  <a:cubicBezTo>
                    <a:pt x="400" y="104"/>
                    <a:pt x="400" y="104"/>
                    <a:pt x="400" y="104"/>
                  </a:cubicBezTo>
                  <a:cubicBezTo>
                    <a:pt x="392" y="106"/>
                    <a:pt x="392" y="106"/>
                    <a:pt x="392" y="106"/>
                  </a:cubicBezTo>
                  <a:cubicBezTo>
                    <a:pt x="390" y="105"/>
                    <a:pt x="400" y="103"/>
                    <a:pt x="388" y="110"/>
                  </a:cubicBezTo>
                  <a:cubicBezTo>
                    <a:pt x="384" y="108"/>
                    <a:pt x="384" y="108"/>
                    <a:pt x="384" y="108"/>
                  </a:cubicBezTo>
                  <a:cubicBezTo>
                    <a:pt x="379" y="110"/>
                    <a:pt x="379" y="110"/>
                    <a:pt x="379" y="110"/>
                  </a:cubicBezTo>
                  <a:cubicBezTo>
                    <a:pt x="380" y="113"/>
                    <a:pt x="382" y="110"/>
                    <a:pt x="384" y="111"/>
                  </a:cubicBezTo>
                  <a:cubicBezTo>
                    <a:pt x="382" y="114"/>
                    <a:pt x="382" y="114"/>
                    <a:pt x="382" y="114"/>
                  </a:cubicBezTo>
                  <a:cubicBezTo>
                    <a:pt x="385" y="114"/>
                    <a:pt x="385" y="114"/>
                    <a:pt x="385" y="114"/>
                  </a:cubicBezTo>
                  <a:cubicBezTo>
                    <a:pt x="386" y="111"/>
                    <a:pt x="386" y="111"/>
                    <a:pt x="386" y="111"/>
                  </a:cubicBezTo>
                  <a:cubicBezTo>
                    <a:pt x="391" y="112"/>
                    <a:pt x="391" y="112"/>
                    <a:pt x="391" y="112"/>
                  </a:cubicBezTo>
                  <a:cubicBezTo>
                    <a:pt x="391" y="114"/>
                    <a:pt x="391" y="114"/>
                    <a:pt x="391" y="114"/>
                  </a:cubicBezTo>
                  <a:cubicBezTo>
                    <a:pt x="397" y="117"/>
                    <a:pt x="397" y="117"/>
                    <a:pt x="397" y="117"/>
                  </a:cubicBezTo>
                  <a:cubicBezTo>
                    <a:pt x="397" y="118"/>
                    <a:pt x="397" y="118"/>
                    <a:pt x="397" y="118"/>
                  </a:cubicBezTo>
                  <a:cubicBezTo>
                    <a:pt x="400" y="118"/>
                    <a:pt x="400" y="118"/>
                    <a:pt x="400" y="118"/>
                  </a:cubicBezTo>
                  <a:cubicBezTo>
                    <a:pt x="400" y="122"/>
                    <a:pt x="400" y="122"/>
                    <a:pt x="400" y="122"/>
                  </a:cubicBezTo>
                  <a:cubicBezTo>
                    <a:pt x="405" y="119"/>
                    <a:pt x="405" y="119"/>
                    <a:pt x="405" y="119"/>
                  </a:cubicBezTo>
                  <a:cubicBezTo>
                    <a:pt x="408" y="119"/>
                    <a:pt x="408" y="119"/>
                    <a:pt x="408" y="119"/>
                  </a:cubicBezTo>
                  <a:cubicBezTo>
                    <a:pt x="412" y="121"/>
                    <a:pt x="412" y="116"/>
                    <a:pt x="416" y="117"/>
                  </a:cubicBezTo>
                  <a:cubicBezTo>
                    <a:pt x="418" y="116"/>
                    <a:pt x="424" y="116"/>
                    <a:pt x="418" y="112"/>
                  </a:cubicBezTo>
                  <a:cubicBezTo>
                    <a:pt x="425" y="112"/>
                    <a:pt x="425" y="112"/>
                    <a:pt x="425" y="112"/>
                  </a:cubicBezTo>
                  <a:cubicBezTo>
                    <a:pt x="426" y="108"/>
                    <a:pt x="426" y="108"/>
                    <a:pt x="426" y="108"/>
                  </a:cubicBezTo>
                  <a:cubicBezTo>
                    <a:pt x="428" y="104"/>
                    <a:pt x="428" y="104"/>
                    <a:pt x="428" y="104"/>
                  </a:cubicBezTo>
                  <a:cubicBezTo>
                    <a:pt x="428" y="105"/>
                    <a:pt x="428" y="105"/>
                    <a:pt x="428" y="105"/>
                  </a:cubicBezTo>
                  <a:cubicBezTo>
                    <a:pt x="434" y="107"/>
                    <a:pt x="434" y="107"/>
                    <a:pt x="434" y="107"/>
                  </a:cubicBezTo>
                  <a:cubicBezTo>
                    <a:pt x="435" y="107"/>
                    <a:pt x="428" y="110"/>
                    <a:pt x="437" y="107"/>
                  </a:cubicBezTo>
                  <a:cubicBezTo>
                    <a:pt x="434" y="105"/>
                    <a:pt x="434" y="105"/>
                    <a:pt x="434" y="105"/>
                  </a:cubicBezTo>
                  <a:cubicBezTo>
                    <a:pt x="438" y="102"/>
                    <a:pt x="438" y="102"/>
                    <a:pt x="438" y="102"/>
                  </a:cubicBezTo>
                  <a:cubicBezTo>
                    <a:pt x="443" y="105"/>
                    <a:pt x="443" y="105"/>
                    <a:pt x="443" y="105"/>
                  </a:cubicBezTo>
                  <a:cubicBezTo>
                    <a:pt x="449" y="104"/>
                    <a:pt x="449" y="104"/>
                    <a:pt x="449" y="104"/>
                  </a:cubicBezTo>
                  <a:cubicBezTo>
                    <a:pt x="450" y="104"/>
                    <a:pt x="450" y="104"/>
                    <a:pt x="450" y="104"/>
                  </a:cubicBezTo>
                  <a:cubicBezTo>
                    <a:pt x="453" y="103"/>
                    <a:pt x="432" y="110"/>
                    <a:pt x="456" y="101"/>
                  </a:cubicBezTo>
                  <a:cubicBezTo>
                    <a:pt x="471" y="92"/>
                    <a:pt x="471" y="92"/>
                    <a:pt x="471" y="92"/>
                  </a:cubicBezTo>
                  <a:cubicBezTo>
                    <a:pt x="469" y="91"/>
                    <a:pt x="468" y="91"/>
                    <a:pt x="469" y="88"/>
                  </a:cubicBezTo>
                  <a:cubicBezTo>
                    <a:pt x="471" y="88"/>
                    <a:pt x="471" y="88"/>
                    <a:pt x="471" y="88"/>
                  </a:cubicBezTo>
                  <a:cubicBezTo>
                    <a:pt x="478" y="87"/>
                    <a:pt x="478" y="87"/>
                    <a:pt x="478" y="87"/>
                  </a:cubicBezTo>
                  <a:cubicBezTo>
                    <a:pt x="477" y="88"/>
                    <a:pt x="476" y="86"/>
                    <a:pt x="475" y="89"/>
                  </a:cubicBezTo>
                  <a:cubicBezTo>
                    <a:pt x="475" y="91"/>
                    <a:pt x="475" y="91"/>
                    <a:pt x="475" y="91"/>
                  </a:cubicBezTo>
                  <a:cubicBezTo>
                    <a:pt x="475" y="93"/>
                    <a:pt x="475" y="93"/>
                    <a:pt x="475" y="93"/>
                  </a:cubicBezTo>
                  <a:cubicBezTo>
                    <a:pt x="478" y="94"/>
                    <a:pt x="478" y="94"/>
                    <a:pt x="478" y="94"/>
                  </a:cubicBezTo>
                  <a:cubicBezTo>
                    <a:pt x="481" y="86"/>
                    <a:pt x="481" y="86"/>
                    <a:pt x="481" y="86"/>
                  </a:cubicBezTo>
                  <a:cubicBezTo>
                    <a:pt x="482" y="85"/>
                    <a:pt x="482" y="85"/>
                    <a:pt x="482" y="85"/>
                  </a:cubicBezTo>
                  <a:cubicBezTo>
                    <a:pt x="484" y="89"/>
                    <a:pt x="484" y="89"/>
                    <a:pt x="484" y="89"/>
                  </a:cubicBezTo>
                  <a:cubicBezTo>
                    <a:pt x="489" y="86"/>
                    <a:pt x="489" y="86"/>
                    <a:pt x="489" y="86"/>
                  </a:cubicBezTo>
                  <a:cubicBezTo>
                    <a:pt x="492" y="88"/>
                    <a:pt x="492" y="88"/>
                    <a:pt x="492" y="88"/>
                  </a:cubicBezTo>
                  <a:cubicBezTo>
                    <a:pt x="496" y="85"/>
                    <a:pt x="496" y="85"/>
                    <a:pt x="496" y="85"/>
                  </a:cubicBezTo>
                  <a:cubicBezTo>
                    <a:pt x="497" y="87"/>
                    <a:pt x="488" y="83"/>
                    <a:pt x="498" y="87"/>
                  </a:cubicBezTo>
                  <a:cubicBezTo>
                    <a:pt x="502" y="83"/>
                    <a:pt x="502" y="83"/>
                    <a:pt x="502" y="83"/>
                  </a:cubicBezTo>
                  <a:cubicBezTo>
                    <a:pt x="508" y="82"/>
                    <a:pt x="508" y="82"/>
                    <a:pt x="508" y="82"/>
                  </a:cubicBezTo>
                  <a:cubicBezTo>
                    <a:pt x="513" y="78"/>
                    <a:pt x="513" y="78"/>
                    <a:pt x="513" y="78"/>
                  </a:cubicBezTo>
                  <a:cubicBezTo>
                    <a:pt x="513" y="75"/>
                    <a:pt x="513" y="75"/>
                    <a:pt x="513" y="75"/>
                  </a:cubicBezTo>
                  <a:cubicBezTo>
                    <a:pt x="515" y="74"/>
                    <a:pt x="515" y="74"/>
                    <a:pt x="515" y="74"/>
                  </a:cubicBezTo>
                  <a:cubicBezTo>
                    <a:pt x="518" y="76"/>
                    <a:pt x="518" y="76"/>
                    <a:pt x="518" y="76"/>
                  </a:cubicBezTo>
                  <a:cubicBezTo>
                    <a:pt x="521" y="73"/>
                    <a:pt x="521" y="73"/>
                    <a:pt x="521" y="73"/>
                  </a:cubicBezTo>
                  <a:cubicBezTo>
                    <a:pt x="522" y="75"/>
                    <a:pt x="522" y="75"/>
                    <a:pt x="522" y="75"/>
                  </a:cubicBezTo>
                  <a:cubicBezTo>
                    <a:pt x="527" y="72"/>
                    <a:pt x="527" y="72"/>
                    <a:pt x="527" y="72"/>
                  </a:cubicBezTo>
                  <a:cubicBezTo>
                    <a:pt x="532" y="71"/>
                    <a:pt x="532" y="71"/>
                    <a:pt x="532" y="71"/>
                  </a:cubicBezTo>
                  <a:cubicBezTo>
                    <a:pt x="533" y="71"/>
                    <a:pt x="527" y="75"/>
                    <a:pt x="534" y="69"/>
                  </a:cubicBezTo>
                  <a:cubicBezTo>
                    <a:pt x="535" y="70"/>
                    <a:pt x="535" y="70"/>
                    <a:pt x="535" y="70"/>
                  </a:cubicBezTo>
                  <a:cubicBezTo>
                    <a:pt x="538" y="65"/>
                    <a:pt x="538" y="65"/>
                    <a:pt x="538" y="65"/>
                  </a:cubicBezTo>
                  <a:cubicBezTo>
                    <a:pt x="545" y="65"/>
                    <a:pt x="545" y="65"/>
                    <a:pt x="545" y="65"/>
                  </a:cubicBezTo>
                  <a:cubicBezTo>
                    <a:pt x="546" y="64"/>
                    <a:pt x="546" y="64"/>
                    <a:pt x="546" y="64"/>
                  </a:cubicBezTo>
                  <a:cubicBezTo>
                    <a:pt x="541" y="67"/>
                    <a:pt x="548" y="61"/>
                    <a:pt x="540" y="62"/>
                  </a:cubicBezTo>
                  <a:cubicBezTo>
                    <a:pt x="544" y="61"/>
                    <a:pt x="544" y="61"/>
                    <a:pt x="544" y="61"/>
                  </a:cubicBezTo>
                  <a:cubicBezTo>
                    <a:pt x="545" y="62"/>
                    <a:pt x="545" y="62"/>
                    <a:pt x="545" y="62"/>
                  </a:cubicBezTo>
                  <a:cubicBezTo>
                    <a:pt x="548" y="60"/>
                    <a:pt x="548" y="60"/>
                    <a:pt x="548" y="60"/>
                  </a:cubicBezTo>
                  <a:cubicBezTo>
                    <a:pt x="551" y="62"/>
                    <a:pt x="551" y="62"/>
                    <a:pt x="551" y="62"/>
                  </a:cubicBezTo>
                  <a:cubicBezTo>
                    <a:pt x="555" y="60"/>
                    <a:pt x="555" y="60"/>
                    <a:pt x="555" y="60"/>
                  </a:cubicBezTo>
                  <a:cubicBezTo>
                    <a:pt x="561" y="59"/>
                    <a:pt x="561" y="59"/>
                    <a:pt x="561" y="59"/>
                  </a:cubicBezTo>
                  <a:cubicBezTo>
                    <a:pt x="562" y="60"/>
                    <a:pt x="562" y="60"/>
                    <a:pt x="562" y="60"/>
                  </a:cubicBezTo>
                  <a:cubicBezTo>
                    <a:pt x="568" y="57"/>
                    <a:pt x="568" y="57"/>
                    <a:pt x="568" y="57"/>
                  </a:cubicBezTo>
                  <a:cubicBezTo>
                    <a:pt x="568" y="56"/>
                    <a:pt x="562" y="58"/>
                    <a:pt x="570" y="57"/>
                  </a:cubicBezTo>
                  <a:cubicBezTo>
                    <a:pt x="571" y="53"/>
                    <a:pt x="571" y="53"/>
                    <a:pt x="571" y="53"/>
                  </a:cubicBezTo>
                  <a:cubicBezTo>
                    <a:pt x="580" y="52"/>
                    <a:pt x="580" y="52"/>
                    <a:pt x="580" y="52"/>
                  </a:cubicBezTo>
                  <a:cubicBezTo>
                    <a:pt x="582" y="50"/>
                    <a:pt x="582" y="50"/>
                    <a:pt x="582" y="50"/>
                  </a:cubicBezTo>
                  <a:cubicBezTo>
                    <a:pt x="586" y="50"/>
                    <a:pt x="586" y="50"/>
                    <a:pt x="586" y="50"/>
                  </a:cubicBezTo>
                  <a:cubicBezTo>
                    <a:pt x="589" y="46"/>
                    <a:pt x="589" y="46"/>
                    <a:pt x="589" y="46"/>
                  </a:cubicBezTo>
                  <a:cubicBezTo>
                    <a:pt x="595" y="44"/>
                    <a:pt x="595" y="44"/>
                    <a:pt x="595" y="44"/>
                  </a:cubicBezTo>
                  <a:cubicBezTo>
                    <a:pt x="598" y="40"/>
                    <a:pt x="598" y="40"/>
                    <a:pt x="598" y="40"/>
                  </a:cubicBezTo>
                  <a:cubicBezTo>
                    <a:pt x="605" y="36"/>
                    <a:pt x="605" y="36"/>
                    <a:pt x="605" y="36"/>
                  </a:cubicBezTo>
                  <a:cubicBezTo>
                    <a:pt x="607" y="38"/>
                    <a:pt x="607" y="38"/>
                    <a:pt x="607" y="38"/>
                  </a:cubicBezTo>
                  <a:cubicBezTo>
                    <a:pt x="610" y="38"/>
                    <a:pt x="610" y="38"/>
                    <a:pt x="610" y="38"/>
                  </a:cubicBezTo>
                  <a:cubicBezTo>
                    <a:pt x="613" y="35"/>
                    <a:pt x="613" y="35"/>
                    <a:pt x="613" y="35"/>
                  </a:cubicBezTo>
                  <a:cubicBezTo>
                    <a:pt x="621" y="34"/>
                    <a:pt x="621" y="34"/>
                    <a:pt x="621" y="34"/>
                  </a:cubicBezTo>
                  <a:cubicBezTo>
                    <a:pt x="619" y="32"/>
                    <a:pt x="620" y="33"/>
                    <a:pt x="626" y="31"/>
                  </a:cubicBezTo>
                  <a:cubicBezTo>
                    <a:pt x="622" y="28"/>
                    <a:pt x="622" y="28"/>
                    <a:pt x="622" y="28"/>
                  </a:cubicBezTo>
                  <a:cubicBezTo>
                    <a:pt x="618" y="28"/>
                    <a:pt x="618" y="28"/>
                    <a:pt x="618" y="28"/>
                  </a:cubicBezTo>
                  <a:cubicBezTo>
                    <a:pt x="622" y="27"/>
                    <a:pt x="622" y="27"/>
                    <a:pt x="622" y="27"/>
                  </a:cubicBezTo>
                  <a:cubicBezTo>
                    <a:pt x="627" y="29"/>
                    <a:pt x="627" y="29"/>
                    <a:pt x="627" y="29"/>
                  </a:cubicBezTo>
                  <a:cubicBezTo>
                    <a:pt x="628" y="30"/>
                    <a:pt x="620" y="26"/>
                    <a:pt x="628" y="32"/>
                  </a:cubicBezTo>
                  <a:cubicBezTo>
                    <a:pt x="633" y="30"/>
                    <a:pt x="633" y="30"/>
                    <a:pt x="633" y="30"/>
                  </a:cubicBezTo>
                  <a:cubicBezTo>
                    <a:pt x="633" y="27"/>
                    <a:pt x="633" y="27"/>
                    <a:pt x="633" y="27"/>
                  </a:cubicBezTo>
                  <a:cubicBezTo>
                    <a:pt x="638" y="27"/>
                    <a:pt x="638" y="27"/>
                    <a:pt x="638" y="27"/>
                  </a:cubicBezTo>
                  <a:cubicBezTo>
                    <a:pt x="639" y="23"/>
                    <a:pt x="639" y="23"/>
                    <a:pt x="639" y="23"/>
                  </a:cubicBezTo>
                  <a:cubicBezTo>
                    <a:pt x="640" y="25"/>
                    <a:pt x="640" y="25"/>
                    <a:pt x="640" y="25"/>
                  </a:cubicBezTo>
                  <a:cubicBezTo>
                    <a:pt x="640" y="24"/>
                    <a:pt x="645" y="25"/>
                    <a:pt x="646" y="20"/>
                  </a:cubicBezTo>
                  <a:cubicBezTo>
                    <a:pt x="644" y="19"/>
                    <a:pt x="644" y="19"/>
                    <a:pt x="644" y="19"/>
                  </a:cubicBezTo>
                  <a:cubicBezTo>
                    <a:pt x="649" y="17"/>
                    <a:pt x="649" y="17"/>
                    <a:pt x="649" y="17"/>
                  </a:cubicBezTo>
                  <a:cubicBezTo>
                    <a:pt x="654" y="19"/>
                    <a:pt x="654" y="19"/>
                    <a:pt x="654" y="19"/>
                  </a:cubicBezTo>
                  <a:cubicBezTo>
                    <a:pt x="657" y="15"/>
                    <a:pt x="657" y="15"/>
                    <a:pt x="657" y="15"/>
                  </a:cubicBezTo>
                  <a:cubicBezTo>
                    <a:pt x="656" y="14"/>
                    <a:pt x="656" y="14"/>
                    <a:pt x="656" y="14"/>
                  </a:cubicBezTo>
                  <a:cubicBezTo>
                    <a:pt x="649" y="11"/>
                    <a:pt x="649" y="11"/>
                    <a:pt x="649" y="11"/>
                  </a:cubicBezTo>
                  <a:cubicBezTo>
                    <a:pt x="644" y="11"/>
                    <a:pt x="644" y="11"/>
                    <a:pt x="644" y="11"/>
                  </a:cubicBezTo>
                  <a:cubicBezTo>
                    <a:pt x="641" y="10"/>
                    <a:pt x="644" y="16"/>
                    <a:pt x="640" y="11"/>
                  </a:cubicBezTo>
                  <a:cubicBezTo>
                    <a:pt x="644" y="8"/>
                    <a:pt x="644" y="8"/>
                    <a:pt x="644" y="8"/>
                  </a:cubicBezTo>
                  <a:cubicBezTo>
                    <a:pt x="663" y="5"/>
                    <a:pt x="663" y="5"/>
                    <a:pt x="663" y="5"/>
                  </a:cubicBezTo>
                  <a:cubicBezTo>
                    <a:pt x="664" y="3"/>
                    <a:pt x="664" y="3"/>
                    <a:pt x="664" y="3"/>
                  </a:cubicBezTo>
                  <a:cubicBezTo>
                    <a:pt x="663" y="2"/>
                    <a:pt x="663" y="2"/>
                    <a:pt x="663" y="2"/>
                  </a:cubicBezTo>
                  <a:cubicBezTo>
                    <a:pt x="667" y="4"/>
                    <a:pt x="667" y="4"/>
                    <a:pt x="667" y="4"/>
                  </a:cubicBezTo>
                  <a:cubicBezTo>
                    <a:pt x="667" y="5"/>
                    <a:pt x="667" y="5"/>
                    <a:pt x="667" y="5"/>
                  </a:cubicBezTo>
                  <a:cubicBezTo>
                    <a:pt x="668" y="6"/>
                    <a:pt x="668" y="6"/>
                    <a:pt x="668" y="6"/>
                  </a:cubicBezTo>
                  <a:cubicBezTo>
                    <a:pt x="671" y="5"/>
                    <a:pt x="674" y="6"/>
                    <a:pt x="676" y="5"/>
                  </a:cubicBezTo>
                  <a:cubicBezTo>
                    <a:pt x="677" y="8"/>
                    <a:pt x="677" y="8"/>
                    <a:pt x="677" y="8"/>
                  </a:cubicBezTo>
                  <a:cubicBezTo>
                    <a:pt x="676" y="10"/>
                    <a:pt x="676" y="10"/>
                    <a:pt x="676" y="10"/>
                  </a:cubicBezTo>
                  <a:cubicBezTo>
                    <a:pt x="678" y="13"/>
                    <a:pt x="678" y="13"/>
                    <a:pt x="678" y="13"/>
                  </a:cubicBezTo>
                  <a:cubicBezTo>
                    <a:pt x="679" y="12"/>
                    <a:pt x="679" y="12"/>
                    <a:pt x="679" y="12"/>
                  </a:cubicBezTo>
                  <a:cubicBezTo>
                    <a:pt x="678" y="14"/>
                    <a:pt x="678" y="14"/>
                    <a:pt x="678" y="14"/>
                  </a:cubicBezTo>
                  <a:cubicBezTo>
                    <a:pt x="671" y="15"/>
                    <a:pt x="671" y="15"/>
                    <a:pt x="671" y="15"/>
                  </a:cubicBezTo>
                  <a:cubicBezTo>
                    <a:pt x="668" y="19"/>
                    <a:pt x="668" y="19"/>
                    <a:pt x="668" y="19"/>
                  </a:cubicBezTo>
                  <a:cubicBezTo>
                    <a:pt x="674" y="20"/>
                    <a:pt x="674" y="20"/>
                    <a:pt x="674" y="20"/>
                  </a:cubicBezTo>
                  <a:cubicBezTo>
                    <a:pt x="677" y="17"/>
                    <a:pt x="677" y="17"/>
                    <a:pt x="677" y="17"/>
                  </a:cubicBezTo>
                  <a:cubicBezTo>
                    <a:pt x="702" y="19"/>
                    <a:pt x="702" y="19"/>
                    <a:pt x="702" y="19"/>
                  </a:cubicBezTo>
                  <a:cubicBezTo>
                    <a:pt x="704" y="16"/>
                    <a:pt x="706" y="17"/>
                    <a:pt x="708" y="18"/>
                  </a:cubicBezTo>
                  <a:cubicBezTo>
                    <a:pt x="708" y="20"/>
                    <a:pt x="708" y="20"/>
                    <a:pt x="708" y="20"/>
                  </a:cubicBezTo>
                  <a:cubicBezTo>
                    <a:pt x="706" y="19"/>
                    <a:pt x="706" y="19"/>
                    <a:pt x="706" y="19"/>
                  </a:cubicBezTo>
                  <a:cubicBezTo>
                    <a:pt x="705" y="20"/>
                    <a:pt x="705" y="20"/>
                    <a:pt x="705" y="20"/>
                  </a:cubicBezTo>
                  <a:cubicBezTo>
                    <a:pt x="702" y="20"/>
                    <a:pt x="706" y="14"/>
                    <a:pt x="705" y="23"/>
                  </a:cubicBezTo>
                  <a:cubicBezTo>
                    <a:pt x="702" y="23"/>
                    <a:pt x="702" y="23"/>
                    <a:pt x="702" y="23"/>
                  </a:cubicBezTo>
                  <a:cubicBezTo>
                    <a:pt x="702" y="27"/>
                    <a:pt x="695" y="28"/>
                    <a:pt x="690" y="27"/>
                  </a:cubicBezTo>
                  <a:cubicBezTo>
                    <a:pt x="688" y="27"/>
                    <a:pt x="703" y="28"/>
                    <a:pt x="685" y="28"/>
                  </a:cubicBezTo>
                  <a:cubicBezTo>
                    <a:pt x="684" y="28"/>
                    <a:pt x="689" y="25"/>
                    <a:pt x="683" y="29"/>
                  </a:cubicBezTo>
                  <a:cubicBezTo>
                    <a:pt x="683" y="30"/>
                    <a:pt x="683" y="30"/>
                    <a:pt x="683" y="30"/>
                  </a:cubicBezTo>
                  <a:cubicBezTo>
                    <a:pt x="685" y="28"/>
                    <a:pt x="683" y="27"/>
                    <a:pt x="687" y="32"/>
                  </a:cubicBezTo>
                  <a:cubicBezTo>
                    <a:pt x="687" y="32"/>
                    <a:pt x="687" y="32"/>
                    <a:pt x="687" y="32"/>
                  </a:cubicBezTo>
                  <a:cubicBezTo>
                    <a:pt x="688" y="33"/>
                    <a:pt x="688" y="33"/>
                    <a:pt x="688" y="33"/>
                  </a:cubicBezTo>
                  <a:cubicBezTo>
                    <a:pt x="690" y="32"/>
                    <a:pt x="690" y="32"/>
                    <a:pt x="690" y="32"/>
                  </a:cubicBezTo>
                  <a:cubicBezTo>
                    <a:pt x="692" y="29"/>
                    <a:pt x="694" y="37"/>
                    <a:pt x="694" y="29"/>
                  </a:cubicBezTo>
                  <a:cubicBezTo>
                    <a:pt x="702" y="29"/>
                    <a:pt x="702" y="29"/>
                    <a:pt x="702" y="29"/>
                  </a:cubicBezTo>
                  <a:cubicBezTo>
                    <a:pt x="707" y="27"/>
                    <a:pt x="707" y="27"/>
                    <a:pt x="707" y="27"/>
                  </a:cubicBezTo>
                  <a:cubicBezTo>
                    <a:pt x="705" y="32"/>
                    <a:pt x="705" y="32"/>
                    <a:pt x="705" y="32"/>
                  </a:cubicBezTo>
                  <a:cubicBezTo>
                    <a:pt x="699" y="32"/>
                    <a:pt x="699" y="32"/>
                    <a:pt x="699" y="32"/>
                  </a:cubicBezTo>
                  <a:cubicBezTo>
                    <a:pt x="698" y="33"/>
                    <a:pt x="698" y="33"/>
                    <a:pt x="698" y="33"/>
                  </a:cubicBezTo>
                  <a:cubicBezTo>
                    <a:pt x="697" y="32"/>
                    <a:pt x="697" y="32"/>
                    <a:pt x="697" y="32"/>
                  </a:cubicBezTo>
                  <a:cubicBezTo>
                    <a:pt x="694" y="37"/>
                    <a:pt x="694" y="37"/>
                    <a:pt x="694" y="37"/>
                  </a:cubicBezTo>
                  <a:cubicBezTo>
                    <a:pt x="682" y="43"/>
                    <a:pt x="682" y="43"/>
                    <a:pt x="682" y="43"/>
                  </a:cubicBezTo>
                  <a:cubicBezTo>
                    <a:pt x="682" y="44"/>
                    <a:pt x="682" y="44"/>
                    <a:pt x="682" y="44"/>
                  </a:cubicBezTo>
                  <a:cubicBezTo>
                    <a:pt x="685" y="41"/>
                    <a:pt x="688" y="47"/>
                    <a:pt x="690" y="42"/>
                  </a:cubicBezTo>
                  <a:cubicBezTo>
                    <a:pt x="696" y="40"/>
                    <a:pt x="693" y="41"/>
                    <a:pt x="699" y="43"/>
                  </a:cubicBezTo>
                  <a:cubicBezTo>
                    <a:pt x="700" y="40"/>
                    <a:pt x="700" y="40"/>
                    <a:pt x="700" y="40"/>
                  </a:cubicBezTo>
                  <a:cubicBezTo>
                    <a:pt x="702" y="41"/>
                    <a:pt x="705" y="42"/>
                    <a:pt x="706" y="38"/>
                  </a:cubicBezTo>
                  <a:cubicBezTo>
                    <a:pt x="708" y="38"/>
                    <a:pt x="710" y="38"/>
                    <a:pt x="711" y="37"/>
                  </a:cubicBezTo>
                  <a:cubicBezTo>
                    <a:pt x="712" y="41"/>
                    <a:pt x="712" y="41"/>
                    <a:pt x="712" y="41"/>
                  </a:cubicBezTo>
                  <a:cubicBezTo>
                    <a:pt x="718" y="39"/>
                    <a:pt x="718" y="39"/>
                    <a:pt x="718" y="39"/>
                  </a:cubicBezTo>
                  <a:cubicBezTo>
                    <a:pt x="722" y="41"/>
                    <a:pt x="722" y="41"/>
                    <a:pt x="722" y="41"/>
                  </a:cubicBezTo>
                  <a:cubicBezTo>
                    <a:pt x="724" y="41"/>
                    <a:pt x="724" y="41"/>
                    <a:pt x="724" y="41"/>
                  </a:cubicBezTo>
                  <a:cubicBezTo>
                    <a:pt x="727" y="36"/>
                    <a:pt x="727" y="36"/>
                    <a:pt x="727" y="36"/>
                  </a:cubicBezTo>
                  <a:cubicBezTo>
                    <a:pt x="728" y="38"/>
                    <a:pt x="729" y="35"/>
                    <a:pt x="730" y="37"/>
                  </a:cubicBezTo>
                  <a:cubicBezTo>
                    <a:pt x="729" y="34"/>
                    <a:pt x="729" y="34"/>
                    <a:pt x="729" y="34"/>
                  </a:cubicBezTo>
                  <a:cubicBezTo>
                    <a:pt x="730" y="35"/>
                    <a:pt x="730" y="35"/>
                    <a:pt x="730" y="35"/>
                  </a:cubicBezTo>
                  <a:cubicBezTo>
                    <a:pt x="734" y="33"/>
                    <a:pt x="728" y="40"/>
                    <a:pt x="733" y="33"/>
                  </a:cubicBezTo>
                  <a:cubicBezTo>
                    <a:pt x="728" y="30"/>
                    <a:pt x="728" y="30"/>
                    <a:pt x="728" y="30"/>
                  </a:cubicBezTo>
                  <a:cubicBezTo>
                    <a:pt x="724" y="31"/>
                    <a:pt x="724" y="31"/>
                    <a:pt x="724" y="31"/>
                  </a:cubicBezTo>
                  <a:cubicBezTo>
                    <a:pt x="724" y="29"/>
                    <a:pt x="724" y="29"/>
                    <a:pt x="724" y="29"/>
                  </a:cubicBezTo>
                  <a:cubicBezTo>
                    <a:pt x="724" y="27"/>
                    <a:pt x="724" y="27"/>
                    <a:pt x="724" y="27"/>
                  </a:cubicBezTo>
                  <a:cubicBezTo>
                    <a:pt x="722" y="26"/>
                    <a:pt x="722" y="26"/>
                    <a:pt x="722" y="26"/>
                  </a:cubicBezTo>
                  <a:cubicBezTo>
                    <a:pt x="721" y="25"/>
                    <a:pt x="718" y="29"/>
                    <a:pt x="718" y="24"/>
                  </a:cubicBezTo>
                  <a:cubicBezTo>
                    <a:pt x="718" y="24"/>
                    <a:pt x="716" y="26"/>
                    <a:pt x="719" y="23"/>
                  </a:cubicBezTo>
                  <a:cubicBezTo>
                    <a:pt x="724" y="26"/>
                    <a:pt x="724" y="26"/>
                    <a:pt x="724" y="26"/>
                  </a:cubicBezTo>
                  <a:cubicBezTo>
                    <a:pt x="726" y="26"/>
                    <a:pt x="726" y="26"/>
                    <a:pt x="726" y="26"/>
                  </a:cubicBezTo>
                  <a:cubicBezTo>
                    <a:pt x="726" y="24"/>
                    <a:pt x="726" y="24"/>
                    <a:pt x="726" y="24"/>
                  </a:cubicBezTo>
                  <a:cubicBezTo>
                    <a:pt x="724" y="22"/>
                    <a:pt x="724" y="22"/>
                    <a:pt x="724" y="22"/>
                  </a:cubicBezTo>
                  <a:cubicBezTo>
                    <a:pt x="718" y="22"/>
                    <a:pt x="718" y="22"/>
                    <a:pt x="718" y="22"/>
                  </a:cubicBezTo>
                  <a:cubicBezTo>
                    <a:pt x="715" y="25"/>
                    <a:pt x="715" y="25"/>
                    <a:pt x="715" y="25"/>
                  </a:cubicBezTo>
                  <a:cubicBezTo>
                    <a:pt x="712" y="25"/>
                    <a:pt x="712" y="25"/>
                    <a:pt x="712" y="25"/>
                  </a:cubicBezTo>
                  <a:cubicBezTo>
                    <a:pt x="709" y="26"/>
                    <a:pt x="709" y="26"/>
                    <a:pt x="709" y="26"/>
                  </a:cubicBezTo>
                  <a:cubicBezTo>
                    <a:pt x="706" y="24"/>
                    <a:pt x="706" y="24"/>
                    <a:pt x="706" y="24"/>
                  </a:cubicBezTo>
                  <a:cubicBezTo>
                    <a:pt x="709" y="23"/>
                    <a:pt x="709" y="23"/>
                    <a:pt x="709" y="23"/>
                  </a:cubicBezTo>
                  <a:cubicBezTo>
                    <a:pt x="708" y="22"/>
                    <a:pt x="710" y="28"/>
                    <a:pt x="715" y="21"/>
                  </a:cubicBezTo>
                  <a:cubicBezTo>
                    <a:pt x="715" y="20"/>
                    <a:pt x="715" y="20"/>
                    <a:pt x="715" y="20"/>
                  </a:cubicBezTo>
                  <a:cubicBezTo>
                    <a:pt x="711" y="20"/>
                    <a:pt x="711" y="20"/>
                    <a:pt x="711" y="20"/>
                  </a:cubicBezTo>
                  <a:cubicBezTo>
                    <a:pt x="710" y="19"/>
                    <a:pt x="710" y="19"/>
                    <a:pt x="710" y="19"/>
                  </a:cubicBezTo>
                  <a:cubicBezTo>
                    <a:pt x="711" y="18"/>
                    <a:pt x="711" y="18"/>
                    <a:pt x="711" y="18"/>
                  </a:cubicBezTo>
                  <a:cubicBezTo>
                    <a:pt x="720" y="19"/>
                    <a:pt x="720" y="19"/>
                    <a:pt x="720" y="19"/>
                  </a:cubicBezTo>
                  <a:cubicBezTo>
                    <a:pt x="723" y="21"/>
                    <a:pt x="721" y="16"/>
                    <a:pt x="725" y="16"/>
                  </a:cubicBezTo>
                  <a:cubicBezTo>
                    <a:pt x="725" y="20"/>
                    <a:pt x="725" y="20"/>
                    <a:pt x="725" y="20"/>
                  </a:cubicBezTo>
                  <a:cubicBezTo>
                    <a:pt x="732" y="17"/>
                    <a:pt x="732" y="17"/>
                    <a:pt x="732" y="17"/>
                  </a:cubicBezTo>
                  <a:cubicBezTo>
                    <a:pt x="739" y="18"/>
                    <a:pt x="739" y="18"/>
                    <a:pt x="739" y="18"/>
                  </a:cubicBezTo>
                  <a:cubicBezTo>
                    <a:pt x="740" y="20"/>
                    <a:pt x="740" y="20"/>
                    <a:pt x="740" y="20"/>
                  </a:cubicBezTo>
                  <a:cubicBezTo>
                    <a:pt x="744" y="18"/>
                    <a:pt x="744" y="18"/>
                    <a:pt x="744" y="18"/>
                  </a:cubicBezTo>
                  <a:cubicBezTo>
                    <a:pt x="747" y="16"/>
                    <a:pt x="747" y="16"/>
                    <a:pt x="747" y="16"/>
                  </a:cubicBezTo>
                  <a:cubicBezTo>
                    <a:pt x="744" y="20"/>
                    <a:pt x="744" y="20"/>
                    <a:pt x="744" y="20"/>
                  </a:cubicBezTo>
                  <a:cubicBezTo>
                    <a:pt x="743" y="23"/>
                    <a:pt x="743" y="23"/>
                    <a:pt x="743" y="23"/>
                  </a:cubicBezTo>
                  <a:cubicBezTo>
                    <a:pt x="744" y="24"/>
                    <a:pt x="744" y="24"/>
                    <a:pt x="744" y="24"/>
                  </a:cubicBezTo>
                  <a:cubicBezTo>
                    <a:pt x="738" y="26"/>
                    <a:pt x="738" y="26"/>
                    <a:pt x="738" y="26"/>
                  </a:cubicBezTo>
                  <a:cubicBezTo>
                    <a:pt x="740" y="27"/>
                    <a:pt x="740" y="27"/>
                    <a:pt x="740" y="27"/>
                  </a:cubicBezTo>
                  <a:cubicBezTo>
                    <a:pt x="738" y="28"/>
                    <a:pt x="738" y="28"/>
                    <a:pt x="738" y="28"/>
                  </a:cubicBezTo>
                  <a:cubicBezTo>
                    <a:pt x="737" y="29"/>
                    <a:pt x="749" y="24"/>
                    <a:pt x="733" y="28"/>
                  </a:cubicBezTo>
                  <a:cubicBezTo>
                    <a:pt x="734" y="33"/>
                    <a:pt x="734" y="33"/>
                    <a:pt x="734" y="33"/>
                  </a:cubicBezTo>
                  <a:cubicBezTo>
                    <a:pt x="736" y="34"/>
                    <a:pt x="736" y="34"/>
                    <a:pt x="736" y="34"/>
                  </a:cubicBezTo>
                  <a:cubicBezTo>
                    <a:pt x="736" y="33"/>
                    <a:pt x="737" y="35"/>
                    <a:pt x="737" y="33"/>
                  </a:cubicBezTo>
                  <a:cubicBezTo>
                    <a:pt x="737" y="35"/>
                    <a:pt x="737" y="35"/>
                    <a:pt x="737" y="35"/>
                  </a:cubicBezTo>
                  <a:cubicBezTo>
                    <a:pt x="737" y="35"/>
                    <a:pt x="737" y="35"/>
                    <a:pt x="737" y="35"/>
                  </a:cubicBezTo>
                  <a:cubicBezTo>
                    <a:pt x="732" y="33"/>
                    <a:pt x="735" y="38"/>
                    <a:pt x="732" y="38"/>
                  </a:cubicBezTo>
                  <a:cubicBezTo>
                    <a:pt x="731" y="38"/>
                    <a:pt x="731" y="38"/>
                    <a:pt x="731" y="38"/>
                  </a:cubicBezTo>
                  <a:cubicBezTo>
                    <a:pt x="729" y="39"/>
                    <a:pt x="729" y="39"/>
                    <a:pt x="729" y="39"/>
                  </a:cubicBezTo>
                  <a:cubicBezTo>
                    <a:pt x="730" y="40"/>
                    <a:pt x="730" y="40"/>
                    <a:pt x="730" y="40"/>
                  </a:cubicBezTo>
                  <a:cubicBezTo>
                    <a:pt x="726" y="43"/>
                    <a:pt x="726" y="43"/>
                    <a:pt x="726" y="43"/>
                  </a:cubicBezTo>
                  <a:cubicBezTo>
                    <a:pt x="726" y="44"/>
                    <a:pt x="726" y="44"/>
                    <a:pt x="726" y="44"/>
                  </a:cubicBezTo>
                  <a:cubicBezTo>
                    <a:pt x="722" y="43"/>
                    <a:pt x="722" y="43"/>
                    <a:pt x="722" y="43"/>
                  </a:cubicBezTo>
                  <a:cubicBezTo>
                    <a:pt x="720" y="47"/>
                    <a:pt x="720" y="47"/>
                    <a:pt x="720" y="47"/>
                  </a:cubicBezTo>
                  <a:cubicBezTo>
                    <a:pt x="716" y="47"/>
                    <a:pt x="716" y="47"/>
                    <a:pt x="716" y="47"/>
                  </a:cubicBezTo>
                  <a:cubicBezTo>
                    <a:pt x="723" y="48"/>
                    <a:pt x="723" y="48"/>
                    <a:pt x="723" y="48"/>
                  </a:cubicBezTo>
                  <a:cubicBezTo>
                    <a:pt x="723" y="51"/>
                    <a:pt x="723" y="51"/>
                    <a:pt x="723" y="51"/>
                  </a:cubicBezTo>
                  <a:cubicBezTo>
                    <a:pt x="720" y="50"/>
                    <a:pt x="720" y="50"/>
                    <a:pt x="720" y="50"/>
                  </a:cubicBezTo>
                  <a:cubicBezTo>
                    <a:pt x="717" y="52"/>
                    <a:pt x="734" y="49"/>
                    <a:pt x="714" y="53"/>
                  </a:cubicBezTo>
                  <a:cubicBezTo>
                    <a:pt x="718" y="54"/>
                    <a:pt x="718" y="54"/>
                    <a:pt x="718" y="54"/>
                  </a:cubicBezTo>
                  <a:cubicBezTo>
                    <a:pt x="714" y="55"/>
                    <a:pt x="714" y="55"/>
                    <a:pt x="714" y="55"/>
                  </a:cubicBezTo>
                  <a:cubicBezTo>
                    <a:pt x="713" y="58"/>
                    <a:pt x="721" y="52"/>
                    <a:pt x="711" y="58"/>
                  </a:cubicBezTo>
                  <a:cubicBezTo>
                    <a:pt x="711" y="59"/>
                    <a:pt x="717" y="58"/>
                    <a:pt x="709" y="57"/>
                  </a:cubicBezTo>
                  <a:cubicBezTo>
                    <a:pt x="709" y="58"/>
                    <a:pt x="713" y="55"/>
                    <a:pt x="708" y="59"/>
                  </a:cubicBezTo>
                  <a:cubicBezTo>
                    <a:pt x="716" y="59"/>
                    <a:pt x="716" y="59"/>
                    <a:pt x="716" y="59"/>
                  </a:cubicBezTo>
                  <a:cubicBezTo>
                    <a:pt x="711" y="63"/>
                    <a:pt x="711" y="63"/>
                    <a:pt x="711" y="63"/>
                  </a:cubicBezTo>
                  <a:cubicBezTo>
                    <a:pt x="711" y="65"/>
                    <a:pt x="711" y="65"/>
                    <a:pt x="711" y="65"/>
                  </a:cubicBezTo>
                  <a:cubicBezTo>
                    <a:pt x="723" y="64"/>
                    <a:pt x="723" y="64"/>
                    <a:pt x="723" y="64"/>
                  </a:cubicBezTo>
                  <a:cubicBezTo>
                    <a:pt x="728" y="66"/>
                    <a:pt x="728" y="66"/>
                    <a:pt x="728" y="66"/>
                  </a:cubicBezTo>
                  <a:cubicBezTo>
                    <a:pt x="724" y="67"/>
                    <a:pt x="724" y="67"/>
                    <a:pt x="724" y="67"/>
                  </a:cubicBezTo>
                  <a:cubicBezTo>
                    <a:pt x="724" y="68"/>
                    <a:pt x="725" y="69"/>
                    <a:pt x="726" y="68"/>
                  </a:cubicBezTo>
                  <a:cubicBezTo>
                    <a:pt x="718" y="68"/>
                    <a:pt x="718" y="68"/>
                    <a:pt x="718" y="68"/>
                  </a:cubicBezTo>
                  <a:cubicBezTo>
                    <a:pt x="720" y="70"/>
                    <a:pt x="720" y="70"/>
                    <a:pt x="720" y="70"/>
                  </a:cubicBezTo>
                  <a:cubicBezTo>
                    <a:pt x="719" y="71"/>
                    <a:pt x="719" y="71"/>
                    <a:pt x="719" y="71"/>
                  </a:cubicBezTo>
                  <a:cubicBezTo>
                    <a:pt x="716" y="67"/>
                    <a:pt x="716" y="67"/>
                    <a:pt x="716" y="67"/>
                  </a:cubicBezTo>
                  <a:cubicBezTo>
                    <a:pt x="708" y="68"/>
                    <a:pt x="708" y="68"/>
                    <a:pt x="708" y="68"/>
                  </a:cubicBezTo>
                  <a:cubicBezTo>
                    <a:pt x="708" y="71"/>
                    <a:pt x="708" y="71"/>
                    <a:pt x="708" y="71"/>
                  </a:cubicBezTo>
                  <a:cubicBezTo>
                    <a:pt x="705" y="71"/>
                    <a:pt x="705" y="71"/>
                    <a:pt x="705" y="71"/>
                  </a:cubicBezTo>
                  <a:cubicBezTo>
                    <a:pt x="705" y="71"/>
                    <a:pt x="703" y="70"/>
                    <a:pt x="705" y="69"/>
                  </a:cubicBezTo>
                  <a:cubicBezTo>
                    <a:pt x="697" y="72"/>
                    <a:pt x="697" y="72"/>
                    <a:pt x="697" y="72"/>
                  </a:cubicBezTo>
                  <a:cubicBezTo>
                    <a:pt x="697" y="73"/>
                    <a:pt x="697" y="73"/>
                    <a:pt x="697" y="73"/>
                  </a:cubicBezTo>
                  <a:cubicBezTo>
                    <a:pt x="706" y="72"/>
                    <a:pt x="691" y="78"/>
                    <a:pt x="705" y="75"/>
                  </a:cubicBezTo>
                  <a:cubicBezTo>
                    <a:pt x="697" y="76"/>
                    <a:pt x="697" y="76"/>
                    <a:pt x="697" y="76"/>
                  </a:cubicBezTo>
                  <a:cubicBezTo>
                    <a:pt x="699" y="79"/>
                    <a:pt x="699" y="79"/>
                    <a:pt x="699" y="79"/>
                  </a:cubicBezTo>
                  <a:cubicBezTo>
                    <a:pt x="699" y="77"/>
                    <a:pt x="698" y="78"/>
                    <a:pt x="701" y="79"/>
                  </a:cubicBezTo>
                  <a:cubicBezTo>
                    <a:pt x="698" y="79"/>
                    <a:pt x="698" y="79"/>
                    <a:pt x="698" y="79"/>
                  </a:cubicBezTo>
                  <a:cubicBezTo>
                    <a:pt x="696" y="79"/>
                    <a:pt x="696" y="79"/>
                    <a:pt x="696" y="79"/>
                  </a:cubicBezTo>
                  <a:cubicBezTo>
                    <a:pt x="694" y="76"/>
                    <a:pt x="706" y="81"/>
                    <a:pt x="692" y="76"/>
                  </a:cubicBezTo>
                  <a:cubicBezTo>
                    <a:pt x="692" y="81"/>
                    <a:pt x="692" y="81"/>
                    <a:pt x="692" y="81"/>
                  </a:cubicBezTo>
                  <a:cubicBezTo>
                    <a:pt x="690" y="80"/>
                    <a:pt x="690" y="80"/>
                    <a:pt x="690" y="80"/>
                  </a:cubicBezTo>
                  <a:cubicBezTo>
                    <a:pt x="688" y="76"/>
                    <a:pt x="688" y="76"/>
                    <a:pt x="688" y="76"/>
                  </a:cubicBezTo>
                  <a:cubicBezTo>
                    <a:pt x="685" y="79"/>
                    <a:pt x="707" y="79"/>
                    <a:pt x="678" y="79"/>
                  </a:cubicBezTo>
                  <a:cubicBezTo>
                    <a:pt x="676" y="80"/>
                    <a:pt x="679" y="82"/>
                    <a:pt x="679" y="83"/>
                  </a:cubicBezTo>
                  <a:cubicBezTo>
                    <a:pt x="680" y="82"/>
                    <a:pt x="681" y="84"/>
                    <a:pt x="676" y="84"/>
                  </a:cubicBezTo>
                  <a:cubicBezTo>
                    <a:pt x="676" y="85"/>
                    <a:pt x="676" y="85"/>
                    <a:pt x="676" y="85"/>
                  </a:cubicBezTo>
                  <a:cubicBezTo>
                    <a:pt x="678" y="88"/>
                    <a:pt x="681" y="87"/>
                    <a:pt x="687" y="81"/>
                  </a:cubicBezTo>
                  <a:cubicBezTo>
                    <a:pt x="688" y="81"/>
                    <a:pt x="688" y="81"/>
                    <a:pt x="688" y="81"/>
                  </a:cubicBezTo>
                  <a:cubicBezTo>
                    <a:pt x="687" y="83"/>
                    <a:pt x="687" y="83"/>
                    <a:pt x="687" y="83"/>
                  </a:cubicBezTo>
                  <a:cubicBezTo>
                    <a:pt x="690" y="85"/>
                    <a:pt x="690" y="85"/>
                    <a:pt x="690" y="85"/>
                  </a:cubicBezTo>
                  <a:cubicBezTo>
                    <a:pt x="693" y="84"/>
                    <a:pt x="693" y="84"/>
                    <a:pt x="693" y="84"/>
                  </a:cubicBezTo>
                  <a:cubicBezTo>
                    <a:pt x="695" y="82"/>
                    <a:pt x="695" y="82"/>
                    <a:pt x="695" y="82"/>
                  </a:cubicBezTo>
                  <a:cubicBezTo>
                    <a:pt x="697" y="84"/>
                    <a:pt x="697" y="84"/>
                    <a:pt x="697" y="84"/>
                  </a:cubicBezTo>
                  <a:cubicBezTo>
                    <a:pt x="702" y="83"/>
                    <a:pt x="702" y="83"/>
                    <a:pt x="702" y="83"/>
                  </a:cubicBezTo>
                  <a:cubicBezTo>
                    <a:pt x="701" y="82"/>
                    <a:pt x="701" y="87"/>
                    <a:pt x="702" y="81"/>
                  </a:cubicBezTo>
                  <a:cubicBezTo>
                    <a:pt x="708" y="81"/>
                    <a:pt x="708" y="81"/>
                    <a:pt x="708" y="81"/>
                  </a:cubicBezTo>
                  <a:cubicBezTo>
                    <a:pt x="719" y="76"/>
                    <a:pt x="719" y="76"/>
                    <a:pt x="719" y="76"/>
                  </a:cubicBezTo>
                  <a:cubicBezTo>
                    <a:pt x="718" y="75"/>
                    <a:pt x="716" y="83"/>
                    <a:pt x="719" y="73"/>
                  </a:cubicBezTo>
                  <a:cubicBezTo>
                    <a:pt x="725" y="75"/>
                    <a:pt x="725" y="75"/>
                    <a:pt x="725" y="75"/>
                  </a:cubicBezTo>
                  <a:cubicBezTo>
                    <a:pt x="729" y="72"/>
                    <a:pt x="729" y="72"/>
                    <a:pt x="729" y="72"/>
                  </a:cubicBezTo>
                  <a:cubicBezTo>
                    <a:pt x="729" y="73"/>
                    <a:pt x="729" y="73"/>
                    <a:pt x="729" y="73"/>
                  </a:cubicBezTo>
                  <a:cubicBezTo>
                    <a:pt x="730" y="72"/>
                    <a:pt x="730" y="72"/>
                    <a:pt x="730" y="72"/>
                  </a:cubicBezTo>
                  <a:cubicBezTo>
                    <a:pt x="729" y="68"/>
                    <a:pt x="729" y="68"/>
                    <a:pt x="729" y="68"/>
                  </a:cubicBezTo>
                  <a:cubicBezTo>
                    <a:pt x="732" y="68"/>
                    <a:pt x="732" y="68"/>
                    <a:pt x="732" y="68"/>
                  </a:cubicBezTo>
                  <a:cubicBezTo>
                    <a:pt x="733" y="68"/>
                    <a:pt x="733" y="68"/>
                    <a:pt x="733" y="68"/>
                  </a:cubicBezTo>
                  <a:cubicBezTo>
                    <a:pt x="732" y="70"/>
                    <a:pt x="732" y="70"/>
                    <a:pt x="732" y="70"/>
                  </a:cubicBezTo>
                  <a:cubicBezTo>
                    <a:pt x="737" y="70"/>
                    <a:pt x="725" y="72"/>
                    <a:pt x="738" y="72"/>
                  </a:cubicBezTo>
                  <a:cubicBezTo>
                    <a:pt x="739" y="73"/>
                    <a:pt x="739" y="73"/>
                    <a:pt x="739" y="73"/>
                  </a:cubicBezTo>
                  <a:cubicBezTo>
                    <a:pt x="743" y="72"/>
                    <a:pt x="743" y="72"/>
                    <a:pt x="743" y="72"/>
                  </a:cubicBezTo>
                  <a:cubicBezTo>
                    <a:pt x="748" y="68"/>
                    <a:pt x="748" y="68"/>
                    <a:pt x="748" y="68"/>
                  </a:cubicBezTo>
                  <a:cubicBezTo>
                    <a:pt x="750" y="68"/>
                    <a:pt x="750" y="68"/>
                    <a:pt x="750" y="68"/>
                  </a:cubicBezTo>
                  <a:cubicBezTo>
                    <a:pt x="752" y="66"/>
                    <a:pt x="752" y="66"/>
                    <a:pt x="752" y="66"/>
                  </a:cubicBezTo>
                  <a:cubicBezTo>
                    <a:pt x="757" y="68"/>
                    <a:pt x="757" y="68"/>
                    <a:pt x="757" y="68"/>
                  </a:cubicBezTo>
                  <a:cubicBezTo>
                    <a:pt x="760" y="68"/>
                    <a:pt x="760" y="68"/>
                    <a:pt x="760" y="68"/>
                  </a:cubicBezTo>
                  <a:cubicBezTo>
                    <a:pt x="764" y="64"/>
                    <a:pt x="764" y="64"/>
                    <a:pt x="764" y="64"/>
                  </a:cubicBezTo>
                  <a:cubicBezTo>
                    <a:pt x="764" y="63"/>
                    <a:pt x="764" y="63"/>
                    <a:pt x="764" y="63"/>
                  </a:cubicBezTo>
                  <a:cubicBezTo>
                    <a:pt x="767" y="62"/>
                    <a:pt x="767" y="62"/>
                    <a:pt x="767" y="62"/>
                  </a:cubicBezTo>
                  <a:cubicBezTo>
                    <a:pt x="767" y="61"/>
                    <a:pt x="770" y="67"/>
                    <a:pt x="766" y="60"/>
                  </a:cubicBezTo>
                  <a:cubicBezTo>
                    <a:pt x="769" y="59"/>
                    <a:pt x="769" y="59"/>
                    <a:pt x="769" y="59"/>
                  </a:cubicBezTo>
                  <a:cubicBezTo>
                    <a:pt x="774" y="55"/>
                    <a:pt x="774" y="55"/>
                    <a:pt x="774" y="55"/>
                  </a:cubicBezTo>
                  <a:cubicBezTo>
                    <a:pt x="779" y="54"/>
                    <a:pt x="779" y="54"/>
                    <a:pt x="779" y="54"/>
                  </a:cubicBezTo>
                  <a:cubicBezTo>
                    <a:pt x="781" y="50"/>
                    <a:pt x="781" y="50"/>
                    <a:pt x="781" y="50"/>
                  </a:cubicBezTo>
                  <a:cubicBezTo>
                    <a:pt x="783" y="48"/>
                    <a:pt x="782" y="51"/>
                    <a:pt x="784" y="49"/>
                  </a:cubicBezTo>
                  <a:cubicBezTo>
                    <a:pt x="784" y="53"/>
                    <a:pt x="784" y="53"/>
                    <a:pt x="784" y="53"/>
                  </a:cubicBezTo>
                  <a:cubicBezTo>
                    <a:pt x="783" y="53"/>
                    <a:pt x="786" y="49"/>
                    <a:pt x="781" y="54"/>
                  </a:cubicBezTo>
                  <a:cubicBezTo>
                    <a:pt x="785" y="56"/>
                    <a:pt x="785" y="56"/>
                    <a:pt x="785" y="56"/>
                  </a:cubicBezTo>
                  <a:cubicBezTo>
                    <a:pt x="790" y="54"/>
                    <a:pt x="790" y="54"/>
                    <a:pt x="790" y="54"/>
                  </a:cubicBezTo>
                  <a:cubicBezTo>
                    <a:pt x="789" y="55"/>
                    <a:pt x="789" y="55"/>
                    <a:pt x="789" y="55"/>
                  </a:cubicBezTo>
                  <a:cubicBezTo>
                    <a:pt x="793" y="60"/>
                    <a:pt x="793" y="60"/>
                    <a:pt x="793" y="60"/>
                  </a:cubicBezTo>
                  <a:cubicBezTo>
                    <a:pt x="794" y="62"/>
                    <a:pt x="798" y="56"/>
                    <a:pt x="797" y="62"/>
                  </a:cubicBezTo>
                  <a:cubicBezTo>
                    <a:pt x="798" y="61"/>
                    <a:pt x="798" y="61"/>
                    <a:pt x="798" y="61"/>
                  </a:cubicBezTo>
                  <a:cubicBezTo>
                    <a:pt x="800" y="63"/>
                    <a:pt x="800" y="63"/>
                    <a:pt x="800" y="63"/>
                  </a:cubicBezTo>
                  <a:cubicBezTo>
                    <a:pt x="803" y="60"/>
                    <a:pt x="803" y="60"/>
                    <a:pt x="803" y="60"/>
                  </a:cubicBezTo>
                  <a:cubicBezTo>
                    <a:pt x="803" y="56"/>
                    <a:pt x="803" y="56"/>
                    <a:pt x="803" y="56"/>
                  </a:cubicBezTo>
                  <a:cubicBezTo>
                    <a:pt x="799" y="56"/>
                    <a:pt x="799" y="56"/>
                    <a:pt x="799" y="56"/>
                  </a:cubicBezTo>
                  <a:cubicBezTo>
                    <a:pt x="801" y="54"/>
                    <a:pt x="801" y="54"/>
                    <a:pt x="801" y="54"/>
                  </a:cubicBezTo>
                  <a:cubicBezTo>
                    <a:pt x="794" y="53"/>
                    <a:pt x="794" y="53"/>
                    <a:pt x="794" y="53"/>
                  </a:cubicBezTo>
                  <a:cubicBezTo>
                    <a:pt x="793" y="52"/>
                    <a:pt x="793" y="52"/>
                    <a:pt x="793" y="52"/>
                  </a:cubicBezTo>
                  <a:cubicBezTo>
                    <a:pt x="793" y="50"/>
                    <a:pt x="793" y="50"/>
                    <a:pt x="793" y="50"/>
                  </a:cubicBezTo>
                  <a:cubicBezTo>
                    <a:pt x="798" y="48"/>
                    <a:pt x="798" y="48"/>
                    <a:pt x="798" y="48"/>
                  </a:cubicBezTo>
                  <a:cubicBezTo>
                    <a:pt x="800" y="44"/>
                    <a:pt x="800" y="44"/>
                    <a:pt x="800" y="44"/>
                  </a:cubicBezTo>
                  <a:cubicBezTo>
                    <a:pt x="802" y="44"/>
                    <a:pt x="802" y="44"/>
                    <a:pt x="802" y="44"/>
                  </a:cubicBezTo>
                  <a:cubicBezTo>
                    <a:pt x="801" y="47"/>
                    <a:pt x="801" y="47"/>
                    <a:pt x="801" y="47"/>
                  </a:cubicBezTo>
                  <a:cubicBezTo>
                    <a:pt x="802" y="47"/>
                    <a:pt x="802" y="47"/>
                    <a:pt x="802" y="47"/>
                  </a:cubicBezTo>
                  <a:cubicBezTo>
                    <a:pt x="805" y="43"/>
                    <a:pt x="805" y="43"/>
                    <a:pt x="805" y="43"/>
                  </a:cubicBezTo>
                  <a:cubicBezTo>
                    <a:pt x="808" y="43"/>
                    <a:pt x="808" y="43"/>
                    <a:pt x="808" y="43"/>
                  </a:cubicBezTo>
                  <a:cubicBezTo>
                    <a:pt x="810" y="38"/>
                    <a:pt x="780" y="61"/>
                    <a:pt x="817" y="32"/>
                  </a:cubicBezTo>
                  <a:cubicBezTo>
                    <a:pt x="827" y="25"/>
                    <a:pt x="827" y="25"/>
                    <a:pt x="827" y="25"/>
                  </a:cubicBezTo>
                  <a:cubicBezTo>
                    <a:pt x="828" y="26"/>
                    <a:pt x="828" y="26"/>
                    <a:pt x="828" y="26"/>
                  </a:cubicBezTo>
                  <a:cubicBezTo>
                    <a:pt x="825" y="29"/>
                    <a:pt x="825" y="29"/>
                    <a:pt x="825" y="29"/>
                  </a:cubicBezTo>
                  <a:cubicBezTo>
                    <a:pt x="823" y="30"/>
                    <a:pt x="823" y="30"/>
                    <a:pt x="823" y="30"/>
                  </a:cubicBezTo>
                  <a:cubicBezTo>
                    <a:pt x="828" y="28"/>
                    <a:pt x="820" y="34"/>
                    <a:pt x="828" y="30"/>
                  </a:cubicBezTo>
                  <a:cubicBezTo>
                    <a:pt x="829" y="30"/>
                    <a:pt x="830" y="29"/>
                    <a:pt x="830" y="30"/>
                  </a:cubicBezTo>
                  <a:cubicBezTo>
                    <a:pt x="830" y="28"/>
                    <a:pt x="830" y="28"/>
                    <a:pt x="830" y="28"/>
                  </a:cubicBezTo>
                  <a:cubicBezTo>
                    <a:pt x="836" y="28"/>
                    <a:pt x="836" y="28"/>
                    <a:pt x="836" y="28"/>
                  </a:cubicBezTo>
                  <a:cubicBezTo>
                    <a:pt x="835" y="27"/>
                    <a:pt x="835" y="27"/>
                    <a:pt x="835" y="27"/>
                  </a:cubicBezTo>
                  <a:cubicBezTo>
                    <a:pt x="834" y="25"/>
                    <a:pt x="834" y="25"/>
                    <a:pt x="834" y="25"/>
                  </a:cubicBezTo>
                  <a:cubicBezTo>
                    <a:pt x="838" y="25"/>
                    <a:pt x="831" y="22"/>
                    <a:pt x="843" y="20"/>
                  </a:cubicBezTo>
                  <a:cubicBezTo>
                    <a:pt x="843" y="17"/>
                    <a:pt x="843" y="17"/>
                    <a:pt x="843" y="17"/>
                  </a:cubicBezTo>
                  <a:cubicBezTo>
                    <a:pt x="848" y="15"/>
                    <a:pt x="848" y="15"/>
                    <a:pt x="848" y="15"/>
                  </a:cubicBezTo>
                  <a:cubicBezTo>
                    <a:pt x="849" y="13"/>
                    <a:pt x="849" y="13"/>
                    <a:pt x="849" y="13"/>
                  </a:cubicBezTo>
                  <a:cubicBezTo>
                    <a:pt x="863" y="5"/>
                    <a:pt x="863" y="5"/>
                    <a:pt x="863" y="5"/>
                  </a:cubicBezTo>
                  <a:cubicBezTo>
                    <a:pt x="864" y="5"/>
                    <a:pt x="864" y="5"/>
                    <a:pt x="864" y="5"/>
                  </a:cubicBezTo>
                  <a:cubicBezTo>
                    <a:pt x="873" y="0"/>
                    <a:pt x="873" y="0"/>
                    <a:pt x="873" y="0"/>
                  </a:cubicBezTo>
                  <a:cubicBezTo>
                    <a:pt x="873" y="5"/>
                    <a:pt x="873" y="5"/>
                    <a:pt x="873" y="5"/>
                  </a:cubicBezTo>
                  <a:lnTo>
                    <a:pt x="876" y="9"/>
                  </a:lnTo>
                  <a:close/>
                </a:path>
              </a:pathLst>
            </a:custGeom>
            <a:blipFill dpi="0" rotWithShape="1">
              <a:blip r:embed="rId3" cstate="print"/>
              <a:srcRect/>
              <a:stretch>
                <a:fillRect b="-3000"/>
              </a:stretch>
            </a:blipFill>
            <a:ln>
              <a:noFill/>
            </a:ln>
          </p:spPr>
          <p:txBody>
            <a:bodyPr vert="horz" wrap="square" lIns="128564" tIns="64282" rIns="128564" bIns="64282" numCol="1" anchor="t" anchorCtr="0" compatLnSpc="1"/>
            <a:lstStyle/>
            <a:p>
              <a:endParaRPr lang="zh-CN" altLang="en-US"/>
            </a:p>
          </p:txBody>
        </p:sp>
        <p:sp>
          <p:nvSpPr>
            <p:cNvPr id="2" name="TextBox 1"/>
            <p:cNvSpPr txBox="1"/>
            <p:nvPr/>
          </p:nvSpPr>
          <p:spPr>
            <a:xfrm>
              <a:off x="251519" y="3003798"/>
              <a:ext cx="3356311" cy="865880"/>
            </a:xfrm>
            <a:prstGeom prst="rect">
              <a:avLst/>
            </a:prstGeom>
            <a:noFill/>
          </p:spPr>
          <p:txBody>
            <a:bodyPr wrap="square" rtlCol="0">
              <a:spAutoFit/>
            </a:bodyPr>
            <a:lstStyle>
              <a:defPPr>
                <a:defRPr lang="zh-CN"/>
              </a:defPPr>
              <a:lvl1pPr algn="ctr">
                <a:defRPr sz="8800" b="1">
                  <a:solidFill>
                    <a:schemeClr val="bg1"/>
                  </a:solidFill>
                  <a:latin typeface="IrisUPC" panose="020B0604020202020204" pitchFamily="34" charset="-34"/>
                  <a:cs typeface="IrisUPC" panose="020B0604020202020204" pitchFamily="34" charset="-34"/>
                </a:defRPr>
              </a:lvl1pPr>
            </a:lstStyle>
            <a:p>
              <a:r>
                <a:rPr lang="en-US" altLang="zh-CN" sz="7310" dirty="0"/>
                <a:t>PART THREE</a:t>
              </a:r>
              <a:endParaRPr lang="zh-CN" altLang="en-US" sz="7310" dirty="0"/>
            </a:p>
          </p:txBody>
        </p:sp>
        <p:sp>
          <p:nvSpPr>
            <p:cNvPr id="3" name="TextBox 2"/>
            <p:cNvSpPr txBox="1"/>
            <p:nvPr/>
          </p:nvSpPr>
          <p:spPr>
            <a:xfrm>
              <a:off x="155004" y="535406"/>
              <a:ext cx="3856678" cy="3743635"/>
            </a:xfrm>
            <a:prstGeom prst="rect">
              <a:avLst/>
            </a:prstGeom>
            <a:noFill/>
          </p:spPr>
          <p:txBody>
            <a:bodyPr wrap="square" rtlCol="0">
              <a:spAutoFit/>
            </a:bodyPr>
            <a:lstStyle>
              <a:defPPr>
                <a:defRPr lang="zh-CN"/>
              </a:defPPr>
              <a:lvl1pPr algn="ctr">
                <a:defRPr sz="8800" b="1">
                  <a:solidFill>
                    <a:srgbClr val="441C1F"/>
                  </a:solidFill>
                  <a:latin typeface="IrisUPC" panose="020B0604020202020204" pitchFamily="34" charset="-34"/>
                  <a:cs typeface="IrisUPC" panose="020B0604020202020204" pitchFamily="34" charset="-34"/>
                </a:defRPr>
              </a:lvl1pPr>
            </a:lstStyle>
            <a:p>
              <a:r>
                <a:rPr lang="en-US" altLang="zh-CN" sz="33605" dirty="0">
                  <a:solidFill>
                    <a:schemeClr val="bg1"/>
                  </a:solidFill>
                </a:rPr>
                <a:t>03</a:t>
              </a:r>
              <a:endParaRPr lang="zh-CN" altLang="en-US" sz="33605" dirty="0">
                <a:solidFill>
                  <a:schemeClr val="bg1"/>
                </a:solidFill>
              </a:endParaRPr>
            </a:p>
          </p:txBody>
        </p:sp>
      </p:grpSp>
      <p:grpSp>
        <p:nvGrpSpPr>
          <p:cNvPr id="6" name="组合 5"/>
          <p:cNvGrpSpPr/>
          <p:nvPr/>
        </p:nvGrpSpPr>
        <p:grpSpPr>
          <a:xfrm>
            <a:off x="6412559" y="2677204"/>
            <a:ext cx="5313619" cy="2818775"/>
            <a:chOff x="4560038" y="1903811"/>
            <a:chExt cx="3779248" cy="2004820"/>
          </a:xfrm>
        </p:grpSpPr>
        <p:sp>
          <p:nvSpPr>
            <p:cNvPr id="4" name="矩形 3"/>
            <p:cNvSpPr/>
            <p:nvPr/>
          </p:nvSpPr>
          <p:spPr>
            <a:xfrm>
              <a:off x="4599696" y="2573491"/>
              <a:ext cx="3514774" cy="1335140"/>
            </a:xfrm>
            <a:prstGeom prst="rect">
              <a:avLst/>
            </a:prstGeom>
          </p:spPr>
          <p:txBody>
            <a:bodyPr wrap="none">
              <a:spAutoFit/>
            </a:bodyPr>
            <a:lstStyle/>
            <a:p>
              <a:r>
                <a:rPr lang="en-US" altLang="zh-CN" sz="4400"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5" name="矩形 4"/>
            <p:cNvSpPr/>
            <p:nvPr/>
          </p:nvSpPr>
          <p:spPr>
            <a:xfrm>
              <a:off x="4560038" y="1903811"/>
              <a:ext cx="3779248" cy="503413"/>
            </a:xfrm>
            <a:prstGeom prst="rect">
              <a:avLst/>
            </a:prstGeom>
          </p:spPr>
          <p:txBody>
            <a:bodyPr wrap="none">
              <a:spAutoFit/>
            </a:bodyPr>
            <a:lstStyle/>
            <a:p>
              <a:r>
                <a:rPr lang="zh-CN" altLang="en-US" sz="40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6000"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cxnSp>
          <p:nvCxnSpPr>
            <p:cNvPr id="9" name="直接连接符 8"/>
            <p:cNvCxnSpPr/>
            <p:nvPr/>
          </p:nvCxnSpPr>
          <p:spPr>
            <a:xfrm>
              <a:off x="4644008" y="2559875"/>
              <a:ext cx="3562389"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arn(outVertical)">
                                      <p:cBhvr>
                                        <p:cTn id="12" dur="75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out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7"/>
          <p:cNvSpPr/>
          <p:nvPr/>
        </p:nvSpPr>
        <p:spPr bwMode="auto">
          <a:xfrm>
            <a:off x="5074369" y="3915453"/>
            <a:ext cx="2803768" cy="2797072"/>
          </a:xfrm>
          <a:custGeom>
            <a:avLst/>
            <a:gdLst>
              <a:gd name="T0" fmla="*/ 627 w 1256"/>
              <a:gd name="T1" fmla="*/ 0 h 1253"/>
              <a:gd name="T2" fmla="*/ 1256 w 1256"/>
              <a:gd name="T3" fmla="*/ 626 h 1253"/>
              <a:gd name="T4" fmla="*/ 627 w 1256"/>
              <a:gd name="T5" fmla="*/ 1253 h 1253"/>
              <a:gd name="T6" fmla="*/ 0 w 1256"/>
              <a:gd name="T7" fmla="*/ 626 h 1253"/>
              <a:gd name="T8" fmla="*/ 627 w 1256"/>
              <a:gd name="T9" fmla="*/ 0 h 1253"/>
            </a:gdLst>
            <a:ahLst/>
            <a:cxnLst>
              <a:cxn ang="0">
                <a:pos x="T0" y="T1"/>
              </a:cxn>
              <a:cxn ang="0">
                <a:pos x="T2" y="T3"/>
              </a:cxn>
              <a:cxn ang="0">
                <a:pos x="T4" y="T5"/>
              </a:cxn>
              <a:cxn ang="0">
                <a:pos x="T6" y="T7"/>
              </a:cxn>
              <a:cxn ang="0">
                <a:pos x="T8" y="T9"/>
              </a:cxn>
            </a:cxnLst>
            <a:rect l="0" t="0" r="r" b="b"/>
            <a:pathLst>
              <a:path w="1256" h="1253">
                <a:moveTo>
                  <a:pt x="627" y="0"/>
                </a:moveTo>
                <a:lnTo>
                  <a:pt x="1256" y="626"/>
                </a:lnTo>
                <a:lnTo>
                  <a:pt x="627" y="1253"/>
                </a:lnTo>
                <a:lnTo>
                  <a:pt x="0" y="626"/>
                </a:lnTo>
                <a:lnTo>
                  <a:pt x="627" y="0"/>
                </a:lnTo>
                <a:close/>
              </a:path>
            </a:pathLst>
          </a:custGeom>
          <a:solidFill>
            <a:schemeClr val="accent2"/>
          </a:solidFill>
          <a:ln w="0">
            <a:noFill/>
            <a:prstDash val="solid"/>
            <a:round/>
          </a:ln>
        </p:spPr>
        <p:txBody>
          <a:bodyPr vert="horz" wrap="square" lIns="128580" tIns="64290" rIns="128580" bIns="64290" numCol="1" anchor="t" anchorCtr="0" compatLnSpc="1"/>
          <a:lstStyle/>
          <a:p>
            <a:endParaRPr lang="zh-CN" altLang="en-US"/>
          </a:p>
        </p:txBody>
      </p:sp>
      <p:sp>
        <p:nvSpPr>
          <p:cNvPr id="8" name="Freeform 8"/>
          <p:cNvSpPr/>
          <p:nvPr/>
        </p:nvSpPr>
        <p:spPr bwMode="auto">
          <a:xfrm>
            <a:off x="5761917" y="2252390"/>
            <a:ext cx="1424207" cy="1421975"/>
          </a:xfrm>
          <a:custGeom>
            <a:avLst/>
            <a:gdLst>
              <a:gd name="T0" fmla="*/ 319 w 638"/>
              <a:gd name="T1" fmla="*/ 0 h 637"/>
              <a:gd name="T2" fmla="*/ 638 w 638"/>
              <a:gd name="T3" fmla="*/ 319 h 637"/>
              <a:gd name="T4" fmla="*/ 319 w 638"/>
              <a:gd name="T5" fmla="*/ 637 h 637"/>
              <a:gd name="T6" fmla="*/ 0 w 638"/>
              <a:gd name="T7" fmla="*/ 319 h 637"/>
              <a:gd name="T8" fmla="*/ 319 w 638"/>
              <a:gd name="T9" fmla="*/ 0 h 637"/>
            </a:gdLst>
            <a:ahLst/>
            <a:cxnLst>
              <a:cxn ang="0">
                <a:pos x="T0" y="T1"/>
              </a:cxn>
              <a:cxn ang="0">
                <a:pos x="T2" y="T3"/>
              </a:cxn>
              <a:cxn ang="0">
                <a:pos x="T4" y="T5"/>
              </a:cxn>
              <a:cxn ang="0">
                <a:pos x="T6" y="T7"/>
              </a:cxn>
              <a:cxn ang="0">
                <a:pos x="T8" y="T9"/>
              </a:cxn>
            </a:cxnLst>
            <a:rect l="0" t="0" r="r" b="b"/>
            <a:pathLst>
              <a:path w="638" h="637">
                <a:moveTo>
                  <a:pt x="319" y="0"/>
                </a:moveTo>
                <a:lnTo>
                  <a:pt x="638" y="319"/>
                </a:lnTo>
                <a:lnTo>
                  <a:pt x="319" y="637"/>
                </a:lnTo>
                <a:lnTo>
                  <a:pt x="0" y="319"/>
                </a:lnTo>
                <a:lnTo>
                  <a:pt x="319" y="0"/>
                </a:lnTo>
                <a:close/>
              </a:path>
            </a:pathLst>
          </a:custGeom>
          <a:solidFill>
            <a:schemeClr val="accent1"/>
          </a:solidFill>
          <a:ln w="0">
            <a:noFill/>
            <a:prstDash val="solid"/>
            <a:round/>
          </a:ln>
        </p:spPr>
        <p:txBody>
          <a:bodyPr vert="horz" wrap="square" lIns="128580" tIns="64290" rIns="128580" bIns="64290" numCol="1" anchor="t" anchorCtr="0" compatLnSpc="1"/>
          <a:lstStyle/>
          <a:p>
            <a:endParaRPr lang="zh-CN" altLang="en-US"/>
          </a:p>
        </p:txBody>
      </p:sp>
      <p:sp>
        <p:nvSpPr>
          <p:cNvPr id="9" name="Freeform 9"/>
          <p:cNvSpPr/>
          <p:nvPr/>
        </p:nvSpPr>
        <p:spPr bwMode="auto">
          <a:xfrm>
            <a:off x="7244165" y="2649740"/>
            <a:ext cx="633973" cy="629508"/>
          </a:xfrm>
          <a:custGeom>
            <a:avLst/>
            <a:gdLst>
              <a:gd name="T0" fmla="*/ 143 w 284"/>
              <a:gd name="T1" fmla="*/ 0 h 282"/>
              <a:gd name="T2" fmla="*/ 284 w 284"/>
              <a:gd name="T3" fmla="*/ 141 h 282"/>
              <a:gd name="T4" fmla="*/ 143 w 284"/>
              <a:gd name="T5" fmla="*/ 282 h 282"/>
              <a:gd name="T6" fmla="*/ 0 w 284"/>
              <a:gd name="T7" fmla="*/ 141 h 282"/>
              <a:gd name="T8" fmla="*/ 143 w 284"/>
              <a:gd name="T9" fmla="*/ 0 h 282"/>
            </a:gdLst>
            <a:ahLst/>
            <a:cxnLst>
              <a:cxn ang="0">
                <a:pos x="T0" y="T1"/>
              </a:cxn>
              <a:cxn ang="0">
                <a:pos x="T2" y="T3"/>
              </a:cxn>
              <a:cxn ang="0">
                <a:pos x="T4" y="T5"/>
              </a:cxn>
              <a:cxn ang="0">
                <a:pos x="T6" y="T7"/>
              </a:cxn>
              <a:cxn ang="0">
                <a:pos x="T8" y="T9"/>
              </a:cxn>
            </a:cxnLst>
            <a:rect l="0" t="0" r="r" b="b"/>
            <a:pathLst>
              <a:path w="284" h="282">
                <a:moveTo>
                  <a:pt x="143" y="0"/>
                </a:moveTo>
                <a:lnTo>
                  <a:pt x="284" y="141"/>
                </a:lnTo>
                <a:lnTo>
                  <a:pt x="143" y="282"/>
                </a:lnTo>
                <a:lnTo>
                  <a:pt x="0" y="141"/>
                </a:lnTo>
                <a:lnTo>
                  <a:pt x="143" y="0"/>
                </a:lnTo>
                <a:close/>
              </a:path>
            </a:pathLst>
          </a:custGeom>
          <a:solidFill>
            <a:schemeClr val="bg1"/>
          </a:solidFill>
          <a:ln w="0">
            <a:noFill/>
            <a:prstDash val="solid"/>
            <a:round/>
          </a:ln>
        </p:spPr>
        <p:txBody>
          <a:bodyPr vert="horz" wrap="square" lIns="128580" tIns="64290" rIns="128580" bIns="64290" numCol="1" anchor="t" anchorCtr="0" compatLnSpc="1"/>
          <a:lstStyle/>
          <a:p>
            <a:endParaRPr lang="zh-CN" altLang="en-US"/>
          </a:p>
        </p:txBody>
      </p:sp>
      <p:sp>
        <p:nvSpPr>
          <p:cNvPr id="10" name="Freeform 10"/>
          <p:cNvSpPr/>
          <p:nvPr/>
        </p:nvSpPr>
        <p:spPr bwMode="auto">
          <a:xfrm>
            <a:off x="-59920" y="2232"/>
            <a:ext cx="6464739" cy="7237116"/>
          </a:xfrm>
          <a:custGeom>
            <a:avLst/>
            <a:gdLst>
              <a:gd name="T0" fmla="*/ 0 w 2896"/>
              <a:gd name="T1" fmla="*/ 0 h 3242"/>
              <a:gd name="T2" fmla="*/ 1194 w 2896"/>
              <a:gd name="T3" fmla="*/ 0 h 3242"/>
              <a:gd name="T4" fmla="*/ 2896 w 2896"/>
              <a:gd name="T5" fmla="*/ 1700 h 3242"/>
              <a:gd name="T6" fmla="*/ 1351 w 2896"/>
              <a:gd name="T7" fmla="*/ 3242 h 3242"/>
              <a:gd name="T8" fmla="*/ 0 w 2896"/>
              <a:gd name="T9" fmla="*/ 3242 h 3242"/>
              <a:gd name="T10" fmla="*/ 0 w 2896"/>
              <a:gd name="T11" fmla="*/ 0 h 3242"/>
            </a:gdLst>
            <a:ahLst/>
            <a:cxnLst>
              <a:cxn ang="0">
                <a:pos x="T0" y="T1"/>
              </a:cxn>
              <a:cxn ang="0">
                <a:pos x="T2" y="T3"/>
              </a:cxn>
              <a:cxn ang="0">
                <a:pos x="T4" y="T5"/>
              </a:cxn>
              <a:cxn ang="0">
                <a:pos x="T6" y="T7"/>
              </a:cxn>
              <a:cxn ang="0">
                <a:pos x="T8" y="T9"/>
              </a:cxn>
              <a:cxn ang="0">
                <a:pos x="T10" y="T11"/>
              </a:cxn>
            </a:cxnLst>
            <a:rect l="0" t="0" r="r" b="b"/>
            <a:pathLst>
              <a:path w="2896" h="3242">
                <a:moveTo>
                  <a:pt x="0" y="0"/>
                </a:moveTo>
                <a:lnTo>
                  <a:pt x="1194" y="0"/>
                </a:lnTo>
                <a:lnTo>
                  <a:pt x="2896" y="1700"/>
                </a:lnTo>
                <a:lnTo>
                  <a:pt x="1351" y="3242"/>
                </a:lnTo>
                <a:lnTo>
                  <a:pt x="0" y="3242"/>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w="0">
            <a:noFill/>
            <a:prstDash val="solid"/>
            <a:round/>
          </a:ln>
        </p:spPr>
        <p:txBody>
          <a:bodyPr vert="horz" wrap="square" lIns="128580" tIns="64290" rIns="128580" bIns="64290" numCol="1" anchor="t" anchorCtr="0" compatLnSpc="1"/>
          <a:lstStyle/>
          <a:p>
            <a:r>
              <a:rPr lang="en-US" altLang="zh-CN" dirty="0" smtClean="0"/>
              <a:t>                                          </a:t>
            </a:r>
            <a:endParaRPr lang="zh-CN" altLang="en-US" dirty="0"/>
          </a:p>
        </p:txBody>
      </p:sp>
      <p:sp>
        <p:nvSpPr>
          <p:cNvPr id="2" name="矩形 1"/>
          <p:cNvSpPr/>
          <p:nvPr/>
        </p:nvSpPr>
        <p:spPr>
          <a:xfrm>
            <a:off x="8104899" y="0"/>
            <a:ext cx="4753851" cy="7239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a:spLocks noChangeArrowheads="1"/>
          </p:cNvSpPr>
          <p:nvPr/>
        </p:nvSpPr>
        <p:spPr bwMode="auto">
          <a:xfrm>
            <a:off x="8671102" y="3279248"/>
            <a:ext cx="3775956" cy="2624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111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111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8671102" y="1498337"/>
            <a:ext cx="3775957" cy="1508105"/>
          </a:xfrm>
          <a:prstGeom prst="rect">
            <a:avLst/>
          </a:prstGeom>
          <a:noFill/>
        </p:spPr>
        <p:txBody>
          <a:bodyPr wrap="square">
            <a:spAutoFit/>
          </a:bodyPr>
          <a:lstStyle/>
          <a:p>
            <a:pPr algn="ctr"/>
            <a:r>
              <a:rPr lang="en-US" altLang="zh-CN" sz="4400" dirty="0">
                <a:solidFill>
                  <a:schemeClr val="bg1"/>
                </a:solidFill>
                <a:ea typeface="Cambria Math" panose="02040503050406030204" pitchFamily="18" charset="0"/>
              </a:rPr>
              <a:t>ADD RELATED</a:t>
            </a:r>
          </a:p>
          <a:p>
            <a:pPr algn="ctr"/>
            <a:r>
              <a:rPr lang="en-US" altLang="zh-CN" sz="4800" dirty="0">
                <a:solidFill>
                  <a:schemeClr val="bg1"/>
                </a:solidFill>
                <a:latin typeface="Impact" panose="020B0806030902050204" pitchFamily="34" charset="0"/>
                <a:ea typeface="Cambria Math" panose="02040503050406030204" pitchFamily="18" charset="0"/>
              </a:rPr>
              <a:t>TITLE WORDS</a:t>
            </a:r>
            <a:endParaRPr lang="zh-CN" altLang="en-US" sz="4800"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
        <p:nvSpPr>
          <p:cNvPr id="11" name="文本框 10"/>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 grpId="0" animBg="1"/>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文本框 27"/>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491792" y="2705307"/>
            <a:ext cx="3449860" cy="3278593"/>
          </a:xfrm>
          <a:prstGeom prst="rect">
            <a:avLst/>
          </a:prstGeom>
          <a:solidFill>
            <a:schemeClr val="accent5"/>
          </a:solidFill>
          <a:ln w="12700">
            <a:noFill/>
          </a:ln>
          <a:effectLst>
            <a:outerShdw blurRad="368300" dist="38100" dir="8100000" algn="tr" rotWithShape="0">
              <a:prstClr val="black">
                <a:alpha val="90000"/>
              </a:prstClr>
            </a:outerShdw>
          </a:effectLst>
          <a:scene3d>
            <a:camera prst="orthographicFront">
              <a:rot lat="17916175" lon="2729084" rev="18779825"/>
            </a:camera>
            <a:lightRig rig="balanced" dir="t">
              <a:rot lat="0" lon="0" rev="600000"/>
            </a:lightRig>
          </a:scene3d>
          <a:sp3d prstMaterial="flat">
            <a:bevelT w="444500" h="1041400" prst="angle"/>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996931" y="2377656"/>
            <a:ext cx="2410640" cy="2286081"/>
          </a:xfrm>
          <a:prstGeom prst="rect">
            <a:avLst/>
          </a:prstGeom>
          <a:solidFill>
            <a:schemeClr val="accent4"/>
          </a:solidFill>
          <a:ln>
            <a:noFill/>
          </a:ln>
          <a:scene3d>
            <a:camera prst="orthographicFront">
              <a:rot lat="17916175" lon="2729084" rev="18779825"/>
            </a:camera>
            <a:lightRig rig="balanced" dir="t">
              <a:rot lat="0" lon="0" rev="600000"/>
            </a:lightRig>
          </a:scene3d>
          <a:sp3d prstMaterial="flat">
            <a:bevelT w="311150" h="730250" prst="angle"/>
            <a:extrusionClr>
              <a:srgbClr val="00B05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2349953" y="2152199"/>
            <a:ext cx="1702330" cy="1623150"/>
          </a:xfrm>
          <a:prstGeom prst="rect">
            <a:avLst/>
          </a:prstGeom>
          <a:solidFill>
            <a:schemeClr val="accent3"/>
          </a:solidFill>
          <a:ln>
            <a:noFill/>
          </a:ln>
          <a:scene3d>
            <a:camera prst="orthographicFront">
              <a:rot lat="17916175" lon="2729084" rev="18779825"/>
            </a:camera>
            <a:lightRig rig="balanced" dir="t">
              <a:rot lat="0" lon="0" rev="600000"/>
            </a:lightRig>
          </a:scene3d>
          <a:sp3d prstMaterial="flat">
            <a:bevelT w="215900" h="501650" prst="angle"/>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2611133" y="1800685"/>
            <a:ext cx="1157265" cy="1139000"/>
          </a:xfrm>
          <a:prstGeom prst="rect">
            <a:avLst/>
          </a:prstGeom>
          <a:solidFill>
            <a:schemeClr val="accent2"/>
          </a:solidFill>
          <a:ln>
            <a:noFill/>
          </a:ln>
          <a:scene3d>
            <a:camera prst="orthographicFront">
              <a:rot lat="17709539" lon="2246828" rev="19210350"/>
            </a:camera>
            <a:lightRig rig="balanced" dir="t">
              <a:rot lat="0" lon="0" rev="600000"/>
            </a:lightRig>
          </a:scene3d>
          <a:sp3d prstMaterial="flat">
            <a:bevelT w="234950" h="520700" prst="angle"/>
            <a:extrusionClr>
              <a:srgbClr val="7030A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900112" y="1256098"/>
            <a:ext cx="569500" cy="569500"/>
          </a:xfrm>
          <a:prstGeom prst="rect">
            <a:avLst/>
          </a:prstGeom>
          <a:solidFill>
            <a:schemeClr val="accent1"/>
          </a:solidFill>
          <a:ln>
            <a:noFill/>
          </a:ln>
          <a:scene3d>
            <a:camera prst="orthographicFront">
              <a:rot lat="17916175" lon="2729084" rev="18779825"/>
            </a:camera>
            <a:lightRig rig="balanced" dir="t">
              <a:rot lat="0" lon="0" rev="600000"/>
            </a:lightRig>
          </a:scene3d>
          <a:sp3d prstMaterial="flat">
            <a:bevelT w="336550" h="7556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p:nvPr/>
        </p:nvCxnSpPr>
        <p:spPr>
          <a:xfrm>
            <a:off x="3315763" y="1953498"/>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7" name="直接连接符 76"/>
          <p:cNvCxnSpPr/>
          <p:nvPr/>
        </p:nvCxnSpPr>
        <p:spPr>
          <a:xfrm>
            <a:off x="3517115" y="2620307"/>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p:nvPr/>
        </p:nvCxnSpPr>
        <p:spPr>
          <a:xfrm>
            <a:off x="3847355" y="3312124"/>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p:nvPr/>
        </p:nvCxnSpPr>
        <p:spPr>
          <a:xfrm>
            <a:off x="4378949" y="4324552"/>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p:nvPr/>
        </p:nvCxnSpPr>
        <p:spPr>
          <a:xfrm>
            <a:off x="4758657" y="5326894"/>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1" name="TextBox 80"/>
          <p:cNvSpPr txBox="1"/>
          <p:nvPr/>
        </p:nvSpPr>
        <p:spPr>
          <a:xfrm>
            <a:off x="7766153" y="514418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2" name="TextBox 81"/>
          <p:cNvSpPr txBox="1"/>
          <p:nvPr/>
        </p:nvSpPr>
        <p:spPr>
          <a:xfrm>
            <a:off x="5722886" y="499541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7766153" y="4147919"/>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4" name="TextBox 83"/>
          <p:cNvSpPr txBox="1"/>
          <p:nvPr/>
        </p:nvSpPr>
        <p:spPr>
          <a:xfrm>
            <a:off x="5722886" y="4008168"/>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7766153" y="3175563"/>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6" name="TextBox 85"/>
          <p:cNvSpPr txBox="1"/>
          <p:nvPr/>
        </p:nvSpPr>
        <p:spPr>
          <a:xfrm>
            <a:off x="5722886" y="300567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Box 86"/>
          <p:cNvSpPr txBox="1"/>
          <p:nvPr/>
        </p:nvSpPr>
        <p:spPr>
          <a:xfrm>
            <a:off x="7766153" y="243897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8" name="TextBox 87"/>
          <p:cNvSpPr txBox="1"/>
          <p:nvPr/>
        </p:nvSpPr>
        <p:spPr>
          <a:xfrm>
            <a:off x="5722886" y="232454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Box 88"/>
          <p:cNvSpPr txBox="1"/>
          <p:nvPr/>
        </p:nvSpPr>
        <p:spPr>
          <a:xfrm>
            <a:off x="7766153" y="1750841"/>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0" name="TextBox 89"/>
          <p:cNvSpPr txBox="1"/>
          <p:nvPr/>
        </p:nvSpPr>
        <p:spPr>
          <a:xfrm>
            <a:off x="5722886" y="1636410"/>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14:bounceEnd="64000">
                                          <p:cBhvr additive="base">
                                            <p:cTn id="7" dur="1000" fill="hold"/>
                                            <p:tgtEl>
                                              <p:spTgt spid="60"/>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14:bounceEnd="64000">
                                          <p:cBhvr additive="base">
                                            <p:cTn id="11"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14:bounceEnd="64000">
                                          <p:cBhvr additive="base">
                                            <p:cTn id="15" dur="1000" fill="hold"/>
                                            <p:tgtEl>
                                              <p:spTgt spid="62"/>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14:bounceEnd="64000">
                                          <p:cBhvr additive="base">
                                            <p:cTn id="19" dur="1000" fill="hold"/>
                                            <p:tgtEl>
                                              <p:spTgt spid="63"/>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14:bounceEnd="64000">
                                          <p:cBhvr additive="base">
                                            <p:cTn id="23" dur="1000" fill="hold"/>
                                            <p:tgtEl>
                                              <p:spTgt spid="64"/>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15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0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000" fill="hold"/>
                                            <p:tgtEl>
                                              <p:spTgt spid="61"/>
                                            </p:tgtEl>
                                            <p:attrNameLst>
                                              <p:attrName>ppt_x</p:attrName>
                                            </p:attrNameLst>
                                          </p:cBhvr>
                                          <p:tavLst>
                                            <p:tav tm="0">
                                              <p:val>
                                                <p:strVal val="#ppt_x"/>
                                              </p:val>
                                            </p:tav>
                                            <p:tav tm="100000">
                                              <p:val>
                                                <p:strVal val="#ppt_x"/>
                                              </p:val>
                                            </p:tav>
                                          </p:tavLst>
                                        </p:anim>
                                        <p:anim calcmode="lin" valueType="num">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1000" fill="hold"/>
                                            <p:tgtEl>
                                              <p:spTgt spid="62"/>
                                            </p:tgtEl>
                                            <p:attrNameLst>
                                              <p:attrName>ppt_x</p:attrName>
                                            </p:attrNameLst>
                                          </p:cBhvr>
                                          <p:tavLst>
                                            <p:tav tm="0">
                                              <p:val>
                                                <p:strVal val="#ppt_x"/>
                                              </p:val>
                                            </p:tav>
                                            <p:tav tm="100000">
                                              <p:val>
                                                <p:strVal val="#ppt_x"/>
                                              </p:val>
                                            </p:tav>
                                          </p:tavLst>
                                        </p:anim>
                                        <p:anim calcmode="lin" valueType="num">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000" fill="hold"/>
                                            <p:tgtEl>
                                              <p:spTgt spid="63"/>
                                            </p:tgtEl>
                                            <p:attrNameLst>
                                              <p:attrName>ppt_x</p:attrName>
                                            </p:attrNameLst>
                                          </p:cBhvr>
                                          <p:tavLst>
                                            <p:tav tm="0">
                                              <p:val>
                                                <p:strVal val="#ppt_x"/>
                                              </p:val>
                                            </p:tav>
                                            <p:tav tm="100000">
                                              <p:val>
                                                <p:strVal val="#ppt_x"/>
                                              </p:val>
                                            </p:tav>
                                          </p:tavLst>
                                        </p:anim>
                                        <p:anim calcmode="lin" valueType="num">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000" fill="hold"/>
                                            <p:tgtEl>
                                              <p:spTgt spid="64"/>
                                            </p:tgtEl>
                                            <p:attrNameLst>
                                              <p:attrName>ppt_x</p:attrName>
                                            </p:attrNameLst>
                                          </p:cBhvr>
                                          <p:tavLst>
                                            <p:tav tm="0">
                                              <p:val>
                                                <p:strVal val="#ppt_x"/>
                                              </p:val>
                                            </p:tav>
                                            <p:tav tm="100000">
                                              <p:val>
                                                <p:strVal val="#ppt_x"/>
                                              </p:val>
                                            </p:tav>
                                          </p:tavLst>
                                        </p:anim>
                                        <p:anim calcmode="lin" valueType="num">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15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0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p:nvPr/>
        </p:nvGrpSpPr>
        <p:grpSpPr bwMode="auto">
          <a:xfrm>
            <a:off x="2382217" y="2009070"/>
            <a:ext cx="732194" cy="732194"/>
            <a:chOff x="0" y="0"/>
            <a:chExt cx="520701" cy="520701"/>
          </a:xfrm>
        </p:grpSpPr>
        <p:sp>
          <p:nvSpPr>
            <p:cNvPr id="20486" name="AutoShape 6"/>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p:spPr>
          <p:txBody>
            <a:bodyPr lIns="0" tIns="0" rIns="0" bIns="0"/>
            <a:lstStyle/>
            <a:p>
              <a:pPr>
                <a:defRPr/>
              </a:pPr>
              <a:endParaRPr lang="es-ES" sz="2670">
                <a:cs typeface="Calibri" panose="020F0502020204030204" pitchFamily="34" charset="0"/>
              </a:endParaRPr>
            </a:p>
          </p:txBody>
        </p:sp>
        <p:sp>
          <p:nvSpPr>
            <p:cNvPr id="20487" name="AutoShape 7"/>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tx1">
                <a:lumMod val="65000"/>
                <a:lumOff val="35000"/>
              </a:schemeClr>
            </a:solidFill>
            <a:ln>
              <a:noFill/>
            </a:ln>
            <a:effectLst/>
          </p:spPr>
          <p:txBody>
            <a:bodyPr lIns="0" tIns="0" rIns="0" bIns="0"/>
            <a:lstStyle/>
            <a:p>
              <a:pPr>
                <a:defRPr/>
              </a:pPr>
              <a:endParaRPr lang="es-ES" sz="2670">
                <a:cs typeface="Calibri" panose="020F0502020204030204" pitchFamily="34" charset="0"/>
              </a:endParaRPr>
            </a:p>
          </p:txBody>
        </p:sp>
        <p:sp>
          <p:nvSpPr>
            <p:cNvPr id="20488" name="AutoShape 8"/>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p:spPr>
          <p:txBody>
            <a:bodyPr lIns="0" tIns="0" rIns="0" bIns="0"/>
            <a:lstStyle/>
            <a:p>
              <a:pPr>
                <a:defRPr/>
              </a:pPr>
              <a:endParaRPr lang="es-ES" sz="2670">
                <a:cs typeface="Calibri" panose="020F0502020204030204" pitchFamily="34" charset="0"/>
              </a:endParaRPr>
            </a:p>
          </p:txBody>
        </p:sp>
        <p:sp>
          <p:nvSpPr>
            <p:cNvPr id="20489" name="AutoShape 9"/>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p:spPr>
          <p:txBody>
            <a:bodyPr lIns="0" tIns="0" rIns="0" bIns="0"/>
            <a:lstStyle/>
            <a:p>
              <a:pPr>
                <a:defRPr/>
              </a:pPr>
              <a:endParaRPr lang="es-ES" sz="2670">
                <a:cs typeface="Calibri" panose="020F0502020204030204" pitchFamily="34" charset="0"/>
              </a:endParaRPr>
            </a:p>
          </p:txBody>
        </p:sp>
      </p:grpSp>
      <p:grpSp>
        <p:nvGrpSpPr>
          <p:cNvPr id="20490" name="Group 10"/>
          <p:cNvGrpSpPr/>
          <p:nvPr/>
        </p:nvGrpSpPr>
        <p:grpSpPr bwMode="auto">
          <a:xfrm>
            <a:off x="2366590" y="4259227"/>
            <a:ext cx="734427" cy="732194"/>
            <a:chOff x="-1" y="0"/>
            <a:chExt cx="522289" cy="520701"/>
          </a:xfrm>
        </p:grpSpPr>
        <p:sp>
          <p:nvSpPr>
            <p:cNvPr id="2" name="AutoShape 11"/>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p:spPr>
          <p:txBody>
            <a:bodyPr lIns="0" tIns="0" rIns="0" bIns="0"/>
            <a:lstStyle/>
            <a:p>
              <a:pPr>
                <a:defRPr/>
              </a:pPr>
              <a:endParaRPr lang="es-ES" sz="2670">
                <a:cs typeface="Calibri" panose="020F0502020204030204" pitchFamily="34" charset="0"/>
              </a:endParaRPr>
            </a:p>
          </p:txBody>
        </p:sp>
        <p:sp>
          <p:nvSpPr>
            <p:cNvPr id="20492" name="AutoShape 12"/>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tx1">
                <a:lumMod val="65000"/>
                <a:lumOff val="35000"/>
              </a:schemeClr>
            </a:solidFill>
            <a:ln>
              <a:noFill/>
            </a:ln>
            <a:effectLst/>
          </p:spPr>
          <p:txBody>
            <a:bodyPr lIns="0" tIns="0" rIns="0" bIns="0"/>
            <a:lstStyle/>
            <a:p>
              <a:pPr>
                <a:defRPr/>
              </a:pPr>
              <a:endParaRPr lang="es-ES" sz="2670">
                <a:cs typeface="Calibri" panose="020F0502020204030204" pitchFamily="34" charset="0"/>
              </a:endParaRPr>
            </a:p>
          </p:txBody>
        </p:sp>
        <p:sp>
          <p:nvSpPr>
            <p:cNvPr id="20493" name="AutoShape 13"/>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p:spPr>
          <p:txBody>
            <a:bodyPr lIns="0" tIns="0" rIns="0" bIns="0"/>
            <a:lstStyle/>
            <a:p>
              <a:pPr>
                <a:defRPr/>
              </a:pPr>
              <a:endParaRPr lang="es-ES" sz="2670">
                <a:cs typeface="Calibri" panose="020F0502020204030204" pitchFamily="34" charset="0"/>
              </a:endParaRPr>
            </a:p>
          </p:txBody>
        </p:sp>
        <p:sp>
          <p:nvSpPr>
            <p:cNvPr id="20494" name="AutoShape 14"/>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p:spPr>
          <p:txBody>
            <a:bodyPr lIns="0" tIns="0" rIns="0" bIns="0"/>
            <a:lstStyle/>
            <a:p>
              <a:pPr>
                <a:defRPr/>
              </a:pPr>
              <a:endParaRPr lang="es-ES" sz="2670">
                <a:cs typeface="Calibri" panose="020F0502020204030204" pitchFamily="34" charset="0"/>
              </a:endParaRPr>
            </a:p>
          </p:txBody>
        </p:sp>
      </p:grpSp>
      <p:grpSp>
        <p:nvGrpSpPr>
          <p:cNvPr id="20495" name="Group 15"/>
          <p:cNvGrpSpPr/>
          <p:nvPr/>
        </p:nvGrpSpPr>
        <p:grpSpPr bwMode="auto">
          <a:xfrm>
            <a:off x="9429585" y="2009070"/>
            <a:ext cx="732194" cy="732194"/>
            <a:chOff x="0" y="0"/>
            <a:chExt cx="520701" cy="520701"/>
          </a:xfrm>
        </p:grpSpPr>
        <p:sp>
          <p:nvSpPr>
            <p:cNvPr id="20496" name="AutoShape 16"/>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p:spPr>
          <p:txBody>
            <a:bodyPr lIns="0" tIns="0" rIns="0" bIns="0"/>
            <a:lstStyle/>
            <a:p>
              <a:pPr>
                <a:defRPr/>
              </a:pPr>
              <a:endParaRPr lang="es-ES" sz="2670">
                <a:cs typeface="Calibri" panose="020F0502020204030204" pitchFamily="34" charset="0"/>
              </a:endParaRPr>
            </a:p>
          </p:txBody>
        </p:sp>
        <p:sp>
          <p:nvSpPr>
            <p:cNvPr id="20497" name="AutoShape 17"/>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tx1">
                <a:lumMod val="65000"/>
                <a:lumOff val="35000"/>
              </a:schemeClr>
            </a:solidFill>
            <a:ln>
              <a:noFill/>
            </a:ln>
            <a:effectLst/>
          </p:spPr>
          <p:txBody>
            <a:bodyPr lIns="0" tIns="0" rIns="0" bIns="0"/>
            <a:lstStyle/>
            <a:p>
              <a:pPr>
                <a:defRPr/>
              </a:pPr>
              <a:endParaRPr lang="es-ES" sz="2670">
                <a:cs typeface="Calibri" panose="020F0502020204030204" pitchFamily="34" charset="0"/>
              </a:endParaRPr>
            </a:p>
          </p:txBody>
        </p:sp>
        <p:sp>
          <p:nvSpPr>
            <p:cNvPr id="20498" name="AutoShape 18"/>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p:spPr>
          <p:txBody>
            <a:bodyPr lIns="0" tIns="0" rIns="0" bIns="0"/>
            <a:lstStyle/>
            <a:p>
              <a:pPr>
                <a:defRPr/>
              </a:pPr>
              <a:endParaRPr lang="es-ES" sz="2670">
                <a:cs typeface="Calibri" panose="020F0502020204030204" pitchFamily="34" charset="0"/>
              </a:endParaRPr>
            </a:p>
          </p:txBody>
        </p:sp>
        <p:sp>
          <p:nvSpPr>
            <p:cNvPr id="20499" name="AutoShape 19"/>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p:spPr>
          <p:txBody>
            <a:bodyPr lIns="0" tIns="0" rIns="0" bIns="0"/>
            <a:lstStyle/>
            <a:p>
              <a:pPr>
                <a:defRPr/>
              </a:pPr>
              <a:endParaRPr lang="es-ES" sz="2670">
                <a:cs typeface="Calibri" panose="020F0502020204030204" pitchFamily="34" charset="0"/>
              </a:endParaRPr>
            </a:p>
          </p:txBody>
        </p:sp>
        <p:sp>
          <p:nvSpPr>
            <p:cNvPr id="20500" name="AutoShape 20"/>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p:spPr>
          <p:txBody>
            <a:bodyPr lIns="0" tIns="0" rIns="0" bIns="0"/>
            <a:lstStyle/>
            <a:p>
              <a:pPr>
                <a:defRPr/>
              </a:pPr>
              <a:endParaRPr lang="es-ES" sz="2670">
                <a:cs typeface="Calibri" panose="020F0502020204030204" pitchFamily="34" charset="0"/>
              </a:endParaRPr>
            </a:p>
          </p:txBody>
        </p:sp>
      </p:grpSp>
      <p:grpSp>
        <p:nvGrpSpPr>
          <p:cNvPr id="20501" name="Group 21"/>
          <p:cNvGrpSpPr/>
          <p:nvPr/>
        </p:nvGrpSpPr>
        <p:grpSpPr bwMode="auto">
          <a:xfrm>
            <a:off x="9427354" y="4256995"/>
            <a:ext cx="747820" cy="747820"/>
            <a:chOff x="-1" y="-1"/>
            <a:chExt cx="530228" cy="530228"/>
          </a:xfrm>
        </p:grpSpPr>
        <p:sp>
          <p:nvSpPr>
            <p:cNvPr id="3" name="AutoShape 22"/>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p:spPr>
          <p:txBody>
            <a:bodyPr lIns="0" tIns="0" rIns="0" bIns="0"/>
            <a:lstStyle/>
            <a:p>
              <a:pPr>
                <a:defRPr/>
              </a:pPr>
              <a:endParaRPr lang="es-ES" sz="2670">
                <a:cs typeface="Calibri" panose="020F0502020204030204" pitchFamily="34" charset="0"/>
              </a:endParaRPr>
            </a:p>
          </p:txBody>
        </p:sp>
        <p:sp>
          <p:nvSpPr>
            <p:cNvPr id="20503" name="AutoShape 23"/>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tx1">
                <a:lumMod val="65000"/>
                <a:lumOff val="35000"/>
              </a:schemeClr>
            </a:solidFill>
            <a:ln>
              <a:noFill/>
            </a:ln>
            <a:effectLst/>
          </p:spPr>
          <p:txBody>
            <a:bodyPr lIns="0" tIns="0" rIns="0" bIns="0"/>
            <a:lstStyle/>
            <a:p>
              <a:pPr>
                <a:defRPr/>
              </a:pPr>
              <a:endParaRPr lang="es-ES" sz="2670">
                <a:cs typeface="Calibri" panose="020F0502020204030204" pitchFamily="34" charset="0"/>
              </a:endParaRPr>
            </a:p>
          </p:txBody>
        </p:sp>
        <p:sp>
          <p:nvSpPr>
            <p:cNvPr id="20504" name="AutoShape 24"/>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p:spPr>
          <p:txBody>
            <a:bodyPr lIns="0" tIns="0" rIns="0" bIns="0"/>
            <a:lstStyle/>
            <a:p>
              <a:pPr>
                <a:defRPr/>
              </a:pPr>
              <a:endParaRPr lang="es-ES" sz="2670">
                <a:cs typeface="Calibri" panose="020F0502020204030204" pitchFamily="34" charset="0"/>
              </a:endParaRPr>
            </a:p>
          </p:txBody>
        </p:sp>
      </p:grpSp>
      <p:grpSp>
        <p:nvGrpSpPr>
          <p:cNvPr id="20505" name="Group 25"/>
          <p:cNvGrpSpPr/>
          <p:nvPr/>
        </p:nvGrpSpPr>
        <p:grpSpPr bwMode="auto">
          <a:xfrm>
            <a:off x="4514063" y="1732264"/>
            <a:ext cx="3515872" cy="4562820"/>
            <a:chOff x="-1" y="0"/>
            <a:chExt cx="2500315" cy="3244407"/>
          </a:xfrm>
        </p:grpSpPr>
        <p:grpSp>
          <p:nvGrpSpPr>
            <p:cNvPr id="20502" name="Group 27"/>
            <p:cNvGrpSpPr/>
            <p:nvPr/>
          </p:nvGrpSpPr>
          <p:grpSpPr bwMode="auto">
            <a:xfrm>
              <a:off x="-1" y="0"/>
              <a:ext cx="2500315" cy="3244407"/>
              <a:chOff x="-1" y="0"/>
              <a:chExt cx="2500315" cy="3244407"/>
            </a:xfrm>
          </p:grpSpPr>
          <p:sp>
            <p:nvSpPr>
              <p:cNvPr id="20508" name="AutoShape 28"/>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p:spPr>
            <p:txBody>
              <a:bodyPr lIns="0" tIns="0" rIns="0" bIns="0"/>
              <a:lstStyle/>
              <a:p>
                <a:pPr>
                  <a:defRPr/>
                </a:pPr>
                <a:endParaRPr lang="es-ES" sz="2670">
                  <a:cs typeface="Calibri" panose="020F0502020204030204" pitchFamily="34" charset="0"/>
                </a:endParaRPr>
              </a:p>
            </p:txBody>
          </p:sp>
          <p:sp>
            <p:nvSpPr>
              <p:cNvPr id="20509" name="AutoShape 29"/>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p:spPr>
            <p:txBody>
              <a:bodyPr lIns="0" tIns="0" rIns="0" bIns="0"/>
              <a:lstStyle/>
              <a:p>
                <a:pPr>
                  <a:defRPr/>
                </a:pPr>
                <a:endParaRPr lang="es-ES" sz="2670">
                  <a:cs typeface="Calibri" panose="020F0502020204030204" pitchFamily="34" charset="0"/>
                </a:endParaRPr>
              </a:p>
            </p:txBody>
          </p:sp>
          <p:sp>
            <p:nvSpPr>
              <p:cNvPr id="20510" name="AutoShape 30"/>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p:spPr>
            <p:txBody>
              <a:bodyPr lIns="0" tIns="0" rIns="0" bIns="0"/>
              <a:lstStyle/>
              <a:p>
                <a:pPr>
                  <a:defRPr/>
                </a:pPr>
                <a:endParaRPr lang="es-ES" sz="2670">
                  <a:cs typeface="Calibri" panose="020F0502020204030204" pitchFamily="34" charset="0"/>
                </a:endParaRPr>
              </a:p>
            </p:txBody>
          </p:sp>
        </p:grpSp>
        <p:sp>
          <p:nvSpPr>
            <p:cNvPr id="20511" name="AutoShape 31"/>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p:spPr>
          <p:txBody>
            <a:bodyPr lIns="0" tIns="0" rIns="0" bIns="0" anchor="ctr"/>
            <a:lstStyle/>
            <a:p>
              <a:pPr algn="ctr">
                <a:defRPr/>
              </a:pPr>
              <a:endParaRPr lang="es-ES" sz="2670">
                <a:solidFill>
                  <a:srgbClr val="FFFFFF"/>
                </a:solidFill>
                <a:cs typeface="Calibri" panose="020F0502020204030204" pitchFamily="34" charset="0"/>
              </a:endParaRPr>
            </a:p>
          </p:txBody>
        </p:sp>
      </p:grpSp>
      <p:sp>
        <p:nvSpPr>
          <p:cNvPr id="4" name="矩形 3"/>
          <p:cNvSpPr/>
          <p:nvPr/>
        </p:nvSpPr>
        <p:spPr>
          <a:xfrm>
            <a:off x="4845199" y="2140776"/>
            <a:ext cx="2880320" cy="376365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512" name="Group 32"/>
          <p:cNvGrpSpPr/>
          <p:nvPr/>
        </p:nvGrpSpPr>
        <p:grpSpPr bwMode="auto">
          <a:xfrm>
            <a:off x="5043119" y="5116430"/>
            <a:ext cx="1073735" cy="2116220"/>
            <a:chOff x="0" y="0"/>
            <a:chExt cx="762745" cy="1504951"/>
          </a:xfrm>
        </p:grpSpPr>
        <p:sp>
          <p:nvSpPr>
            <p:cNvPr id="20513" name="AutoShape 33"/>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solidFill>
              <a:srgbClr val="8DC9CC"/>
            </a:solidFill>
            <a:ln>
              <a:noFill/>
            </a:ln>
            <a:effectLst/>
          </p:spPr>
          <p:txBody>
            <a:bodyPr lIns="0" tIns="0" rIns="0" bIns="0"/>
            <a:lstStyle/>
            <a:p>
              <a:pPr>
                <a:defRPr/>
              </a:pPr>
              <a:endParaRPr lang="es-ES" sz="2670">
                <a:cs typeface="Calibri" panose="020F0502020204030204" pitchFamily="34" charset="0"/>
              </a:endParaRPr>
            </a:p>
          </p:txBody>
        </p:sp>
        <p:sp>
          <p:nvSpPr>
            <p:cNvPr id="20514" name="AutoShape 34"/>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solidFill>
              <a:srgbClr val="FFF1ED"/>
            </a:solidFill>
            <a:ln>
              <a:noFill/>
            </a:ln>
            <a:effectLst/>
          </p:spPr>
          <p:txBody>
            <a:bodyPr lIns="0" tIns="0" rIns="0" bIns="0"/>
            <a:lstStyle/>
            <a:p>
              <a:pPr>
                <a:defRPr/>
              </a:pPr>
              <a:endParaRPr lang="es-ES" sz="2670">
                <a:cs typeface="Calibri" panose="020F0502020204030204" pitchFamily="34" charset="0"/>
              </a:endParaRPr>
            </a:p>
          </p:txBody>
        </p:sp>
      </p:grpSp>
      <p:sp>
        <p:nvSpPr>
          <p:cNvPr id="45" name="TextBox 15"/>
          <p:cNvSpPr txBox="1"/>
          <p:nvPr/>
        </p:nvSpPr>
        <p:spPr>
          <a:xfrm>
            <a:off x="1058098" y="32033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1951825" y="28825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8" name="TextBox 16"/>
          <p:cNvSpPr txBox="1"/>
          <p:nvPr/>
        </p:nvSpPr>
        <p:spPr>
          <a:xfrm>
            <a:off x="9124845" y="28825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1058098" y="5565508"/>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0" name="TextBox 16"/>
          <p:cNvSpPr txBox="1"/>
          <p:nvPr/>
        </p:nvSpPr>
        <p:spPr>
          <a:xfrm>
            <a:off x="1951825" y="5244777"/>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52" name="TextBox 16"/>
          <p:cNvSpPr txBox="1"/>
          <p:nvPr/>
        </p:nvSpPr>
        <p:spPr>
          <a:xfrm>
            <a:off x="9124845" y="5244777"/>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49"/>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49"/>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49"/>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899"/>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37317" y="1990607"/>
            <a:ext cx="4434189" cy="5175051"/>
            <a:chOff x="-36513" y="1887493"/>
            <a:chExt cx="4204499" cy="4906984"/>
          </a:xfrm>
        </p:grpSpPr>
        <p:sp>
          <p:nvSpPr>
            <p:cNvPr id="6" name="Line 29"/>
            <p:cNvSpPr>
              <a:spLocks noChangeShapeType="1"/>
            </p:cNvSpPr>
            <p:nvPr/>
          </p:nvSpPr>
          <p:spPr bwMode="gray">
            <a:xfrm flipH="1">
              <a:off x="2814" y="6365566"/>
              <a:ext cx="3036678" cy="246217"/>
            </a:xfrm>
            <a:prstGeom prst="line">
              <a:avLst/>
            </a:prstGeom>
            <a:noFill/>
            <a:ln w="9525">
              <a:solidFill>
                <a:srgbClr val="2B2939"/>
              </a:solidFill>
              <a:round/>
            </a:ln>
            <a:effectLst/>
          </p:spPr>
          <p:txBody>
            <a:bodyP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7" name="Line 30"/>
            <p:cNvSpPr>
              <a:spLocks noChangeShapeType="1"/>
            </p:cNvSpPr>
            <p:nvPr/>
          </p:nvSpPr>
          <p:spPr bwMode="gray">
            <a:xfrm flipH="1">
              <a:off x="2814" y="3739251"/>
              <a:ext cx="656579" cy="2872533"/>
            </a:xfrm>
            <a:prstGeom prst="line">
              <a:avLst/>
            </a:prstGeom>
            <a:noFill/>
            <a:ln w="9525">
              <a:solidFill>
                <a:srgbClr val="2B2939"/>
              </a:solidFill>
              <a:round/>
            </a:ln>
            <a:effectLst/>
          </p:spPr>
          <p:txBody>
            <a:bodyP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11" name="Line 34"/>
            <p:cNvSpPr>
              <a:spLocks noChangeShapeType="1"/>
            </p:cNvSpPr>
            <p:nvPr/>
          </p:nvSpPr>
          <p:spPr bwMode="gray">
            <a:xfrm flipH="1">
              <a:off x="2814" y="3511842"/>
              <a:ext cx="1793624" cy="3099940"/>
            </a:xfrm>
            <a:prstGeom prst="line">
              <a:avLst/>
            </a:prstGeom>
            <a:noFill/>
            <a:ln w="9525">
              <a:solidFill>
                <a:srgbClr val="2B2939"/>
              </a:solidFill>
              <a:round/>
            </a:ln>
            <a:effectLst/>
          </p:spPr>
          <p:txBody>
            <a:bodyP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12" name="Line 35"/>
            <p:cNvSpPr>
              <a:spLocks noChangeShapeType="1"/>
            </p:cNvSpPr>
            <p:nvPr/>
          </p:nvSpPr>
          <p:spPr bwMode="gray">
            <a:xfrm flipH="1">
              <a:off x="2814" y="5375568"/>
              <a:ext cx="3118750" cy="1236215"/>
            </a:xfrm>
            <a:prstGeom prst="line">
              <a:avLst/>
            </a:prstGeom>
            <a:noFill/>
            <a:ln w="9525">
              <a:solidFill>
                <a:srgbClr val="2B2939"/>
              </a:solidFill>
              <a:round/>
            </a:ln>
            <a:effectLst/>
          </p:spPr>
          <p:txBody>
            <a:bodyP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13" name="Line 36"/>
            <p:cNvSpPr>
              <a:spLocks noChangeShapeType="1"/>
            </p:cNvSpPr>
            <p:nvPr/>
          </p:nvSpPr>
          <p:spPr bwMode="gray">
            <a:xfrm flipH="1">
              <a:off x="2814" y="1887493"/>
              <a:ext cx="2010772" cy="4724290"/>
            </a:xfrm>
            <a:prstGeom prst="line">
              <a:avLst/>
            </a:prstGeom>
            <a:noFill/>
            <a:ln w="19050">
              <a:solidFill>
                <a:srgbClr val="2B2939"/>
              </a:solidFill>
              <a:round/>
            </a:ln>
            <a:effectLst/>
          </p:spPr>
          <p:txBody>
            <a:bodyP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14" name="Line 37"/>
            <p:cNvSpPr>
              <a:spLocks noChangeShapeType="1"/>
            </p:cNvSpPr>
            <p:nvPr/>
          </p:nvSpPr>
          <p:spPr bwMode="gray">
            <a:xfrm flipH="1">
              <a:off x="2814" y="3316921"/>
              <a:ext cx="2487819" cy="3294862"/>
            </a:xfrm>
            <a:prstGeom prst="line">
              <a:avLst/>
            </a:prstGeom>
            <a:noFill/>
            <a:ln w="19050">
              <a:solidFill>
                <a:srgbClr val="2B2939"/>
              </a:solidFill>
              <a:round/>
            </a:ln>
            <a:effectLst/>
          </p:spPr>
          <p:txBody>
            <a:bodyP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15" name="Line 38"/>
            <p:cNvSpPr>
              <a:spLocks noChangeShapeType="1"/>
            </p:cNvSpPr>
            <p:nvPr/>
          </p:nvSpPr>
          <p:spPr bwMode="gray">
            <a:xfrm flipH="1">
              <a:off x="2814" y="4681373"/>
              <a:ext cx="3065745" cy="1930410"/>
            </a:xfrm>
            <a:prstGeom prst="line">
              <a:avLst/>
            </a:prstGeom>
            <a:noFill/>
            <a:ln w="19050">
              <a:solidFill>
                <a:srgbClr val="2B2939"/>
              </a:solidFill>
              <a:round/>
            </a:ln>
            <a:effectLst/>
          </p:spPr>
          <p:txBody>
            <a:bodyP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16" name="Line 39"/>
            <p:cNvSpPr>
              <a:spLocks noChangeShapeType="1"/>
            </p:cNvSpPr>
            <p:nvPr/>
          </p:nvSpPr>
          <p:spPr bwMode="gray">
            <a:xfrm flipH="1">
              <a:off x="2814" y="5808158"/>
              <a:ext cx="4165172" cy="803625"/>
            </a:xfrm>
            <a:prstGeom prst="line">
              <a:avLst/>
            </a:prstGeom>
            <a:noFill/>
            <a:ln w="19050">
              <a:solidFill>
                <a:srgbClr val="2B2939"/>
              </a:solidFill>
              <a:round/>
            </a:ln>
            <a:effectLst/>
          </p:spPr>
          <p:txBody>
            <a:bodyP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33" name="Line 42"/>
            <p:cNvSpPr>
              <a:spLocks noChangeShapeType="1"/>
            </p:cNvSpPr>
            <p:nvPr/>
          </p:nvSpPr>
          <p:spPr bwMode="gray">
            <a:xfrm flipH="1">
              <a:off x="-36513" y="4250234"/>
              <a:ext cx="2708447" cy="2544243"/>
            </a:xfrm>
            <a:prstGeom prst="line">
              <a:avLst/>
            </a:prstGeom>
            <a:noFill/>
            <a:ln w="9525">
              <a:solidFill>
                <a:srgbClr val="2B2939"/>
              </a:solidFill>
              <a:round/>
            </a:ln>
            <a:effectLst/>
          </p:spPr>
          <p:txBody>
            <a:bodyP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grpSp>
      <p:sp>
        <p:nvSpPr>
          <p:cNvPr id="8" name="AutoShape 31"/>
          <p:cNvSpPr>
            <a:spLocks noChangeArrowheads="1"/>
          </p:cNvSpPr>
          <p:nvPr/>
        </p:nvSpPr>
        <p:spPr bwMode="gray">
          <a:xfrm>
            <a:off x="1895767" y="346746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9" name="AutoShape 32"/>
          <p:cNvSpPr>
            <a:spLocks noChangeArrowheads="1"/>
          </p:cNvSpPr>
          <p:nvPr/>
        </p:nvSpPr>
        <p:spPr bwMode="gray">
          <a:xfrm>
            <a:off x="2773948" y="4289748"/>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10" name="AutoShape 33"/>
          <p:cNvSpPr>
            <a:spLocks noChangeArrowheads="1"/>
          </p:cNvSpPr>
          <p:nvPr/>
        </p:nvSpPr>
        <p:spPr bwMode="gray">
          <a:xfrm>
            <a:off x="3307710" y="5497925"/>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grpSp>
        <p:nvGrpSpPr>
          <p:cNvPr id="38" name="组合 37"/>
          <p:cNvGrpSpPr/>
          <p:nvPr/>
        </p:nvGrpSpPr>
        <p:grpSpPr>
          <a:xfrm>
            <a:off x="3952" y="4799758"/>
            <a:ext cx="2479621" cy="2432893"/>
            <a:chOff x="2617" y="4551130"/>
            <a:chExt cx="2351177" cy="2306870"/>
          </a:xfrm>
          <a:solidFill>
            <a:srgbClr val="0170C1"/>
          </a:solidFill>
        </p:grpSpPr>
        <p:sp>
          <p:nvSpPr>
            <p:cNvPr id="34" name="Arc 43"/>
            <p:cNvSpPr/>
            <p:nvPr/>
          </p:nvSpPr>
          <p:spPr bwMode="gray">
            <a:xfrm>
              <a:off x="2617" y="4551130"/>
              <a:ext cx="2351177" cy="230687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accent3"/>
            </a:solidFill>
            <a:ln w="76200">
              <a:solidFill>
                <a:srgbClr val="E8E8E6"/>
              </a:solidFill>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36" name="Text Box 45"/>
            <p:cNvSpPr txBox="1">
              <a:spLocks noChangeArrowheads="1"/>
            </p:cNvSpPr>
            <p:nvPr/>
          </p:nvSpPr>
          <p:spPr bwMode="gray">
            <a:xfrm>
              <a:off x="102992" y="5646057"/>
              <a:ext cx="1401860" cy="787952"/>
            </a:xfrm>
            <a:prstGeom prst="rect">
              <a:avLst/>
            </a:prstGeom>
            <a:noFill/>
            <a:ln>
              <a:noFill/>
            </a:ln>
            <a:effectLst/>
          </p:spPr>
          <p:txBody>
            <a:bodyPr>
              <a:spAutoFit/>
            </a:bodyPr>
            <a:lstStyle/>
            <a:p>
              <a:pPr algn="ctr" fontAlgn="auto">
                <a:spcBef>
                  <a:spcPts val="0"/>
                </a:spcBef>
                <a:spcAft>
                  <a:spcPts val="0"/>
                </a:spcAft>
                <a:defRPr/>
              </a:pPr>
              <a:r>
                <a:rPr lang="en-US" altLang="zh-CN" sz="2400" b="1" dirty="0">
                  <a:solidFill>
                    <a:schemeClr val="bg1"/>
                  </a:solidFill>
                  <a:latin typeface="Franklin Gothic Book" panose="020B0503020102020204" pitchFamily="34" charset="0"/>
                  <a:ea typeface="Segoe UI Emoji" panose="020B0502040204020203" pitchFamily="34" charset="0"/>
                </a:rPr>
                <a:t>YOUR TITLE</a:t>
              </a:r>
              <a:endParaRPr lang="zh-CN" altLang="en-US" sz="2400" b="1" dirty="0">
                <a:solidFill>
                  <a:schemeClr val="bg1"/>
                </a:solidFill>
                <a:latin typeface="Franklin Gothic Book" panose="020B0503020102020204" pitchFamily="34" charset="0"/>
              </a:endParaRPr>
            </a:p>
          </p:txBody>
        </p:sp>
      </p:grpSp>
      <p:sp>
        <p:nvSpPr>
          <p:cNvPr id="22" name="AutoShape 50"/>
          <p:cNvSpPr>
            <a:spLocks noChangeArrowheads="1"/>
          </p:cNvSpPr>
          <p:nvPr/>
        </p:nvSpPr>
        <p:spPr bwMode="gray">
          <a:xfrm>
            <a:off x="4349988" y="5681857"/>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3"/>
          </a:solidFill>
          <a:ln w="9525">
            <a:noFill/>
            <a:rou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26" name="AutoShape 55"/>
          <p:cNvSpPr>
            <a:spLocks noChangeArrowheads="1"/>
          </p:cNvSpPr>
          <p:nvPr/>
        </p:nvSpPr>
        <p:spPr bwMode="gray">
          <a:xfrm>
            <a:off x="1930029" y="1381109"/>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27" name="AutoShape 56"/>
          <p:cNvSpPr>
            <a:spLocks noChangeArrowheads="1"/>
          </p:cNvSpPr>
          <p:nvPr/>
        </p:nvSpPr>
        <p:spPr bwMode="gray">
          <a:xfrm>
            <a:off x="2481822" y="2931903"/>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7030A0"/>
          </a:solidFill>
          <a:ln w="9525">
            <a:noFill/>
            <a:rou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28" name="AutoShape 57"/>
          <p:cNvSpPr>
            <a:spLocks noChangeArrowheads="1"/>
          </p:cNvSpPr>
          <p:nvPr/>
        </p:nvSpPr>
        <p:spPr bwMode="gray">
          <a:xfrm>
            <a:off x="3158041" y="4421386"/>
            <a:ext cx="746545" cy="7465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2"/>
          </a:solidFill>
          <a:ln w="9525">
            <a:noFill/>
            <a:rou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29" name="AutoShape 58"/>
          <p:cNvSpPr>
            <a:spLocks noChangeArrowheads="1"/>
          </p:cNvSpPr>
          <p:nvPr/>
        </p:nvSpPr>
        <p:spPr bwMode="gray">
          <a:xfrm>
            <a:off x="669559" y="3682054"/>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w="9525">
            <a:noFill/>
            <a:rou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30" name="AutoShape 59"/>
          <p:cNvSpPr>
            <a:spLocks noChangeArrowheads="1"/>
          </p:cNvSpPr>
          <p:nvPr/>
        </p:nvSpPr>
        <p:spPr bwMode="gray">
          <a:xfrm>
            <a:off x="3233777" y="6597907"/>
            <a:ext cx="259668" cy="25966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noFill/>
            <a:round/>
          </a:ln>
          <a:effectLst/>
        </p:spPr>
        <p:txBody>
          <a:bodyPr wrap="none" anchor="ctr"/>
          <a:lstStyle/>
          <a:p>
            <a:pPr fontAlgn="auto">
              <a:spcBef>
                <a:spcPts val="0"/>
              </a:spcBef>
              <a:spcAft>
                <a:spcPts val="0"/>
              </a:spcAft>
              <a:defRPr/>
            </a:pPr>
            <a:endParaRPr lang="zh-CN" altLang="en-US" kern="0" dirty="0">
              <a:solidFill>
                <a:sysClr val="windowText" lastClr="000000"/>
              </a:solidFill>
              <a:latin typeface="+mn-lt"/>
              <a:ea typeface="微软雅黑" panose="020B0503020204020204" pitchFamily="34" charset="-122"/>
            </a:endParaRPr>
          </a:p>
        </p:txBody>
      </p:sp>
      <p:sp>
        <p:nvSpPr>
          <p:cNvPr id="39" name="TextBox 38"/>
          <p:cNvSpPr txBox="1"/>
          <p:nvPr/>
        </p:nvSpPr>
        <p:spPr>
          <a:xfrm>
            <a:off x="2855094" y="1215764"/>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9"/>
          <p:cNvSpPr txBox="1"/>
          <p:nvPr/>
        </p:nvSpPr>
        <p:spPr>
          <a:xfrm>
            <a:off x="3437544" y="2766558"/>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40"/>
          <p:cNvSpPr txBox="1"/>
          <p:nvPr/>
        </p:nvSpPr>
        <p:spPr>
          <a:xfrm>
            <a:off x="4151123" y="4256041"/>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41"/>
          <p:cNvSpPr txBox="1"/>
          <p:nvPr/>
        </p:nvSpPr>
        <p:spPr>
          <a:xfrm>
            <a:off x="5326831" y="5626867"/>
            <a:ext cx="5950546"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855094" y="96171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170"/>
          <p:cNvSpPr txBox="1"/>
          <p:nvPr/>
        </p:nvSpPr>
        <p:spPr>
          <a:xfrm>
            <a:off x="3437544" y="24619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170"/>
          <p:cNvSpPr txBox="1"/>
          <p:nvPr/>
        </p:nvSpPr>
        <p:spPr>
          <a:xfrm>
            <a:off x="4151123" y="3919229"/>
            <a:ext cx="2430227" cy="312815"/>
          </a:xfrm>
          <a:prstGeom prst="rect">
            <a:avLst/>
          </a:prstGeom>
          <a:noFill/>
        </p:spPr>
        <p:txBody>
          <a:bodyPr wrap="square" lIns="96431" tIns="48215" rIns="96431" bIns="48215" rtlCol="0">
            <a:spAutoFit/>
          </a:bodyPr>
          <a:lstStyle/>
          <a:p>
            <a:pPr fontAlgn="auto">
              <a:spcBef>
                <a:spcPts val="0"/>
              </a:spcBef>
              <a:spcAft>
                <a:spcPts val="0"/>
              </a:spcAft>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170"/>
          <p:cNvSpPr txBox="1"/>
          <p:nvPr/>
        </p:nvSpPr>
        <p:spPr>
          <a:xfrm>
            <a:off x="5326831" y="533369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文本框 4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8" presetClass="entr" presetSubtype="32"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diamond(out)">
                                      <p:cBhvr>
                                        <p:cTn id="11" dur="2000"/>
                                        <p:tgtEl>
                                          <p:spTgt spid="37"/>
                                        </p:tgtEl>
                                      </p:cBhvr>
                                    </p:animEffect>
                                  </p:childTnLst>
                                </p:cTn>
                              </p:par>
                            </p:childTnLst>
                          </p:cTn>
                        </p:par>
                        <p:par>
                          <p:cTn id="12" fill="hold">
                            <p:stCondLst>
                              <p:cond delay="2500"/>
                            </p:stCondLst>
                            <p:childTnLst>
                              <p:par>
                                <p:cTn id="13" presetID="6" presetClass="entr" presetSubtype="16"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circle(in)">
                                      <p:cBhvr>
                                        <p:cTn id="15" dur="2000"/>
                                        <p:tgtEl>
                                          <p:spTgt spid="29"/>
                                        </p:tgtEl>
                                      </p:cBhvr>
                                    </p:animEffect>
                                  </p:childTnLst>
                                </p:cTn>
                              </p:par>
                              <p:par>
                                <p:cTn id="16" presetID="6" presetClass="entr" presetSubtype="16" fill="hold" grpId="0" nodeType="withEffect">
                                  <p:stCondLst>
                                    <p:cond delay="40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par>
                                <p:cTn id="19" presetID="6" presetClass="entr" presetSubtype="16" fill="hold" grpId="0" nodeType="withEffect">
                                  <p:stCondLst>
                                    <p:cond delay="200"/>
                                  </p:stCondLst>
                                  <p:childTnLst>
                                    <p:set>
                                      <p:cBhvr>
                                        <p:cTn id="20" dur="1" fill="hold">
                                          <p:stCondLst>
                                            <p:cond delay="0"/>
                                          </p:stCondLst>
                                        </p:cTn>
                                        <p:tgtEl>
                                          <p:spTgt spid="9"/>
                                        </p:tgtEl>
                                        <p:attrNameLst>
                                          <p:attrName>style.visibility</p:attrName>
                                        </p:attrNameLst>
                                      </p:cBhvr>
                                      <p:to>
                                        <p:strVal val="visible"/>
                                      </p:to>
                                    </p:set>
                                    <p:animEffect transition="in" filter="circle(in)">
                                      <p:cBhvr>
                                        <p:cTn id="21" dur="2000"/>
                                        <p:tgtEl>
                                          <p:spTgt spid="9"/>
                                        </p:tgtEl>
                                      </p:cBhvr>
                                    </p:animEffect>
                                  </p:childTnLst>
                                </p:cTn>
                              </p:par>
                              <p:par>
                                <p:cTn id="22" presetID="6" presetClass="entr" presetSubtype="16" fill="hold" grpId="0" nodeType="withEffect">
                                  <p:stCondLst>
                                    <p:cond delay="80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par>
                                <p:cTn id="25" presetID="6" presetClass="entr" presetSubtype="16" fill="hold" grpId="0" nodeType="withEffect">
                                  <p:stCondLst>
                                    <p:cond delay="100"/>
                                  </p:stCondLst>
                                  <p:childTnLst>
                                    <p:set>
                                      <p:cBhvr>
                                        <p:cTn id="26" dur="1" fill="hold">
                                          <p:stCondLst>
                                            <p:cond delay="0"/>
                                          </p:stCondLst>
                                        </p:cTn>
                                        <p:tgtEl>
                                          <p:spTgt spid="30"/>
                                        </p:tgtEl>
                                        <p:attrNameLst>
                                          <p:attrName>style.visibility</p:attrName>
                                        </p:attrNameLst>
                                      </p:cBhvr>
                                      <p:to>
                                        <p:strVal val="visible"/>
                                      </p:to>
                                    </p:set>
                                    <p:animEffect transition="in" filter="circle(in)">
                                      <p:cBhvr>
                                        <p:cTn id="27" dur="2000"/>
                                        <p:tgtEl>
                                          <p:spTgt spid="30"/>
                                        </p:tgtEl>
                                      </p:cBhvr>
                                    </p:animEffect>
                                  </p:childTnLst>
                                </p:cTn>
                              </p:par>
                              <p:par>
                                <p:cTn id="28" presetID="6" presetClass="entr" presetSubtype="16" fill="hold" grpId="0" nodeType="withEffect">
                                  <p:stCondLst>
                                    <p:cond delay="700"/>
                                  </p:stCondLst>
                                  <p:childTnLst>
                                    <p:set>
                                      <p:cBhvr>
                                        <p:cTn id="29" dur="1" fill="hold">
                                          <p:stCondLst>
                                            <p:cond delay="0"/>
                                          </p:stCondLst>
                                        </p:cTn>
                                        <p:tgtEl>
                                          <p:spTgt spid="22"/>
                                        </p:tgtEl>
                                        <p:attrNameLst>
                                          <p:attrName>style.visibility</p:attrName>
                                        </p:attrNameLst>
                                      </p:cBhvr>
                                      <p:to>
                                        <p:strVal val="visible"/>
                                      </p:to>
                                    </p:set>
                                    <p:animEffect transition="in" filter="circle(in)">
                                      <p:cBhvr>
                                        <p:cTn id="30" dur="2000"/>
                                        <p:tgtEl>
                                          <p:spTgt spid="22"/>
                                        </p:tgtEl>
                                      </p:cBhvr>
                                    </p:animEffect>
                                  </p:childTnLst>
                                </p:cTn>
                              </p:par>
                              <p:par>
                                <p:cTn id="31" presetID="6" presetClass="entr" presetSubtype="16" fill="hold" grpId="0" nodeType="withEffect">
                                  <p:stCondLst>
                                    <p:cond delay="500"/>
                                  </p:stCondLst>
                                  <p:childTnLst>
                                    <p:set>
                                      <p:cBhvr>
                                        <p:cTn id="32" dur="1" fill="hold">
                                          <p:stCondLst>
                                            <p:cond delay="0"/>
                                          </p:stCondLst>
                                        </p:cTn>
                                        <p:tgtEl>
                                          <p:spTgt spid="28"/>
                                        </p:tgtEl>
                                        <p:attrNameLst>
                                          <p:attrName>style.visibility</p:attrName>
                                        </p:attrNameLst>
                                      </p:cBhvr>
                                      <p:to>
                                        <p:strVal val="visible"/>
                                      </p:to>
                                    </p:set>
                                    <p:animEffect transition="in" filter="circle(in)">
                                      <p:cBhvr>
                                        <p:cTn id="33" dur="2000"/>
                                        <p:tgtEl>
                                          <p:spTgt spid="28"/>
                                        </p:tgtEl>
                                      </p:cBhvr>
                                    </p:animEffect>
                                  </p:childTnLst>
                                </p:cTn>
                              </p:par>
                              <p:par>
                                <p:cTn id="34" presetID="6" presetClass="entr" presetSubtype="16" fill="hold" grpId="0" nodeType="withEffect">
                                  <p:stCondLst>
                                    <p:cond delay="300"/>
                                  </p:stCondLst>
                                  <p:childTnLst>
                                    <p:set>
                                      <p:cBhvr>
                                        <p:cTn id="35" dur="1" fill="hold">
                                          <p:stCondLst>
                                            <p:cond delay="0"/>
                                          </p:stCondLst>
                                        </p:cTn>
                                        <p:tgtEl>
                                          <p:spTgt spid="27"/>
                                        </p:tgtEl>
                                        <p:attrNameLst>
                                          <p:attrName>style.visibility</p:attrName>
                                        </p:attrNameLst>
                                      </p:cBhvr>
                                      <p:to>
                                        <p:strVal val="visible"/>
                                      </p:to>
                                    </p:set>
                                    <p:animEffect transition="in" filter="circle(in)">
                                      <p:cBhvr>
                                        <p:cTn id="36" dur="2000"/>
                                        <p:tgtEl>
                                          <p:spTgt spid="27"/>
                                        </p:tgtEl>
                                      </p:cBhvr>
                                    </p:animEffect>
                                  </p:childTnLst>
                                </p:cTn>
                              </p:par>
                              <p:par>
                                <p:cTn id="37" presetID="6" presetClass="entr" presetSubtype="16" fill="hold" grpId="0" nodeType="withEffect">
                                  <p:stCondLst>
                                    <p:cond delay="600"/>
                                  </p:stCondLst>
                                  <p:childTnLst>
                                    <p:set>
                                      <p:cBhvr>
                                        <p:cTn id="38" dur="1" fill="hold">
                                          <p:stCondLst>
                                            <p:cond delay="0"/>
                                          </p:stCondLst>
                                        </p:cTn>
                                        <p:tgtEl>
                                          <p:spTgt spid="26"/>
                                        </p:tgtEl>
                                        <p:attrNameLst>
                                          <p:attrName>style.visibility</p:attrName>
                                        </p:attrNameLst>
                                      </p:cBhvr>
                                      <p:to>
                                        <p:strVal val="visible"/>
                                      </p:to>
                                    </p:set>
                                    <p:animEffect transition="in" filter="circle(in)">
                                      <p:cBhvr>
                                        <p:cTn id="39" dur="2000"/>
                                        <p:tgtEl>
                                          <p:spTgt spid="26"/>
                                        </p:tgtEl>
                                      </p:cBhvr>
                                    </p:animEffect>
                                  </p:childTnLst>
                                </p:cTn>
                              </p:par>
                            </p:childTnLst>
                          </p:cTn>
                        </p:par>
                        <p:par>
                          <p:cTn id="40" fill="hold">
                            <p:stCondLst>
                              <p:cond delay="4500"/>
                            </p:stCondLst>
                            <p:childTnLst>
                              <p:par>
                                <p:cTn id="41" presetID="12" presetClass="entr" presetSubtype="2"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p:tgtEl>
                                          <p:spTgt spid="31"/>
                                        </p:tgtEl>
                                        <p:attrNameLst>
                                          <p:attrName>ppt_x</p:attrName>
                                        </p:attrNameLst>
                                      </p:cBhvr>
                                      <p:tavLst>
                                        <p:tav tm="0">
                                          <p:val>
                                            <p:strVal val="#ppt_x+#ppt_w*1.125000"/>
                                          </p:val>
                                        </p:tav>
                                        <p:tav tm="100000">
                                          <p:val>
                                            <p:strVal val="#ppt_x"/>
                                          </p:val>
                                        </p:tav>
                                      </p:tavLst>
                                    </p:anim>
                                    <p:animEffect transition="in" filter="wipe(left)">
                                      <p:cBhvr>
                                        <p:cTn id="44" dur="500"/>
                                        <p:tgtEl>
                                          <p:spTgt spid="31"/>
                                        </p:tgtEl>
                                      </p:cBhvr>
                                    </p:animEffect>
                                  </p:childTnLst>
                                </p:cTn>
                              </p:par>
                            </p:childTnLst>
                          </p:cTn>
                        </p:par>
                        <p:par>
                          <p:cTn id="45" fill="hold">
                            <p:stCondLst>
                              <p:cond delay="5000"/>
                            </p:stCondLst>
                            <p:childTnLst>
                              <p:par>
                                <p:cTn id="46" presetID="22" presetClass="entr" presetSubtype="8" fill="hold" grpId="0" nodeType="afterEffect">
                                  <p:stCondLst>
                                    <p:cond delay="0"/>
                                  </p:stCondLst>
                                  <p:iterate type="lt">
                                    <p:tmPct val="0"/>
                                  </p:iterate>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par>
                          <p:cTn id="49" fill="hold">
                            <p:stCondLst>
                              <p:cond delay="6300"/>
                            </p:stCondLst>
                            <p:childTnLst>
                              <p:par>
                                <p:cTn id="50" presetID="12" presetClass="entr" presetSubtype="2"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ppt_x</p:attrName>
                                        </p:attrNameLst>
                                      </p:cBhvr>
                                      <p:tavLst>
                                        <p:tav tm="0">
                                          <p:val>
                                            <p:strVal val="#ppt_x+#ppt_w*1.125000"/>
                                          </p:val>
                                        </p:tav>
                                        <p:tav tm="100000">
                                          <p:val>
                                            <p:strVal val="#ppt_x"/>
                                          </p:val>
                                        </p:tav>
                                      </p:tavLst>
                                    </p:anim>
                                    <p:animEffect transition="in" filter="wipe(left)">
                                      <p:cBhvr>
                                        <p:cTn id="53" dur="500"/>
                                        <p:tgtEl>
                                          <p:spTgt spid="32"/>
                                        </p:tgtEl>
                                      </p:cBhvr>
                                    </p:animEffect>
                                  </p:childTnLst>
                                </p:cTn>
                              </p:par>
                            </p:childTnLst>
                          </p:cTn>
                        </p:par>
                        <p:par>
                          <p:cTn id="54" fill="hold">
                            <p:stCondLst>
                              <p:cond delay="6800"/>
                            </p:stCondLst>
                            <p:childTnLst>
                              <p:par>
                                <p:cTn id="55" presetID="22" presetClass="entr" presetSubtype="8" fill="hold" grpId="0" nodeType="afterEffect">
                                  <p:stCondLst>
                                    <p:cond delay="0"/>
                                  </p:stCondLst>
                                  <p:iterate type="lt">
                                    <p:tmPct val="0"/>
                                  </p:iterate>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7300"/>
                            </p:stCondLst>
                            <p:childTnLst>
                              <p:par>
                                <p:cTn id="59" presetID="12" presetClass="entr" presetSubtype="2" fill="hold" grpId="0" nodeType="after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p:tgtEl>
                                          <p:spTgt spid="35"/>
                                        </p:tgtEl>
                                        <p:attrNameLst>
                                          <p:attrName>ppt_x</p:attrName>
                                        </p:attrNameLst>
                                      </p:cBhvr>
                                      <p:tavLst>
                                        <p:tav tm="0">
                                          <p:val>
                                            <p:strVal val="#ppt_x+#ppt_w*1.125000"/>
                                          </p:val>
                                        </p:tav>
                                        <p:tav tm="100000">
                                          <p:val>
                                            <p:strVal val="#ppt_x"/>
                                          </p:val>
                                        </p:tav>
                                      </p:tavLst>
                                    </p:anim>
                                    <p:animEffect transition="in" filter="wipe(left)">
                                      <p:cBhvr>
                                        <p:cTn id="62" dur="500"/>
                                        <p:tgtEl>
                                          <p:spTgt spid="35"/>
                                        </p:tgtEl>
                                      </p:cBhvr>
                                    </p:animEffect>
                                  </p:childTnLst>
                                </p:cTn>
                              </p:par>
                            </p:childTnLst>
                          </p:cTn>
                        </p:par>
                        <p:par>
                          <p:cTn id="63" fill="hold">
                            <p:stCondLst>
                              <p:cond delay="7800"/>
                            </p:stCondLst>
                            <p:childTnLst>
                              <p:par>
                                <p:cTn id="64" presetID="22" presetClass="entr" presetSubtype="8" fill="hold" grpId="0" nodeType="afterEffect">
                                  <p:stCondLst>
                                    <p:cond delay="0"/>
                                  </p:stCondLst>
                                  <p:iterate type="lt">
                                    <p:tmPct val="0"/>
                                  </p:iterate>
                                  <p:childTnLst>
                                    <p:set>
                                      <p:cBhvr>
                                        <p:cTn id="65" dur="1" fill="hold">
                                          <p:stCondLst>
                                            <p:cond delay="0"/>
                                          </p:stCondLst>
                                        </p:cTn>
                                        <p:tgtEl>
                                          <p:spTgt spid="41"/>
                                        </p:tgtEl>
                                        <p:attrNameLst>
                                          <p:attrName>style.visibility</p:attrName>
                                        </p:attrNameLst>
                                      </p:cBhvr>
                                      <p:to>
                                        <p:strVal val="visible"/>
                                      </p:to>
                                    </p:set>
                                    <p:animEffect transition="in" filter="wipe(left)">
                                      <p:cBhvr>
                                        <p:cTn id="66" dur="500"/>
                                        <p:tgtEl>
                                          <p:spTgt spid="41"/>
                                        </p:tgtEl>
                                      </p:cBhvr>
                                    </p:animEffect>
                                  </p:childTnLst>
                                </p:cTn>
                              </p:par>
                            </p:childTnLst>
                          </p:cTn>
                        </p:par>
                        <p:par>
                          <p:cTn id="67" fill="hold">
                            <p:stCondLst>
                              <p:cond delay="8300"/>
                            </p:stCondLst>
                            <p:childTnLst>
                              <p:par>
                                <p:cTn id="68" presetID="12" presetClass="entr" presetSubtype="2"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500"/>
                                        <p:tgtEl>
                                          <p:spTgt spid="43"/>
                                        </p:tgtEl>
                                        <p:attrNameLst>
                                          <p:attrName>ppt_x</p:attrName>
                                        </p:attrNameLst>
                                      </p:cBhvr>
                                      <p:tavLst>
                                        <p:tav tm="0">
                                          <p:val>
                                            <p:strVal val="#ppt_x+#ppt_w*1.125000"/>
                                          </p:val>
                                        </p:tav>
                                        <p:tav tm="100000">
                                          <p:val>
                                            <p:strVal val="#ppt_x"/>
                                          </p:val>
                                        </p:tav>
                                      </p:tavLst>
                                    </p:anim>
                                    <p:animEffect transition="in" filter="wipe(left)">
                                      <p:cBhvr>
                                        <p:cTn id="71" dur="500"/>
                                        <p:tgtEl>
                                          <p:spTgt spid="43"/>
                                        </p:tgtEl>
                                      </p:cBhvr>
                                    </p:animEffect>
                                  </p:childTnLst>
                                </p:cTn>
                              </p:par>
                            </p:childTnLst>
                          </p:cTn>
                        </p:par>
                        <p:par>
                          <p:cTn id="72" fill="hold">
                            <p:stCondLst>
                              <p:cond delay="8800"/>
                            </p:stCondLst>
                            <p:childTnLst>
                              <p:par>
                                <p:cTn id="73" presetID="22" presetClass="entr" presetSubtype="8" fill="hold" grpId="0" nodeType="afterEffect">
                                  <p:stCondLst>
                                    <p:cond delay="0"/>
                                  </p:stCondLst>
                                  <p:iterate type="lt">
                                    <p:tmPct val="0"/>
                                  </p:iterate>
                                  <p:childTnLst>
                                    <p:set>
                                      <p:cBhvr>
                                        <p:cTn id="74" dur="1" fill="hold">
                                          <p:stCondLst>
                                            <p:cond delay="0"/>
                                          </p:stCondLst>
                                        </p:cTn>
                                        <p:tgtEl>
                                          <p:spTgt spid="42"/>
                                        </p:tgtEl>
                                        <p:attrNameLst>
                                          <p:attrName>style.visibility</p:attrName>
                                        </p:attrNameLst>
                                      </p:cBhvr>
                                      <p:to>
                                        <p:strVal val="visible"/>
                                      </p:to>
                                    </p:set>
                                    <p:animEffect transition="in" filter="wipe(left)">
                                      <p:cBhvr>
                                        <p:cTn id="7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animBg="1"/>
      <p:bldP spid="26" grpId="0" animBg="1"/>
      <p:bldP spid="27" grpId="0" animBg="1"/>
      <p:bldP spid="28" grpId="0" animBg="1"/>
      <p:bldP spid="29" grpId="0" animBg="1"/>
      <p:bldP spid="30" grpId="0" animBg="1"/>
      <p:bldP spid="39" grpId="0"/>
      <p:bldP spid="40" grpId="0"/>
      <p:bldP spid="41" grpId="0"/>
      <p:bldP spid="42" grpId="0"/>
      <p:bldP spid="31" grpId="0"/>
      <p:bldP spid="32" grpId="0"/>
      <p:bldP spid="35" grpId="0"/>
      <p:bldP spid="4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40089" y="-16250"/>
            <a:ext cx="12856457" cy="7231757"/>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nvGrpSpPr>
          <p:cNvPr id="31" name="组合 30"/>
          <p:cNvGrpSpPr/>
          <p:nvPr/>
        </p:nvGrpSpPr>
        <p:grpSpPr>
          <a:xfrm>
            <a:off x="872253" y="753227"/>
            <a:ext cx="5422486" cy="5263548"/>
            <a:chOff x="155004" y="535406"/>
            <a:chExt cx="3856678" cy="3743635"/>
          </a:xfrm>
        </p:grpSpPr>
        <p:sp>
          <p:nvSpPr>
            <p:cNvPr id="10" name="Freeform 12"/>
            <p:cNvSpPr/>
            <p:nvPr/>
          </p:nvSpPr>
          <p:spPr bwMode="auto">
            <a:xfrm>
              <a:off x="444538" y="922010"/>
              <a:ext cx="3407382" cy="3233916"/>
            </a:xfrm>
            <a:custGeom>
              <a:avLst/>
              <a:gdLst>
                <a:gd name="T0" fmla="*/ 782 w 1778"/>
                <a:gd name="T1" fmla="*/ 124 h 1079"/>
                <a:gd name="T2" fmla="*/ 810 w 1778"/>
                <a:gd name="T3" fmla="*/ 170 h 1079"/>
                <a:gd name="T4" fmla="*/ 802 w 1778"/>
                <a:gd name="T5" fmla="*/ 215 h 1079"/>
                <a:gd name="T6" fmla="*/ 881 w 1778"/>
                <a:gd name="T7" fmla="*/ 197 h 1079"/>
                <a:gd name="T8" fmla="*/ 790 w 1778"/>
                <a:gd name="T9" fmla="*/ 290 h 1079"/>
                <a:gd name="T10" fmla="*/ 1009 w 1778"/>
                <a:gd name="T11" fmla="*/ 184 h 1079"/>
                <a:gd name="T12" fmla="*/ 1232 w 1778"/>
                <a:gd name="T13" fmla="*/ 7 h 1079"/>
                <a:gd name="T14" fmla="*/ 1030 w 1778"/>
                <a:gd name="T15" fmla="*/ 205 h 1079"/>
                <a:gd name="T16" fmla="*/ 1042 w 1778"/>
                <a:gd name="T17" fmla="*/ 209 h 1079"/>
                <a:gd name="T18" fmla="*/ 1177 w 1778"/>
                <a:gd name="T19" fmla="*/ 92 h 1079"/>
                <a:gd name="T20" fmla="*/ 1130 w 1778"/>
                <a:gd name="T21" fmla="*/ 176 h 1079"/>
                <a:gd name="T22" fmla="*/ 1260 w 1778"/>
                <a:gd name="T23" fmla="*/ 97 h 1079"/>
                <a:gd name="T24" fmla="*/ 1120 w 1778"/>
                <a:gd name="T25" fmla="*/ 207 h 1079"/>
                <a:gd name="T26" fmla="*/ 1163 w 1778"/>
                <a:gd name="T27" fmla="*/ 219 h 1079"/>
                <a:gd name="T28" fmla="*/ 1280 w 1778"/>
                <a:gd name="T29" fmla="*/ 136 h 1079"/>
                <a:gd name="T30" fmla="*/ 1368 w 1778"/>
                <a:gd name="T31" fmla="*/ 185 h 1079"/>
                <a:gd name="T32" fmla="*/ 1336 w 1778"/>
                <a:gd name="T33" fmla="*/ 231 h 1079"/>
                <a:gd name="T34" fmla="*/ 1470 w 1778"/>
                <a:gd name="T35" fmla="*/ 275 h 1079"/>
                <a:gd name="T36" fmla="*/ 1610 w 1778"/>
                <a:gd name="T37" fmla="*/ 326 h 1079"/>
                <a:gd name="T38" fmla="*/ 1651 w 1778"/>
                <a:gd name="T39" fmla="*/ 431 h 1079"/>
                <a:gd name="T40" fmla="*/ 1656 w 1778"/>
                <a:gd name="T41" fmla="*/ 473 h 1079"/>
                <a:gd name="T42" fmla="*/ 1408 w 1778"/>
                <a:gd name="T43" fmla="*/ 580 h 1079"/>
                <a:gd name="T44" fmla="*/ 1556 w 1778"/>
                <a:gd name="T45" fmla="*/ 529 h 1079"/>
                <a:gd name="T46" fmla="*/ 1657 w 1778"/>
                <a:gd name="T47" fmla="*/ 511 h 1079"/>
                <a:gd name="T48" fmla="*/ 1682 w 1778"/>
                <a:gd name="T49" fmla="*/ 579 h 1079"/>
                <a:gd name="T50" fmla="*/ 1679 w 1778"/>
                <a:gd name="T51" fmla="*/ 645 h 1079"/>
                <a:gd name="T52" fmla="*/ 1613 w 1778"/>
                <a:gd name="T53" fmla="*/ 699 h 1079"/>
                <a:gd name="T54" fmla="*/ 1702 w 1778"/>
                <a:gd name="T55" fmla="*/ 701 h 1079"/>
                <a:gd name="T56" fmla="*/ 1377 w 1778"/>
                <a:gd name="T57" fmla="*/ 890 h 1079"/>
                <a:gd name="T58" fmla="*/ 1081 w 1778"/>
                <a:gd name="T59" fmla="*/ 1051 h 1079"/>
                <a:gd name="T60" fmla="*/ 970 w 1778"/>
                <a:gd name="T61" fmla="*/ 1036 h 1079"/>
                <a:gd name="T62" fmla="*/ 1066 w 1778"/>
                <a:gd name="T63" fmla="*/ 890 h 1079"/>
                <a:gd name="T64" fmla="*/ 1071 w 1778"/>
                <a:gd name="T65" fmla="*/ 844 h 1079"/>
                <a:gd name="T66" fmla="*/ 579 w 1778"/>
                <a:gd name="T67" fmla="*/ 923 h 1079"/>
                <a:gd name="T68" fmla="*/ 570 w 1778"/>
                <a:gd name="T69" fmla="*/ 903 h 1079"/>
                <a:gd name="T70" fmla="*/ 515 w 1778"/>
                <a:gd name="T71" fmla="*/ 912 h 1079"/>
                <a:gd name="T72" fmla="*/ 355 w 1778"/>
                <a:gd name="T73" fmla="*/ 934 h 1079"/>
                <a:gd name="T74" fmla="*/ 356 w 1778"/>
                <a:gd name="T75" fmla="*/ 977 h 1079"/>
                <a:gd name="T76" fmla="*/ 598 w 1778"/>
                <a:gd name="T77" fmla="*/ 951 h 1079"/>
                <a:gd name="T78" fmla="*/ 858 w 1778"/>
                <a:gd name="T79" fmla="*/ 915 h 1079"/>
                <a:gd name="T80" fmla="*/ 720 w 1778"/>
                <a:gd name="T81" fmla="*/ 940 h 1079"/>
                <a:gd name="T82" fmla="*/ 484 w 1778"/>
                <a:gd name="T83" fmla="*/ 976 h 1079"/>
                <a:gd name="T84" fmla="*/ 287 w 1778"/>
                <a:gd name="T85" fmla="*/ 954 h 1079"/>
                <a:gd name="T86" fmla="*/ 299 w 1778"/>
                <a:gd name="T87" fmla="*/ 868 h 1079"/>
                <a:gd name="T88" fmla="*/ 324 w 1778"/>
                <a:gd name="T89" fmla="*/ 827 h 1079"/>
                <a:gd name="T90" fmla="*/ 309 w 1778"/>
                <a:gd name="T91" fmla="*/ 739 h 1079"/>
                <a:gd name="T92" fmla="*/ 170 w 1778"/>
                <a:gd name="T93" fmla="*/ 754 h 1079"/>
                <a:gd name="T94" fmla="*/ 53 w 1778"/>
                <a:gd name="T95" fmla="*/ 722 h 1079"/>
                <a:gd name="T96" fmla="*/ 27 w 1778"/>
                <a:gd name="T97" fmla="*/ 628 h 1079"/>
                <a:gd name="T98" fmla="*/ 89 w 1778"/>
                <a:gd name="T99" fmla="*/ 508 h 1079"/>
                <a:gd name="T100" fmla="*/ 74 w 1778"/>
                <a:gd name="T101" fmla="*/ 466 h 1079"/>
                <a:gd name="T102" fmla="*/ 45 w 1778"/>
                <a:gd name="T103" fmla="*/ 455 h 1079"/>
                <a:gd name="T104" fmla="*/ 72 w 1778"/>
                <a:gd name="T105" fmla="*/ 400 h 1079"/>
                <a:gd name="T106" fmla="*/ 151 w 1778"/>
                <a:gd name="T107" fmla="*/ 323 h 1079"/>
                <a:gd name="T108" fmla="*/ 179 w 1778"/>
                <a:gd name="T109" fmla="*/ 258 h 1079"/>
                <a:gd name="T110" fmla="*/ 152 w 1778"/>
                <a:gd name="T111" fmla="*/ 188 h 1079"/>
                <a:gd name="T112" fmla="*/ 207 w 1778"/>
                <a:gd name="T113" fmla="*/ 134 h 1079"/>
                <a:gd name="T114" fmla="*/ 114 w 1778"/>
                <a:gd name="T115" fmla="*/ 108 h 1079"/>
                <a:gd name="T116" fmla="*/ 215 w 1778"/>
                <a:gd name="T117" fmla="*/ 80 h 1079"/>
                <a:gd name="T118" fmla="*/ 372 w 1778"/>
                <a:gd name="T119" fmla="*/ 75 h 1079"/>
                <a:gd name="T120" fmla="*/ 570 w 1778"/>
                <a:gd name="T121" fmla="*/ 57 h 1079"/>
                <a:gd name="T122" fmla="*/ 715 w 1778"/>
                <a:gd name="T123" fmla="*/ 21 h 1079"/>
                <a:gd name="T124" fmla="*/ 769 w 1778"/>
                <a:gd name="T125" fmla="*/ 59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78" h="1079">
                  <a:moveTo>
                    <a:pt x="876" y="9"/>
                  </a:moveTo>
                  <a:cubicBezTo>
                    <a:pt x="872" y="10"/>
                    <a:pt x="872" y="10"/>
                    <a:pt x="872" y="10"/>
                  </a:cubicBezTo>
                  <a:cubicBezTo>
                    <a:pt x="871" y="11"/>
                    <a:pt x="871" y="11"/>
                    <a:pt x="871" y="11"/>
                  </a:cubicBezTo>
                  <a:cubicBezTo>
                    <a:pt x="869" y="10"/>
                    <a:pt x="869" y="10"/>
                    <a:pt x="869" y="10"/>
                  </a:cubicBezTo>
                  <a:cubicBezTo>
                    <a:pt x="865" y="14"/>
                    <a:pt x="865" y="14"/>
                    <a:pt x="865" y="14"/>
                  </a:cubicBezTo>
                  <a:cubicBezTo>
                    <a:pt x="864" y="16"/>
                    <a:pt x="871" y="13"/>
                    <a:pt x="862" y="15"/>
                  </a:cubicBezTo>
                  <a:cubicBezTo>
                    <a:pt x="867" y="17"/>
                    <a:pt x="867" y="17"/>
                    <a:pt x="867" y="17"/>
                  </a:cubicBezTo>
                  <a:cubicBezTo>
                    <a:pt x="859" y="21"/>
                    <a:pt x="859" y="21"/>
                    <a:pt x="859" y="21"/>
                  </a:cubicBezTo>
                  <a:cubicBezTo>
                    <a:pt x="861" y="18"/>
                    <a:pt x="861" y="18"/>
                    <a:pt x="861" y="18"/>
                  </a:cubicBezTo>
                  <a:cubicBezTo>
                    <a:pt x="861" y="16"/>
                    <a:pt x="869" y="22"/>
                    <a:pt x="858" y="16"/>
                  </a:cubicBezTo>
                  <a:cubicBezTo>
                    <a:pt x="856" y="19"/>
                    <a:pt x="856" y="19"/>
                    <a:pt x="856" y="19"/>
                  </a:cubicBezTo>
                  <a:cubicBezTo>
                    <a:pt x="855" y="19"/>
                    <a:pt x="856" y="23"/>
                    <a:pt x="854" y="18"/>
                  </a:cubicBezTo>
                  <a:cubicBezTo>
                    <a:pt x="853" y="19"/>
                    <a:pt x="853" y="19"/>
                    <a:pt x="853" y="19"/>
                  </a:cubicBezTo>
                  <a:cubicBezTo>
                    <a:pt x="856" y="22"/>
                    <a:pt x="856" y="22"/>
                    <a:pt x="856" y="22"/>
                  </a:cubicBezTo>
                  <a:cubicBezTo>
                    <a:pt x="852" y="26"/>
                    <a:pt x="852" y="26"/>
                    <a:pt x="852" y="26"/>
                  </a:cubicBezTo>
                  <a:cubicBezTo>
                    <a:pt x="859" y="28"/>
                    <a:pt x="859" y="28"/>
                    <a:pt x="859" y="28"/>
                  </a:cubicBezTo>
                  <a:cubicBezTo>
                    <a:pt x="861" y="28"/>
                    <a:pt x="861" y="28"/>
                    <a:pt x="861" y="28"/>
                  </a:cubicBezTo>
                  <a:cubicBezTo>
                    <a:pt x="862" y="29"/>
                    <a:pt x="856" y="33"/>
                    <a:pt x="863" y="30"/>
                  </a:cubicBezTo>
                  <a:cubicBezTo>
                    <a:pt x="862" y="30"/>
                    <a:pt x="860" y="31"/>
                    <a:pt x="863" y="34"/>
                  </a:cubicBezTo>
                  <a:cubicBezTo>
                    <a:pt x="862" y="34"/>
                    <a:pt x="859" y="35"/>
                    <a:pt x="863" y="38"/>
                  </a:cubicBezTo>
                  <a:cubicBezTo>
                    <a:pt x="863" y="39"/>
                    <a:pt x="863" y="39"/>
                    <a:pt x="863" y="39"/>
                  </a:cubicBezTo>
                  <a:cubicBezTo>
                    <a:pt x="862" y="40"/>
                    <a:pt x="862" y="40"/>
                    <a:pt x="862" y="40"/>
                  </a:cubicBezTo>
                  <a:cubicBezTo>
                    <a:pt x="861" y="37"/>
                    <a:pt x="861" y="37"/>
                    <a:pt x="861" y="37"/>
                  </a:cubicBezTo>
                  <a:cubicBezTo>
                    <a:pt x="856" y="36"/>
                    <a:pt x="856" y="36"/>
                    <a:pt x="856" y="36"/>
                  </a:cubicBezTo>
                  <a:cubicBezTo>
                    <a:pt x="850" y="40"/>
                    <a:pt x="850" y="40"/>
                    <a:pt x="850" y="40"/>
                  </a:cubicBezTo>
                  <a:cubicBezTo>
                    <a:pt x="849" y="40"/>
                    <a:pt x="847" y="40"/>
                    <a:pt x="848" y="43"/>
                  </a:cubicBezTo>
                  <a:cubicBezTo>
                    <a:pt x="852" y="35"/>
                    <a:pt x="852" y="35"/>
                    <a:pt x="852" y="35"/>
                  </a:cubicBezTo>
                  <a:cubicBezTo>
                    <a:pt x="845" y="37"/>
                    <a:pt x="845" y="37"/>
                    <a:pt x="845" y="37"/>
                  </a:cubicBezTo>
                  <a:cubicBezTo>
                    <a:pt x="843" y="40"/>
                    <a:pt x="843" y="40"/>
                    <a:pt x="843" y="40"/>
                  </a:cubicBezTo>
                  <a:cubicBezTo>
                    <a:pt x="842" y="40"/>
                    <a:pt x="841" y="43"/>
                    <a:pt x="840" y="41"/>
                  </a:cubicBezTo>
                  <a:cubicBezTo>
                    <a:pt x="839" y="46"/>
                    <a:pt x="839" y="46"/>
                    <a:pt x="839" y="46"/>
                  </a:cubicBezTo>
                  <a:cubicBezTo>
                    <a:pt x="828" y="49"/>
                    <a:pt x="828" y="49"/>
                    <a:pt x="828" y="49"/>
                  </a:cubicBezTo>
                  <a:cubicBezTo>
                    <a:pt x="825" y="55"/>
                    <a:pt x="825" y="55"/>
                    <a:pt x="825" y="55"/>
                  </a:cubicBezTo>
                  <a:cubicBezTo>
                    <a:pt x="816" y="58"/>
                    <a:pt x="816" y="58"/>
                    <a:pt x="816" y="58"/>
                  </a:cubicBezTo>
                  <a:cubicBezTo>
                    <a:pt x="814" y="63"/>
                    <a:pt x="814" y="63"/>
                    <a:pt x="814" y="63"/>
                  </a:cubicBezTo>
                  <a:cubicBezTo>
                    <a:pt x="809" y="66"/>
                    <a:pt x="809" y="66"/>
                    <a:pt x="809" y="66"/>
                  </a:cubicBezTo>
                  <a:cubicBezTo>
                    <a:pt x="807" y="65"/>
                    <a:pt x="807" y="65"/>
                    <a:pt x="807" y="65"/>
                  </a:cubicBezTo>
                  <a:cubicBezTo>
                    <a:pt x="806" y="66"/>
                    <a:pt x="806" y="66"/>
                    <a:pt x="806" y="66"/>
                  </a:cubicBezTo>
                  <a:cubicBezTo>
                    <a:pt x="805" y="71"/>
                    <a:pt x="805" y="71"/>
                    <a:pt x="805" y="71"/>
                  </a:cubicBezTo>
                  <a:cubicBezTo>
                    <a:pt x="802" y="73"/>
                    <a:pt x="802" y="73"/>
                    <a:pt x="802" y="73"/>
                  </a:cubicBezTo>
                  <a:cubicBezTo>
                    <a:pt x="797" y="73"/>
                    <a:pt x="797" y="73"/>
                    <a:pt x="797" y="73"/>
                  </a:cubicBezTo>
                  <a:cubicBezTo>
                    <a:pt x="795" y="74"/>
                    <a:pt x="796" y="76"/>
                    <a:pt x="793" y="77"/>
                  </a:cubicBezTo>
                  <a:cubicBezTo>
                    <a:pt x="794" y="81"/>
                    <a:pt x="794" y="81"/>
                    <a:pt x="794" y="81"/>
                  </a:cubicBezTo>
                  <a:cubicBezTo>
                    <a:pt x="790" y="83"/>
                    <a:pt x="790" y="83"/>
                    <a:pt x="790" y="83"/>
                  </a:cubicBezTo>
                  <a:cubicBezTo>
                    <a:pt x="783" y="91"/>
                    <a:pt x="783" y="91"/>
                    <a:pt x="783" y="91"/>
                  </a:cubicBezTo>
                  <a:cubicBezTo>
                    <a:pt x="780" y="92"/>
                    <a:pt x="780" y="92"/>
                    <a:pt x="780" y="92"/>
                  </a:cubicBezTo>
                  <a:cubicBezTo>
                    <a:pt x="779" y="95"/>
                    <a:pt x="779" y="95"/>
                    <a:pt x="779" y="95"/>
                  </a:cubicBezTo>
                  <a:cubicBezTo>
                    <a:pt x="780" y="96"/>
                    <a:pt x="780" y="92"/>
                    <a:pt x="781" y="96"/>
                  </a:cubicBezTo>
                  <a:cubicBezTo>
                    <a:pt x="782" y="97"/>
                    <a:pt x="783" y="94"/>
                    <a:pt x="784" y="97"/>
                  </a:cubicBezTo>
                  <a:cubicBezTo>
                    <a:pt x="781" y="99"/>
                    <a:pt x="781" y="99"/>
                    <a:pt x="781" y="99"/>
                  </a:cubicBezTo>
                  <a:cubicBezTo>
                    <a:pt x="779" y="100"/>
                    <a:pt x="790" y="94"/>
                    <a:pt x="779" y="102"/>
                  </a:cubicBezTo>
                  <a:cubicBezTo>
                    <a:pt x="777" y="105"/>
                    <a:pt x="777" y="105"/>
                    <a:pt x="777" y="105"/>
                  </a:cubicBezTo>
                  <a:cubicBezTo>
                    <a:pt x="772" y="105"/>
                    <a:pt x="787" y="95"/>
                    <a:pt x="771" y="109"/>
                  </a:cubicBezTo>
                  <a:cubicBezTo>
                    <a:pt x="768" y="108"/>
                    <a:pt x="768" y="108"/>
                    <a:pt x="768" y="108"/>
                  </a:cubicBezTo>
                  <a:cubicBezTo>
                    <a:pt x="767" y="107"/>
                    <a:pt x="772" y="108"/>
                    <a:pt x="766" y="107"/>
                  </a:cubicBezTo>
                  <a:cubicBezTo>
                    <a:pt x="765" y="112"/>
                    <a:pt x="765" y="112"/>
                    <a:pt x="765" y="112"/>
                  </a:cubicBezTo>
                  <a:cubicBezTo>
                    <a:pt x="769" y="110"/>
                    <a:pt x="769" y="110"/>
                    <a:pt x="769" y="110"/>
                  </a:cubicBezTo>
                  <a:cubicBezTo>
                    <a:pt x="769" y="112"/>
                    <a:pt x="769" y="112"/>
                    <a:pt x="769" y="112"/>
                  </a:cubicBezTo>
                  <a:cubicBezTo>
                    <a:pt x="770" y="113"/>
                    <a:pt x="770" y="113"/>
                    <a:pt x="770" y="113"/>
                  </a:cubicBezTo>
                  <a:cubicBezTo>
                    <a:pt x="768" y="114"/>
                    <a:pt x="768" y="114"/>
                    <a:pt x="768" y="114"/>
                  </a:cubicBezTo>
                  <a:cubicBezTo>
                    <a:pt x="770" y="116"/>
                    <a:pt x="770" y="116"/>
                    <a:pt x="770" y="116"/>
                  </a:cubicBezTo>
                  <a:cubicBezTo>
                    <a:pt x="769" y="117"/>
                    <a:pt x="769" y="117"/>
                    <a:pt x="769" y="117"/>
                  </a:cubicBezTo>
                  <a:cubicBezTo>
                    <a:pt x="773" y="116"/>
                    <a:pt x="773" y="116"/>
                    <a:pt x="773" y="116"/>
                  </a:cubicBezTo>
                  <a:cubicBezTo>
                    <a:pt x="774" y="115"/>
                    <a:pt x="774" y="115"/>
                    <a:pt x="774" y="115"/>
                  </a:cubicBezTo>
                  <a:cubicBezTo>
                    <a:pt x="775" y="116"/>
                    <a:pt x="775" y="116"/>
                    <a:pt x="775" y="116"/>
                  </a:cubicBezTo>
                  <a:cubicBezTo>
                    <a:pt x="772" y="118"/>
                    <a:pt x="772" y="118"/>
                    <a:pt x="772" y="118"/>
                  </a:cubicBezTo>
                  <a:cubicBezTo>
                    <a:pt x="774" y="119"/>
                    <a:pt x="774" y="119"/>
                    <a:pt x="774" y="119"/>
                  </a:cubicBezTo>
                  <a:cubicBezTo>
                    <a:pt x="771" y="121"/>
                    <a:pt x="771" y="121"/>
                    <a:pt x="771" y="121"/>
                  </a:cubicBezTo>
                  <a:cubicBezTo>
                    <a:pt x="771" y="121"/>
                    <a:pt x="772" y="119"/>
                    <a:pt x="771" y="122"/>
                  </a:cubicBezTo>
                  <a:cubicBezTo>
                    <a:pt x="769" y="120"/>
                    <a:pt x="769" y="120"/>
                    <a:pt x="769" y="120"/>
                  </a:cubicBezTo>
                  <a:cubicBezTo>
                    <a:pt x="769" y="124"/>
                    <a:pt x="769" y="124"/>
                    <a:pt x="769" y="124"/>
                  </a:cubicBezTo>
                  <a:cubicBezTo>
                    <a:pt x="764" y="126"/>
                    <a:pt x="764" y="126"/>
                    <a:pt x="764" y="126"/>
                  </a:cubicBezTo>
                  <a:cubicBezTo>
                    <a:pt x="761" y="126"/>
                    <a:pt x="761" y="126"/>
                    <a:pt x="761" y="126"/>
                  </a:cubicBezTo>
                  <a:cubicBezTo>
                    <a:pt x="756" y="130"/>
                    <a:pt x="756" y="130"/>
                    <a:pt x="756" y="130"/>
                  </a:cubicBezTo>
                  <a:cubicBezTo>
                    <a:pt x="756" y="132"/>
                    <a:pt x="756" y="132"/>
                    <a:pt x="756" y="132"/>
                  </a:cubicBezTo>
                  <a:cubicBezTo>
                    <a:pt x="750" y="133"/>
                    <a:pt x="750" y="133"/>
                    <a:pt x="750" y="133"/>
                  </a:cubicBezTo>
                  <a:cubicBezTo>
                    <a:pt x="748" y="136"/>
                    <a:pt x="748" y="136"/>
                    <a:pt x="748" y="136"/>
                  </a:cubicBezTo>
                  <a:cubicBezTo>
                    <a:pt x="750" y="137"/>
                    <a:pt x="750" y="137"/>
                    <a:pt x="750" y="137"/>
                  </a:cubicBezTo>
                  <a:cubicBezTo>
                    <a:pt x="742" y="142"/>
                    <a:pt x="742" y="142"/>
                    <a:pt x="742" y="142"/>
                  </a:cubicBezTo>
                  <a:cubicBezTo>
                    <a:pt x="738" y="139"/>
                    <a:pt x="738" y="139"/>
                    <a:pt x="738" y="139"/>
                  </a:cubicBezTo>
                  <a:cubicBezTo>
                    <a:pt x="733" y="144"/>
                    <a:pt x="733" y="144"/>
                    <a:pt x="733" y="144"/>
                  </a:cubicBezTo>
                  <a:cubicBezTo>
                    <a:pt x="736" y="147"/>
                    <a:pt x="736" y="147"/>
                    <a:pt x="736" y="147"/>
                  </a:cubicBezTo>
                  <a:cubicBezTo>
                    <a:pt x="734" y="148"/>
                    <a:pt x="734" y="148"/>
                    <a:pt x="734" y="148"/>
                  </a:cubicBezTo>
                  <a:cubicBezTo>
                    <a:pt x="731" y="146"/>
                    <a:pt x="741" y="144"/>
                    <a:pt x="732" y="147"/>
                  </a:cubicBezTo>
                  <a:cubicBezTo>
                    <a:pt x="732" y="147"/>
                    <a:pt x="732" y="146"/>
                    <a:pt x="733" y="146"/>
                  </a:cubicBezTo>
                  <a:cubicBezTo>
                    <a:pt x="732" y="145"/>
                    <a:pt x="732" y="145"/>
                    <a:pt x="732" y="145"/>
                  </a:cubicBezTo>
                  <a:cubicBezTo>
                    <a:pt x="729" y="147"/>
                    <a:pt x="729" y="147"/>
                    <a:pt x="729" y="147"/>
                  </a:cubicBezTo>
                  <a:cubicBezTo>
                    <a:pt x="729" y="148"/>
                    <a:pt x="729" y="148"/>
                    <a:pt x="729" y="148"/>
                  </a:cubicBezTo>
                  <a:cubicBezTo>
                    <a:pt x="732" y="149"/>
                    <a:pt x="732" y="149"/>
                    <a:pt x="732" y="149"/>
                  </a:cubicBezTo>
                  <a:cubicBezTo>
                    <a:pt x="729" y="149"/>
                    <a:pt x="729" y="149"/>
                    <a:pt x="729" y="149"/>
                  </a:cubicBezTo>
                  <a:cubicBezTo>
                    <a:pt x="730" y="151"/>
                    <a:pt x="730" y="151"/>
                    <a:pt x="730" y="151"/>
                  </a:cubicBezTo>
                  <a:cubicBezTo>
                    <a:pt x="727" y="152"/>
                    <a:pt x="727" y="152"/>
                    <a:pt x="727" y="152"/>
                  </a:cubicBezTo>
                  <a:cubicBezTo>
                    <a:pt x="727" y="153"/>
                    <a:pt x="727" y="153"/>
                    <a:pt x="727" y="153"/>
                  </a:cubicBezTo>
                  <a:cubicBezTo>
                    <a:pt x="731" y="153"/>
                    <a:pt x="731" y="153"/>
                    <a:pt x="731" y="153"/>
                  </a:cubicBezTo>
                  <a:cubicBezTo>
                    <a:pt x="737" y="148"/>
                    <a:pt x="737" y="148"/>
                    <a:pt x="737" y="148"/>
                  </a:cubicBezTo>
                  <a:cubicBezTo>
                    <a:pt x="742" y="148"/>
                    <a:pt x="742" y="148"/>
                    <a:pt x="742" y="148"/>
                  </a:cubicBezTo>
                  <a:cubicBezTo>
                    <a:pt x="751" y="142"/>
                    <a:pt x="751" y="142"/>
                    <a:pt x="751" y="142"/>
                  </a:cubicBezTo>
                  <a:cubicBezTo>
                    <a:pt x="754" y="144"/>
                    <a:pt x="754" y="144"/>
                    <a:pt x="754" y="144"/>
                  </a:cubicBezTo>
                  <a:cubicBezTo>
                    <a:pt x="759" y="140"/>
                    <a:pt x="759" y="140"/>
                    <a:pt x="759" y="140"/>
                  </a:cubicBezTo>
                  <a:cubicBezTo>
                    <a:pt x="765" y="141"/>
                    <a:pt x="765" y="141"/>
                    <a:pt x="765" y="141"/>
                  </a:cubicBezTo>
                  <a:cubicBezTo>
                    <a:pt x="766" y="141"/>
                    <a:pt x="769" y="140"/>
                    <a:pt x="765" y="138"/>
                  </a:cubicBezTo>
                  <a:cubicBezTo>
                    <a:pt x="765" y="137"/>
                    <a:pt x="765" y="137"/>
                    <a:pt x="765" y="137"/>
                  </a:cubicBezTo>
                  <a:cubicBezTo>
                    <a:pt x="776" y="130"/>
                    <a:pt x="776" y="130"/>
                    <a:pt x="776" y="130"/>
                  </a:cubicBezTo>
                  <a:cubicBezTo>
                    <a:pt x="780" y="130"/>
                    <a:pt x="774" y="125"/>
                    <a:pt x="782" y="126"/>
                  </a:cubicBezTo>
                  <a:cubicBezTo>
                    <a:pt x="784" y="125"/>
                    <a:pt x="784" y="125"/>
                    <a:pt x="784" y="125"/>
                  </a:cubicBezTo>
                  <a:cubicBezTo>
                    <a:pt x="782" y="124"/>
                    <a:pt x="782" y="124"/>
                    <a:pt x="782" y="124"/>
                  </a:cubicBezTo>
                  <a:cubicBezTo>
                    <a:pt x="785" y="121"/>
                    <a:pt x="785" y="121"/>
                    <a:pt x="785" y="121"/>
                  </a:cubicBezTo>
                  <a:cubicBezTo>
                    <a:pt x="789" y="121"/>
                    <a:pt x="789" y="121"/>
                    <a:pt x="789" y="121"/>
                  </a:cubicBezTo>
                  <a:cubicBezTo>
                    <a:pt x="792" y="117"/>
                    <a:pt x="792" y="117"/>
                    <a:pt x="792" y="117"/>
                  </a:cubicBezTo>
                  <a:cubicBezTo>
                    <a:pt x="803" y="108"/>
                    <a:pt x="803" y="108"/>
                    <a:pt x="803" y="108"/>
                  </a:cubicBezTo>
                  <a:cubicBezTo>
                    <a:pt x="805" y="107"/>
                    <a:pt x="805" y="107"/>
                    <a:pt x="805" y="107"/>
                  </a:cubicBezTo>
                  <a:cubicBezTo>
                    <a:pt x="810" y="100"/>
                    <a:pt x="810" y="100"/>
                    <a:pt x="810" y="100"/>
                  </a:cubicBezTo>
                  <a:cubicBezTo>
                    <a:pt x="813" y="99"/>
                    <a:pt x="813" y="99"/>
                    <a:pt x="813" y="99"/>
                  </a:cubicBezTo>
                  <a:cubicBezTo>
                    <a:pt x="815" y="97"/>
                    <a:pt x="815" y="97"/>
                    <a:pt x="815" y="97"/>
                  </a:cubicBezTo>
                  <a:cubicBezTo>
                    <a:pt x="812" y="95"/>
                    <a:pt x="812" y="95"/>
                    <a:pt x="812" y="95"/>
                  </a:cubicBezTo>
                  <a:cubicBezTo>
                    <a:pt x="813" y="92"/>
                    <a:pt x="813" y="96"/>
                    <a:pt x="816" y="94"/>
                  </a:cubicBezTo>
                  <a:cubicBezTo>
                    <a:pt x="815" y="91"/>
                    <a:pt x="815" y="91"/>
                    <a:pt x="815" y="91"/>
                  </a:cubicBezTo>
                  <a:cubicBezTo>
                    <a:pt x="817" y="88"/>
                    <a:pt x="817" y="88"/>
                    <a:pt x="817" y="88"/>
                  </a:cubicBezTo>
                  <a:cubicBezTo>
                    <a:pt x="825" y="88"/>
                    <a:pt x="825" y="88"/>
                    <a:pt x="825" y="88"/>
                  </a:cubicBezTo>
                  <a:cubicBezTo>
                    <a:pt x="826" y="87"/>
                    <a:pt x="826" y="87"/>
                    <a:pt x="826" y="87"/>
                  </a:cubicBezTo>
                  <a:cubicBezTo>
                    <a:pt x="825" y="86"/>
                    <a:pt x="825" y="86"/>
                    <a:pt x="825" y="86"/>
                  </a:cubicBezTo>
                  <a:cubicBezTo>
                    <a:pt x="829" y="87"/>
                    <a:pt x="829" y="87"/>
                    <a:pt x="829" y="87"/>
                  </a:cubicBezTo>
                  <a:cubicBezTo>
                    <a:pt x="831" y="86"/>
                    <a:pt x="831" y="86"/>
                    <a:pt x="831" y="86"/>
                  </a:cubicBezTo>
                  <a:cubicBezTo>
                    <a:pt x="832" y="88"/>
                    <a:pt x="827" y="84"/>
                    <a:pt x="834" y="87"/>
                  </a:cubicBezTo>
                  <a:cubicBezTo>
                    <a:pt x="833" y="81"/>
                    <a:pt x="833" y="81"/>
                    <a:pt x="833" y="81"/>
                  </a:cubicBezTo>
                  <a:cubicBezTo>
                    <a:pt x="832" y="81"/>
                    <a:pt x="837" y="79"/>
                    <a:pt x="831" y="81"/>
                  </a:cubicBezTo>
                  <a:cubicBezTo>
                    <a:pt x="837" y="76"/>
                    <a:pt x="837" y="76"/>
                    <a:pt x="837" y="76"/>
                  </a:cubicBezTo>
                  <a:cubicBezTo>
                    <a:pt x="850" y="69"/>
                    <a:pt x="850" y="69"/>
                    <a:pt x="850" y="69"/>
                  </a:cubicBezTo>
                  <a:cubicBezTo>
                    <a:pt x="853" y="71"/>
                    <a:pt x="853" y="71"/>
                    <a:pt x="853" y="71"/>
                  </a:cubicBezTo>
                  <a:cubicBezTo>
                    <a:pt x="857" y="76"/>
                    <a:pt x="857" y="76"/>
                    <a:pt x="857" y="76"/>
                  </a:cubicBezTo>
                  <a:cubicBezTo>
                    <a:pt x="858" y="76"/>
                    <a:pt x="858" y="76"/>
                    <a:pt x="858" y="76"/>
                  </a:cubicBezTo>
                  <a:cubicBezTo>
                    <a:pt x="858" y="71"/>
                    <a:pt x="862" y="75"/>
                    <a:pt x="866" y="70"/>
                  </a:cubicBezTo>
                  <a:cubicBezTo>
                    <a:pt x="868" y="71"/>
                    <a:pt x="868" y="71"/>
                    <a:pt x="868" y="71"/>
                  </a:cubicBezTo>
                  <a:cubicBezTo>
                    <a:pt x="866" y="74"/>
                    <a:pt x="866" y="74"/>
                    <a:pt x="866" y="74"/>
                  </a:cubicBezTo>
                  <a:cubicBezTo>
                    <a:pt x="873" y="72"/>
                    <a:pt x="873" y="72"/>
                    <a:pt x="873" y="72"/>
                  </a:cubicBezTo>
                  <a:cubicBezTo>
                    <a:pt x="873" y="71"/>
                    <a:pt x="873" y="71"/>
                    <a:pt x="873" y="71"/>
                  </a:cubicBezTo>
                  <a:cubicBezTo>
                    <a:pt x="880" y="67"/>
                    <a:pt x="880" y="67"/>
                    <a:pt x="880" y="67"/>
                  </a:cubicBezTo>
                  <a:cubicBezTo>
                    <a:pt x="889" y="59"/>
                    <a:pt x="889" y="59"/>
                    <a:pt x="889" y="59"/>
                  </a:cubicBezTo>
                  <a:cubicBezTo>
                    <a:pt x="898" y="57"/>
                    <a:pt x="898" y="57"/>
                    <a:pt x="898" y="57"/>
                  </a:cubicBezTo>
                  <a:cubicBezTo>
                    <a:pt x="907" y="57"/>
                    <a:pt x="907" y="57"/>
                    <a:pt x="907" y="57"/>
                  </a:cubicBezTo>
                  <a:cubicBezTo>
                    <a:pt x="908" y="58"/>
                    <a:pt x="908" y="58"/>
                    <a:pt x="908" y="58"/>
                  </a:cubicBezTo>
                  <a:cubicBezTo>
                    <a:pt x="900" y="63"/>
                    <a:pt x="900" y="63"/>
                    <a:pt x="900" y="63"/>
                  </a:cubicBezTo>
                  <a:cubicBezTo>
                    <a:pt x="906" y="63"/>
                    <a:pt x="906" y="63"/>
                    <a:pt x="906" y="63"/>
                  </a:cubicBezTo>
                  <a:cubicBezTo>
                    <a:pt x="904" y="64"/>
                    <a:pt x="904" y="64"/>
                    <a:pt x="904" y="64"/>
                  </a:cubicBezTo>
                  <a:cubicBezTo>
                    <a:pt x="910" y="66"/>
                    <a:pt x="910" y="66"/>
                    <a:pt x="910" y="66"/>
                  </a:cubicBezTo>
                  <a:cubicBezTo>
                    <a:pt x="910" y="69"/>
                    <a:pt x="910" y="69"/>
                    <a:pt x="910" y="69"/>
                  </a:cubicBezTo>
                  <a:cubicBezTo>
                    <a:pt x="904" y="71"/>
                    <a:pt x="904" y="71"/>
                    <a:pt x="904" y="71"/>
                  </a:cubicBezTo>
                  <a:cubicBezTo>
                    <a:pt x="901" y="75"/>
                    <a:pt x="901" y="75"/>
                    <a:pt x="901" y="75"/>
                  </a:cubicBezTo>
                  <a:cubicBezTo>
                    <a:pt x="900" y="73"/>
                    <a:pt x="900" y="73"/>
                    <a:pt x="900" y="73"/>
                  </a:cubicBezTo>
                  <a:cubicBezTo>
                    <a:pt x="894" y="76"/>
                    <a:pt x="894" y="76"/>
                    <a:pt x="894" y="76"/>
                  </a:cubicBezTo>
                  <a:cubicBezTo>
                    <a:pt x="894" y="77"/>
                    <a:pt x="895" y="77"/>
                    <a:pt x="894" y="78"/>
                  </a:cubicBezTo>
                  <a:cubicBezTo>
                    <a:pt x="887" y="79"/>
                    <a:pt x="887" y="79"/>
                    <a:pt x="887" y="79"/>
                  </a:cubicBezTo>
                  <a:cubicBezTo>
                    <a:pt x="887" y="78"/>
                    <a:pt x="885" y="78"/>
                    <a:pt x="886" y="81"/>
                  </a:cubicBezTo>
                  <a:cubicBezTo>
                    <a:pt x="889" y="81"/>
                    <a:pt x="889" y="81"/>
                    <a:pt x="889" y="81"/>
                  </a:cubicBezTo>
                  <a:cubicBezTo>
                    <a:pt x="887" y="82"/>
                    <a:pt x="887" y="82"/>
                    <a:pt x="887" y="82"/>
                  </a:cubicBezTo>
                  <a:cubicBezTo>
                    <a:pt x="884" y="82"/>
                    <a:pt x="884" y="82"/>
                    <a:pt x="884" y="82"/>
                  </a:cubicBezTo>
                  <a:cubicBezTo>
                    <a:pt x="875" y="88"/>
                    <a:pt x="875" y="88"/>
                    <a:pt x="875" y="88"/>
                  </a:cubicBezTo>
                  <a:cubicBezTo>
                    <a:pt x="863" y="97"/>
                    <a:pt x="863" y="97"/>
                    <a:pt x="863" y="97"/>
                  </a:cubicBezTo>
                  <a:cubicBezTo>
                    <a:pt x="866" y="98"/>
                    <a:pt x="866" y="98"/>
                    <a:pt x="866" y="98"/>
                  </a:cubicBezTo>
                  <a:cubicBezTo>
                    <a:pt x="867" y="97"/>
                    <a:pt x="867" y="97"/>
                    <a:pt x="867" y="97"/>
                  </a:cubicBezTo>
                  <a:cubicBezTo>
                    <a:pt x="862" y="103"/>
                    <a:pt x="862" y="103"/>
                    <a:pt x="862" y="103"/>
                  </a:cubicBezTo>
                  <a:cubicBezTo>
                    <a:pt x="862" y="104"/>
                    <a:pt x="862" y="104"/>
                    <a:pt x="862" y="104"/>
                  </a:cubicBezTo>
                  <a:cubicBezTo>
                    <a:pt x="858" y="100"/>
                    <a:pt x="858" y="100"/>
                    <a:pt x="858" y="100"/>
                  </a:cubicBezTo>
                  <a:cubicBezTo>
                    <a:pt x="855" y="103"/>
                    <a:pt x="855" y="103"/>
                    <a:pt x="855" y="103"/>
                  </a:cubicBezTo>
                  <a:cubicBezTo>
                    <a:pt x="858" y="105"/>
                    <a:pt x="858" y="105"/>
                    <a:pt x="858" y="105"/>
                  </a:cubicBezTo>
                  <a:cubicBezTo>
                    <a:pt x="858" y="105"/>
                    <a:pt x="857" y="105"/>
                    <a:pt x="857" y="107"/>
                  </a:cubicBezTo>
                  <a:cubicBezTo>
                    <a:pt x="860" y="110"/>
                    <a:pt x="860" y="110"/>
                    <a:pt x="860" y="110"/>
                  </a:cubicBezTo>
                  <a:cubicBezTo>
                    <a:pt x="856" y="115"/>
                    <a:pt x="850" y="118"/>
                    <a:pt x="845" y="121"/>
                  </a:cubicBezTo>
                  <a:cubicBezTo>
                    <a:pt x="834" y="129"/>
                    <a:pt x="834" y="129"/>
                    <a:pt x="834" y="129"/>
                  </a:cubicBezTo>
                  <a:cubicBezTo>
                    <a:pt x="843" y="121"/>
                    <a:pt x="843" y="121"/>
                    <a:pt x="843" y="121"/>
                  </a:cubicBezTo>
                  <a:cubicBezTo>
                    <a:pt x="844" y="119"/>
                    <a:pt x="850" y="122"/>
                    <a:pt x="845" y="117"/>
                  </a:cubicBezTo>
                  <a:cubicBezTo>
                    <a:pt x="836" y="123"/>
                    <a:pt x="836" y="123"/>
                    <a:pt x="836" y="123"/>
                  </a:cubicBezTo>
                  <a:cubicBezTo>
                    <a:pt x="830" y="132"/>
                    <a:pt x="830" y="132"/>
                    <a:pt x="830" y="132"/>
                  </a:cubicBezTo>
                  <a:cubicBezTo>
                    <a:pt x="832" y="132"/>
                    <a:pt x="832" y="132"/>
                    <a:pt x="832" y="132"/>
                  </a:cubicBezTo>
                  <a:cubicBezTo>
                    <a:pt x="830" y="132"/>
                    <a:pt x="847" y="125"/>
                    <a:pt x="829" y="135"/>
                  </a:cubicBezTo>
                  <a:cubicBezTo>
                    <a:pt x="828" y="132"/>
                    <a:pt x="828" y="132"/>
                    <a:pt x="828" y="132"/>
                  </a:cubicBezTo>
                  <a:cubicBezTo>
                    <a:pt x="825" y="136"/>
                    <a:pt x="825" y="136"/>
                    <a:pt x="825" y="136"/>
                  </a:cubicBezTo>
                  <a:cubicBezTo>
                    <a:pt x="826" y="137"/>
                    <a:pt x="826" y="137"/>
                    <a:pt x="826" y="137"/>
                  </a:cubicBezTo>
                  <a:cubicBezTo>
                    <a:pt x="827" y="136"/>
                    <a:pt x="827" y="136"/>
                    <a:pt x="827" y="136"/>
                  </a:cubicBezTo>
                  <a:cubicBezTo>
                    <a:pt x="825" y="140"/>
                    <a:pt x="825" y="140"/>
                    <a:pt x="825" y="140"/>
                  </a:cubicBezTo>
                  <a:cubicBezTo>
                    <a:pt x="825" y="139"/>
                    <a:pt x="827" y="139"/>
                    <a:pt x="825" y="137"/>
                  </a:cubicBezTo>
                  <a:cubicBezTo>
                    <a:pt x="823" y="137"/>
                    <a:pt x="823" y="137"/>
                    <a:pt x="823" y="137"/>
                  </a:cubicBezTo>
                  <a:cubicBezTo>
                    <a:pt x="823" y="140"/>
                    <a:pt x="823" y="140"/>
                    <a:pt x="823" y="140"/>
                  </a:cubicBezTo>
                  <a:cubicBezTo>
                    <a:pt x="809" y="155"/>
                    <a:pt x="809" y="155"/>
                    <a:pt x="809" y="155"/>
                  </a:cubicBezTo>
                  <a:cubicBezTo>
                    <a:pt x="805" y="157"/>
                    <a:pt x="805" y="157"/>
                    <a:pt x="805" y="157"/>
                  </a:cubicBezTo>
                  <a:cubicBezTo>
                    <a:pt x="805" y="159"/>
                    <a:pt x="805" y="159"/>
                    <a:pt x="805" y="159"/>
                  </a:cubicBezTo>
                  <a:cubicBezTo>
                    <a:pt x="801" y="162"/>
                    <a:pt x="801" y="162"/>
                    <a:pt x="801" y="162"/>
                  </a:cubicBezTo>
                  <a:cubicBezTo>
                    <a:pt x="800" y="161"/>
                    <a:pt x="806" y="161"/>
                    <a:pt x="799" y="161"/>
                  </a:cubicBezTo>
                  <a:cubicBezTo>
                    <a:pt x="799" y="164"/>
                    <a:pt x="799" y="164"/>
                    <a:pt x="799" y="164"/>
                  </a:cubicBezTo>
                  <a:cubicBezTo>
                    <a:pt x="804" y="170"/>
                    <a:pt x="804" y="152"/>
                    <a:pt x="799" y="170"/>
                  </a:cubicBezTo>
                  <a:cubicBezTo>
                    <a:pt x="791" y="170"/>
                    <a:pt x="791" y="170"/>
                    <a:pt x="791" y="170"/>
                  </a:cubicBezTo>
                  <a:cubicBezTo>
                    <a:pt x="788" y="170"/>
                    <a:pt x="788" y="170"/>
                    <a:pt x="788" y="170"/>
                  </a:cubicBezTo>
                  <a:cubicBezTo>
                    <a:pt x="787" y="173"/>
                    <a:pt x="787" y="173"/>
                    <a:pt x="787" y="173"/>
                  </a:cubicBezTo>
                  <a:cubicBezTo>
                    <a:pt x="785" y="172"/>
                    <a:pt x="785" y="172"/>
                    <a:pt x="785" y="172"/>
                  </a:cubicBezTo>
                  <a:cubicBezTo>
                    <a:pt x="783" y="175"/>
                    <a:pt x="783" y="175"/>
                    <a:pt x="783" y="175"/>
                  </a:cubicBezTo>
                  <a:cubicBezTo>
                    <a:pt x="788" y="180"/>
                    <a:pt x="788" y="180"/>
                    <a:pt x="788" y="180"/>
                  </a:cubicBezTo>
                  <a:cubicBezTo>
                    <a:pt x="792" y="177"/>
                    <a:pt x="792" y="177"/>
                    <a:pt x="792" y="177"/>
                  </a:cubicBezTo>
                  <a:cubicBezTo>
                    <a:pt x="792" y="181"/>
                    <a:pt x="792" y="181"/>
                    <a:pt x="792" y="181"/>
                  </a:cubicBezTo>
                  <a:cubicBezTo>
                    <a:pt x="789" y="183"/>
                    <a:pt x="789" y="183"/>
                    <a:pt x="789" y="183"/>
                  </a:cubicBezTo>
                  <a:cubicBezTo>
                    <a:pt x="791" y="185"/>
                    <a:pt x="791" y="185"/>
                    <a:pt x="791" y="185"/>
                  </a:cubicBezTo>
                  <a:cubicBezTo>
                    <a:pt x="791" y="184"/>
                    <a:pt x="793" y="184"/>
                    <a:pt x="794" y="180"/>
                  </a:cubicBezTo>
                  <a:cubicBezTo>
                    <a:pt x="795" y="181"/>
                    <a:pt x="795" y="181"/>
                    <a:pt x="795" y="181"/>
                  </a:cubicBezTo>
                  <a:cubicBezTo>
                    <a:pt x="797" y="181"/>
                    <a:pt x="797" y="181"/>
                    <a:pt x="797" y="181"/>
                  </a:cubicBezTo>
                  <a:cubicBezTo>
                    <a:pt x="797" y="178"/>
                    <a:pt x="797" y="178"/>
                    <a:pt x="797" y="178"/>
                  </a:cubicBezTo>
                  <a:cubicBezTo>
                    <a:pt x="795" y="176"/>
                    <a:pt x="795" y="176"/>
                    <a:pt x="795" y="176"/>
                  </a:cubicBezTo>
                  <a:cubicBezTo>
                    <a:pt x="796" y="172"/>
                    <a:pt x="796" y="172"/>
                    <a:pt x="796" y="172"/>
                  </a:cubicBezTo>
                  <a:cubicBezTo>
                    <a:pt x="801" y="173"/>
                    <a:pt x="801" y="173"/>
                    <a:pt x="801" y="173"/>
                  </a:cubicBezTo>
                  <a:cubicBezTo>
                    <a:pt x="798" y="178"/>
                    <a:pt x="798" y="178"/>
                    <a:pt x="798" y="178"/>
                  </a:cubicBezTo>
                  <a:cubicBezTo>
                    <a:pt x="801" y="177"/>
                    <a:pt x="801" y="177"/>
                    <a:pt x="801" y="177"/>
                  </a:cubicBezTo>
                  <a:cubicBezTo>
                    <a:pt x="801" y="176"/>
                    <a:pt x="807" y="174"/>
                    <a:pt x="802" y="172"/>
                  </a:cubicBezTo>
                  <a:cubicBezTo>
                    <a:pt x="809" y="169"/>
                    <a:pt x="809" y="169"/>
                    <a:pt x="809" y="169"/>
                  </a:cubicBezTo>
                  <a:cubicBezTo>
                    <a:pt x="810" y="169"/>
                    <a:pt x="806" y="170"/>
                    <a:pt x="810" y="170"/>
                  </a:cubicBezTo>
                  <a:cubicBezTo>
                    <a:pt x="811" y="169"/>
                    <a:pt x="811" y="169"/>
                    <a:pt x="811" y="169"/>
                  </a:cubicBezTo>
                  <a:cubicBezTo>
                    <a:pt x="808" y="166"/>
                    <a:pt x="808" y="166"/>
                    <a:pt x="808" y="166"/>
                  </a:cubicBezTo>
                  <a:cubicBezTo>
                    <a:pt x="807" y="168"/>
                    <a:pt x="807" y="168"/>
                    <a:pt x="807" y="168"/>
                  </a:cubicBezTo>
                  <a:cubicBezTo>
                    <a:pt x="806" y="165"/>
                    <a:pt x="806" y="165"/>
                    <a:pt x="806" y="165"/>
                  </a:cubicBezTo>
                  <a:cubicBezTo>
                    <a:pt x="811" y="165"/>
                    <a:pt x="811" y="165"/>
                    <a:pt x="811" y="165"/>
                  </a:cubicBezTo>
                  <a:cubicBezTo>
                    <a:pt x="812" y="165"/>
                    <a:pt x="812" y="165"/>
                    <a:pt x="812" y="165"/>
                  </a:cubicBezTo>
                  <a:cubicBezTo>
                    <a:pt x="813" y="164"/>
                    <a:pt x="801" y="172"/>
                    <a:pt x="818" y="165"/>
                  </a:cubicBezTo>
                  <a:cubicBezTo>
                    <a:pt x="819" y="161"/>
                    <a:pt x="819" y="161"/>
                    <a:pt x="819" y="161"/>
                  </a:cubicBezTo>
                  <a:cubicBezTo>
                    <a:pt x="821" y="160"/>
                    <a:pt x="821" y="160"/>
                    <a:pt x="821" y="160"/>
                  </a:cubicBezTo>
                  <a:cubicBezTo>
                    <a:pt x="824" y="159"/>
                    <a:pt x="824" y="159"/>
                    <a:pt x="824" y="159"/>
                  </a:cubicBezTo>
                  <a:cubicBezTo>
                    <a:pt x="825" y="156"/>
                    <a:pt x="825" y="156"/>
                    <a:pt x="825" y="156"/>
                  </a:cubicBezTo>
                  <a:cubicBezTo>
                    <a:pt x="830" y="155"/>
                    <a:pt x="830" y="155"/>
                    <a:pt x="830" y="155"/>
                  </a:cubicBezTo>
                  <a:cubicBezTo>
                    <a:pt x="832" y="151"/>
                    <a:pt x="832" y="151"/>
                    <a:pt x="832" y="151"/>
                  </a:cubicBezTo>
                  <a:cubicBezTo>
                    <a:pt x="834" y="150"/>
                    <a:pt x="834" y="150"/>
                    <a:pt x="834" y="150"/>
                  </a:cubicBezTo>
                  <a:cubicBezTo>
                    <a:pt x="835" y="147"/>
                    <a:pt x="835" y="147"/>
                    <a:pt x="835" y="147"/>
                  </a:cubicBezTo>
                  <a:cubicBezTo>
                    <a:pt x="836" y="148"/>
                    <a:pt x="836" y="148"/>
                    <a:pt x="836" y="148"/>
                  </a:cubicBezTo>
                  <a:cubicBezTo>
                    <a:pt x="841" y="144"/>
                    <a:pt x="841" y="144"/>
                    <a:pt x="841" y="144"/>
                  </a:cubicBezTo>
                  <a:cubicBezTo>
                    <a:pt x="841" y="143"/>
                    <a:pt x="839" y="148"/>
                    <a:pt x="842" y="142"/>
                  </a:cubicBezTo>
                  <a:cubicBezTo>
                    <a:pt x="844" y="143"/>
                    <a:pt x="844" y="143"/>
                    <a:pt x="844" y="143"/>
                  </a:cubicBezTo>
                  <a:cubicBezTo>
                    <a:pt x="845" y="138"/>
                    <a:pt x="845" y="138"/>
                    <a:pt x="845" y="138"/>
                  </a:cubicBezTo>
                  <a:cubicBezTo>
                    <a:pt x="848" y="137"/>
                    <a:pt x="848" y="137"/>
                    <a:pt x="848" y="137"/>
                  </a:cubicBezTo>
                  <a:cubicBezTo>
                    <a:pt x="850" y="134"/>
                    <a:pt x="850" y="134"/>
                    <a:pt x="850" y="134"/>
                  </a:cubicBezTo>
                  <a:cubicBezTo>
                    <a:pt x="854" y="133"/>
                    <a:pt x="854" y="133"/>
                    <a:pt x="854" y="133"/>
                  </a:cubicBezTo>
                  <a:cubicBezTo>
                    <a:pt x="855" y="130"/>
                    <a:pt x="855" y="130"/>
                    <a:pt x="855" y="130"/>
                  </a:cubicBezTo>
                  <a:cubicBezTo>
                    <a:pt x="859" y="130"/>
                    <a:pt x="859" y="130"/>
                    <a:pt x="859" y="130"/>
                  </a:cubicBezTo>
                  <a:cubicBezTo>
                    <a:pt x="862" y="127"/>
                    <a:pt x="862" y="127"/>
                    <a:pt x="862" y="127"/>
                  </a:cubicBezTo>
                  <a:cubicBezTo>
                    <a:pt x="864" y="127"/>
                    <a:pt x="853" y="131"/>
                    <a:pt x="866" y="126"/>
                  </a:cubicBezTo>
                  <a:cubicBezTo>
                    <a:pt x="866" y="126"/>
                    <a:pt x="868" y="126"/>
                    <a:pt x="865" y="125"/>
                  </a:cubicBezTo>
                  <a:cubicBezTo>
                    <a:pt x="867" y="121"/>
                    <a:pt x="867" y="121"/>
                    <a:pt x="867" y="121"/>
                  </a:cubicBezTo>
                  <a:cubicBezTo>
                    <a:pt x="871" y="120"/>
                    <a:pt x="871" y="120"/>
                    <a:pt x="871" y="120"/>
                  </a:cubicBezTo>
                  <a:cubicBezTo>
                    <a:pt x="875" y="116"/>
                    <a:pt x="875" y="116"/>
                    <a:pt x="875" y="116"/>
                  </a:cubicBezTo>
                  <a:cubicBezTo>
                    <a:pt x="876" y="114"/>
                    <a:pt x="876" y="114"/>
                    <a:pt x="876" y="114"/>
                  </a:cubicBezTo>
                  <a:cubicBezTo>
                    <a:pt x="882" y="111"/>
                    <a:pt x="882" y="111"/>
                    <a:pt x="882" y="111"/>
                  </a:cubicBezTo>
                  <a:cubicBezTo>
                    <a:pt x="884" y="107"/>
                    <a:pt x="884" y="107"/>
                    <a:pt x="884" y="107"/>
                  </a:cubicBezTo>
                  <a:cubicBezTo>
                    <a:pt x="891" y="103"/>
                    <a:pt x="891" y="103"/>
                    <a:pt x="891" y="103"/>
                  </a:cubicBezTo>
                  <a:cubicBezTo>
                    <a:pt x="891" y="100"/>
                    <a:pt x="891" y="100"/>
                    <a:pt x="891" y="100"/>
                  </a:cubicBezTo>
                  <a:cubicBezTo>
                    <a:pt x="894" y="100"/>
                    <a:pt x="894" y="100"/>
                    <a:pt x="894" y="100"/>
                  </a:cubicBezTo>
                  <a:cubicBezTo>
                    <a:pt x="898" y="96"/>
                    <a:pt x="898" y="96"/>
                    <a:pt x="898" y="96"/>
                  </a:cubicBezTo>
                  <a:cubicBezTo>
                    <a:pt x="901" y="96"/>
                    <a:pt x="901" y="96"/>
                    <a:pt x="901" y="96"/>
                  </a:cubicBezTo>
                  <a:cubicBezTo>
                    <a:pt x="900" y="96"/>
                    <a:pt x="900" y="96"/>
                    <a:pt x="900" y="96"/>
                  </a:cubicBezTo>
                  <a:cubicBezTo>
                    <a:pt x="900" y="94"/>
                    <a:pt x="900" y="94"/>
                    <a:pt x="900" y="94"/>
                  </a:cubicBezTo>
                  <a:cubicBezTo>
                    <a:pt x="901" y="94"/>
                    <a:pt x="901" y="94"/>
                    <a:pt x="901" y="94"/>
                  </a:cubicBezTo>
                  <a:cubicBezTo>
                    <a:pt x="901" y="95"/>
                    <a:pt x="902" y="93"/>
                    <a:pt x="901" y="95"/>
                  </a:cubicBezTo>
                  <a:cubicBezTo>
                    <a:pt x="903" y="94"/>
                    <a:pt x="903" y="94"/>
                    <a:pt x="903" y="94"/>
                  </a:cubicBezTo>
                  <a:cubicBezTo>
                    <a:pt x="901" y="93"/>
                    <a:pt x="901" y="93"/>
                    <a:pt x="901" y="93"/>
                  </a:cubicBezTo>
                  <a:cubicBezTo>
                    <a:pt x="908" y="90"/>
                    <a:pt x="908" y="90"/>
                    <a:pt x="908" y="90"/>
                  </a:cubicBezTo>
                  <a:cubicBezTo>
                    <a:pt x="910" y="90"/>
                    <a:pt x="910" y="90"/>
                    <a:pt x="910" y="90"/>
                  </a:cubicBezTo>
                  <a:cubicBezTo>
                    <a:pt x="910" y="94"/>
                    <a:pt x="914" y="86"/>
                    <a:pt x="910" y="94"/>
                  </a:cubicBezTo>
                  <a:cubicBezTo>
                    <a:pt x="913" y="98"/>
                    <a:pt x="913" y="98"/>
                    <a:pt x="913" y="98"/>
                  </a:cubicBezTo>
                  <a:cubicBezTo>
                    <a:pt x="912" y="98"/>
                    <a:pt x="912" y="98"/>
                    <a:pt x="912" y="98"/>
                  </a:cubicBezTo>
                  <a:cubicBezTo>
                    <a:pt x="912" y="100"/>
                    <a:pt x="912" y="100"/>
                    <a:pt x="912" y="100"/>
                  </a:cubicBezTo>
                  <a:cubicBezTo>
                    <a:pt x="908" y="99"/>
                    <a:pt x="908" y="99"/>
                    <a:pt x="908" y="99"/>
                  </a:cubicBezTo>
                  <a:cubicBezTo>
                    <a:pt x="902" y="104"/>
                    <a:pt x="902" y="104"/>
                    <a:pt x="902" y="104"/>
                  </a:cubicBezTo>
                  <a:cubicBezTo>
                    <a:pt x="899" y="102"/>
                    <a:pt x="899" y="102"/>
                    <a:pt x="899" y="102"/>
                  </a:cubicBezTo>
                  <a:cubicBezTo>
                    <a:pt x="899" y="102"/>
                    <a:pt x="899" y="102"/>
                    <a:pt x="899" y="102"/>
                  </a:cubicBezTo>
                  <a:cubicBezTo>
                    <a:pt x="899" y="105"/>
                    <a:pt x="899" y="105"/>
                    <a:pt x="899" y="105"/>
                  </a:cubicBezTo>
                  <a:cubicBezTo>
                    <a:pt x="898" y="105"/>
                    <a:pt x="896" y="104"/>
                    <a:pt x="895" y="105"/>
                  </a:cubicBezTo>
                  <a:cubicBezTo>
                    <a:pt x="899" y="108"/>
                    <a:pt x="899" y="108"/>
                    <a:pt x="899" y="108"/>
                  </a:cubicBezTo>
                  <a:cubicBezTo>
                    <a:pt x="903" y="105"/>
                    <a:pt x="903" y="105"/>
                    <a:pt x="903" y="105"/>
                  </a:cubicBezTo>
                  <a:cubicBezTo>
                    <a:pt x="909" y="109"/>
                    <a:pt x="890" y="102"/>
                    <a:pt x="911" y="109"/>
                  </a:cubicBezTo>
                  <a:cubicBezTo>
                    <a:pt x="913" y="104"/>
                    <a:pt x="913" y="104"/>
                    <a:pt x="913" y="104"/>
                  </a:cubicBezTo>
                  <a:cubicBezTo>
                    <a:pt x="915" y="109"/>
                    <a:pt x="915" y="109"/>
                    <a:pt x="915" y="109"/>
                  </a:cubicBezTo>
                  <a:cubicBezTo>
                    <a:pt x="913" y="114"/>
                    <a:pt x="913" y="108"/>
                    <a:pt x="903" y="112"/>
                  </a:cubicBezTo>
                  <a:cubicBezTo>
                    <a:pt x="892" y="121"/>
                    <a:pt x="892" y="121"/>
                    <a:pt x="892" y="121"/>
                  </a:cubicBezTo>
                  <a:cubicBezTo>
                    <a:pt x="890" y="123"/>
                    <a:pt x="890" y="123"/>
                    <a:pt x="890" y="123"/>
                  </a:cubicBezTo>
                  <a:cubicBezTo>
                    <a:pt x="886" y="126"/>
                    <a:pt x="886" y="126"/>
                    <a:pt x="886" y="126"/>
                  </a:cubicBezTo>
                  <a:cubicBezTo>
                    <a:pt x="885" y="129"/>
                    <a:pt x="885" y="129"/>
                    <a:pt x="885" y="129"/>
                  </a:cubicBezTo>
                  <a:cubicBezTo>
                    <a:pt x="879" y="132"/>
                    <a:pt x="879" y="132"/>
                    <a:pt x="879" y="132"/>
                  </a:cubicBezTo>
                  <a:cubicBezTo>
                    <a:pt x="877" y="137"/>
                    <a:pt x="877" y="137"/>
                    <a:pt x="877" y="137"/>
                  </a:cubicBezTo>
                  <a:cubicBezTo>
                    <a:pt x="869" y="141"/>
                    <a:pt x="869" y="141"/>
                    <a:pt x="869" y="141"/>
                  </a:cubicBezTo>
                  <a:cubicBezTo>
                    <a:pt x="868" y="144"/>
                    <a:pt x="868" y="144"/>
                    <a:pt x="868" y="144"/>
                  </a:cubicBezTo>
                  <a:cubicBezTo>
                    <a:pt x="867" y="143"/>
                    <a:pt x="867" y="143"/>
                    <a:pt x="867" y="143"/>
                  </a:cubicBezTo>
                  <a:cubicBezTo>
                    <a:pt x="857" y="151"/>
                    <a:pt x="857" y="151"/>
                    <a:pt x="857" y="151"/>
                  </a:cubicBezTo>
                  <a:cubicBezTo>
                    <a:pt x="855" y="151"/>
                    <a:pt x="855" y="151"/>
                    <a:pt x="855" y="151"/>
                  </a:cubicBezTo>
                  <a:cubicBezTo>
                    <a:pt x="855" y="153"/>
                    <a:pt x="855" y="153"/>
                    <a:pt x="855" y="153"/>
                  </a:cubicBezTo>
                  <a:cubicBezTo>
                    <a:pt x="854" y="154"/>
                    <a:pt x="849" y="156"/>
                    <a:pt x="851" y="157"/>
                  </a:cubicBezTo>
                  <a:cubicBezTo>
                    <a:pt x="843" y="162"/>
                    <a:pt x="843" y="162"/>
                    <a:pt x="843" y="162"/>
                  </a:cubicBezTo>
                  <a:cubicBezTo>
                    <a:pt x="840" y="165"/>
                    <a:pt x="839" y="165"/>
                    <a:pt x="836" y="170"/>
                  </a:cubicBezTo>
                  <a:cubicBezTo>
                    <a:pt x="841" y="170"/>
                    <a:pt x="841" y="170"/>
                    <a:pt x="841" y="170"/>
                  </a:cubicBezTo>
                  <a:cubicBezTo>
                    <a:pt x="849" y="165"/>
                    <a:pt x="849" y="165"/>
                    <a:pt x="849" y="165"/>
                  </a:cubicBezTo>
                  <a:cubicBezTo>
                    <a:pt x="852" y="164"/>
                    <a:pt x="849" y="175"/>
                    <a:pt x="851" y="161"/>
                  </a:cubicBezTo>
                  <a:cubicBezTo>
                    <a:pt x="853" y="163"/>
                    <a:pt x="853" y="163"/>
                    <a:pt x="853" y="163"/>
                  </a:cubicBezTo>
                  <a:cubicBezTo>
                    <a:pt x="849" y="169"/>
                    <a:pt x="849" y="169"/>
                    <a:pt x="849" y="169"/>
                  </a:cubicBezTo>
                  <a:cubicBezTo>
                    <a:pt x="845" y="170"/>
                    <a:pt x="845" y="170"/>
                    <a:pt x="845" y="170"/>
                  </a:cubicBezTo>
                  <a:cubicBezTo>
                    <a:pt x="844" y="177"/>
                    <a:pt x="844" y="177"/>
                    <a:pt x="844" y="177"/>
                  </a:cubicBezTo>
                  <a:cubicBezTo>
                    <a:pt x="840" y="178"/>
                    <a:pt x="840" y="178"/>
                    <a:pt x="840" y="178"/>
                  </a:cubicBezTo>
                  <a:cubicBezTo>
                    <a:pt x="819" y="198"/>
                    <a:pt x="819" y="198"/>
                    <a:pt x="819" y="198"/>
                  </a:cubicBezTo>
                  <a:cubicBezTo>
                    <a:pt x="817" y="199"/>
                    <a:pt x="817" y="199"/>
                    <a:pt x="817" y="199"/>
                  </a:cubicBezTo>
                  <a:cubicBezTo>
                    <a:pt x="817" y="200"/>
                    <a:pt x="817" y="200"/>
                    <a:pt x="817" y="200"/>
                  </a:cubicBezTo>
                  <a:cubicBezTo>
                    <a:pt x="818" y="201"/>
                    <a:pt x="818" y="201"/>
                    <a:pt x="818" y="201"/>
                  </a:cubicBezTo>
                  <a:cubicBezTo>
                    <a:pt x="826" y="197"/>
                    <a:pt x="826" y="197"/>
                    <a:pt x="826" y="197"/>
                  </a:cubicBezTo>
                  <a:cubicBezTo>
                    <a:pt x="828" y="193"/>
                    <a:pt x="828" y="193"/>
                    <a:pt x="828" y="193"/>
                  </a:cubicBezTo>
                  <a:cubicBezTo>
                    <a:pt x="834" y="189"/>
                    <a:pt x="834" y="189"/>
                    <a:pt x="834" y="189"/>
                  </a:cubicBezTo>
                  <a:cubicBezTo>
                    <a:pt x="837" y="185"/>
                    <a:pt x="837" y="185"/>
                    <a:pt x="837" y="185"/>
                  </a:cubicBezTo>
                  <a:cubicBezTo>
                    <a:pt x="838" y="185"/>
                    <a:pt x="840" y="184"/>
                    <a:pt x="841" y="185"/>
                  </a:cubicBezTo>
                  <a:cubicBezTo>
                    <a:pt x="837" y="189"/>
                    <a:pt x="837" y="189"/>
                    <a:pt x="837" y="189"/>
                  </a:cubicBezTo>
                  <a:cubicBezTo>
                    <a:pt x="837" y="189"/>
                    <a:pt x="833" y="187"/>
                    <a:pt x="835" y="191"/>
                  </a:cubicBezTo>
                  <a:cubicBezTo>
                    <a:pt x="831" y="193"/>
                    <a:pt x="831" y="193"/>
                    <a:pt x="831" y="193"/>
                  </a:cubicBezTo>
                  <a:cubicBezTo>
                    <a:pt x="821" y="202"/>
                    <a:pt x="821" y="202"/>
                    <a:pt x="821" y="202"/>
                  </a:cubicBezTo>
                  <a:cubicBezTo>
                    <a:pt x="820" y="203"/>
                    <a:pt x="828" y="195"/>
                    <a:pt x="820" y="206"/>
                  </a:cubicBezTo>
                  <a:cubicBezTo>
                    <a:pt x="817" y="204"/>
                    <a:pt x="817" y="204"/>
                    <a:pt x="817" y="204"/>
                  </a:cubicBezTo>
                  <a:cubicBezTo>
                    <a:pt x="813" y="206"/>
                    <a:pt x="813" y="206"/>
                    <a:pt x="813" y="206"/>
                  </a:cubicBezTo>
                  <a:cubicBezTo>
                    <a:pt x="814" y="208"/>
                    <a:pt x="814" y="208"/>
                    <a:pt x="814" y="208"/>
                  </a:cubicBezTo>
                  <a:cubicBezTo>
                    <a:pt x="808" y="211"/>
                    <a:pt x="808" y="211"/>
                    <a:pt x="808" y="211"/>
                  </a:cubicBezTo>
                  <a:cubicBezTo>
                    <a:pt x="811" y="213"/>
                    <a:pt x="815" y="204"/>
                    <a:pt x="803" y="211"/>
                  </a:cubicBezTo>
                  <a:cubicBezTo>
                    <a:pt x="802" y="215"/>
                    <a:pt x="802" y="215"/>
                    <a:pt x="802" y="215"/>
                  </a:cubicBezTo>
                  <a:cubicBezTo>
                    <a:pt x="795" y="219"/>
                    <a:pt x="795" y="219"/>
                    <a:pt x="795" y="219"/>
                  </a:cubicBezTo>
                  <a:cubicBezTo>
                    <a:pt x="769" y="238"/>
                    <a:pt x="769" y="238"/>
                    <a:pt x="769" y="238"/>
                  </a:cubicBezTo>
                  <a:cubicBezTo>
                    <a:pt x="760" y="245"/>
                    <a:pt x="760" y="245"/>
                    <a:pt x="760" y="245"/>
                  </a:cubicBezTo>
                  <a:cubicBezTo>
                    <a:pt x="742" y="258"/>
                    <a:pt x="742" y="258"/>
                    <a:pt x="742" y="258"/>
                  </a:cubicBezTo>
                  <a:cubicBezTo>
                    <a:pt x="737" y="260"/>
                    <a:pt x="737" y="260"/>
                    <a:pt x="737" y="260"/>
                  </a:cubicBezTo>
                  <a:cubicBezTo>
                    <a:pt x="729" y="265"/>
                    <a:pt x="729" y="265"/>
                    <a:pt x="729" y="265"/>
                  </a:cubicBezTo>
                  <a:cubicBezTo>
                    <a:pt x="729" y="263"/>
                    <a:pt x="739" y="261"/>
                    <a:pt x="725" y="267"/>
                  </a:cubicBezTo>
                  <a:cubicBezTo>
                    <a:pt x="722" y="270"/>
                    <a:pt x="722" y="270"/>
                    <a:pt x="722" y="270"/>
                  </a:cubicBezTo>
                  <a:cubicBezTo>
                    <a:pt x="725" y="271"/>
                    <a:pt x="725" y="271"/>
                    <a:pt x="725" y="271"/>
                  </a:cubicBezTo>
                  <a:cubicBezTo>
                    <a:pt x="723" y="269"/>
                    <a:pt x="724" y="272"/>
                    <a:pt x="721" y="273"/>
                  </a:cubicBezTo>
                  <a:cubicBezTo>
                    <a:pt x="720" y="272"/>
                    <a:pt x="720" y="272"/>
                    <a:pt x="720" y="272"/>
                  </a:cubicBezTo>
                  <a:cubicBezTo>
                    <a:pt x="714" y="277"/>
                    <a:pt x="714" y="277"/>
                    <a:pt x="714" y="277"/>
                  </a:cubicBezTo>
                  <a:cubicBezTo>
                    <a:pt x="712" y="278"/>
                    <a:pt x="713" y="273"/>
                    <a:pt x="709" y="281"/>
                  </a:cubicBezTo>
                  <a:cubicBezTo>
                    <a:pt x="710" y="283"/>
                    <a:pt x="710" y="283"/>
                    <a:pt x="710" y="283"/>
                  </a:cubicBezTo>
                  <a:cubicBezTo>
                    <a:pt x="706" y="286"/>
                    <a:pt x="706" y="286"/>
                    <a:pt x="706" y="286"/>
                  </a:cubicBezTo>
                  <a:cubicBezTo>
                    <a:pt x="707" y="281"/>
                    <a:pt x="707" y="281"/>
                    <a:pt x="707" y="281"/>
                  </a:cubicBezTo>
                  <a:cubicBezTo>
                    <a:pt x="705" y="282"/>
                    <a:pt x="705" y="282"/>
                    <a:pt x="705" y="282"/>
                  </a:cubicBezTo>
                  <a:cubicBezTo>
                    <a:pt x="702" y="286"/>
                    <a:pt x="702" y="286"/>
                    <a:pt x="702" y="286"/>
                  </a:cubicBezTo>
                  <a:cubicBezTo>
                    <a:pt x="704" y="289"/>
                    <a:pt x="704" y="289"/>
                    <a:pt x="704" y="289"/>
                  </a:cubicBezTo>
                  <a:cubicBezTo>
                    <a:pt x="700" y="291"/>
                    <a:pt x="700" y="291"/>
                    <a:pt x="700" y="291"/>
                  </a:cubicBezTo>
                  <a:cubicBezTo>
                    <a:pt x="697" y="292"/>
                    <a:pt x="697" y="292"/>
                    <a:pt x="697" y="292"/>
                  </a:cubicBezTo>
                  <a:cubicBezTo>
                    <a:pt x="682" y="302"/>
                    <a:pt x="682" y="302"/>
                    <a:pt x="682" y="302"/>
                  </a:cubicBezTo>
                  <a:cubicBezTo>
                    <a:pt x="680" y="304"/>
                    <a:pt x="680" y="304"/>
                    <a:pt x="680" y="304"/>
                  </a:cubicBezTo>
                  <a:cubicBezTo>
                    <a:pt x="685" y="303"/>
                    <a:pt x="685" y="303"/>
                    <a:pt x="685" y="303"/>
                  </a:cubicBezTo>
                  <a:cubicBezTo>
                    <a:pt x="696" y="297"/>
                    <a:pt x="696" y="297"/>
                    <a:pt x="696" y="297"/>
                  </a:cubicBezTo>
                  <a:cubicBezTo>
                    <a:pt x="697" y="295"/>
                    <a:pt x="697" y="295"/>
                    <a:pt x="697" y="295"/>
                  </a:cubicBezTo>
                  <a:cubicBezTo>
                    <a:pt x="703" y="292"/>
                    <a:pt x="703" y="292"/>
                    <a:pt x="703" y="292"/>
                  </a:cubicBezTo>
                  <a:cubicBezTo>
                    <a:pt x="708" y="292"/>
                    <a:pt x="708" y="292"/>
                    <a:pt x="708" y="292"/>
                  </a:cubicBezTo>
                  <a:cubicBezTo>
                    <a:pt x="715" y="287"/>
                    <a:pt x="715" y="287"/>
                    <a:pt x="715" y="287"/>
                  </a:cubicBezTo>
                  <a:cubicBezTo>
                    <a:pt x="719" y="287"/>
                    <a:pt x="719" y="287"/>
                    <a:pt x="719" y="287"/>
                  </a:cubicBezTo>
                  <a:cubicBezTo>
                    <a:pt x="720" y="283"/>
                    <a:pt x="720" y="283"/>
                    <a:pt x="720" y="283"/>
                  </a:cubicBezTo>
                  <a:cubicBezTo>
                    <a:pt x="728" y="280"/>
                    <a:pt x="728" y="280"/>
                    <a:pt x="728" y="280"/>
                  </a:cubicBezTo>
                  <a:cubicBezTo>
                    <a:pt x="732" y="277"/>
                    <a:pt x="732" y="277"/>
                    <a:pt x="732" y="277"/>
                  </a:cubicBezTo>
                  <a:cubicBezTo>
                    <a:pt x="732" y="276"/>
                    <a:pt x="726" y="281"/>
                    <a:pt x="733" y="275"/>
                  </a:cubicBezTo>
                  <a:cubicBezTo>
                    <a:pt x="736" y="277"/>
                    <a:pt x="736" y="277"/>
                    <a:pt x="736" y="277"/>
                  </a:cubicBezTo>
                  <a:cubicBezTo>
                    <a:pt x="738" y="275"/>
                    <a:pt x="738" y="275"/>
                    <a:pt x="738" y="275"/>
                  </a:cubicBezTo>
                  <a:cubicBezTo>
                    <a:pt x="735" y="274"/>
                    <a:pt x="735" y="274"/>
                    <a:pt x="735" y="274"/>
                  </a:cubicBezTo>
                  <a:cubicBezTo>
                    <a:pt x="737" y="272"/>
                    <a:pt x="737" y="272"/>
                    <a:pt x="737" y="272"/>
                  </a:cubicBezTo>
                  <a:cubicBezTo>
                    <a:pt x="738" y="274"/>
                    <a:pt x="738" y="274"/>
                    <a:pt x="738" y="274"/>
                  </a:cubicBezTo>
                  <a:cubicBezTo>
                    <a:pt x="743" y="272"/>
                    <a:pt x="743" y="272"/>
                    <a:pt x="743" y="272"/>
                  </a:cubicBezTo>
                  <a:cubicBezTo>
                    <a:pt x="746" y="268"/>
                    <a:pt x="746" y="268"/>
                    <a:pt x="746" y="268"/>
                  </a:cubicBezTo>
                  <a:cubicBezTo>
                    <a:pt x="749" y="268"/>
                    <a:pt x="749" y="268"/>
                    <a:pt x="749" y="268"/>
                  </a:cubicBezTo>
                  <a:cubicBezTo>
                    <a:pt x="751" y="264"/>
                    <a:pt x="751" y="264"/>
                    <a:pt x="751" y="264"/>
                  </a:cubicBezTo>
                  <a:cubicBezTo>
                    <a:pt x="756" y="263"/>
                    <a:pt x="756" y="263"/>
                    <a:pt x="756" y="263"/>
                  </a:cubicBezTo>
                  <a:cubicBezTo>
                    <a:pt x="757" y="260"/>
                    <a:pt x="757" y="260"/>
                    <a:pt x="757" y="260"/>
                  </a:cubicBezTo>
                  <a:cubicBezTo>
                    <a:pt x="765" y="257"/>
                    <a:pt x="765" y="257"/>
                    <a:pt x="765" y="257"/>
                  </a:cubicBezTo>
                  <a:cubicBezTo>
                    <a:pt x="771" y="252"/>
                    <a:pt x="771" y="252"/>
                    <a:pt x="771" y="252"/>
                  </a:cubicBezTo>
                  <a:cubicBezTo>
                    <a:pt x="771" y="251"/>
                    <a:pt x="762" y="260"/>
                    <a:pt x="775" y="250"/>
                  </a:cubicBezTo>
                  <a:cubicBezTo>
                    <a:pt x="774" y="253"/>
                    <a:pt x="774" y="253"/>
                    <a:pt x="774" y="253"/>
                  </a:cubicBezTo>
                  <a:cubicBezTo>
                    <a:pt x="775" y="254"/>
                    <a:pt x="775" y="254"/>
                    <a:pt x="775" y="254"/>
                  </a:cubicBezTo>
                  <a:cubicBezTo>
                    <a:pt x="776" y="252"/>
                    <a:pt x="776" y="252"/>
                    <a:pt x="776" y="252"/>
                  </a:cubicBezTo>
                  <a:cubicBezTo>
                    <a:pt x="781" y="254"/>
                    <a:pt x="781" y="254"/>
                    <a:pt x="781" y="254"/>
                  </a:cubicBezTo>
                  <a:cubicBezTo>
                    <a:pt x="781" y="250"/>
                    <a:pt x="781" y="250"/>
                    <a:pt x="781" y="250"/>
                  </a:cubicBezTo>
                  <a:cubicBezTo>
                    <a:pt x="779" y="248"/>
                    <a:pt x="779" y="248"/>
                    <a:pt x="779" y="248"/>
                  </a:cubicBezTo>
                  <a:cubicBezTo>
                    <a:pt x="779" y="247"/>
                    <a:pt x="771" y="254"/>
                    <a:pt x="781" y="246"/>
                  </a:cubicBezTo>
                  <a:cubicBezTo>
                    <a:pt x="791" y="238"/>
                    <a:pt x="791" y="238"/>
                    <a:pt x="791" y="238"/>
                  </a:cubicBezTo>
                  <a:cubicBezTo>
                    <a:pt x="795" y="237"/>
                    <a:pt x="795" y="237"/>
                    <a:pt x="795" y="237"/>
                  </a:cubicBezTo>
                  <a:cubicBezTo>
                    <a:pt x="798" y="233"/>
                    <a:pt x="798" y="233"/>
                    <a:pt x="798" y="233"/>
                  </a:cubicBezTo>
                  <a:cubicBezTo>
                    <a:pt x="801" y="233"/>
                    <a:pt x="801" y="233"/>
                    <a:pt x="801" y="233"/>
                  </a:cubicBezTo>
                  <a:cubicBezTo>
                    <a:pt x="801" y="231"/>
                    <a:pt x="801" y="231"/>
                    <a:pt x="801" y="231"/>
                  </a:cubicBezTo>
                  <a:cubicBezTo>
                    <a:pt x="802" y="226"/>
                    <a:pt x="808" y="235"/>
                    <a:pt x="808" y="227"/>
                  </a:cubicBezTo>
                  <a:cubicBezTo>
                    <a:pt x="809" y="224"/>
                    <a:pt x="809" y="224"/>
                    <a:pt x="809" y="224"/>
                  </a:cubicBezTo>
                  <a:cubicBezTo>
                    <a:pt x="812" y="224"/>
                    <a:pt x="812" y="224"/>
                    <a:pt x="812" y="224"/>
                  </a:cubicBezTo>
                  <a:cubicBezTo>
                    <a:pt x="811" y="225"/>
                    <a:pt x="811" y="225"/>
                    <a:pt x="811" y="225"/>
                  </a:cubicBezTo>
                  <a:cubicBezTo>
                    <a:pt x="812" y="225"/>
                    <a:pt x="810" y="222"/>
                    <a:pt x="812" y="226"/>
                  </a:cubicBezTo>
                  <a:cubicBezTo>
                    <a:pt x="814" y="224"/>
                    <a:pt x="814" y="224"/>
                    <a:pt x="814" y="224"/>
                  </a:cubicBezTo>
                  <a:cubicBezTo>
                    <a:pt x="813" y="223"/>
                    <a:pt x="813" y="223"/>
                    <a:pt x="813" y="223"/>
                  </a:cubicBezTo>
                  <a:cubicBezTo>
                    <a:pt x="821" y="216"/>
                    <a:pt x="821" y="216"/>
                    <a:pt x="821" y="216"/>
                  </a:cubicBezTo>
                  <a:cubicBezTo>
                    <a:pt x="824" y="215"/>
                    <a:pt x="824" y="215"/>
                    <a:pt x="824" y="215"/>
                  </a:cubicBezTo>
                  <a:cubicBezTo>
                    <a:pt x="826" y="212"/>
                    <a:pt x="826" y="212"/>
                    <a:pt x="826" y="212"/>
                  </a:cubicBezTo>
                  <a:cubicBezTo>
                    <a:pt x="828" y="213"/>
                    <a:pt x="831" y="208"/>
                    <a:pt x="833" y="212"/>
                  </a:cubicBezTo>
                  <a:cubicBezTo>
                    <a:pt x="833" y="206"/>
                    <a:pt x="833" y="206"/>
                    <a:pt x="833" y="206"/>
                  </a:cubicBezTo>
                  <a:cubicBezTo>
                    <a:pt x="834" y="203"/>
                    <a:pt x="835" y="211"/>
                    <a:pt x="839" y="203"/>
                  </a:cubicBezTo>
                  <a:cubicBezTo>
                    <a:pt x="841" y="203"/>
                    <a:pt x="841" y="203"/>
                    <a:pt x="841" y="203"/>
                  </a:cubicBezTo>
                  <a:cubicBezTo>
                    <a:pt x="841" y="204"/>
                    <a:pt x="841" y="204"/>
                    <a:pt x="841" y="204"/>
                  </a:cubicBezTo>
                  <a:cubicBezTo>
                    <a:pt x="843" y="203"/>
                    <a:pt x="843" y="203"/>
                    <a:pt x="843" y="203"/>
                  </a:cubicBezTo>
                  <a:cubicBezTo>
                    <a:pt x="841" y="201"/>
                    <a:pt x="841" y="201"/>
                    <a:pt x="841" y="201"/>
                  </a:cubicBezTo>
                  <a:cubicBezTo>
                    <a:pt x="841" y="199"/>
                    <a:pt x="841" y="199"/>
                    <a:pt x="841" y="199"/>
                  </a:cubicBezTo>
                  <a:cubicBezTo>
                    <a:pt x="846" y="198"/>
                    <a:pt x="846" y="198"/>
                    <a:pt x="846" y="198"/>
                  </a:cubicBezTo>
                  <a:cubicBezTo>
                    <a:pt x="846" y="196"/>
                    <a:pt x="846" y="196"/>
                    <a:pt x="846" y="196"/>
                  </a:cubicBezTo>
                  <a:cubicBezTo>
                    <a:pt x="851" y="198"/>
                    <a:pt x="851" y="198"/>
                    <a:pt x="851" y="198"/>
                  </a:cubicBezTo>
                  <a:cubicBezTo>
                    <a:pt x="852" y="197"/>
                    <a:pt x="848" y="201"/>
                    <a:pt x="853" y="197"/>
                  </a:cubicBezTo>
                  <a:cubicBezTo>
                    <a:pt x="850" y="194"/>
                    <a:pt x="850" y="194"/>
                    <a:pt x="850" y="194"/>
                  </a:cubicBezTo>
                  <a:cubicBezTo>
                    <a:pt x="859" y="189"/>
                    <a:pt x="859" y="189"/>
                    <a:pt x="859" y="189"/>
                  </a:cubicBezTo>
                  <a:cubicBezTo>
                    <a:pt x="859" y="185"/>
                    <a:pt x="859" y="185"/>
                    <a:pt x="859" y="185"/>
                  </a:cubicBezTo>
                  <a:cubicBezTo>
                    <a:pt x="865" y="183"/>
                    <a:pt x="865" y="183"/>
                    <a:pt x="865" y="183"/>
                  </a:cubicBezTo>
                  <a:cubicBezTo>
                    <a:pt x="866" y="180"/>
                    <a:pt x="866" y="180"/>
                    <a:pt x="866" y="180"/>
                  </a:cubicBezTo>
                  <a:cubicBezTo>
                    <a:pt x="872" y="177"/>
                    <a:pt x="872" y="177"/>
                    <a:pt x="872" y="177"/>
                  </a:cubicBezTo>
                  <a:cubicBezTo>
                    <a:pt x="879" y="178"/>
                    <a:pt x="879" y="178"/>
                    <a:pt x="879" y="178"/>
                  </a:cubicBezTo>
                  <a:cubicBezTo>
                    <a:pt x="880" y="178"/>
                    <a:pt x="880" y="178"/>
                    <a:pt x="880" y="178"/>
                  </a:cubicBezTo>
                  <a:cubicBezTo>
                    <a:pt x="879" y="181"/>
                    <a:pt x="879" y="181"/>
                    <a:pt x="879" y="181"/>
                  </a:cubicBezTo>
                  <a:cubicBezTo>
                    <a:pt x="875" y="180"/>
                    <a:pt x="875" y="180"/>
                    <a:pt x="875" y="180"/>
                  </a:cubicBezTo>
                  <a:cubicBezTo>
                    <a:pt x="872" y="182"/>
                    <a:pt x="872" y="182"/>
                    <a:pt x="872" y="182"/>
                  </a:cubicBezTo>
                  <a:cubicBezTo>
                    <a:pt x="874" y="188"/>
                    <a:pt x="871" y="180"/>
                    <a:pt x="879" y="183"/>
                  </a:cubicBezTo>
                  <a:cubicBezTo>
                    <a:pt x="879" y="184"/>
                    <a:pt x="879" y="184"/>
                    <a:pt x="879" y="184"/>
                  </a:cubicBezTo>
                  <a:cubicBezTo>
                    <a:pt x="880" y="185"/>
                    <a:pt x="880" y="185"/>
                    <a:pt x="880" y="185"/>
                  </a:cubicBezTo>
                  <a:cubicBezTo>
                    <a:pt x="881" y="185"/>
                    <a:pt x="887" y="190"/>
                    <a:pt x="882" y="182"/>
                  </a:cubicBezTo>
                  <a:cubicBezTo>
                    <a:pt x="887" y="182"/>
                    <a:pt x="887" y="182"/>
                    <a:pt x="887" y="182"/>
                  </a:cubicBezTo>
                  <a:cubicBezTo>
                    <a:pt x="885" y="183"/>
                    <a:pt x="885" y="183"/>
                    <a:pt x="885" y="183"/>
                  </a:cubicBezTo>
                  <a:cubicBezTo>
                    <a:pt x="884" y="187"/>
                    <a:pt x="884" y="187"/>
                    <a:pt x="884" y="187"/>
                  </a:cubicBezTo>
                  <a:cubicBezTo>
                    <a:pt x="883" y="187"/>
                    <a:pt x="886" y="188"/>
                    <a:pt x="882" y="187"/>
                  </a:cubicBezTo>
                  <a:cubicBezTo>
                    <a:pt x="881" y="188"/>
                    <a:pt x="881" y="188"/>
                    <a:pt x="881" y="188"/>
                  </a:cubicBezTo>
                  <a:cubicBezTo>
                    <a:pt x="882" y="191"/>
                    <a:pt x="882" y="191"/>
                    <a:pt x="882" y="191"/>
                  </a:cubicBezTo>
                  <a:cubicBezTo>
                    <a:pt x="882" y="194"/>
                    <a:pt x="882" y="194"/>
                    <a:pt x="882" y="194"/>
                  </a:cubicBezTo>
                  <a:cubicBezTo>
                    <a:pt x="881" y="194"/>
                    <a:pt x="881" y="194"/>
                    <a:pt x="881" y="194"/>
                  </a:cubicBezTo>
                  <a:cubicBezTo>
                    <a:pt x="881" y="197"/>
                    <a:pt x="881" y="197"/>
                    <a:pt x="881" y="197"/>
                  </a:cubicBezTo>
                  <a:cubicBezTo>
                    <a:pt x="883" y="199"/>
                    <a:pt x="883" y="199"/>
                    <a:pt x="883" y="199"/>
                  </a:cubicBezTo>
                  <a:cubicBezTo>
                    <a:pt x="886" y="193"/>
                    <a:pt x="886" y="193"/>
                    <a:pt x="886" y="193"/>
                  </a:cubicBezTo>
                  <a:cubicBezTo>
                    <a:pt x="891" y="195"/>
                    <a:pt x="891" y="195"/>
                    <a:pt x="891" y="195"/>
                  </a:cubicBezTo>
                  <a:cubicBezTo>
                    <a:pt x="889" y="198"/>
                    <a:pt x="889" y="198"/>
                    <a:pt x="889" y="198"/>
                  </a:cubicBezTo>
                  <a:cubicBezTo>
                    <a:pt x="884" y="198"/>
                    <a:pt x="884" y="198"/>
                    <a:pt x="884" y="198"/>
                  </a:cubicBezTo>
                  <a:cubicBezTo>
                    <a:pt x="884" y="199"/>
                    <a:pt x="887" y="195"/>
                    <a:pt x="884" y="200"/>
                  </a:cubicBezTo>
                  <a:cubicBezTo>
                    <a:pt x="882" y="198"/>
                    <a:pt x="882" y="198"/>
                    <a:pt x="882" y="198"/>
                  </a:cubicBezTo>
                  <a:cubicBezTo>
                    <a:pt x="876" y="201"/>
                    <a:pt x="876" y="201"/>
                    <a:pt x="876" y="201"/>
                  </a:cubicBezTo>
                  <a:cubicBezTo>
                    <a:pt x="873" y="201"/>
                    <a:pt x="873" y="201"/>
                    <a:pt x="873" y="201"/>
                  </a:cubicBezTo>
                  <a:cubicBezTo>
                    <a:pt x="873" y="205"/>
                    <a:pt x="873" y="205"/>
                    <a:pt x="873" y="205"/>
                  </a:cubicBezTo>
                  <a:cubicBezTo>
                    <a:pt x="869" y="206"/>
                    <a:pt x="869" y="206"/>
                    <a:pt x="869" y="206"/>
                  </a:cubicBezTo>
                  <a:cubicBezTo>
                    <a:pt x="867" y="208"/>
                    <a:pt x="867" y="208"/>
                    <a:pt x="867" y="208"/>
                  </a:cubicBezTo>
                  <a:cubicBezTo>
                    <a:pt x="861" y="209"/>
                    <a:pt x="861" y="209"/>
                    <a:pt x="861" y="209"/>
                  </a:cubicBezTo>
                  <a:cubicBezTo>
                    <a:pt x="861" y="211"/>
                    <a:pt x="861" y="211"/>
                    <a:pt x="861" y="211"/>
                  </a:cubicBezTo>
                  <a:cubicBezTo>
                    <a:pt x="852" y="216"/>
                    <a:pt x="852" y="216"/>
                    <a:pt x="852" y="216"/>
                  </a:cubicBezTo>
                  <a:cubicBezTo>
                    <a:pt x="854" y="212"/>
                    <a:pt x="854" y="212"/>
                    <a:pt x="854" y="212"/>
                  </a:cubicBezTo>
                  <a:cubicBezTo>
                    <a:pt x="855" y="212"/>
                    <a:pt x="854" y="215"/>
                    <a:pt x="851" y="213"/>
                  </a:cubicBezTo>
                  <a:cubicBezTo>
                    <a:pt x="851" y="212"/>
                    <a:pt x="858" y="218"/>
                    <a:pt x="851" y="210"/>
                  </a:cubicBezTo>
                  <a:cubicBezTo>
                    <a:pt x="846" y="212"/>
                    <a:pt x="846" y="212"/>
                    <a:pt x="846" y="212"/>
                  </a:cubicBezTo>
                  <a:cubicBezTo>
                    <a:pt x="845" y="213"/>
                    <a:pt x="845" y="213"/>
                    <a:pt x="845" y="213"/>
                  </a:cubicBezTo>
                  <a:cubicBezTo>
                    <a:pt x="851" y="214"/>
                    <a:pt x="851" y="214"/>
                    <a:pt x="851" y="214"/>
                  </a:cubicBezTo>
                  <a:cubicBezTo>
                    <a:pt x="847" y="219"/>
                    <a:pt x="847" y="219"/>
                    <a:pt x="847" y="219"/>
                  </a:cubicBezTo>
                  <a:cubicBezTo>
                    <a:pt x="847" y="221"/>
                    <a:pt x="847" y="221"/>
                    <a:pt x="847" y="221"/>
                  </a:cubicBezTo>
                  <a:cubicBezTo>
                    <a:pt x="851" y="220"/>
                    <a:pt x="851" y="220"/>
                    <a:pt x="851" y="220"/>
                  </a:cubicBezTo>
                  <a:cubicBezTo>
                    <a:pt x="848" y="223"/>
                    <a:pt x="848" y="223"/>
                    <a:pt x="848" y="223"/>
                  </a:cubicBezTo>
                  <a:cubicBezTo>
                    <a:pt x="844" y="224"/>
                    <a:pt x="844" y="224"/>
                    <a:pt x="844" y="224"/>
                  </a:cubicBezTo>
                  <a:cubicBezTo>
                    <a:pt x="839" y="222"/>
                    <a:pt x="839" y="222"/>
                    <a:pt x="839" y="222"/>
                  </a:cubicBezTo>
                  <a:cubicBezTo>
                    <a:pt x="841" y="220"/>
                    <a:pt x="841" y="220"/>
                    <a:pt x="841" y="220"/>
                  </a:cubicBezTo>
                  <a:cubicBezTo>
                    <a:pt x="843" y="218"/>
                    <a:pt x="843" y="218"/>
                    <a:pt x="843" y="218"/>
                  </a:cubicBezTo>
                  <a:cubicBezTo>
                    <a:pt x="841" y="218"/>
                    <a:pt x="841" y="218"/>
                    <a:pt x="841" y="218"/>
                  </a:cubicBezTo>
                  <a:cubicBezTo>
                    <a:pt x="831" y="225"/>
                    <a:pt x="831" y="225"/>
                    <a:pt x="831" y="225"/>
                  </a:cubicBezTo>
                  <a:cubicBezTo>
                    <a:pt x="829" y="225"/>
                    <a:pt x="842" y="223"/>
                    <a:pt x="827" y="227"/>
                  </a:cubicBezTo>
                  <a:cubicBezTo>
                    <a:pt x="821" y="234"/>
                    <a:pt x="821" y="234"/>
                    <a:pt x="821" y="234"/>
                  </a:cubicBezTo>
                  <a:cubicBezTo>
                    <a:pt x="808" y="242"/>
                    <a:pt x="808" y="242"/>
                    <a:pt x="808" y="242"/>
                  </a:cubicBezTo>
                  <a:cubicBezTo>
                    <a:pt x="807" y="243"/>
                    <a:pt x="807" y="243"/>
                    <a:pt x="807" y="243"/>
                  </a:cubicBezTo>
                  <a:cubicBezTo>
                    <a:pt x="808" y="242"/>
                    <a:pt x="808" y="244"/>
                    <a:pt x="809" y="243"/>
                  </a:cubicBezTo>
                  <a:cubicBezTo>
                    <a:pt x="793" y="254"/>
                    <a:pt x="793" y="254"/>
                    <a:pt x="793" y="254"/>
                  </a:cubicBezTo>
                  <a:cubicBezTo>
                    <a:pt x="791" y="255"/>
                    <a:pt x="791" y="255"/>
                    <a:pt x="791" y="255"/>
                  </a:cubicBezTo>
                  <a:cubicBezTo>
                    <a:pt x="792" y="259"/>
                    <a:pt x="792" y="259"/>
                    <a:pt x="792" y="259"/>
                  </a:cubicBezTo>
                  <a:cubicBezTo>
                    <a:pt x="793" y="259"/>
                    <a:pt x="787" y="261"/>
                    <a:pt x="793" y="258"/>
                  </a:cubicBezTo>
                  <a:cubicBezTo>
                    <a:pt x="793" y="256"/>
                    <a:pt x="793" y="256"/>
                    <a:pt x="793" y="256"/>
                  </a:cubicBezTo>
                  <a:cubicBezTo>
                    <a:pt x="793" y="255"/>
                    <a:pt x="786" y="262"/>
                    <a:pt x="797" y="256"/>
                  </a:cubicBezTo>
                  <a:cubicBezTo>
                    <a:pt x="797" y="254"/>
                    <a:pt x="797" y="254"/>
                    <a:pt x="797" y="254"/>
                  </a:cubicBezTo>
                  <a:cubicBezTo>
                    <a:pt x="806" y="250"/>
                    <a:pt x="806" y="250"/>
                    <a:pt x="806" y="250"/>
                  </a:cubicBezTo>
                  <a:cubicBezTo>
                    <a:pt x="812" y="242"/>
                    <a:pt x="812" y="242"/>
                    <a:pt x="812" y="242"/>
                  </a:cubicBezTo>
                  <a:cubicBezTo>
                    <a:pt x="824" y="234"/>
                    <a:pt x="824" y="234"/>
                    <a:pt x="824" y="234"/>
                  </a:cubicBezTo>
                  <a:cubicBezTo>
                    <a:pt x="823" y="234"/>
                    <a:pt x="823" y="234"/>
                    <a:pt x="823" y="234"/>
                  </a:cubicBezTo>
                  <a:cubicBezTo>
                    <a:pt x="829" y="231"/>
                    <a:pt x="829" y="231"/>
                    <a:pt x="829" y="231"/>
                  </a:cubicBezTo>
                  <a:cubicBezTo>
                    <a:pt x="831" y="227"/>
                    <a:pt x="831" y="227"/>
                    <a:pt x="831" y="227"/>
                  </a:cubicBezTo>
                  <a:cubicBezTo>
                    <a:pt x="837" y="224"/>
                    <a:pt x="837" y="224"/>
                    <a:pt x="837" y="224"/>
                  </a:cubicBezTo>
                  <a:cubicBezTo>
                    <a:pt x="838" y="227"/>
                    <a:pt x="846" y="216"/>
                    <a:pt x="837" y="229"/>
                  </a:cubicBezTo>
                  <a:cubicBezTo>
                    <a:pt x="838" y="229"/>
                    <a:pt x="838" y="229"/>
                    <a:pt x="838" y="229"/>
                  </a:cubicBezTo>
                  <a:cubicBezTo>
                    <a:pt x="837" y="231"/>
                    <a:pt x="837" y="231"/>
                    <a:pt x="837" y="231"/>
                  </a:cubicBezTo>
                  <a:cubicBezTo>
                    <a:pt x="834" y="232"/>
                    <a:pt x="834" y="232"/>
                    <a:pt x="834" y="232"/>
                  </a:cubicBezTo>
                  <a:cubicBezTo>
                    <a:pt x="829" y="231"/>
                    <a:pt x="829" y="231"/>
                    <a:pt x="829" y="231"/>
                  </a:cubicBezTo>
                  <a:cubicBezTo>
                    <a:pt x="827" y="233"/>
                    <a:pt x="827" y="233"/>
                    <a:pt x="827" y="233"/>
                  </a:cubicBezTo>
                  <a:cubicBezTo>
                    <a:pt x="830" y="235"/>
                    <a:pt x="830" y="235"/>
                    <a:pt x="830" y="235"/>
                  </a:cubicBezTo>
                  <a:cubicBezTo>
                    <a:pt x="833" y="235"/>
                    <a:pt x="833" y="235"/>
                    <a:pt x="833" y="235"/>
                  </a:cubicBezTo>
                  <a:cubicBezTo>
                    <a:pt x="823" y="238"/>
                    <a:pt x="823" y="238"/>
                    <a:pt x="823" y="238"/>
                  </a:cubicBezTo>
                  <a:cubicBezTo>
                    <a:pt x="823" y="240"/>
                    <a:pt x="823" y="240"/>
                    <a:pt x="823" y="240"/>
                  </a:cubicBezTo>
                  <a:cubicBezTo>
                    <a:pt x="822" y="241"/>
                    <a:pt x="830" y="241"/>
                    <a:pt x="821" y="240"/>
                  </a:cubicBezTo>
                  <a:cubicBezTo>
                    <a:pt x="814" y="242"/>
                    <a:pt x="814" y="242"/>
                    <a:pt x="814" y="242"/>
                  </a:cubicBezTo>
                  <a:cubicBezTo>
                    <a:pt x="818" y="243"/>
                    <a:pt x="818" y="243"/>
                    <a:pt x="818" y="243"/>
                  </a:cubicBezTo>
                  <a:cubicBezTo>
                    <a:pt x="818" y="244"/>
                    <a:pt x="818" y="245"/>
                    <a:pt x="816" y="244"/>
                  </a:cubicBezTo>
                  <a:cubicBezTo>
                    <a:pt x="817" y="244"/>
                    <a:pt x="820" y="241"/>
                    <a:pt x="817" y="247"/>
                  </a:cubicBezTo>
                  <a:cubicBezTo>
                    <a:pt x="818" y="246"/>
                    <a:pt x="822" y="242"/>
                    <a:pt x="813" y="246"/>
                  </a:cubicBezTo>
                  <a:cubicBezTo>
                    <a:pt x="812" y="246"/>
                    <a:pt x="812" y="246"/>
                    <a:pt x="812" y="246"/>
                  </a:cubicBezTo>
                  <a:cubicBezTo>
                    <a:pt x="815" y="248"/>
                    <a:pt x="815" y="248"/>
                    <a:pt x="815" y="248"/>
                  </a:cubicBezTo>
                  <a:cubicBezTo>
                    <a:pt x="810" y="248"/>
                    <a:pt x="810" y="248"/>
                    <a:pt x="810" y="248"/>
                  </a:cubicBezTo>
                  <a:cubicBezTo>
                    <a:pt x="803" y="254"/>
                    <a:pt x="803" y="254"/>
                    <a:pt x="803" y="254"/>
                  </a:cubicBezTo>
                  <a:cubicBezTo>
                    <a:pt x="803" y="255"/>
                    <a:pt x="803" y="255"/>
                    <a:pt x="803" y="255"/>
                  </a:cubicBezTo>
                  <a:cubicBezTo>
                    <a:pt x="802" y="255"/>
                    <a:pt x="802" y="255"/>
                    <a:pt x="802" y="255"/>
                  </a:cubicBezTo>
                  <a:cubicBezTo>
                    <a:pt x="800" y="256"/>
                    <a:pt x="795" y="255"/>
                    <a:pt x="798" y="259"/>
                  </a:cubicBezTo>
                  <a:cubicBezTo>
                    <a:pt x="795" y="261"/>
                    <a:pt x="795" y="261"/>
                    <a:pt x="795" y="261"/>
                  </a:cubicBezTo>
                  <a:cubicBezTo>
                    <a:pt x="795" y="263"/>
                    <a:pt x="795" y="263"/>
                    <a:pt x="795" y="263"/>
                  </a:cubicBezTo>
                  <a:cubicBezTo>
                    <a:pt x="792" y="263"/>
                    <a:pt x="792" y="263"/>
                    <a:pt x="792" y="263"/>
                  </a:cubicBezTo>
                  <a:cubicBezTo>
                    <a:pt x="792" y="264"/>
                    <a:pt x="792" y="264"/>
                    <a:pt x="792" y="264"/>
                  </a:cubicBezTo>
                  <a:cubicBezTo>
                    <a:pt x="785" y="269"/>
                    <a:pt x="785" y="269"/>
                    <a:pt x="785" y="269"/>
                  </a:cubicBezTo>
                  <a:cubicBezTo>
                    <a:pt x="784" y="272"/>
                    <a:pt x="784" y="272"/>
                    <a:pt x="784" y="272"/>
                  </a:cubicBezTo>
                  <a:cubicBezTo>
                    <a:pt x="776" y="276"/>
                    <a:pt x="776" y="276"/>
                    <a:pt x="776" y="276"/>
                  </a:cubicBezTo>
                  <a:cubicBezTo>
                    <a:pt x="775" y="277"/>
                    <a:pt x="775" y="277"/>
                    <a:pt x="775" y="277"/>
                  </a:cubicBezTo>
                  <a:cubicBezTo>
                    <a:pt x="777" y="278"/>
                    <a:pt x="777" y="278"/>
                    <a:pt x="777" y="278"/>
                  </a:cubicBezTo>
                  <a:cubicBezTo>
                    <a:pt x="775" y="278"/>
                    <a:pt x="775" y="278"/>
                    <a:pt x="775" y="278"/>
                  </a:cubicBezTo>
                  <a:cubicBezTo>
                    <a:pt x="758" y="290"/>
                    <a:pt x="758" y="290"/>
                    <a:pt x="758" y="290"/>
                  </a:cubicBezTo>
                  <a:cubicBezTo>
                    <a:pt x="754" y="294"/>
                    <a:pt x="754" y="294"/>
                    <a:pt x="754" y="294"/>
                  </a:cubicBezTo>
                  <a:cubicBezTo>
                    <a:pt x="747" y="298"/>
                    <a:pt x="747" y="298"/>
                    <a:pt x="747" y="298"/>
                  </a:cubicBezTo>
                  <a:cubicBezTo>
                    <a:pt x="745" y="300"/>
                    <a:pt x="745" y="300"/>
                    <a:pt x="745" y="300"/>
                  </a:cubicBezTo>
                  <a:cubicBezTo>
                    <a:pt x="746" y="301"/>
                    <a:pt x="746" y="301"/>
                    <a:pt x="746" y="301"/>
                  </a:cubicBezTo>
                  <a:cubicBezTo>
                    <a:pt x="747" y="300"/>
                    <a:pt x="747" y="300"/>
                    <a:pt x="747" y="300"/>
                  </a:cubicBezTo>
                  <a:cubicBezTo>
                    <a:pt x="748" y="301"/>
                    <a:pt x="748" y="301"/>
                    <a:pt x="748" y="301"/>
                  </a:cubicBezTo>
                  <a:cubicBezTo>
                    <a:pt x="763" y="293"/>
                    <a:pt x="763" y="293"/>
                    <a:pt x="763" y="293"/>
                  </a:cubicBezTo>
                  <a:cubicBezTo>
                    <a:pt x="766" y="293"/>
                    <a:pt x="766" y="293"/>
                    <a:pt x="766" y="293"/>
                  </a:cubicBezTo>
                  <a:cubicBezTo>
                    <a:pt x="784" y="281"/>
                    <a:pt x="784" y="281"/>
                    <a:pt x="784" y="281"/>
                  </a:cubicBezTo>
                  <a:cubicBezTo>
                    <a:pt x="784" y="278"/>
                    <a:pt x="787" y="284"/>
                    <a:pt x="787" y="280"/>
                  </a:cubicBezTo>
                  <a:cubicBezTo>
                    <a:pt x="802" y="271"/>
                    <a:pt x="802" y="271"/>
                    <a:pt x="802" y="271"/>
                  </a:cubicBezTo>
                  <a:cubicBezTo>
                    <a:pt x="793" y="280"/>
                    <a:pt x="793" y="280"/>
                    <a:pt x="793" y="280"/>
                  </a:cubicBezTo>
                  <a:cubicBezTo>
                    <a:pt x="790" y="283"/>
                    <a:pt x="790" y="283"/>
                    <a:pt x="790" y="283"/>
                  </a:cubicBezTo>
                  <a:cubicBezTo>
                    <a:pt x="799" y="282"/>
                    <a:pt x="799" y="282"/>
                    <a:pt x="799" y="282"/>
                  </a:cubicBezTo>
                  <a:cubicBezTo>
                    <a:pt x="800" y="281"/>
                    <a:pt x="801" y="287"/>
                    <a:pt x="802" y="279"/>
                  </a:cubicBezTo>
                  <a:cubicBezTo>
                    <a:pt x="805" y="281"/>
                    <a:pt x="805" y="281"/>
                    <a:pt x="805" y="281"/>
                  </a:cubicBezTo>
                  <a:cubicBezTo>
                    <a:pt x="797" y="286"/>
                    <a:pt x="797" y="286"/>
                    <a:pt x="797" y="286"/>
                  </a:cubicBezTo>
                  <a:cubicBezTo>
                    <a:pt x="797" y="287"/>
                    <a:pt x="797" y="287"/>
                    <a:pt x="797" y="287"/>
                  </a:cubicBezTo>
                  <a:cubicBezTo>
                    <a:pt x="793" y="290"/>
                    <a:pt x="793" y="290"/>
                    <a:pt x="793" y="290"/>
                  </a:cubicBezTo>
                  <a:cubicBezTo>
                    <a:pt x="793" y="291"/>
                    <a:pt x="793" y="291"/>
                    <a:pt x="793" y="291"/>
                  </a:cubicBezTo>
                  <a:cubicBezTo>
                    <a:pt x="792" y="290"/>
                    <a:pt x="792" y="290"/>
                    <a:pt x="792" y="290"/>
                  </a:cubicBezTo>
                  <a:cubicBezTo>
                    <a:pt x="790" y="290"/>
                    <a:pt x="790" y="290"/>
                    <a:pt x="790" y="290"/>
                  </a:cubicBezTo>
                  <a:cubicBezTo>
                    <a:pt x="789" y="292"/>
                    <a:pt x="789" y="292"/>
                    <a:pt x="789" y="292"/>
                  </a:cubicBezTo>
                  <a:cubicBezTo>
                    <a:pt x="790" y="292"/>
                    <a:pt x="790" y="292"/>
                    <a:pt x="790" y="292"/>
                  </a:cubicBezTo>
                  <a:cubicBezTo>
                    <a:pt x="790" y="294"/>
                    <a:pt x="790" y="294"/>
                    <a:pt x="790" y="294"/>
                  </a:cubicBezTo>
                  <a:cubicBezTo>
                    <a:pt x="785" y="296"/>
                    <a:pt x="798" y="298"/>
                    <a:pt x="785" y="295"/>
                  </a:cubicBezTo>
                  <a:cubicBezTo>
                    <a:pt x="783" y="299"/>
                    <a:pt x="783" y="299"/>
                    <a:pt x="783" y="299"/>
                  </a:cubicBezTo>
                  <a:cubicBezTo>
                    <a:pt x="784" y="301"/>
                    <a:pt x="784" y="301"/>
                    <a:pt x="784" y="301"/>
                  </a:cubicBezTo>
                  <a:cubicBezTo>
                    <a:pt x="785" y="301"/>
                    <a:pt x="788" y="302"/>
                    <a:pt x="787" y="298"/>
                  </a:cubicBezTo>
                  <a:cubicBezTo>
                    <a:pt x="788" y="299"/>
                    <a:pt x="790" y="298"/>
                    <a:pt x="791" y="298"/>
                  </a:cubicBezTo>
                  <a:cubicBezTo>
                    <a:pt x="790" y="297"/>
                    <a:pt x="790" y="297"/>
                    <a:pt x="790" y="297"/>
                  </a:cubicBezTo>
                  <a:cubicBezTo>
                    <a:pt x="789" y="298"/>
                    <a:pt x="789" y="298"/>
                    <a:pt x="789" y="298"/>
                  </a:cubicBezTo>
                  <a:cubicBezTo>
                    <a:pt x="790" y="295"/>
                    <a:pt x="780" y="302"/>
                    <a:pt x="793" y="296"/>
                  </a:cubicBezTo>
                  <a:cubicBezTo>
                    <a:pt x="791" y="301"/>
                    <a:pt x="791" y="301"/>
                    <a:pt x="791" y="301"/>
                  </a:cubicBezTo>
                  <a:cubicBezTo>
                    <a:pt x="798" y="302"/>
                    <a:pt x="798" y="302"/>
                    <a:pt x="798" y="302"/>
                  </a:cubicBezTo>
                  <a:cubicBezTo>
                    <a:pt x="794" y="301"/>
                    <a:pt x="800" y="308"/>
                    <a:pt x="798" y="299"/>
                  </a:cubicBezTo>
                  <a:cubicBezTo>
                    <a:pt x="795" y="299"/>
                    <a:pt x="795" y="299"/>
                    <a:pt x="795" y="299"/>
                  </a:cubicBezTo>
                  <a:cubicBezTo>
                    <a:pt x="796" y="297"/>
                    <a:pt x="800" y="296"/>
                    <a:pt x="801" y="300"/>
                  </a:cubicBezTo>
                  <a:cubicBezTo>
                    <a:pt x="809" y="298"/>
                    <a:pt x="809" y="298"/>
                    <a:pt x="809" y="298"/>
                  </a:cubicBezTo>
                  <a:cubicBezTo>
                    <a:pt x="810" y="294"/>
                    <a:pt x="810" y="294"/>
                    <a:pt x="810" y="294"/>
                  </a:cubicBezTo>
                  <a:cubicBezTo>
                    <a:pt x="810" y="296"/>
                    <a:pt x="810" y="296"/>
                    <a:pt x="810" y="296"/>
                  </a:cubicBezTo>
                  <a:cubicBezTo>
                    <a:pt x="819" y="297"/>
                    <a:pt x="819" y="297"/>
                    <a:pt x="819" y="297"/>
                  </a:cubicBezTo>
                  <a:cubicBezTo>
                    <a:pt x="820" y="295"/>
                    <a:pt x="820" y="295"/>
                    <a:pt x="820" y="295"/>
                  </a:cubicBezTo>
                  <a:cubicBezTo>
                    <a:pt x="824" y="295"/>
                    <a:pt x="824" y="295"/>
                    <a:pt x="824" y="295"/>
                  </a:cubicBezTo>
                  <a:cubicBezTo>
                    <a:pt x="824" y="292"/>
                    <a:pt x="824" y="292"/>
                    <a:pt x="824" y="292"/>
                  </a:cubicBezTo>
                  <a:cubicBezTo>
                    <a:pt x="827" y="289"/>
                    <a:pt x="825" y="295"/>
                    <a:pt x="827" y="295"/>
                  </a:cubicBezTo>
                  <a:cubicBezTo>
                    <a:pt x="829" y="294"/>
                    <a:pt x="829" y="294"/>
                    <a:pt x="829" y="294"/>
                  </a:cubicBezTo>
                  <a:cubicBezTo>
                    <a:pt x="831" y="295"/>
                    <a:pt x="831" y="295"/>
                    <a:pt x="831" y="295"/>
                  </a:cubicBezTo>
                  <a:cubicBezTo>
                    <a:pt x="833" y="292"/>
                    <a:pt x="833" y="292"/>
                    <a:pt x="833" y="292"/>
                  </a:cubicBezTo>
                  <a:cubicBezTo>
                    <a:pt x="844" y="291"/>
                    <a:pt x="844" y="291"/>
                    <a:pt x="844" y="291"/>
                  </a:cubicBezTo>
                  <a:cubicBezTo>
                    <a:pt x="844" y="290"/>
                    <a:pt x="844" y="290"/>
                    <a:pt x="844" y="290"/>
                  </a:cubicBezTo>
                  <a:cubicBezTo>
                    <a:pt x="847" y="291"/>
                    <a:pt x="847" y="291"/>
                    <a:pt x="847" y="291"/>
                  </a:cubicBezTo>
                  <a:cubicBezTo>
                    <a:pt x="851" y="289"/>
                    <a:pt x="851" y="289"/>
                    <a:pt x="851" y="289"/>
                  </a:cubicBezTo>
                  <a:cubicBezTo>
                    <a:pt x="860" y="288"/>
                    <a:pt x="860" y="288"/>
                    <a:pt x="860" y="288"/>
                  </a:cubicBezTo>
                  <a:cubicBezTo>
                    <a:pt x="862" y="286"/>
                    <a:pt x="862" y="286"/>
                    <a:pt x="862" y="286"/>
                  </a:cubicBezTo>
                  <a:cubicBezTo>
                    <a:pt x="861" y="286"/>
                    <a:pt x="859" y="289"/>
                    <a:pt x="865" y="287"/>
                  </a:cubicBezTo>
                  <a:cubicBezTo>
                    <a:pt x="866" y="286"/>
                    <a:pt x="866" y="286"/>
                    <a:pt x="866" y="286"/>
                  </a:cubicBezTo>
                  <a:cubicBezTo>
                    <a:pt x="867" y="287"/>
                    <a:pt x="867" y="287"/>
                    <a:pt x="867" y="287"/>
                  </a:cubicBezTo>
                  <a:cubicBezTo>
                    <a:pt x="863" y="289"/>
                    <a:pt x="863" y="289"/>
                    <a:pt x="863" y="289"/>
                  </a:cubicBezTo>
                  <a:cubicBezTo>
                    <a:pt x="863" y="291"/>
                    <a:pt x="863" y="291"/>
                    <a:pt x="863" y="291"/>
                  </a:cubicBezTo>
                  <a:cubicBezTo>
                    <a:pt x="868" y="291"/>
                    <a:pt x="868" y="291"/>
                    <a:pt x="868" y="291"/>
                  </a:cubicBezTo>
                  <a:cubicBezTo>
                    <a:pt x="871" y="287"/>
                    <a:pt x="871" y="287"/>
                    <a:pt x="871" y="287"/>
                  </a:cubicBezTo>
                  <a:cubicBezTo>
                    <a:pt x="869" y="286"/>
                    <a:pt x="869" y="286"/>
                    <a:pt x="869" y="286"/>
                  </a:cubicBezTo>
                  <a:cubicBezTo>
                    <a:pt x="880" y="283"/>
                    <a:pt x="880" y="283"/>
                    <a:pt x="880" y="283"/>
                  </a:cubicBezTo>
                  <a:cubicBezTo>
                    <a:pt x="880" y="283"/>
                    <a:pt x="880" y="283"/>
                    <a:pt x="880" y="283"/>
                  </a:cubicBezTo>
                  <a:cubicBezTo>
                    <a:pt x="882" y="281"/>
                    <a:pt x="882" y="281"/>
                    <a:pt x="882" y="281"/>
                  </a:cubicBezTo>
                  <a:cubicBezTo>
                    <a:pt x="884" y="282"/>
                    <a:pt x="884" y="282"/>
                    <a:pt x="884" y="282"/>
                  </a:cubicBezTo>
                  <a:cubicBezTo>
                    <a:pt x="886" y="284"/>
                    <a:pt x="888" y="281"/>
                    <a:pt x="890" y="282"/>
                  </a:cubicBezTo>
                  <a:cubicBezTo>
                    <a:pt x="890" y="283"/>
                    <a:pt x="892" y="281"/>
                    <a:pt x="890" y="283"/>
                  </a:cubicBezTo>
                  <a:cubicBezTo>
                    <a:pt x="890" y="283"/>
                    <a:pt x="891" y="283"/>
                    <a:pt x="891" y="283"/>
                  </a:cubicBezTo>
                  <a:cubicBezTo>
                    <a:pt x="892" y="280"/>
                    <a:pt x="892" y="280"/>
                    <a:pt x="892" y="280"/>
                  </a:cubicBezTo>
                  <a:cubicBezTo>
                    <a:pt x="899" y="279"/>
                    <a:pt x="899" y="279"/>
                    <a:pt x="899" y="279"/>
                  </a:cubicBezTo>
                  <a:cubicBezTo>
                    <a:pt x="899" y="275"/>
                    <a:pt x="899" y="275"/>
                    <a:pt x="899" y="275"/>
                  </a:cubicBezTo>
                  <a:cubicBezTo>
                    <a:pt x="904" y="278"/>
                    <a:pt x="904" y="278"/>
                    <a:pt x="904" y="278"/>
                  </a:cubicBezTo>
                  <a:cubicBezTo>
                    <a:pt x="909" y="277"/>
                    <a:pt x="909" y="277"/>
                    <a:pt x="909" y="277"/>
                  </a:cubicBezTo>
                  <a:cubicBezTo>
                    <a:pt x="908" y="275"/>
                    <a:pt x="908" y="275"/>
                    <a:pt x="908" y="275"/>
                  </a:cubicBezTo>
                  <a:cubicBezTo>
                    <a:pt x="911" y="271"/>
                    <a:pt x="911" y="271"/>
                    <a:pt x="911" y="271"/>
                  </a:cubicBezTo>
                  <a:cubicBezTo>
                    <a:pt x="913" y="271"/>
                    <a:pt x="913" y="271"/>
                    <a:pt x="913" y="271"/>
                  </a:cubicBezTo>
                  <a:cubicBezTo>
                    <a:pt x="916" y="271"/>
                    <a:pt x="916" y="271"/>
                    <a:pt x="916" y="271"/>
                  </a:cubicBezTo>
                  <a:cubicBezTo>
                    <a:pt x="920" y="268"/>
                    <a:pt x="920" y="268"/>
                    <a:pt x="920" y="268"/>
                  </a:cubicBezTo>
                  <a:cubicBezTo>
                    <a:pt x="921" y="271"/>
                    <a:pt x="921" y="271"/>
                    <a:pt x="921" y="271"/>
                  </a:cubicBezTo>
                  <a:cubicBezTo>
                    <a:pt x="925" y="271"/>
                    <a:pt x="925" y="271"/>
                    <a:pt x="925" y="271"/>
                  </a:cubicBezTo>
                  <a:cubicBezTo>
                    <a:pt x="926" y="272"/>
                    <a:pt x="919" y="273"/>
                    <a:pt x="926" y="268"/>
                  </a:cubicBezTo>
                  <a:cubicBezTo>
                    <a:pt x="923" y="267"/>
                    <a:pt x="923" y="267"/>
                    <a:pt x="923" y="267"/>
                  </a:cubicBezTo>
                  <a:cubicBezTo>
                    <a:pt x="923" y="267"/>
                    <a:pt x="920" y="268"/>
                    <a:pt x="924" y="266"/>
                  </a:cubicBezTo>
                  <a:cubicBezTo>
                    <a:pt x="920" y="266"/>
                    <a:pt x="920" y="266"/>
                    <a:pt x="920" y="266"/>
                  </a:cubicBezTo>
                  <a:cubicBezTo>
                    <a:pt x="920" y="262"/>
                    <a:pt x="920" y="262"/>
                    <a:pt x="920" y="262"/>
                  </a:cubicBezTo>
                  <a:cubicBezTo>
                    <a:pt x="922" y="260"/>
                    <a:pt x="922" y="260"/>
                    <a:pt x="922" y="260"/>
                  </a:cubicBezTo>
                  <a:cubicBezTo>
                    <a:pt x="928" y="261"/>
                    <a:pt x="928" y="261"/>
                    <a:pt x="928" y="261"/>
                  </a:cubicBezTo>
                  <a:cubicBezTo>
                    <a:pt x="934" y="257"/>
                    <a:pt x="934" y="257"/>
                    <a:pt x="934" y="257"/>
                  </a:cubicBezTo>
                  <a:cubicBezTo>
                    <a:pt x="935" y="258"/>
                    <a:pt x="937" y="256"/>
                    <a:pt x="939" y="255"/>
                  </a:cubicBezTo>
                  <a:cubicBezTo>
                    <a:pt x="940" y="256"/>
                    <a:pt x="940" y="256"/>
                    <a:pt x="940" y="256"/>
                  </a:cubicBezTo>
                  <a:cubicBezTo>
                    <a:pt x="944" y="252"/>
                    <a:pt x="944" y="252"/>
                    <a:pt x="944" y="252"/>
                  </a:cubicBezTo>
                  <a:cubicBezTo>
                    <a:pt x="945" y="250"/>
                    <a:pt x="945" y="250"/>
                    <a:pt x="945" y="250"/>
                  </a:cubicBezTo>
                  <a:cubicBezTo>
                    <a:pt x="947" y="248"/>
                    <a:pt x="947" y="248"/>
                    <a:pt x="947" y="248"/>
                  </a:cubicBezTo>
                  <a:cubicBezTo>
                    <a:pt x="955" y="246"/>
                    <a:pt x="955" y="246"/>
                    <a:pt x="955" y="246"/>
                  </a:cubicBezTo>
                  <a:cubicBezTo>
                    <a:pt x="954" y="245"/>
                    <a:pt x="957" y="242"/>
                    <a:pt x="952" y="243"/>
                  </a:cubicBezTo>
                  <a:cubicBezTo>
                    <a:pt x="957" y="241"/>
                    <a:pt x="957" y="241"/>
                    <a:pt x="957" y="241"/>
                  </a:cubicBezTo>
                  <a:cubicBezTo>
                    <a:pt x="956" y="240"/>
                    <a:pt x="956" y="240"/>
                    <a:pt x="956" y="240"/>
                  </a:cubicBezTo>
                  <a:cubicBezTo>
                    <a:pt x="959" y="239"/>
                    <a:pt x="959" y="239"/>
                    <a:pt x="959" y="239"/>
                  </a:cubicBezTo>
                  <a:cubicBezTo>
                    <a:pt x="968" y="230"/>
                    <a:pt x="968" y="230"/>
                    <a:pt x="968" y="230"/>
                  </a:cubicBezTo>
                  <a:cubicBezTo>
                    <a:pt x="968" y="229"/>
                    <a:pt x="965" y="231"/>
                    <a:pt x="968" y="227"/>
                  </a:cubicBezTo>
                  <a:cubicBezTo>
                    <a:pt x="973" y="229"/>
                    <a:pt x="973" y="229"/>
                    <a:pt x="973" y="229"/>
                  </a:cubicBezTo>
                  <a:cubicBezTo>
                    <a:pt x="977" y="223"/>
                    <a:pt x="977" y="223"/>
                    <a:pt x="977" y="223"/>
                  </a:cubicBezTo>
                  <a:cubicBezTo>
                    <a:pt x="973" y="222"/>
                    <a:pt x="973" y="222"/>
                    <a:pt x="973" y="222"/>
                  </a:cubicBezTo>
                  <a:cubicBezTo>
                    <a:pt x="973" y="222"/>
                    <a:pt x="977" y="222"/>
                    <a:pt x="972" y="220"/>
                  </a:cubicBezTo>
                  <a:cubicBezTo>
                    <a:pt x="981" y="212"/>
                    <a:pt x="981" y="212"/>
                    <a:pt x="981" y="212"/>
                  </a:cubicBezTo>
                  <a:cubicBezTo>
                    <a:pt x="981" y="215"/>
                    <a:pt x="981" y="215"/>
                    <a:pt x="981" y="215"/>
                  </a:cubicBezTo>
                  <a:cubicBezTo>
                    <a:pt x="988" y="214"/>
                    <a:pt x="988" y="214"/>
                    <a:pt x="988" y="214"/>
                  </a:cubicBezTo>
                  <a:cubicBezTo>
                    <a:pt x="989" y="215"/>
                    <a:pt x="982" y="217"/>
                    <a:pt x="991" y="215"/>
                  </a:cubicBezTo>
                  <a:cubicBezTo>
                    <a:pt x="989" y="210"/>
                    <a:pt x="989" y="210"/>
                    <a:pt x="989" y="210"/>
                  </a:cubicBezTo>
                  <a:cubicBezTo>
                    <a:pt x="987" y="211"/>
                    <a:pt x="987" y="211"/>
                    <a:pt x="987" y="211"/>
                  </a:cubicBezTo>
                  <a:cubicBezTo>
                    <a:pt x="986" y="211"/>
                    <a:pt x="986" y="211"/>
                    <a:pt x="986" y="211"/>
                  </a:cubicBezTo>
                  <a:cubicBezTo>
                    <a:pt x="989" y="207"/>
                    <a:pt x="989" y="207"/>
                    <a:pt x="989" y="207"/>
                  </a:cubicBezTo>
                  <a:cubicBezTo>
                    <a:pt x="992" y="208"/>
                    <a:pt x="992" y="208"/>
                    <a:pt x="992" y="208"/>
                  </a:cubicBezTo>
                  <a:cubicBezTo>
                    <a:pt x="997" y="210"/>
                    <a:pt x="997" y="210"/>
                    <a:pt x="997" y="210"/>
                  </a:cubicBezTo>
                  <a:cubicBezTo>
                    <a:pt x="998" y="209"/>
                    <a:pt x="998" y="209"/>
                    <a:pt x="998" y="209"/>
                  </a:cubicBezTo>
                  <a:cubicBezTo>
                    <a:pt x="994" y="206"/>
                    <a:pt x="994" y="206"/>
                    <a:pt x="994" y="206"/>
                  </a:cubicBezTo>
                  <a:cubicBezTo>
                    <a:pt x="1002" y="200"/>
                    <a:pt x="1002" y="200"/>
                    <a:pt x="1002" y="200"/>
                  </a:cubicBezTo>
                  <a:cubicBezTo>
                    <a:pt x="1001" y="198"/>
                    <a:pt x="1001" y="198"/>
                    <a:pt x="1001" y="198"/>
                  </a:cubicBezTo>
                  <a:cubicBezTo>
                    <a:pt x="998" y="198"/>
                    <a:pt x="998" y="198"/>
                    <a:pt x="998" y="198"/>
                  </a:cubicBezTo>
                  <a:cubicBezTo>
                    <a:pt x="997" y="198"/>
                    <a:pt x="997" y="198"/>
                    <a:pt x="997" y="198"/>
                  </a:cubicBezTo>
                  <a:cubicBezTo>
                    <a:pt x="1002" y="194"/>
                    <a:pt x="1002" y="194"/>
                    <a:pt x="1002" y="194"/>
                  </a:cubicBezTo>
                  <a:cubicBezTo>
                    <a:pt x="1004" y="196"/>
                    <a:pt x="997" y="195"/>
                    <a:pt x="1004" y="197"/>
                  </a:cubicBezTo>
                  <a:cubicBezTo>
                    <a:pt x="1010" y="194"/>
                    <a:pt x="1010" y="194"/>
                    <a:pt x="1010" y="194"/>
                  </a:cubicBezTo>
                  <a:cubicBezTo>
                    <a:pt x="1008" y="190"/>
                    <a:pt x="1008" y="190"/>
                    <a:pt x="1008" y="190"/>
                  </a:cubicBezTo>
                  <a:cubicBezTo>
                    <a:pt x="1011" y="187"/>
                    <a:pt x="1011" y="187"/>
                    <a:pt x="1011" y="187"/>
                  </a:cubicBezTo>
                  <a:cubicBezTo>
                    <a:pt x="1009" y="184"/>
                    <a:pt x="1009" y="184"/>
                    <a:pt x="1009" y="184"/>
                  </a:cubicBezTo>
                  <a:cubicBezTo>
                    <a:pt x="1009" y="182"/>
                    <a:pt x="1009" y="182"/>
                    <a:pt x="1009" y="182"/>
                  </a:cubicBezTo>
                  <a:cubicBezTo>
                    <a:pt x="1010" y="184"/>
                    <a:pt x="1010" y="184"/>
                    <a:pt x="1010" y="184"/>
                  </a:cubicBezTo>
                  <a:cubicBezTo>
                    <a:pt x="1013" y="178"/>
                    <a:pt x="1014" y="188"/>
                    <a:pt x="1022" y="181"/>
                  </a:cubicBezTo>
                  <a:cubicBezTo>
                    <a:pt x="1023" y="180"/>
                    <a:pt x="1023" y="180"/>
                    <a:pt x="1023" y="180"/>
                  </a:cubicBezTo>
                  <a:cubicBezTo>
                    <a:pt x="1020" y="177"/>
                    <a:pt x="1020" y="177"/>
                    <a:pt x="1020" y="177"/>
                  </a:cubicBezTo>
                  <a:cubicBezTo>
                    <a:pt x="1018" y="180"/>
                    <a:pt x="1018" y="180"/>
                    <a:pt x="1018" y="180"/>
                  </a:cubicBezTo>
                  <a:cubicBezTo>
                    <a:pt x="1018" y="177"/>
                    <a:pt x="1018" y="177"/>
                    <a:pt x="1018" y="177"/>
                  </a:cubicBezTo>
                  <a:cubicBezTo>
                    <a:pt x="1024" y="174"/>
                    <a:pt x="1024" y="174"/>
                    <a:pt x="1024" y="174"/>
                  </a:cubicBezTo>
                  <a:cubicBezTo>
                    <a:pt x="1025" y="175"/>
                    <a:pt x="1025" y="175"/>
                    <a:pt x="1025" y="175"/>
                  </a:cubicBezTo>
                  <a:cubicBezTo>
                    <a:pt x="1025" y="172"/>
                    <a:pt x="1025" y="172"/>
                    <a:pt x="1025" y="172"/>
                  </a:cubicBezTo>
                  <a:cubicBezTo>
                    <a:pt x="1031" y="173"/>
                    <a:pt x="1031" y="173"/>
                    <a:pt x="1031" y="173"/>
                  </a:cubicBezTo>
                  <a:cubicBezTo>
                    <a:pt x="1035" y="166"/>
                    <a:pt x="1032" y="178"/>
                    <a:pt x="1037" y="164"/>
                  </a:cubicBezTo>
                  <a:cubicBezTo>
                    <a:pt x="1037" y="163"/>
                    <a:pt x="1037" y="163"/>
                    <a:pt x="1037" y="163"/>
                  </a:cubicBezTo>
                  <a:cubicBezTo>
                    <a:pt x="1041" y="164"/>
                    <a:pt x="1041" y="164"/>
                    <a:pt x="1041" y="164"/>
                  </a:cubicBezTo>
                  <a:cubicBezTo>
                    <a:pt x="1041" y="165"/>
                    <a:pt x="1041" y="165"/>
                    <a:pt x="1041" y="165"/>
                  </a:cubicBezTo>
                  <a:cubicBezTo>
                    <a:pt x="1042" y="166"/>
                    <a:pt x="1042" y="166"/>
                    <a:pt x="1042" y="166"/>
                  </a:cubicBezTo>
                  <a:cubicBezTo>
                    <a:pt x="1043" y="166"/>
                    <a:pt x="1043" y="166"/>
                    <a:pt x="1043" y="166"/>
                  </a:cubicBezTo>
                  <a:cubicBezTo>
                    <a:pt x="1043" y="159"/>
                    <a:pt x="1043" y="159"/>
                    <a:pt x="1043" y="159"/>
                  </a:cubicBezTo>
                  <a:cubicBezTo>
                    <a:pt x="1039" y="159"/>
                    <a:pt x="1039" y="159"/>
                    <a:pt x="1039" y="159"/>
                  </a:cubicBezTo>
                  <a:cubicBezTo>
                    <a:pt x="1038" y="156"/>
                    <a:pt x="1038" y="156"/>
                    <a:pt x="1038" y="156"/>
                  </a:cubicBezTo>
                  <a:cubicBezTo>
                    <a:pt x="1042" y="154"/>
                    <a:pt x="1042" y="154"/>
                    <a:pt x="1042" y="154"/>
                  </a:cubicBezTo>
                  <a:cubicBezTo>
                    <a:pt x="1044" y="154"/>
                    <a:pt x="1041" y="157"/>
                    <a:pt x="1045" y="156"/>
                  </a:cubicBezTo>
                  <a:cubicBezTo>
                    <a:pt x="1047" y="155"/>
                    <a:pt x="1036" y="152"/>
                    <a:pt x="1050" y="155"/>
                  </a:cubicBezTo>
                  <a:cubicBezTo>
                    <a:pt x="1052" y="152"/>
                    <a:pt x="1052" y="152"/>
                    <a:pt x="1052" y="152"/>
                  </a:cubicBezTo>
                  <a:cubicBezTo>
                    <a:pt x="1048" y="152"/>
                    <a:pt x="1048" y="152"/>
                    <a:pt x="1048" y="152"/>
                  </a:cubicBezTo>
                  <a:cubicBezTo>
                    <a:pt x="1048" y="150"/>
                    <a:pt x="1048" y="150"/>
                    <a:pt x="1048" y="150"/>
                  </a:cubicBezTo>
                  <a:cubicBezTo>
                    <a:pt x="1052" y="148"/>
                    <a:pt x="1043" y="161"/>
                    <a:pt x="1052" y="146"/>
                  </a:cubicBezTo>
                  <a:cubicBezTo>
                    <a:pt x="1055" y="145"/>
                    <a:pt x="1055" y="145"/>
                    <a:pt x="1055" y="145"/>
                  </a:cubicBezTo>
                  <a:cubicBezTo>
                    <a:pt x="1059" y="148"/>
                    <a:pt x="1044" y="146"/>
                    <a:pt x="1061" y="141"/>
                  </a:cubicBezTo>
                  <a:cubicBezTo>
                    <a:pt x="1060" y="138"/>
                    <a:pt x="1054" y="145"/>
                    <a:pt x="1066" y="140"/>
                  </a:cubicBezTo>
                  <a:cubicBezTo>
                    <a:pt x="1064" y="137"/>
                    <a:pt x="1064" y="137"/>
                    <a:pt x="1064" y="137"/>
                  </a:cubicBezTo>
                  <a:cubicBezTo>
                    <a:pt x="1062" y="136"/>
                    <a:pt x="1062" y="136"/>
                    <a:pt x="1062" y="136"/>
                  </a:cubicBezTo>
                  <a:cubicBezTo>
                    <a:pt x="1063" y="132"/>
                    <a:pt x="1063" y="132"/>
                    <a:pt x="1063" y="132"/>
                  </a:cubicBezTo>
                  <a:cubicBezTo>
                    <a:pt x="1071" y="130"/>
                    <a:pt x="1071" y="130"/>
                    <a:pt x="1071" y="130"/>
                  </a:cubicBezTo>
                  <a:cubicBezTo>
                    <a:pt x="1073" y="128"/>
                    <a:pt x="1073" y="128"/>
                    <a:pt x="1073" y="128"/>
                  </a:cubicBezTo>
                  <a:cubicBezTo>
                    <a:pt x="1071" y="127"/>
                    <a:pt x="1071" y="127"/>
                    <a:pt x="1071" y="127"/>
                  </a:cubicBezTo>
                  <a:cubicBezTo>
                    <a:pt x="1074" y="126"/>
                    <a:pt x="1074" y="129"/>
                    <a:pt x="1075" y="123"/>
                  </a:cubicBezTo>
                  <a:cubicBezTo>
                    <a:pt x="1078" y="123"/>
                    <a:pt x="1078" y="123"/>
                    <a:pt x="1078" y="123"/>
                  </a:cubicBezTo>
                  <a:cubicBezTo>
                    <a:pt x="1083" y="124"/>
                    <a:pt x="1071" y="125"/>
                    <a:pt x="1082" y="123"/>
                  </a:cubicBezTo>
                  <a:cubicBezTo>
                    <a:pt x="1080" y="120"/>
                    <a:pt x="1080" y="120"/>
                    <a:pt x="1080" y="120"/>
                  </a:cubicBezTo>
                  <a:cubicBezTo>
                    <a:pt x="1081" y="120"/>
                    <a:pt x="1072" y="125"/>
                    <a:pt x="1084" y="120"/>
                  </a:cubicBezTo>
                  <a:cubicBezTo>
                    <a:pt x="1084" y="118"/>
                    <a:pt x="1084" y="118"/>
                    <a:pt x="1084" y="118"/>
                  </a:cubicBezTo>
                  <a:cubicBezTo>
                    <a:pt x="1089" y="117"/>
                    <a:pt x="1089" y="117"/>
                    <a:pt x="1089" y="117"/>
                  </a:cubicBezTo>
                  <a:cubicBezTo>
                    <a:pt x="1086" y="115"/>
                    <a:pt x="1086" y="115"/>
                    <a:pt x="1086" y="115"/>
                  </a:cubicBezTo>
                  <a:cubicBezTo>
                    <a:pt x="1087" y="111"/>
                    <a:pt x="1087" y="111"/>
                    <a:pt x="1087" y="111"/>
                  </a:cubicBezTo>
                  <a:cubicBezTo>
                    <a:pt x="1090" y="110"/>
                    <a:pt x="1094" y="114"/>
                    <a:pt x="1095" y="112"/>
                  </a:cubicBezTo>
                  <a:cubicBezTo>
                    <a:pt x="1097" y="108"/>
                    <a:pt x="1097" y="108"/>
                    <a:pt x="1097" y="108"/>
                  </a:cubicBezTo>
                  <a:cubicBezTo>
                    <a:pt x="1096" y="107"/>
                    <a:pt x="1096" y="107"/>
                    <a:pt x="1096" y="107"/>
                  </a:cubicBezTo>
                  <a:cubicBezTo>
                    <a:pt x="1102" y="103"/>
                    <a:pt x="1102" y="103"/>
                    <a:pt x="1102" y="103"/>
                  </a:cubicBezTo>
                  <a:cubicBezTo>
                    <a:pt x="1101" y="101"/>
                    <a:pt x="1101" y="101"/>
                    <a:pt x="1101" y="101"/>
                  </a:cubicBezTo>
                  <a:cubicBezTo>
                    <a:pt x="1101" y="98"/>
                    <a:pt x="1101" y="98"/>
                    <a:pt x="1101" y="98"/>
                  </a:cubicBezTo>
                  <a:cubicBezTo>
                    <a:pt x="1106" y="97"/>
                    <a:pt x="1106" y="97"/>
                    <a:pt x="1106" y="97"/>
                  </a:cubicBezTo>
                  <a:cubicBezTo>
                    <a:pt x="1106" y="98"/>
                    <a:pt x="1105" y="95"/>
                    <a:pt x="1106" y="98"/>
                  </a:cubicBezTo>
                  <a:cubicBezTo>
                    <a:pt x="1107" y="99"/>
                    <a:pt x="1107" y="99"/>
                    <a:pt x="1107" y="99"/>
                  </a:cubicBezTo>
                  <a:cubicBezTo>
                    <a:pt x="1109" y="97"/>
                    <a:pt x="1109" y="97"/>
                    <a:pt x="1109" y="97"/>
                  </a:cubicBezTo>
                  <a:cubicBezTo>
                    <a:pt x="1112" y="92"/>
                    <a:pt x="1112" y="92"/>
                    <a:pt x="1112" y="92"/>
                  </a:cubicBezTo>
                  <a:cubicBezTo>
                    <a:pt x="1113" y="92"/>
                    <a:pt x="1114" y="94"/>
                    <a:pt x="1115" y="92"/>
                  </a:cubicBezTo>
                  <a:cubicBezTo>
                    <a:pt x="1113" y="90"/>
                    <a:pt x="1113" y="90"/>
                    <a:pt x="1113" y="90"/>
                  </a:cubicBezTo>
                  <a:cubicBezTo>
                    <a:pt x="1110" y="91"/>
                    <a:pt x="1110" y="91"/>
                    <a:pt x="1110" y="91"/>
                  </a:cubicBezTo>
                  <a:cubicBezTo>
                    <a:pt x="1109" y="88"/>
                    <a:pt x="1109" y="88"/>
                    <a:pt x="1109" y="88"/>
                  </a:cubicBezTo>
                  <a:cubicBezTo>
                    <a:pt x="1107" y="88"/>
                    <a:pt x="1107" y="88"/>
                    <a:pt x="1107" y="88"/>
                  </a:cubicBezTo>
                  <a:cubicBezTo>
                    <a:pt x="1116" y="85"/>
                    <a:pt x="1116" y="85"/>
                    <a:pt x="1116" y="85"/>
                  </a:cubicBezTo>
                  <a:cubicBezTo>
                    <a:pt x="1119" y="86"/>
                    <a:pt x="1119" y="86"/>
                    <a:pt x="1119" y="86"/>
                  </a:cubicBezTo>
                  <a:cubicBezTo>
                    <a:pt x="1121" y="84"/>
                    <a:pt x="1121" y="84"/>
                    <a:pt x="1121" y="84"/>
                  </a:cubicBezTo>
                  <a:cubicBezTo>
                    <a:pt x="1119" y="83"/>
                    <a:pt x="1119" y="83"/>
                    <a:pt x="1119" y="83"/>
                  </a:cubicBezTo>
                  <a:cubicBezTo>
                    <a:pt x="1116" y="80"/>
                    <a:pt x="1116" y="91"/>
                    <a:pt x="1119" y="80"/>
                  </a:cubicBezTo>
                  <a:cubicBezTo>
                    <a:pt x="1123" y="80"/>
                    <a:pt x="1123" y="80"/>
                    <a:pt x="1123" y="80"/>
                  </a:cubicBezTo>
                  <a:cubicBezTo>
                    <a:pt x="1131" y="73"/>
                    <a:pt x="1131" y="73"/>
                    <a:pt x="1131" y="73"/>
                  </a:cubicBezTo>
                  <a:cubicBezTo>
                    <a:pt x="1133" y="73"/>
                    <a:pt x="1119" y="78"/>
                    <a:pt x="1135" y="71"/>
                  </a:cubicBezTo>
                  <a:cubicBezTo>
                    <a:pt x="1135" y="70"/>
                    <a:pt x="1134" y="74"/>
                    <a:pt x="1134" y="69"/>
                  </a:cubicBezTo>
                  <a:cubicBezTo>
                    <a:pt x="1137" y="68"/>
                    <a:pt x="1137" y="68"/>
                    <a:pt x="1137" y="68"/>
                  </a:cubicBezTo>
                  <a:cubicBezTo>
                    <a:pt x="1142" y="70"/>
                    <a:pt x="1142" y="70"/>
                    <a:pt x="1142" y="70"/>
                  </a:cubicBezTo>
                  <a:cubicBezTo>
                    <a:pt x="1143" y="69"/>
                    <a:pt x="1143" y="69"/>
                    <a:pt x="1143" y="69"/>
                  </a:cubicBezTo>
                  <a:cubicBezTo>
                    <a:pt x="1141" y="63"/>
                    <a:pt x="1141" y="63"/>
                    <a:pt x="1141" y="63"/>
                  </a:cubicBezTo>
                  <a:cubicBezTo>
                    <a:pt x="1152" y="56"/>
                    <a:pt x="1152" y="56"/>
                    <a:pt x="1152" y="56"/>
                  </a:cubicBezTo>
                  <a:cubicBezTo>
                    <a:pt x="1153" y="53"/>
                    <a:pt x="1153" y="53"/>
                    <a:pt x="1153" y="53"/>
                  </a:cubicBezTo>
                  <a:cubicBezTo>
                    <a:pt x="1157" y="53"/>
                    <a:pt x="1157" y="53"/>
                    <a:pt x="1157" y="53"/>
                  </a:cubicBezTo>
                  <a:cubicBezTo>
                    <a:pt x="1156" y="50"/>
                    <a:pt x="1156" y="50"/>
                    <a:pt x="1156" y="50"/>
                  </a:cubicBezTo>
                  <a:cubicBezTo>
                    <a:pt x="1158" y="52"/>
                    <a:pt x="1158" y="52"/>
                    <a:pt x="1158" y="52"/>
                  </a:cubicBezTo>
                  <a:cubicBezTo>
                    <a:pt x="1165" y="50"/>
                    <a:pt x="1165" y="50"/>
                    <a:pt x="1165" y="50"/>
                  </a:cubicBezTo>
                  <a:cubicBezTo>
                    <a:pt x="1163" y="47"/>
                    <a:pt x="1163" y="47"/>
                    <a:pt x="1163" y="47"/>
                  </a:cubicBezTo>
                  <a:cubicBezTo>
                    <a:pt x="1164" y="47"/>
                    <a:pt x="1164" y="46"/>
                    <a:pt x="1165" y="47"/>
                  </a:cubicBezTo>
                  <a:cubicBezTo>
                    <a:pt x="1161" y="44"/>
                    <a:pt x="1161" y="44"/>
                    <a:pt x="1161" y="44"/>
                  </a:cubicBezTo>
                  <a:cubicBezTo>
                    <a:pt x="1161" y="43"/>
                    <a:pt x="1161" y="43"/>
                    <a:pt x="1161" y="43"/>
                  </a:cubicBezTo>
                  <a:cubicBezTo>
                    <a:pt x="1168" y="43"/>
                    <a:pt x="1168" y="43"/>
                    <a:pt x="1168" y="43"/>
                  </a:cubicBezTo>
                  <a:cubicBezTo>
                    <a:pt x="1175" y="40"/>
                    <a:pt x="1175" y="40"/>
                    <a:pt x="1175" y="40"/>
                  </a:cubicBezTo>
                  <a:cubicBezTo>
                    <a:pt x="1175" y="38"/>
                    <a:pt x="1175" y="38"/>
                    <a:pt x="1175" y="38"/>
                  </a:cubicBezTo>
                  <a:cubicBezTo>
                    <a:pt x="1182" y="33"/>
                    <a:pt x="1182" y="33"/>
                    <a:pt x="1182" y="33"/>
                  </a:cubicBezTo>
                  <a:cubicBezTo>
                    <a:pt x="1181" y="31"/>
                    <a:pt x="1187" y="36"/>
                    <a:pt x="1186" y="29"/>
                  </a:cubicBezTo>
                  <a:cubicBezTo>
                    <a:pt x="1188" y="30"/>
                    <a:pt x="1188" y="30"/>
                    <a:pt x="1188" y="30"/>
                  </a:cubicBezTo>
                  <a:cubicBezTo>
                    <a:pt x="1192" y="25"/>
                    <a:pt x="1192" y="25"/>
                    <a:pt x="1192" y="25"/>
                  </a:cubicBezTo>
                  <a:cubicBezTo>
                    <a:pt x="1193" y="25"/>
                    <a:pt x="1193" y="25"/>
                    <a:pt x="1193" y="25"/>
                  </a:cubicBezTo>
                  <a:cubicBezTo>
                    <a:pt x="1193" y="22"/>
                    <a:pt x="1193" y="22"/>
                    <a:pt x="1193" y="22"/>
                  </a:cubicBezTo>
                  <a:cubicBezTo>
                    <a:pt x="1195" y="23"/>
                    <a:pt x="1197" y="20"/>
                    <a:pt x="1198" y="19"/>
                  </a:cubicBezTo>
                  <a:cubicBezTo>
                    <a:pt x="1199" y="17"/>
                    <a:pt x="1204" y="18"/>
                    <a:pt x="1200" y="15"/>
                  </a:cubicBezTo>
                  <a:cubicBezTo>
                    <a:pt x="1203" y="16"/>
                    <a:pt x="1204" y="10"/>
                    <a:pt x="1207" y="15"/>
                  </a:cubicBezTo>
                  <a:cubicBezTo>
                    <a:pt x="1210" y="14"/>
                    <a:pt x="1210" y="14"/>
                    <a:pt x="1210" y="14"/>
                  </a:cubicBezTo>
                  <a:cubicBezTo>
                    <a:pt x="1209" y="9"/>
                    <a:pt x="1209" y="9"/>
                    <a:pt x="1209" y="9"/>
                  </a:cubicBezTo>
                  <a:cubicBezTo>
                    <a:pt x="1210" y="9"/>
                    <a:pt x="1212" y="9"/>
                    <a:pt x="1211" y="6"/>
                  </a:cubicBezTo>
                  <a:cubicBezTo>
                    <a:pt x="1214" y="9"/>
                    <a:pt x="1214" y="9"/>
                    <a:pt x="1214" y="9"/>
                  </a:cubicBezTo>
                  <a:cubicBezTo>
                    <a:pt x="1215" y="7"/>
                    <a:pt x="1215" y="7"/>
                    <a:pt x="1215" y="7"/>
                  </a:cubicBezTo>
                  <a:cubicBezTo>
                    <a:pt x="1219" y="8"/>
                    <a:pt x="1219" y="8"/>
                    <a:pt x="1219" y="8"/>
                  </a:cubicBezTo>
                  <a:cubicBezTo>
                    <a:pt x="1218" y="11"/>
                    <a:pt x="1218" y="11"/>
                    <a:pt x="1218" y="11"/>
                  </a:cubicBezTo>
                  <a:cubicBezTo>
                    <a:pt x="1224" y="7"/>
                    <a:pt x="1224" y="7"/>
                    <a:pt x="1224" y="7"/>
                  </a:cubicBezTo>
                  <a:cubicBezTo>
                    <a:pt x="1224" y="6"/>
                    <a:pt x="1227" y="6"/>
                    <a:pt x="1227" y="8"/>
                  </a:cubicBezTo>
                  <a:cubicBezTo>
                    <a:pt x="1228" y="7"/>
                    <a:pt x="1230" y="6"/>
                    <a:pt x="1232" y="7"/>
                  </a:cubicBezTo>
                  <a:cubicBezTo>
                    <a:pt x="1229" y="10"/>
                    <a:pt x="1238" y="7"/>
                    <a:pt x="1231" y="11"/>
                  </a:cubicBezTo>
                  <a:cubicBezTo>
                    <a:pt x="1230" y="10"/>
                    <a:pt x="1230" y="10"/>
                    <a:pt x="1230" y="10"/>
                  </a:cubicBezTo>
                  <a:cubicBezTo>
                    <a:pt x="1223" y="11"/>
                    <a:pt x="1223" y="11"/>
                    <a:pt x="1223" y="11"/>
                  </a:cubicBezTo>
                  <a:cubicBezTo>
                    <a:pt x="1222" y="12"/>
                    <a:pt x="1232" y="4"/>
                    <a:pt x="1223" y="17"/>
                  </a:cubicBezTo>
                  <a:cubicBezTo>
                    <a:pt x="1224" y="18"/>
                    <a:pt x="1224" y="18"/>
                    <a:pt x="1224" y="18"/>
                  </a:cubicBezTo>
                  <a:cubicBezTo>
                    <a:pt x="1225" y="18"/>
                    <a:pt x="1225" y="18"/>
                    <a:pt x="1225" y="18"/>
                  </a:cubicBezTo>
                  <a:cubicBezTo>
                    <a:pt x="1226" y="17"/>
                    <a:pt x="1226" y="17"/>
                    <a:pt x="1226" y="17"/>
                  </a:cubicBezTo>
                  <a:cubicBezTo>
                    <a:pt x="1224" y="17"/>
                    <a:pt x="1226" y="17"/>
                    <a:pt x="1225" y="14"/>
                  </a:cubicBezTo>
                  <a:cubicBezTo>
                    <a:pt x="1226" y="14"/>
                    <a:pt x="1227" y="14"/>
                    <a:pt x="1228" y="14"/>
                  </a:cubicBezTo>
                  <a:cubicBezTo>
                    <a:pt x="1227" y="17"/>
                    <a:pt x="1227" y="17"/>
                    <a:pt x="1227" y="17"/>
                  </a:cubicBezTo>
                  <a:cubicBezTo>
                    <a:pt x="1225" y="18"/>
                    <a:pt x="1225" y="18"/>
                    <a:pt x="1225" y="18"/>
                  </a:cubicBezTo>
                  <a:cubicBezTo>
                    <a:pt x="1229" y="21"/>
                    <a:pt x="1229" y="21"/>
                    <a:pt x="1229" y="21"/>
                  </a:cubicBezTo>
                  <a:cubicBezTo>
                    <a:pt x="1232" y="18"/>
                    <a:pt x="1232" y="18"/>
                    <a:pt x="1232" y="18"/>
                  </a:cubicBezTo>
                  <a:cubicBezTo>
                    <a:pt x="1232" y="19"/>
                    <a:pt x="1232" y="19"/>
                    <a:pt x="1232" y="19"/>
                  </a:cubicBezTo>
                  <a:cubicBezTo>
                    <a:pt x="1237" y="16"/>
                    <a:pt x="1214" y="26"/>
                    <a:pt x="1241" y="14"/>
                  </a:cubicBezTo>
                  <a:cubicBezTo>
                    <a:pt x="1242" y="15"/>
                    <a:pt x="1242" y="15"/>
                    <a:pt x="1242" y="15"/>
                  </a:cubicBezTo>
                  <a:cubicBezTo>
                    <a:pt x="1238" y="17"/>
                    <a:pt x="1238" y="17"/>
                    <a:pt x="1238" y="17"/>
                  </a:cubicBezTo>
                  <a:cubicBezTo>
                    <a:pt x="1234" y="21"/>
                    <a:pt x="1234" y="21"/>
                    <a:pt x="1234" y="21"/>
                  </a:cubicBezTo>
                  <a:cubicBezTo>
                    <a:pt x="1232" y="21"/>
                    <a:pt x="1232" y="21"/>
                    <a:pt x="1232" y="21"/>
                  </a:cubicBezTo>
                  <a:cubicBezTo>
                    <a:pt x="1232" y="22"/>
                    <a:pt x="1227" y="21"/>
                    <a:pt x="1232" y="23"/>
                  </a:cubicBezTo>
                  <a:cubicBezTo>
                    <a:pt x="1231" y="25"/>
                    <a:pt x="1231" y="25"/>
                    <a:pt x="1231" y="25"/>
                  </a:cubicBezTo>
                  <a:cubicBezTo>
                    <a:pt x="1224" y="26"/>
                    <a:pt x="1224" y="26"/>
                    <a:pt x="1224" y="26"/>
                  </a:cubicBezTo>
                  <a:cubicBezTo>
                    <a:pt x="1217" y="31"/>
                    <a:pt x="1217" y="31"/>
                    <a:pt x="1217" y="31"/>
                  </a:cubicBezTo>
                  <a:cubicBezTo>
                    <a:pt x="1215" y="29"/>
                    <a:pt x="1214" y="37"/>
                    <a:pt x="1212" y="30"/>
                  </a:cubicBezTo>
                  <a:cubicBezTo>
                    <a:pt x="1210" y="32"/>
                    <a:pt x="1210" y="32"/>
                    <a:pt x="1210" y="32"/>
                  </a:cubicBezTo>
                  <a:cubicBezTo>
                    <a:pt x="1210" y="33"/>
                    <a:pt x="1210" y="33"/>
                    <a:pt x="1210" y="33"/>
                  </a:cubicBezTo>
                  <a:cubicBezTo>
                    <a:pt x="1210" y="34"/>
                    <a:pt x="1210" y="34"/>
                    <a:pt x="1210" y="34"/>
                  </a:cubicBezTo>
                  <a:cubicBezTo>
                    <a:pt x="1212" y="32"/>
                    <a:pt x="1212" y="32"/>
                    <a:pt x="1212" y="32"/>
                  </a:cubicBezTo>
                  <a:cubicBezTo>
                    <a:pt x="1207" y="39"/>
                    <a:pt x="1207" y="39"/>
                    <a:pt x="1207" y="39"/>
                  </a:cubicBezTo>
                  <a:cubicBezTo>
                    <a:pt x="1206" y="39"/>
                    <a:pt x="1206" y="39"/>
                    <a:pt x="1206" y="39"/>
                  </a:cubicBezTo>
                  <a:cubicBezTo>
                    <a:pt x="1204" y="38"/>
                    <a:pt x="1204" y="38"/>
                    <a:pt x="1204" y="38"/>
                  </a:cubicBezTo>
                  <a:cubicBezTo>
                    <a:pt x="1202" y="43"/>
                    <a:pt x="1202" y="43"/>
                    <a:pt x="1202" y="43"/>
                  </a:cubicBezTo>
                  <a:cubicBezTo>
                    <a:pt x="1197" y="47"/>
                    <a:pt x="1197" y="47"/>
                    <a:pt x="1197" y="47"/>
                  </a:cubicBezTo>
                  <a:cubicBezTo>
                    <a:pt x="1193" y="53"/>
                    <a:pt x="1193" y="53"/>
                    <a:pt x="1193" y="53"/>
                  </a:cubicBezTo>
                  <a:cubicBezTo>
                    <a:pt x="1191" y="48"/>
                    <a:pt x="1191" y="48"/>
                    <a:pt x="1191" y="48"/>
                  </a:cubicBezTo>
                  <a:cubicBezTo>
                    <a:pt x="1188" y="49"/>
                    <a:pt x="1188" y="49"/>
                    <a:pt x="1188" y="49"/>
                  </a:cubicBezTo>
                  <a:cubicBezTo>
                    <a:pt x="1187" y="52"/>
                    <a:pt x="1187" y="52"/>
                    <a:pt x="1187" y="52"/>
                  </a:cubicBezTo>
                  <a:cubicBezTo>
                    <a:pt x="1189" y="55"/>
                    <a:pt x="1189" y="55"/>
                    <a:pt x="1189" y="55"/>
                  </a:cubicBezTo>
                  <a:cubicBezTo>
                    <a:pt x="1186" y="59"/>
                    <a:pt x="1186" y="59"/>
                    <a:pt x="1186" y="59"/>
                  </a:cubicBezTo>
                  <a:cubicBezTo>
                    <a:pt x="1184" y="60"/>
                    <a:pt x="1184" y="60"/>
                    <a:pt x="1184" y="60"/>
                  </a:cubicBezTo>
                  <a:cubicBezTo>
                    <a:pt x="1181" y="64"/>
                    <a:pt x="1181" y="64"/>
                    <a:pt x="1181" y="64"/>
                  </a:cubicBezTo>
                  <a:cubicBezTo>
                    <a:pt x="1179" y="66"/>
                    <a:pt x="1179" y="60"/>
                    <a:pt x="1177" y="66"/>
                  </a:cubicBezTo>
                  <a:cubicBezTo>
                    <a:pt x="1174" y="65"/>
                    <a:pt x="1184" y="62"/>
                    <a:pt x="1173" y="67"/>
                  </a:cubicBezTo>
                  <a:cubicBezTo>
                    <a:pt x="1174" y="68"/>
                    <a:pt x="1174" y="68"/>
                    <a:pt x="1174" y="68"/>
                  </a:cubicBezTo>
                  <a:cubicBezTo>
                    <a:pt x="1172" y="71"/>
                    <a:pt x="1172" y="71"/>
                    <a:pt x="1172" y="71"/>
                  </a:cubicBezTo>
                  <a:cubicBezTo>
                    <a:pt x="1168" y="72"/>
                    <a:pt x="1168" y="72"/>
                    <a:pt x="1168" y="72"/>
                  </a:cubicBezTo>
                  <a:cubicBezTo>
                    <a:pt x="1167" y="76"/>
                    <a:pt x="1167" y="76"/>
                    <a:pt x="1167" y="76"/>
                  </a:cubicBezTo>
                  <a:cubicBezTo>
                    <a:pt x="1159" y="85"/>
                    <a:pt x="1159" y="85"/>
                    <a:pt x="1159" y="85"/>
                  </a:cubicBezTo>
                  <a:cubicBezTo>
                    <a:pt x="1157" y="87"/>
                    <a:pt x="1157" y="87"/>
                    <a:pt x="1157" y="87"/>
                  </a:cubicBezTo>
                  <a:cubicBezTo>
                    <a:pt x="1157" y="88"/>
                    <a:pt x="1157" y="88"/>
                    <a:pt x="1157" y="88"/>
                  </a:cubicBezTo>
                  <a:cubicBezTo>
                    <a:pt x="1155" y="90"/>
                    <a:pt x="1155" y="90"/>
                    <a:pt x="1155" y="90"/>
                  </a:cubicBezTo>
                  <a:cubicBezTo>
                    <a:pt x="1153" y="91"/>
                    <a:pt x="1151" y="90"/>
                    <a:pt x="1150" y="93"/>
                  </a:cubicBezTo>
                  <a:cubicBezTo>
                    <a:pt x="1146" y="92"/>
                    <a:pt x="1146" y="92"/>
                    <a:pt x="1146" y="92"/>
                  </a:cubicBezTo>
                  <a:cubicBezTo>
                    <a:pt x="1144" y="97"/>
                    <a:pt x="1144" y="97"/>
                    <a:pt x="1144" y="97"/>
                  </a:cubicBezTo>
                  <a:cubicBezTo>
                    <a:pt x="1144" y="97"/>
                    <a:pt x="1144" y="97"/>
                    <a:pt x="1144" y="97"/>
                  </a:cubicBezTo>
                  <a:cubicBezTo>
                    <a:pt x="1147" y="97"/>
                    <a:pt x="1147" y="97"/>
                    <a:pt x="1147" y="97"/>
                  </a:cubicBezTo>
                  <a:cubicBezTo>
                    <a:pt x="1145" y="99"/>
                    <a:pt x="1145" y="99"/>
                    <a:pt x="1145" y="99"/>
                  </a:cubicBezTo>
                  <a:cubicBezTo>
                    <a:pt x="1142" y="100"/>
                    <a:pt x="1142" y="100"/>
                    <a:pt x="1142" y="100"/>
                  </a:cubicBezTo>
                  <a:cubicBezTo>
                    <a:pt x="1139" y="105"/>
                    <a:pt x="1139" y="105"/>
                    <a:pt x="1139" y="105"/>
                  </a:cubicBezTo>
                  <a:cubicBezTo>
                    <a:pt x="1138" y="105"/>
                    <a:pt x="1138" y="105"/>
                    <a:pt x="1138" y="105"/>
                  </a:cubicBezTo>
                  <a:cubicBezTo>
                    <a:pt x="1137" y="108"/>
                    <a:pt x="1137" y="108"/>
                    <a:pt x="1137" y="108"/>
                  </a:cubicBezTo>
                  <a:cubicBezTo>
                    <a:pt x="1136" y="111"/>
                    <a:pt x="1134" y="105"/>
                    <a:pt x="1133" y="109"/>
                  </a:cubicBezTo>
                  <a:cubicBezTo>
                    <a:pt x="1130" y="115"/>
                    <a:pt x="1130" y="115"/>
                    <a:pt x="1130" y="115"/>
                  </a:cubicBezTo>
                  <a:cubicBezTo>
                    <a:pt x="1127" y="114"/>
                    <a:pt x="1123" y="117"/>
                    <a:pt x="1125" y="119"/>
                  </a:cubicBezTo>
                  <a:cubicBezTo>
                    <a:pt x="1124" y="119"/>
                    <a:pt x="1130" y="118"/>
                    <a:pt x="1123" y="118"/>
                  </a:cubicBezTo>
                  <a:cubicBezTo>
                    <a:pt x="1121" y="120"/>
                    <a:pt x="1121" y="120"/>
                    <a:pt x="1121" y="120"/>
                  </a:cubicBezTo>
                  <a:cubicBezTo>
                    <a:pt x="1123" y="121"/>
                    <a:pt x="1123" y="121"/>
                    <a:pt x="1123" y="121"/>
                  </a:cubicBezTo>
                  <a:cubicBezTo>
                    <a:pt x="1118" y="122"/>
                    <a:pt x="1118" y="122"/>
                    <a:pt x="1118" y="122"/>
                  </a:cubicBezTo>
                  <a:cubicBezTo>
                    <a:pt x="1117" y="121"/>
                    <a:pt x="1117" y="121"/>
                    <a:pt x="1117" y="121"/>
                  </a:cubicBezTo>
                  <a:cubicBezTo>
                    <a:pt x="1115" y="123"/>
                    <a:pt x="1115" y="123"/>
                    <a:pt x="1115" y="123"/>
                  </a:cubicBezTo>
                  <a:cubicBezTo>
                    <a:pt x="1119" y="124"/>
                    <a:pt x="1119" y="124"/>
                    <a:pt x="1119" y="124"/>
                  </a:cubicBezTo>
                  <a:cubicBezTo>
                    <a:pt x="1117" y="127"/>
                    <a:pt x="1117" y="127"/>
                    <a:pt x="1117" y="127"/>
                  </a:cubicBezTo>
                  <a:cubicBezTo>
                    <a:pt x="1113" y="132"/>
                    <a:pt x="1113" y="132"/>
                    <a:pt x="1113" y="132"/>
                  </a:cubicBezTo>
                  <a:cubicBezTo>
                    <a:pt x="1111" y="132"/>
                    <a:pt x="1108" y="135"/>
                    <a:pt x="1106" y="135"/>
                  </a:cubicBezTo>
                  <a:cubicBezTo>
                    <a:pt x="1103" y="141"/>
                    <a:pt x="1103" y="141"/>
                    <a:pt x="1103" y="141"/>
                  </a:cubicBezTo>
                  <a:cubicBezTo>
                    <a:pt x="1095" y="148"/>
                    <a:pt x="1095" y="148"/>
                    <a:pt x="1095" y="148"/>
                  </a:cubicBezTo>
                  <a:cubicBezTo>
                    <a:pt x="1089" y="147"/>
                    <a:pt x="1089" y="147"/>
                    <a:pt x="1089" y="147"/>
                  </a:cubicBezTo>
                  <a:cubicBezTo>
                    <a:pt x="1087" y="149"/>
                    <a:pt x="1087" y="149"/>
                    <a:pt x="1087" y="149"/>
                  </a:cubicBezTo>
                  <a:cubicBezTo>
                    <a:pt x="1087" y="152"/>
                    <a:pt x="1087" y="152"/>
                    <a:pt x="1087" y="152"/>
                  </a:cubicBezTo>
                  <a:cubicBezTo>
                    <a:pt x="1079" y="156"/>
                    <a:pt x="1079" y="156"/>
                    <a:pt x="1079" y="156"/>
                  </a:cubicBezTo>
                  <a:cubicBezTo>
                    <a:pt x="1079" y="159"/>
                    <a:pt x="1079" y="159"/>
                    <a:pt x="1079" y="159"/>
                  </a:cubicBezTo>
                  <a:cubicBezTo>
                    <a:pt x="1075" y="161"/>
                    <a:pt x="1075" y="161"/>
                    <a:pt x="1075" y="161"/>
                  </a:cubicBezTo>
                  <a:cubicBezTo>
                    <a:pt x="1071" y="165"/>
                    <a:pt x="1071" y="165"/>
                    <a:pt x="1071" y="165"/>
                  </a:cubicBezTo>
                  <a:cubicBezTo>
                    <a:pt x="1069" y="166"/>
                    <a:pt x="1069" y="166"/>
                    <a:pt x="1069" y="166"/>
                  </a:cubicBezTo>
                  <a:cubicBezTo>
                    <a:pt x="1067" y="169"/>
                    <a:pt x="1067" y="169"/>
                    <a:pt x="1067" y="169"/>
                  </a:cubicBezTo>
                  <a:cubicBezTo>
                    <a:pt x="1066" y="166"/>
                    <a:pt x="1062" y="177"/>
                    <a:pt x="1066" y="165"/>
                  </a:cubicBezTo>
                  <a:cubicBezTo>
                    <a:pt x="1065" y="164"/>
                    <a:pt x="1064" y="166"/>
                    <a:pt x="1064" y="165"/>
                  </a:cubicBezTo>
                  <a:cubicBezTo>
                    <a:pt x="1062" y="166"/>
                    <a:pt x="1062" y="166"/>
                    <a:pt x="1062" y="166"/>
                  </a:cubicBezTo>
                  <a:cubicBezTo>
                    <a:pt x="1063" y="167"/>
                    <a:pt x="1063" y="167"/>
                    <a:pt x="1063" y="167"/>
                  </a:cubicBezTo>
                  <a:cubicBezTo>
                    <a:pt x="1061" y="166"/>
                    <a:pt x="1061" y="166"/>
                    <a:pt x="1061" y="166"/>
                  </a:cubicBezTo>
                  <a:cubicBezTo>
                    <a:pt x="1061" y="168"/>
                    <a:pt x="1061" y="168"/>
                    <a:pt x="1061" y="168"/>
                  </a:cubicBezTo>
                  <a:cubicBezTo>
                    <a:pt x="1064" y="170"/>
                    <a:pt x="1064" y="170"/>
                    <a:pt x="1064" y="170"/>
                  </a:cubicBezTo>
                  <a:cubicBezTo>
                    <a:pt x="1063" y="172"/>
                    <a:pt x="1063" y="172"/>
                    <a:pt x="1063" y="172"/>
                  </a:cubicBezTo>
                  <a:cubicBezTo>
                    <a:pt x="1064" y="173"/>
                    <a:pt x="1064" y="173"/>
                    <a:pt x="1064" y="173"/>
                  </a:cubicBezTo>
                  <a:cubicBezTo>
                    <a:pt x="1062" y="172"/>
                    <a:pt x="1059" y="174"/>
                    <a:pt x="1060" y="176"/>
                  </a:cubicBezTo>
                  <a:cubicBezTo>
                    <a:pt x="1059" y="175"/>
                    <a:pt x="1059" y="175"/>
                    <a:pt x="1059" y="175"/>
                  </a:cubicBezTo>
                  <a:cubicBezTo>
                    <a:pt x="1057" y="179"/>
                    <a:pt x="1057" y="179"/>
                    <a:pt x="1057" y="179"/>
                  </a:cubicBezTo>
                  <a:cubicBezTo>
                    <a:pt x="1053" y="180"/>
                    <a:pt x="1053" y="180"/>
                    <a:pt x="1053" y="180"/>
                  </a:cubicBezTo>
                  <a:cubicBezTo>
                    <a:pt x="1054" y="180"/>
                    <a:pt x="1049" y="180"/>
                    <a:pt x="1055" y="180"/>
                  </a:cubicBezTo>
                  <a:cubicBezTo>
                    <a:pt x="1052" y="186"/>
                    <a:pt x="1054" y="176"/>
                    <a:pt x="1047" y="187"/>
                  </a:cubicBezTo>
                  <a:cubicBezTo>
                    <a:pt x="1044" y="188"/>
                    <a:pt x="1038" y="189"/>
                    <a:pt x="1039" y="193"/>
                  </a:cubicBezTo>
                  <a:cubicBezTo>
                    <a:pt x="1037" y="194"/>
                    <a:pt x="1037" y="194"/>
                    <a:pt x="1037" y="194"/>
                  </a:cubicBezTo>
                  <a:cubicBezTo>
                    <a:pt x="1038" y="197"/>
                    <a:pt x="1038" y="197"/>
                    <a:pt x="1038" y="197"/>
                  </a:cubicBezTo>
                  <a:cubicBezTo>
                    <a:pt x="1035" y="197"/>
                    <a:pt x="1035" y="197"/>
                    <a:pt x="1035" y="197"/>
                  </a:cubicBezTo>
                  <a:cubicBezTo>
                    <a:pt x="1034" y="201"/>
                    <a:pt x="1034" y="201"/>
                    <a:pt x="1034" y="201"/>
                  </a:cubicBezTo>
                  <a:cubicBezTo>
                    <a:pt x="1034" y="204"/>
                    <a:pt x="1028" y="200"/>
                    <a:pt x="1030" y="205"/>
                  </a:cubicBezTo>
                  <a:cubicBezTo>
                    <a:pt x="1027" y="206"/>
                    <a:pt x="1027" y="206"/>
                    <a:pt x="1027" y="206"/>
                  </a:cubicBezTo>
                  <a:cubicBezTo>
                    <a:pt x="1024" y="208"/>
                    <a:pt x="1024" y="208"/>
                    <a:pt x="1024" y="208"/>
                  </a:cubicBezTo>
                  <a:cubicBezTo>
                    <a:pt x="1020" y="210"/>
                    <a:pt x="1016" y="212"/>
                    <a:pt x="1015" y="215"/>
                  </a:cubicBezTo>
                  <a:cubicBezTo>
                    <a:pt x="1010" y="220"/>
                    <a:pt x="1010" y="220"/>
                    <a:pt x="1010" y="220"/>
                  </a:cubicBezTo>
                  <a:cubicBezTo>
                    <a:pt x="1011" y="223"/>
                    <a:pt x="1011" y="223"/>
                    <a:pt x="1011" y="223"/>
                  </a:cubicBezTo>
                  <a:cubicBezTo>
                    <a:pt x="1009" y="226"/>
                    <a:pt x="1009" y="226"/>
                    <a:pt x="1009" y="226"/>
                  </a:cubicBezTo>
                  <a:cubicBezTo>
                    <a:pt x="1006" y="224"/>
                    <a:pt x="1006" y="224"/>
                    <a:pt x="1006" y="224"/>
                  </a:cubicBezTo>
                  <a:cubicBezTo>
                    <a:pt x="1002" y="226"/>
                    <a:pt x="1002" y="226"/>
                    <a:pt x="1002" y="226"/>
                  </a:cubicBezTo>
                  <a:cubicBezTo>
                    <a:pt x="999" y="231"/>
                    <a:pt x="999" y="231"/>
                    <a:pt x="999" y="231"/>
                  </a:cubicBezTo>
                  <a:cubicBezTo>
                    <a:pt x="995" y="234"/>
                    <a:pt x="989" y="234"/>
                    <a:pt x="990" y="239"/>
                  </a:cubicBezTo>
                  <a:cubicBezTo>
                    <a:pt x="987" y="240"/>
                    <a:pt x="987" y="240"/>
                    <a:pt x="987" y="240"/>
                  </a:cubicBezTo>
                  <a:cubicBezTo>
                    <a:pt x="987" y="244"/>
                    <a:pt x="987" y="244"/>
                    <a:pt x="987" y="244"/>
                  </a:cubicBezTo>
                  <a:cubicBezTo>
                    <a:pt x="991" y="244"/>
                    <a:pt x="991" y="244"/>
                    <a:pt x="991" y="244"/>
                  </a:cubicBezTo>
                  <a:cubicBezTo>
                    <a:pt x="996" y="240"/>
                    <a:pt x="996" y="240"/>
                    <a:pt x="996" y="240"/>
                  </a:cubicBezTo>
                  <a:cubicBezTo>
                    <a:pt x="996" y="237"/>
                    <a:pt x="996" y="237"/>
                    <a:pt x="996" y="237"/>
                  </a:cubicBezTo>
                  <a:cubicBezTo>
                    <a:pt x="999" y="238"/>
                    <a:pt x="999" y="238"/>
                    <a:pt x="999" y="238"/>
                  </a:cubicBezTo>
                  <a:cubicBezTo>
                    <a:pt x="1004" y="234"/>
                    <a:pt x="1004" y="234"/>
                    <a:pt x="1004" y="234"/>
                  </a:cubicBezTo>
                  <a:cubicBezTo>
                    <a:pt x="1004" y="231"/>
                    <a:pt x="1004" y="231"/>
                    <a:pt x="1004" y="231"/>
                  </a:cubicBezTo>
                  <a:cubicBezTo>
                    <a:pt x="1005" y="232"/>
                    <a:pt x="1005" y="232"/>
                    <a:pt x="1005" y="232"/>
                  </a:cubicBezTo>
                  <a:cubicBezTo>
                    <a:pt x="1006" y="234"/>
                    <a:pt x="1006" y="234"/>
                    <a:pt x="1006" y="234"/>
                  </a:cubicBezTo>
                  <a:cubicBezTo>
                    <a:pt x="1004" y="238"/>
                    <a:pt x="1004" y="238"/>
                    <a:pt x="1004" y="238"/>
                  </a:cubicBezTo>
                  <a:cubicBezTo>
                    <a:pt x="1003" y="238"/>
                    <a:pt x="1001" y="231"/>
                    <a:pt x="1000" y="242"/>
                  </a:cubicBezTo>
                  <a:cubicBezTo>
                    <a:pt x="998" y="241"/>
                    <a:pt x="997" y="239"/>
                    <a:pt x="996" y="245"/>
                  </a:cubicBezTo>
                  <a:cubicBezTo>
                    <a:pt x="995" y="245"/>
                    <a:pt x="995" y="247"/>
                    <a:pt x="994" y="245"/>
                  </a:cubicBezTo>
                  <a:cubicBezTo>
                    <a:pt x="993" y="249"/>
                    <a:pt x="993" y="249"/>
                    <a:pt x="993" y="249"/>
                  </a:cubicBezTo>
                  <a:cubicBezTo>
                    <a:pt x="991" y="250"/>
                    <a:pt x="991" y="250"/>
                    <a:pt x="991" y="250"/>
                  </a:cubicBezTo>
                  <a:cubicBezTo>
                    <a:pt x="994" y="252"/>
                    <a:pt x="994" y="252"/>
                    <a:pt x="994" y="252"/>
                  </a:cubicBezTo>
                  <a:cubicBezTo>
                    <a:pt x="991" y="254"/>
                    <a:pt x="991" y="254"/>
                    <a:pt x="991" y="254"/>
                  </a:cubicBezTo>
                  <a:cubicBezTo>
                    <a:pt x="991" y="252"/>
                    <a:pt x="991" y="252"/>
                    <a:pt x="991" y="252"/>
                  </a:cubicBezTo>
                  <a:cubicBezTo>
                    <a:pt x="988" y="257"/>
                    <a:pt x="991" y="247"/>
                    <a:pt x="986" y="255"/>
                  </a:cubicBezTo>
                  <a:cubicBezTo>
                    <a:pt x="987" y="258"/>
                    <a:pt x="987" y="258"/>
                    <a:pt x="987" y="258"/>
                  </a:cubicBezTo>
                  <a:cubicBezTo>
                    <a:pt x="986" y="260"/>
                    <a:pt x="986" y="260"/>
                    <a:pt x="986" y="260"/>
                  </a:cubicBezTo>
                  <a:cubicBezTo>
                    <a:pt x="980" y="262"/>
                    <a:pt x="980" y="262"/>
                    <a:pt x="980" y="262"/>
                  </a:cubicBezTo>
                  <a:cubicBezTo>
                    <a:pt x="974" y="266"/>
                    <a:pt x="974" y="266"/>
                    <a:pt x="974" y="266"/>
                  </a:cubicBezTo>
                  <a:cubicBezTo>
                    <a:pt x="975" y="268"/>
                    <a:pt x="975" y="268"/>
                    <a:pt x="975" y="268"/>
                  </a:cubicBezTo>
                  <a:cubicBezTo>
                    <a:pt x="982" y="267"/>
                    <a:pt x="982" y="267"/>
                    <a:pt x="982" y="267"/>
                  </a:cubicBezTo>
                  <a:cubicBezTo>
                    <a:pt x="984" y="265"/>
                    <a:pt x="984" y="265"/>
                    <a:pt x="984" y="265"/>
                  </a:cubicBezTo>
                  <a:cubicBezTo>
                    <a:pt x="986" y="265"/>
                    <a:pt x="986" y="265"/>
                    <a:pt x="986" y="265"/>
                  </a:cubicBezTo>
                  <a:cubicBezTo>
                    <a:pt x="986" y="265"/>
                    <a:pt x="984" y="263"/>
                    <a:pt x="986" y="266"/>
                  </a:cubicBezTo>
                  <a:cubicBezTo>
                    <a:pt x="988" y="266"/>
                    <a:pt x="988" y="266"/>
                    <a:pt x="988" y="266"/>
                  </a:cubicBezTo>
                  <a:cubicBezTo>
                    <a:pt x="990" y="260"/>
                    <a:pt x="990" y="260"/>
                    <a:pt x="990" y="260"/>
                  </a:cubicBezTo>
                  <a:cubicBezTo>
                    <a:pt x="995" y="258"/>
                    <a:pt x="995" y="258"/>
                    <a:pt x="995" y="258"/>
                  </a:cubicBezTo>
                  <a:cubicBezTo>
                    <a:pt x="998" y="254"/>
                    <a:pt x="998" y="254"/>
                    <a:pt x="998" y="254"/>
                  </a:cubicBezTo>
                  <a:cubicBezTo>
                    <a:pt x="999" y="254"/>
                    <a:pt x="992" y="255"/>
                    <a:pt x="1000" y="254"/>
                  </a:cubicBezTo>
                  <a:cubicBezTo>
                    <a:pt x="999" y="252"/>
                    <a:pt x="999" y="252"/>
                    <a:pt x="999" y="252"/>
                  </a:cubicBezTo>
                  <a:cubicBezTo>
                    <a:pt x="1000" y="252"/>
                    <a:pt x="1000" y="252"/>
                    <a:pt x="1000" y="252"/>
                  </a:cubicBezTo>
                  <a:cubicBezTo>
                    <a:pt x="1000" y="250"/>
                    <a:pt x="1000" y="250"/>
                    <a:pt x="1000" y="250"/>
                  </a:cubicBezTo>
                  <a:cubicBezTo>
                    <a:pt x="998" y="249"/>
                    <a:pt x="998" y="249"/>
                    <a:pt x="998" y="249"/>
                  </a:cubicBezTo>
                  <a:cubicBezTo>
                    <a:pt x="999" y="251"/>
                    <a:pt x="1000" y="248"/>
                    <a:pt x="996" y="251"/>
                  </a:cubicBezTo>
                  <a:cubicBezTo>
                    <a:pt x="996" y="249"/>
                    <a:pt x="985" y="263"/>
                    <a:pt x="997" y="246"/>
                  </a:cubicBezTo>
                  <a:cubicBezTo>
                    <a:pt x="1001" y="245"/>
                    <a:pt x="1001" y="245"/>
                    <a:pt x="1001" y="245"/>
                  </a:cubicBezTo>
                  <a:cubicBezTo>
                    <a:pt x="1005" y="249"/>
                    <a:pt x="1005" y="249"/>
                    <a:pt x="1005" y="249"/>
                  </a:cubicBezTo>
                  <a:cubicBezTo>
                    <a:pt x="1008" y="246"/>
                    <a:pt x="1008" y="246"/>
                    <a:pt x="1008" y="246"/>
                  </a:cubicBezTo>
                  <a:cubicBezTo>
                    <a:pt x="1010" y="247"/>
                    <a:pt x="1009" y="245"/>
                    <a:pt x="1011" y="244"/>
                  </a:cubicBezTo>
                  <a:cubicBezTo>
                    <a:pt x="1010" y="242"/>
                    <a:pt x="1010" y="242"/>
                    <a:pt x="1010" y="242"/>
                  </a:cubicBezTo>
                  <a:cubicBezTo>
                    <a:pt x="1012" y="242"/>
                    <a:pt x="1015" y="239"/>
                    <a:pt x="1017" y="238"/>
                  </a:cubicBezTo>
                  <a:cubicBezTo>
                    <a:pt x="1020" y="237"/>
                    <a:pt x="1015" y="237"/>
                    <a:pt x="1018" y="235"/>
                  </a:cubicBezTo>
                  <a:cubicBezTo>
                    <a:pt x="1014" y="233"/>
                    <a:pt x="1014" y="233"/>
                    <a:pt x="1014" y="233"/>
                  </a:cubicBezTo>
                  <a:cubicBezTo>
                    <a:pt x="1014" y="231"/>
                    <a:pt x="1014" y="231"/>
                    <a:pt x="1014" y="231"/>
                  </a:cubicBezTo>
                  <a:cubicBezTo>
                    <a:pt x="1014" y="231"/>
                    <a:pt x="1013" y="238"/>
                    <a:pt x="1019" y="230"/>
                  </a:cubicBezTo>
                  <a:cubicBezTo>
                    <a:pt x="1016" y="227"/>
                    <a:pt x="1016" y="227"/>
                    <a:pt x="1016" y="227"/>
                  </a:cubicBezTo>
                  <a:cubicBezTo>
                    <a:pt x="1021" y="227"/>
                    <a:pt x="1021" y="227"/>
                    <a:pt x="1021" y="227"/>
                  </a:cubicBezTo>
                  <a:cubicBezTo>
                    <a:pt x="1019" y="229"/>
                    <a:pt x="1019" y="229"/>
                    <a:pt x="1019" y="229"/>
                  </a:cubicBezTo>
                  <a:cubicBezTo>
                    <a:pt x="1021" y="227"/>
                    <a:pt x="1009" y="225"/>
                    <a:pt x="1022" y="233"/>
                  </a:cubicBezTo>
                  <a:cubicBezTo>
                    <a:pt x="1023" y="227"/>
                    <a:pt x="1023" y="227"/>
                    <a:pt x="1023" y="227"/>
                  </a:cubicBezTo>
                  <a:cubicBezTo>
                    <a:pt x="1023" y="227"/>
                    <a:pt x="1025" y="226"/>
                    <a:pt x="1023" y="225"/>
                  </a:cubicBezTo>
                  <a:cubicBezTo>
                    <a:pt x="1025" y="226"/>
                    <a:pt x="1025" y="226"/>
                    <a:pt x="1025" y="226"/>
                  </a:cubicBezTo>
                  <a:cubicBezTo>
                    <a:pt x="1025" y="229"/>
                    <a:pt x="1025" y="229"/>
                    <a:pt x="1025" y="229"/>
                  </a:cubicBezTo>
                  <a:cubicBezTo>
                    <a:pt x="1028" y="226"/>
                    <a:pt x="1028" y="226"/>
                    <a:pt x="1028" y="226"/>
                  </a:cubicBezTo>
                  <a:cubicBezTo>
                    <a:pt x="1029" y="226"/>
                    <a:pt x="1029" y="226"/>
                    <a:pt x="1029" y="226"/>
                  </a:cubicBezTo>
                  <a:cubicBezTo>
                    <a:pt x="1024" y="222"/>
                    <a:pt x="1024" y="222"/>
                    <a:pt x="1024" y="222"/>
                  </a:cubicBezTo>
                  <a:cubicBezTo>
                    <a:pt x="1019" y="222"/>
                    <a:pt x="1019" y="222"/>
                    <a:pt x="1019" y="222"/>
                  </a:cubicBezTo>
                  <a:cubicBezTo>
                    <a:pt x="1018" y="224"/>
                    <a:pt x="1018" y="224"/>
                    <a:pt x="1018" y="224"/>
                  </a:cubicBezTo>
                  <a:cubicBezTo>
                    <a:pt x="1015" y="225"/>
                    <a:pt x="1015" y="225"/>
                    <a:pt x="1015" y="225"/>
                  </a:cubicBezTo>
                  <a:cubicBezTo>
                    <a:pt x="1014" y="230"/>
                    <a:pt x="1014" y="230"/>
                    <a:pt x="1014" y="230"/>
                  </a:cubicBezTo>
                  <a:cubicBezTo>
                    <a:pt x="1012" y="227"/>
                    <a:pt x="1012" y="227"/>
                    <a:pt x="1012" y="227"/>
                  </a:cubicBezTo>
                  <a:cubicBezTo>
                    <a:pt x="1014" y="223"/>
                    <a:pt x="1014" y="223"/>
                    <a:pt x="1014" y="223"/>
                  </a:cubicBezTo>
                  <a:cubicBezTo>
                    <a:pt x="1020" y="218"/>
                    <a:pt x="1020" y="218"/>
                    <a:pt x="1020" y="218"/>
                  </a:cubicBezTo>
                  <a:cubicBezTo>
                    <a:pt x="1017" y="215"/>
                    <a:pt x="1026" y="219"/>
                    <a:pt x="1022" y="212"/>
                  </a:cubicBezTo>
                  <a:cubicBezTo>
                    <a:pt x="1027" y="209"/>
                    <a:pt x="1018" y="219"/>
                    <a:pt x="1028" y="212"/>
                  </a:cubicBezTo>
                  <a:cubicBezTo>
                    <a:pt x="1024" y="215"/>
                    <a:pt x="1024" y="215"/>
                    <a:pt x="1024" y="215"/>
                  </a:cubicBezTo>
                  <a:cubicBezTo>
                    <a:pt x="1024" y="215"/>
                    <a:pt x="1027" y="214"/>
                    <a:pt x="1023" y="214"/>
                  </a:cubicBezTo>
                  <a:cubicBezTo>
                    <a:pt x="1024" y="216"/>
                    <a:pt x="1024" y="216"/>
                    <a:pt x="1024" y="216"/>
                  </a:cubicBezTo>
                  <a:cubicBezTo>
                    <a:pt x="1026" y="216"/>
                    <a:pt x="1026" y="216"/>
                    <a:pt x="1026" y="216"/>
                  </a:cubicBezTo>
                  <a:cubicBezTo>
                    <a:pt x="1028" y="216"/>
                    <a:pt x="1028" y="216"/>
                    <a:pt x="1028" y="216"/>
                  </a:cubicBezTo>
                  <a:cubicBezTo>
                    <a:pt x="1027" y="218"/>
                    <a:pt x="1027" y="218"/>
                    <a:pt x="1027" y="218"/>
                  </a:cubicBezTo>
                  <a:cubicBezTo>
                    <a:pt x="1027" y="217"/>
                    <a:pt x="1029" y="218"/>
                    <a:pt x="1029" y="219"/>
                  </a:cubicBezTo>
                  <a:cubicBezTo>
                    <a:pt x="1029" y="220"/>
                    <a:pt x="1029" y="220"/>
                    <a:pt x="1029" y="220"/>
                  </a:cubicBezTo>
                  <a:cubicBezTo>
                    <a:pt x="1025" y="220"/>
                    <a:pt x="1025" y="220"/>
                    <a:pt x="1025" y="220"/>
                  </a:cubicBezTo>
                  <a:cubicBezTo>
                    <a:pt x="1025" y="220"/>
                    <a:pt x="1029" y="218"/>
                    <a:pt x="1024" y="221"/>
                  </a:cubicBezTo>
                  <a:cubicBezTo>
                    <a:pt x="1027" y="221"/>
                    <a:pt x="1027" y="221"/>
                    <a:pt x="1027" y="221"/>
                  </a:cubicBezTo>
                  <a:cubicBezTo>
                    <a:pt x="1026" y="223"/>
                    <a:pt x="1026" y="223"/>
                    <a:pt x="1026" y="223"/>
                  </a:cubicBezTo>
                  <a:cubicBezTo>
                    <a:pt x="1032" y="225"/>
                    <a:pt x="1032" y="225"/>
                    <a:pt x="1032" y="225"/>
                  </a:cubicBezTo>
                  <a:cubicBezTo>
                    <a:pt x="1033" y="224"/>
                    <a:pt x="1033" y="224"/>
                    <a:pt x="1033" y="224"/>
                  </a:cubicBezTo>
                  <a:cubicBezTo>
                    <a:pt x="1032" y="224"/>
                    <a:pt x="1035" y="228"/>
                    <a:pt x="1032" y="222"/>
                  </a:cubicBezTo>
                  <a:cubicBezTo>
                    <a:pt x="1036" y="221"/>
                    <a:pt x="1036" y="221"/>
                    <a:pt x="1036" y="221"/>
                  </a:cubicBezTo>
                  <a:cubicBezTo>
                    <a:pt x="1035" y="220"/>
                    <a:pt x="1035" y="220"/>
                    <a:pt x="1035" y="220"/>
                  </a:cubicBezTo>
                  <a:cubicBezTo>
                    <a:pt x="1038" y="219"/>
                    <a:pt x="1038" y="219"/>
                    <a:pt x="1038" y="219"/>
                  </a:cubicBezTo>
                  <a:cubicBezTo>
                    <a:pt x="1038" y="216"/>
                    <a:pt x="1038" y="216"/>
                    <a:pt x="1038" y="216"/>
                  </a:cubicBezTo>
                  <a:cubicBezTo>
                    <a:pt x="1039" y="215"/>
                    <a:pt x="1039" y="215"/>
                    <a:pt x="1039" y="215"/>
                  </a:cubicBezTo>
                  <a:cubicBezTo>
                    <a:pt x="1039" y="215"/>
                    <a:pt x="1044" y="214"/>
                    <a:pt x="1038" y="214"/>
                  </a:cubicBezTo>
                  <a:cubicBezTo>
                    <a:pt x="1039" y="213"/>
                    <a:pt x="1039" y="213"/>
                    <a:pt x="1039" y="213"/>
                  </a:cubicBezTo>
                  <a:cubicBezTo>
                    <a:pt x="1044" y="215"/>
                    <a:pt x="1044" y="215"/>
                    <a:pt x="1044" y="215"/>
                  </a:cubicBezTo>
                  <a:cubicBezTo>
                    <a:pt x="1046" y="209"/>
                    <a:pt x="1046" y="209"/>
                    <a:pt x="1046" y="209"/>
                  </a:cubicBezTo>
                  <a:cubicBezTo>
                    <a:pt x="1045" y="208"/>
                    <a:pt x="1045" y="208"/>
                    <a:pt x="1045" y="208"/>
                  </a:cubicBezTo>
                  <a:cubicBezTo>
                    <a:pt x="1042" y="209"/>
                    <a:pt x="1042" y="209"/>
                    <a:pt x="1042" y="209"/>
                  </a:cubicBezTo>
                  <a:cubicBezTo>
                    <a:pt x="1041" y="208"/>
                    <a:pt x="1045" y="204"/>
                    <a:pt x="1037" y="207"/>
                  </a:cubicBezTo>
                  <a:cubicBezTo>
                    <a:pt x="1038" y="207"/>
                    <a:pt x="1038" y="207"/>
                    <a:pt x="1038" y="207"/>
                  </a:cubicBezTo>
                  <a:cubicBezTo>
                    <a:pt x="1037" y="206"/>
                    <a:pt x="1046" y="208"/>
                    <a:pt x="1034" y="206"/>
                  </a:cubicBezTo>
                  <a:cubicBezTo>
                    <a:pt x="1034" y="205"/>
                    <a:pt x="1034" y="205"/>
                    <a:pt x="1034" y="205"/>
                  </a:cubicBezTo>
                  <a:cubicBezTo>
                    <a:pt x="1050" y="207"/>
                    <a:pt x="1050" y="207"/>
                    <a:pt x="1050" y="207"/>
                  </a:cubicBezTo>
                  <a:cubicBezTo>
                    <a:pt x="1048" y="202"/>
                    <a:pt x="1055" y="209"/>
                    <a:pt x="1054" y="201"/>
                  </a:cubicBezTo>
                  <a:cubicBezTo>
                    <a:pt x="1057" y="199"/>
                    <a:pt x="1057" y="199"/>
                    <a:pt x="1057" y="199"/>
                  </a:cubicBezTo>
                  <a:cubicBezTo>
                    <a:pt x="1054" y="198"/>
                    <a:pt x="1054" y="198"/>
                    <a:pt x="1054" y="198"/>
                  </a:cubicBezTo>
                  <a:cubicBezTo>
                    <a:pt x="1051" y="200"/>
                    <a:pt x="1051" y="200"/>
                    <a:pt x="1051" y="200"/>
                  </a:cubicBezTo>
                  <a:cubicBezTo>
                    <a:pt x="1051" y="200"/>
                    <a:pt x="1048" y="199"/>
                    <a:pt x="1052" y="200"/>
                  </a:cubicBezTo>
                  <a:cubicBezTo>
                    <a:pt x="1052" y="199"/>
                    <a:pt x="1052" y="199"/>
                    <a:pt x="1051" y="198"/>
                  </a:cubicBezTo>
                  <a:cubicBezTo>
                    <a:pt x="1052" y="197"/>
                    <a:pt x="1057" y="197"/>
                    <a:pt x="1047" y="200"/>
                  </a:cubicBezTo>
                  <a:cubicBezTo>
                    <a:pt x="1045" y="202"/>
                    <a:pt x="1045" y="202"/>
                    <a:pt x="1045" y="202"/>
                  </a:cubicBezTo>
                  <a:cubicBezTo>
                    <a:pt x="1044" y="200"/>
                    <a:pt x="1052" y="201"/>
                    <a:pt x="1042" y="199"/>
                  </a:cubicBezTo>
                  <a:cubicBezTo>
                    <a:pt x="1045" y="198"/>
                    <a:pt x="1045" y="198"/>
                    <a:pt x="1045" y="198"/>
                  </a:cubicBezTo>
                  <a:cubicBezTo>
                    <a:pt x="1045" y="195"/>
                    <a:pt x="1051" y="200"/>
                    <a:pt x="1047" y="193"/>
                  </a:cubicBezTo>
                  <a:cubicBezTo>
                    <a:pt x="1048" y="194"/>
                    <a:pt x="1048" y="194"/>
                    <a:pt x="1049" y="195"/>
                  </a:cubicBezTo>
                  <a:cubicBezTo>
                    <a:pt x="1052" y="193"/>
                    <a:pt x="1051" y="202"/>
                    <a:pt x="1054" y="193"/>
                  </a:cubicBezTo>
                  <a:cubicBezTo>
                    <a:pt x="1052" y="196"/>
                    <a:pt x="1052" y="196"/>
                    <a:pt x="1052" y="196"/>
                  </a:cubicBezTo>
                  <a:cubicBezTo>
                    <a:pt x="1057" y="194"/>
                    <a:pt x="1057" y="194"/>
                    <a:pt x="1057" y="194"/>
                  </a:cubicBezTo>
                  <a:cubicBezTo>
                    <a:pt x="1060" y="198"/>
                    <a:pt x="1060" y="198"/>
                    <a:pt x="1060" y="198"/>
                  </a:cubicBezTo>
                  <a:cubicBezTo>
                    <a:pt x="1062" y="198"/>
                    <a:pt x="1061" y="196"/>
                    <a:pt x="1064" y="196"/>
                  </a:cubicBezTo>
                  <a:cubicBezTo>
                    <a:pt x="1063" y="195"/>
                    <a:pt x="1063" y="195"/>
                    <a:pt x="1063" y="195"/>
                  </a:cubicBezTo>
                  <a:cubicBezTo>
                    <a:pt x="1064" y="193"/>
                    <a:pt x="1064" y="193"/>
                    <a:pt x="1064" y="193"/>
                  </a:cubicBezTo>
                  <a:cubicBezTo>
                    <a:pt x="1064" y="192"/>
                    <a:pt x="1069" y="193"/>
                    <a:pt x="1074" y="188"/>
                  </a:cubicBezTo>
                  <a:cubicBezTo>
                    <a:pt x="1072" y="185"/>
                    <a:pt x="1072" y="185"/>
                    <a:pt x="1072" y="185"/>
                  </a:cubicBezTo>
                  <a:cubicBezTo>
                    <a:pt x="1072" y="184"/>
                    <a:pt x="1072" y="184"/>
                    <a:pt x="1072" y="184"/>
                  </a:cubicBezTo>
                  <a:cubicBezTo>
                    <a:pt x="1075" y="185"/>
                    <a:pt x="1075" y="185"/>
                    <a:pt x="1075" y="185"/>
                  </a:cubicBezTo>
                  <a:cubicBezTo>
                    <a:pt x="1075" y="185"/>
                    <a:pt x="1075" y="185"/>
                    <a:pt x="1075" y="185"/>
                  </a:cubicBezTo>
                  <a:cubicBezTo>
                    <a:pt x="1075" y="182"/>
                    <a:pt x="1075" y="182"/>
                    <a:pt x="1075" y="182"/>
                  </a:cubicBezTo>
                  <a:cubicBezTo>
                    <a:pt x="1070" y="180"/>
                    <a:pt x="1070" y="180"/>
                    <a:pt x="1070" y="180"/>
                  </a:cubicBezTo>
                  <a:cubicBezTo>
                    <a:pt x="1067" y="184"/>
                    <a:pt x="1067" y="184"/>
                    <a:pt x="1067" y="184"/>
                  </a:cubicBezTo>
                  <a:cubicBezTo>
                    <a:pt x="1068" y="184"/>
                    <a:pt x="1068" y="184"/>
                    <a:pt x="1068" y="184"/>
                  </a:cubicBezTo>
                  <a:cubicBezTo>
                    <a:pt x="1063" y="184"/>
                    <a:pt x="1063" y="184"/>
                    <a:pt x="1063" y="184"/>
                  </a:cubicBezTo>
                  <a:cubicBezTo>
                    <a:pt x="1063" y="183"/>
                    <a:pt x="1063" y="183"/>
                    <a:pt x="1063" y="183"/>
                  </a:cubicBezTo>
                  <a:cubicBezTo>
                    <a:pt x="1063" y="183"/>
                    <a:pt x="1063" y="183"/>
                    <a:pt x="1063" y="183"/>
                  </a:cubicBezTo>
                  <a:cubicBezTo>
                    <a:pt x="1063" y="183"/>
                    <a:pt x="1063" y="183"/>
                    <a:pt x="1064" y="184"/>
                  </a:cubicBezTo>
                  <a:cubicBezTo>
                    <a:pt x="1065" y="179"/>
                    <a:pt x="1065" y="179"/>
                    <a:pt x="1065" y="179"/>
                  </a:cubicBezTo>
                  <a:cubicBezTo>
                    <a:pt x="1065" y="178"/>
                    <a:pt x="1063" y="178"/>
                    <a:pt x="1064" y="177"/>
                  </a:cubicBezTo>
                  <a:cubicBezTo>
                    <a:pt x="1070" y="177"/>
                    <a:pt x="1070" y="177"/>
                    <a:pt x="1070" y="177"/>
                  </a:cubicBezTo>
                  <a:cubicBezTo>
                    <a:pt x="1075" y="173"/>
                    <a:pt x="1075" y="173"/>
                    <a:pt x="1075" y="173"/>
                  </a:cubicBezTo>
                  <a:cubicBezTo>
                    <a:pt x="1076" y="173"/>
                    <a:pt x="1076" y="173"/>
                    <a:pt x="1076" y="173"/>
                  </a:cubicBezTo>
                  <a:cubicBezTo>
                    <a:pt x="1075" y="170"/>
                    <a:pt x="1075" y="170"/>
                    <a:pt x="1075" y="170"/>
                  </a:cubicBezTo>
                  <a:cubicBezTo>
                    <a:pt x="1081" y="166"/>
                    <a:pt x="1081" y="166"/>
                    <a:pt x="1081" y="166"/>
                  </a:cubicBezTo>
                  <a:cubicBezTo>
                    <a:pt x="1083" y="162"/>
                    <a:pt x="1083" y="162"/>
                    <a:pt x="1083" y="162"/>
                  </a:cubicBezTo>
                  <a:cubicBezTo>
                    <a:pt x="1087" y="162"/>
                    <a:pt x="1087" y="162"/>
                    <a:pt x="1087" y="162"/>
                  </a:cubicBezTo>
                  <a:cubicBezTo>
                    <a:pt x="1088" y="161"/>
                    <a:pt x="1088" y="161"/>
                    <a:pt x="1088" y="161"/>
                  </a:cubicBezTo>
                  <a:cubicBezTo>
                    <a:pt x="1086" y="159"/>
                    <a:pt x="1086" y="159"/>
                    <a:pt x="1086" y="159"/>
                  </a:cubicBezTo>
                  <a:cubicBezTo>
                    <a:pt x="1099" y="150"/>
                    <a:pt x="1099" y="150"/>
                    <a:pt x="1099" y="150"/>
                  </a:cubicBezTo>
                  <a:cubicBezTo>
                    <a:pt x="1102" y="152"/>
                    <a:pt x="1090" y="151"/>
                    <a:pt x="1103" y="151"/>
                  </a:cubicBezTo>
                  <a:cubicBezTo>
                    <a:pt x="1103" y="148"/>
                    <a:pt x="1103" y="148"/>
                    <a:pt x="1103" y="148"/>
                  </a:cubicBezTo>
                  <a:cubicBezTo>
                    <a:pt x="1104" y="148"/>
                    <a:pt x="1104" y="148"/>
                    <a:pt x="1104" y="148"/>
                  </a:cubicBezTo>
                  <a:cubicBezTo>
                    <a:pt x="1103" y="146"/>
                    <a:pt x="1103" y="146"/>
                    <a:pt x="1103" y="146"/>
                  </a:cubicBezTo>
                  <a:cubicBezTo>
                    <a:pt x="1106" y="146"/>
                    <a:pt x="1106" y="146"/>
                    <a:pt x="1106" y="146"/>
                  </a:cubicBezTo>
                  <a:cubicBezTo>
                    <a:pt x="1107" y="147"/>
                    <a:pt x="1107" y="147"/>
                    <a:pt x="1107" y="147"/>
                  </a:cubicBezTo>
                  <a:cubicBezTo>
                    <a:pt x="1109" y="148"/>
                    <a:pt x="1109" y="151"/>
                    <a:pt x="1111" y="145"/>
                  </a:cubicBezTo>
                  <a:cubicBezTo>
                    <a:pt x="1111" y="146"/>
                    <a:pt x="1111" y="146"/>
                    <a:pt x="1111" y="146"/>
                  </a:cubicBezTo>
                  <a:cubicBezTo>
                    <a:pt x="1108" y="147"/>
                    <a:pt x="1108" y="147"/>
                    <a:pt x="1108" y="147"/>
                  </a:cubicBezTo>
                  <a:cubicBezTo>
                    <a:pt x="1108" y="149"/>
                    <a:pt x="1108" y="149"/>
                    <a:pt x="1108" y="149"/>
                  </a:cubicBezTo>
                  <a:cubicBezTo>
                    <a:pt x="1107" y="148"/>
                    <a:pt x="1114" y="152"/>
                    <a:pt x="1116" y="144"/>
                  </a:cubicBezTo>
                  <a:cubicBezTo>
                    <a:pt x="1110" y="141"/>
                    <a:pt x="1110" y="141"/>
                    <a:pt x="1110" y="141"/>
                  </a:cubicBezTo>
                  <a:cubicBezTo>
                    <a:pt x="1109" y="142"/>
                    <a:pt x="1109" y="142"/>
                    <a:pt x="1109" y="142"/>
                  </a:cubicBezTo>
                  <a:cubicBezTo>
                    <a:pt x="1109" y="141"/>
                    <a:pt x="1109" y="141"/>
                    <a:pt x="1109" y="141"/>
                  </a:cubicBezTo>
                  <a:cubicBezTo>
                    <a:pt x="1106" y="141"/>
                    <a:pt x="1106" y="141"/>
                    <a:pt x="1106" y="141"/>
                  </a:cubicBezTo>
                  <a:cubicBezTo>
                    <a:pt x="1105" y="138"/>
                    <a:pt x="1108" y="137"/>
                    <a:pt x="1112" y="138"/>
                  </a:cubicBezTo>
                  <a:cubicBezTo>
                    <a:pt x="1109" y="137"/>
                    <a:pt x="1109" y="137"/>
                    <a:pt x="1109" y="137"/>
                  </a:cubicBezTo>
                  <a:cubicBezTo>
                    <a:pt x="1112" y="134"/>
                    <a:pt x="1112" y="134"/>
                    <a:pt x="1112" y="134"/>
                  </a:cubicBezTo>
                  <a:cubicBezTo>
                    <a:pt x="1118" y="132"/>
                    <a:pt x="1109" y="138"/>
                    <a:pt x="1117" y="133"/>
                  </a:cubicBezTo>
                  <a:cubicBezTo>
                    <a:pt x="1121" y="136"/>
                    <a:pt x="1121" y="136"/>
                    <a:pt x="1121" y="136"/>
                  </a:cubicBezTo>
                  <a:cubicBezTo>
                    <a:pt x="1120" y="136"/>
                    <a:pt x="1123" y="132"/>
                    <a:pt x="1121" y="137"/>
                  </a:cubicBezTo>
                  <a:cubicBezTo>
                    <a:pt x="1126" y="137"/>
                    <a:pt x="1126" y="137"/>
                    <a:pt x="1126" y="137"/>
                  </a:cubicBezTo>
                  <a:cubicBezTo>
                    <a:pt x="1131" y="138"/>
                    <a:pt x="1131" y="138"/>
                    <a:pt x="1131" y="138"/>
                  </a:cubicBezTo>
                  <a:cubicBezTo>
                    <a:pt x="1133" y="137"/>
                    <a:pt x="1133" y="137"/>
                    <a:pt x="1133" y="137"/>
                  </a:cubicBezTo>
                  <a:cubicBezTo>
                    <a:pt x="1134" y="137"/>
                    <a:pt x="1132" y="142"/>
                    <a:pt x="1134" y="136"/>
                  </a:cubicBezTo>
                  <a:cubicBezTo>
                    <a:pt x="1133" y="134"/>
                    <a:pt x="1133" y="134"/>
                    <a:pt x="1133" y="134"/>
                  </a:cubicBezTo>
                  <a:cubicBezTo>
                    <a:pt x="1133" y="135"/>
                    <a:pt x="1133" y="134"/>
                    <a:pt x="1134" y="133"/>
                  </a:cubicBezTo>
                  <a:cubicBezTo>
                    <a:pt x="1129" y="132"/>
                    <a:pt x="1129" y="132"/>
                    <a:pt x="1129" y="132"/>
                  </a:cubicBezTo>
                  <a:cubicBezTo>
                    <a:pt x="1129" y="130"/>
                    <a:pt x="1129" y="130"/>
                    <a:pt x="1129" y="130"/>
                  </a:cubicBezTo>
                  <a:cubicBezTo>
                    <a:pt x="1127" y="130"/>
                    <a:pt x="1127" y="130"/>
                    <a:pt x="1127" y="130"/>
                  </a:cubicBezTo>
                  <a:cubicBezTo>
                    <a:pt x="1125" y="128"/>
                    <a:pt x="1136" y="130"/>
                    <a:pt x="1125" y="125"/>
                  </a:cubicBezTo>
                  <a:cubicBezTo>
                    <a:pt x="1130" y="126"/>
                    <a:pt x="1126" y="120"/>
                    <a:pt x="1132" y="123"/>
                  </a:cubicBezTo>
                  <a:cubicBezTo>
                    <a:pt x="1127" y="125"/>
                    <a:pt x="1127" y="125"/>
                    <a:pt x="1127" y="125"/>
                  </a:cubicBezTo>
                  <a:cubicBezTo>
                    <a:pt x="1127" y="127"/>
                    <a:pt x="1127" y="127"/>
                    <a:pt x="1127" y="127"/>
                  </a:cubicBezTo>
                  <a:cubicBezTo>
                    <a:pt x="1134" y="125"/>
                    <a:pt x="1134" y="125"/>
                    <a:pt x="1134" y="125"/>
                  </a:cubicBezTo>
                  <a:cubicBezTo>
                    <a:pt x="1135" y="123"/>
                    <a:pt x="1135" y="123"/>
                    <a:pt x="1135" y="123"/>
                  </a:cubicBezTo>
                  <a:cubicBezTo>
                    <a:pt x="1138" y="123"/>
                    <a:pt x="1138" y="123"/>
                    <a:pt x="1138" y="123"/>
                  </a:cubicBezTo>
                  <a:cubicBezTo>
                    <a:pt x="1138" y="121"/>
                    <a:pt x="1138" y="121"/>
                    <a:pt x="1138" y="121"/>
                  </a:cubicBezTo>
                  <a:cubicBezTo>
                    <a:pt x="1140" y="121"/>
                    <a:pt x="1140" y="121"/>
                    <a:pt x="1140" y="121"/>
                  </a:cubicBezTo>
                  <a:cubicBezTo>
                    <a:pt x="1142" y="118"/>
                    <a:pt x="1124" y="136"/>
                    <a:pt x="1147" y="114"/>
                  </a:cubicBezTo>
                  <a:cubicBezTo>
                    <a:pt x="1148" y="112"/>
                    <a:pt x="1148" y="112"/>
                    <a:pt x="1148" y="112"/>
                  </a:cubicBezTo>
                  <a:cubicBezTo>
                    <a:pt x="1145" y="111"/>
                    <a:pt x="1145" y="111"/>
                    <a:pt x="1145" y="111"/>
                  </a:cubicBezTo>
                  <a:cubicBezTo>
                    <a:pt x="1144" y="111"/>
                    <a:pt x="1142" y="115"/>
                    <a:pt x="1140" y="111"/>
                  </a:cubicBezTo>
                  <a:cubicBezTo>
                    <a:pt x="1144" y="110"/>
                    <a:pt x="1144" y="110"/>
                    <a:pt x="1144" y="110"/>
                  </a:cubicBezTo>
                  <a:cubicBezTo>
                    <a:pt x="1145" y="109"/>
                    <a:pt x="1135" y="115"/>
                    <a:pt x="1147" y="107"/>
                  </a:cubicBezTo>
                  <a:cubicBezTo>
                    <a:pt x="1149" y="111"/>
                    <a:pt x="1149" y="111"/>
                    <a:pt x="1149" y="111"/>
                  </a:cubicBezTo>
                  <a:cubicBezTo>
                    <a:pt x="1156" y="105"/>
                    <a:pt x="1156" y="105"/>
                    <a:pt x="1156" y="105"/>
                  </a:cubicBezTo>
                  <a:cubicBezTo>
                    <a:pt x="1160" y="104"/>
                    <a:pt x="1160" y="104"/>
                    <a:pt x="1160" y="104"/>
                  </a:cubicBezTo>
                  <a:cubicBezTo>
                    <a:pt x="1167" y="95"/>
                    <a:pt x="1167" y="95"/>
                    <a:pt x="1167" y="95"/>
                  </a:cubicBezTo>
                  <a:cubicBezTo>
                    <a:pt x="1174" y="92"/>
                    <a:pt x="1174" y="92"/>
                    <a:pt x="1174" y="92"/>
                  </a:cubicBezTo>
                  <a:cubicBezTo>
                    <a:pt x="1173" y="90"/>
                    <a:pt x="1173" y="90"/>
                    <a:pt x="1173" y="90"/>
                  </a:cubicBezTo>
                  <a:cubicBezTo>
                    <a:pt x="1177" y="87"/>
                    <a:pt x="1177" y="87"/>
                    <a:pt x="1177" y="87"/>
                  </a:cubicBezTo>
                  <a:cubicBezTo>
                    <a:pt x="1179" y="86"/>
                    <a:pt x="1182" y="86"/>
                    <a:pt x="1182" y="85"/>
                  </a:cubicBezTo>
                  <a:cubicBezTo>
                    <a:pt x="1184" y="86"/>
                    <a:pt x="1184" y="86"/>
                    <a:pt x="1184" y="86"/>
                  </a:cubicBezTo>
                  <a:cubicBezTo>
                    <a:pt x="1177" y="89"/>
                    <a:pt x="1177" y="89"/>
                    <a:pt x="1177" y="89"/>
                  </a:cubicBezTo>
                  <a:cubicBezTo>
                    <a:pt x="1179" y="90"/>
                    <a:pt x="1179" y="90"/>
                    <a:pt x="1179" y="90"/>
                  </a:cubicBezTo>
                  <a:cubicBezTo>
                    <a:pt x="1177" y="92"/>
                    <a:pt x="1177" y="92"/>
                    <a:pt x="1177" y="92"/>
                  </a:cubicBezTo>
                  <a:cubicBezTo>
                    <a:pt x="1176" y="94"/>
                    <a:pt x="1176" y="94"/>
                    <a:pt x="1176" y="94"/>
                  </a:cubicBezTo>
                  <a:cubicBezTo>
                    <a:pt x="1176" y="96"/>
                    <a:pt x="1176" y="96"/>
                    <a:pt x="1176" y="96"/>
                  </a:cubicBezTo>
                  <a:cubicBezTo>
                    <a:pt x="1177" y="97"/>
                    <a:pt x="1177" y="97"/>
                    <a:pt x="1177" y="97"/>
                  </a:cubicBezTo>
                  <a:cubicBezTo>
                    <a:pt x="1179" y="95"/>
                    <a:pt x="1179" y="95"/>
                    <a:pt x="1179" y="95"/>
                  </a:cubicBezTo>
                  <a:cubicBezTo>
                    <a:pt x="1182" y="92"/>
                    <a:pt x="1182" y="92"/>
                    <a:pt x="1182" y="92"/>
                  </a:cubicBezTo>
                  <a:cubicBezTo>
                    <a:pt x="1185" y="91"/>
                    <a:pt x="1187" y="95"/>
                    <a:pt x="1188" y="91"/>
                  </a:cubicBezTo>
                  <a:cubicBezTo>
                    <a:pt x="1187" y="88"/>
                    <a:pt x="1187" y="88"/>
                    <a:pt x="1187" y="88"/>
                  </a:cubicBezTo>
                  <a:cubicBezTo>
                    <a:pt x="1190" y="86"/>
                    <a:pt x="1190" y="86"/>
                    <a:pt x="1190" y="86"/>
                  </a:cubicBezTo>
                  <a:cubicBezTo>
                    <a:pt x="1196" y="86"/>
                    <a:pt x="1196" y="86"/>
                    <a:pt x="1196" y="86"/>
                  </a:cubicBezTo>
                  <a:cubicBezTo>
                    <a:pt x="1189" y="88"/>
                    <a:pt x="1204" y="88"/>
                    <a:pt x="1192" y="89"/>
                  </a:cubicBezTo>
                  <a:cubicBezTo>
                    <a:pt x="1189" y="94"/>
                    <a:pt x="1189" y="94"/>
                    <a:pt x="1189" y="94"/>
                  </a:cubicBezTo>
                  <a:cubicBezTo>
                    <a:pt x="1184" y="98"/>
                    <a:pt x="1184" y="98"/>
                    <a:pt x="1184" y="98"/>
                  </a:cubicBezTo>
                  <a:cubicBezTo>
                    <a:pt x="1182" y="101"/>
                    <a:pt x="1182" y="101"/>
                    <a:pt x="1182" y="101"/>
                  </a:cubicBezTo>
                  <a:cubicBezTo>
                    <a:pt x="1177" y="101"/>
                    <a:pt x="1177" y="101"/>
                    <a:pt x="1177" y="101"/>
                  </a:cubicBezTo>
                  <a:cubicBezTo>
                    <a:pt x="1180" y="104"/>
                    <a:pt x="1180" y="104"/>
                    <a:pt x="1180" y="104"/>
                  </a:cubicBezTo>
                  <a:cubicBezTo>
                    <a:pt x="1177" y="108"/>
                    <a:pt x="1177" y="108"/>
                    <a:pt x="1177" y="108"/>
                  </a:cubicBezTo>
                  <a:cubicBezTo>
                    <a:pt x="1171" y="111"/>
                    <a:pt x="1171" y="111"/>
                    <a:pt x="1171" y="111"/>
                  </a:cubicBezTo>
                  <a:cubicBezTo>
                    <a:pt x="1172" y="110"/>
                    <a:pt x="1172" y="110"/>
                    <a:pt x="1172" y="110"/>
                  </a:cubicBezTo>
                  <a:cubicBezTo>
                    <a:pt x="1168" y="108"/>
                    <a:pt x="1168" y="108"/>
                    <a:pt x="1168" y="108"/>
                  </a:cubicBezTo>
                  <a:cubicBezTo>
                    <a:pt x="1165" y="110"/>
                    <a:pt x="1165" y="110"/>
                    <a:pt x="1165" y="110"/>
                  </a:cubicBezTo>
                  <a:cubicBezTo>
                    <a:pt x="1169" y="114"/>
                    <a:pt x="1169" y="114"/>
                    <a:pt x="1169" y="114"/>
                  </a:cubicBezTo>
                  <a:cubicBezTo>
                    <a:pt x="1166" y="117"/>
                    <a:pt x="1166" y="117"/>
                    <a:pt x="1166" y="117"/>
                  </a:cubicBezTo>
                  <a:cubicBezTo>
                    <a:pt x="1166" y="119"/>
                    <a:pt x="1175" y="110"/>
                    <a:pt x="1161" y="120"/>
                  </a:cubicBezTo>
                  <a:cubicBezTo>
                    <a:pt x="1161" y="122"/>
                    <a:pt x="1161" y="122"/>
                    <a:pt x="1161" y="122"/>
                  </a:cubicBezTo>
                  <a:cubicBezTo>
                    <a:pt x="1158" y="119"/>
                    <a:pt x="1158" y="119"/>
                    <a:pt x="1158" y="119"/>
                  </a:cubicBezTo>
                  <a:cubicBezTo>
                    <a:pt x="1154" y="123"/>
                    <a:pt x="1154" y="123"/>
                    <a:pt x="1154" y="123"/>
                  </a:cubicBezTo>
                  <a:cubicBezTo>
                    <a:pt x="1155" y="125"/>
                    <a:pt x="1155" y="125"/>
                    <a:pt x="1155" y="125"/>
                  </a:cubicBezTo>
                  <a:cubicBezTo>
                    <a:pt x="1157" y="125"/>
                    <a:pt x="1157" y="125"/>
                    <a:pt x="1157" y="125"/>
                  </a:cubicBezTo>
                  <a:cubicBezTo>
                    <a:pt x="1155" y="127"/>
                    <a:pt x="1155" y="127"/>
                    <a:pt x="1155" y="127"/>
                  </a:cubicBezTo>
                  <a:cubicBezTo>
                    <a:pt x="1151" y="126"/>
                    <a:pt x="1151" y="126"/>
                    <a:pt x="1151" y="126"/>
                  </a:cubicBezTo>
                  <a:cubicBezTo>
                    <a:pt x="1146" y="129"/>
                    <a:pt x="1146" y="129"/>
                    <a:pt x="1146" y="129"/>
                  </a:cubicBezTo>
                  <a:cubicBezTo>
                    <a:pt x="1147" y="127"/>
                    <a:pt x="1145" y="126"/>
                    <a:pt x="1150" y="132"/>
                  </a:cubicBezTo>
                  <a:cubicBezTo>
                    <a:pt x="1148" y="134"/>
                    <a:pt x="1148" y="134"/>
                    <a:pt x="1148" y="134"/>
                  </a:cubicBezTo>
                  <a:cubicBezTo>
                    <a:pt x="1142" y="134"/>
                    <a:pt x="1142" y="134"/>
                    <a:pt x="1142" y="134"/>
                  </a:cubicBezTo>
                  <a:cubicBezTo>
                    <a:pt x="1140" y="136"/>
                    <a:pt x="1140" y="136"/>
                    <a:pt x="1140" y="136"/>
                  </a:cubicBezTo>
                  <a:cubicBezTo>
                    <a:pt x="1141" y="137"/>
                    <a:pt x="1141" y="137"/>
                    <a:pt x="1141" y="137"/>
                  </a:cubicBezTo>
                  <a:cubicBezTo>
                    <a:pt x="1141" y="140"/>
                    <a:pt x="1137" y="136"/>
                    <a:pt x="1138" y="140"/>
                  </a:cubicBezTo>
                  <a:cubicBezTo>
                    <a:pt x="1136" y="141"/>
                    <a:pt x="1135" y="138"/>
                    <a:pt x="1135" y="143"/>
                  </a:cubicBezTo>
                  <a:cubicBezTo>
                    <a:pt x="1131" y="144"/>
                    <a:pt x="1131" y="144"/>
                    <a:pt x="1131" y="144"/>
                  </a:cubicBezTo>
                  <a:cubicBezTo>
                    <a:pt x="1130" y="146"/>
                    <a:pt x="1140" y="143"/>
                    <a:pt x="1128" y="147"/>
                  </a:cubicBezTo>
                  <a:cubicBezTo>
                    <a:pt x="1126" y="152"/>
                    <a:pt x="1126" y="152"/>
                    <a:pt x="1126" y="152"/>
                  </a:cubicBezTo>
                  <a:cubicBezTo>
                    <a:pt x="1121" y="154"/>
                    <a:pt x="1121" y="154"/>
                    <a:pt x="1121" y="154"/>
                  </a:cubicBezTo>
                  <a:cubicBezTo>
                    <a:pt x="1119" y="159"/>
                    <a:pt x="1119" y="159"/>
                    <a:pt x="1119" y="159"/>
                  </a:cubicBezTo>
                  <a:cubicBezTo>
                    <a:pt x="1112" y="161"/>
                    <a:pt x="1112" y="161"/>
                    <a:pt x="1112" y="161"/>
                  </a:cubicBezTo>
                  <a:cubicBezTo>
                    <a:pt x="1114" y="162"/>
                    <a:pt x="1114" y="162"/>
                    <a:pt x="1114" y="162"/>
                  </a:cubicBezTo>
                  <a:cubicBezTo>
                    <a:pt x="1109" y="165"/>
                    <a:pt x="1109" y="165"/>
                    <a:pt x="1109" y="165"/>
                  </a:cubicBezTo>
                  <a:cubicBezTo>
                    <a:pt x="1103" y="173"/>
                    <a:pt x="1103" y="173"/>
                    <a:pt x="1103" y="173"/>
                  </a:cubicBezTo>
                  <a:cubicBezTo>
                    <a:pt x="1095" y="179"/>
                    <a:pt x="1095" y="179"/>
                    <a:pt x="1095" y="179"/>
                  </a:cubicBezTo>
                  <a:cubicBezTo>
                    <a:pt x="1091" y="185"/>
                    <a:pt x="1091" y="185"/>
                    <a:pt x="1091" y="185"/>
                  </a:cubicBezTo>
                  <a:cubicBezTo>
                    <a:pt x="1060" y="213"/>
                    <a:pt x="1060" y="213"/>
                    <a:pt x="1060" y="213"/>
                  </a:cubicBezTo>
                  <a:cubicBezTo>
                    <a:pt x="1053" y="220"/>
                    <a:pt x="1053" y="220"/>
                    <a:pt x="1053" y="220"/>
                  </a:cubicBezTo>
                  <a:cubicBezTo>
                    <a:pt x="1048" y="221"/>
                    <a:pt x="1048" y="221"/>
                    <a:pt x="1048" y="221"/>
                  </a:cubicBezTo>
                  <a:cubicBezTo>
                    <a:pt x="1049" y="223"/>
                    <a:pt x="1049" y="223"/>
                    <a:pt x="1049" y="223"/>
                  </a:cubicBezTo>
                  <a:cubicBezTo>
                    <a:pt x="1032" y="239"/>
                    <a:pt x="1032" y="239"/>
                    <a:pt x="1032" y="239"/>
                  </a:cubicBezTo>
                  <a:cubicBezTo>
                    <a:pt x="1024" y="244"/>
                    <a:pt x="1024" y="244"/>
                    <a:pt x="1024" y="244"/>
                  </a:cubicBezTo>
                  <a:cubicBezTo>
                    <a:pt x="1021" y="249"/>
                    <a:pt x="1021" y="249"/>
                    <a:pt x="1021" y="249"/>
                  </a:cubicBezTo>
                  <a:cubicBezTo>
                    <a:pt x="1020" y="249"/>
                    <a:pt x="1020" y="249"/>
                    <a:pt x="1020" y="249"/>
                  </a:cubicBezTo>
                  <a:cubicBezTo>
                    <a:pt x="1019" y="252"/>
                    <a:pt x="1019" y="252"/>
                    <a:pt x="1019" y="252"/>
                  </a:cubicBezTo>
                  <a:cubicBezTo>
                    <a:pt x="1014" y="255"/>
                    <a:pt x="1014" y="255"/>
                    <a:pt x="1014" y="255"/>
                  </a:cubicBezTo>
                  <a:cubicBezTo>
                    <a:pt x="1012" y="256"/>
                    <a:pt x="1012" y="256"/>
                    <a:pt x="1012" y="256"/>
                  </a:cubicBezTo>
                  <a:cubicBezTo>
                    <a:pt x="1018" y="258"/>
                    <a:pt x="1018" y="258"/>
                    <a:pt x="1018" y="258"/>
                  </a:cubicBezTo>
                  <a:cubicBezTo>
                    <a:pt x="1020" y="256"/>
                    <a:pt x="1020" y="256"/>
                    <a:pt x="1020" y="256"/>
                  </a:cubicBezTo>
                  <a:cubicBezTo>
                    <a:pt x="1021" y="256"/>
                    <a:pt x="1022" y="255"/>
                    <a:pt x="1022" y="258"/>
                  </a:cubicBezTo>
                  <a:cubicBezTo>
                    <a:pt x="1025" y="255"/>
                    <a:pt x="1025" y="255"/>
                    <a:pt x="1025" y="255"/>
                  </a:cubicBezTo>
                  <a:cubicBezTo>
                    <a:pt x="1025" y="256"/>
                    <a:pt x="1027" y="255"/>
                    <a:pt x="1024" y="256"/>
                  </a:cubicBezTo>
                  <a:cubicBezTo>
                    <a:pt x="1026" y="255"/>
                    <a:pt x="1030" y="258"/>
                    <a:pt x="1029" y="254"/>
                  </a:cubicBezTo>
                  <a:cubicBezTo>
                    <a:pt x="1036" y="252"/>
                    <a:pt x="1036" y="252"/>
                    <a:pt x="1036" y="252"/>
                  </a:cubicBezTo>
                  <a:cubicBezTo>
                    <a:pt x="1044" y="248"/>
                    <a:pt x="1044" y="248"/>
                    <a:pt x="1044" y="248"/>
                  </a:cubicBezTo>
                  <a:cubicBezTo>
                    <a:pt x="1047" y="244"/>
                    <a:pt x="1047" y="244"/>
                    <a:pt x="1047" y="244"/>
                  </a:cubicBezTo>
                  <a:cubicBezTo>
                    <a:pt x="1049" y="243"/>
                    <a:pt x="1053" y="244"/>
                    <a:pt x="1053" y="241"/>
                  </a:cubicBezTo>
                  <a:cubicBezTo>
                    <a:pt x="1055" y="242"/>
                    <a:pt x="1055" y="242"/>
                    <a:pt x="1055" y="242"/>
                  </a:cubicBezTo>
                  <a:cubicBezTo>
                    <a:pt x="1059" y="240"/>
                    <a:pt x="1059" y="240"/>
                    <a:pt x="1059" y="240"/>
                  </a:cubicBezTo>
                  <a:cubicBezTo>
                    <a:pt x="1060" y="237"/>
                    <a:pt x="1060" y="237"/>
                    <a:pt x="1060" y="237"/>
                  </a:cubicBezTo>
                  <a:cubicBezTo>
                    <a:pt x="1063" y="232"/>
                    <a:pt x="1062" y="244"/>
                    <a:pt x="1064" y="233"/>
                  </a:cubicBezTo>
                  <a:cubicBezTo>
                    <a:pt x="1066" y="234"/>
                    <a:pt x="1066" y="234"/>
                    <a:pt x="1066" y="234"/>
                  </a:cubicBezTo>
                  <a:cubicBezTo>
                    <a:pt x="1070" y="229"/>
                    <a:pt x="1070" y="229"/>
                    <a:pt x="1070" y="229"/>
                  </a:cubicBezTo>
                  <a:cubicBezTo>
                    <a:pt x="1074" y="229"/>
                    <a:pt x="1074" y="229"/>
                    <a:pt x="1074" y="229"/>
                  </a:cubicBezTo>
                  <a:cubicBezTo>
                    <a:pt x="1074" y="226"/>
                    <a:pt x="1074" y="226"/>
                    <a:pt x="1074" y="226"/>
                  </a:cubicBezTo>
                  <a:cubicBezTo>
                    <a:pt x="1077" y="222"/>
                    <a:pt x="1077" y="222"/>
                    <a:pt x="1077" y="222"/>
                  </a:cubicBezTo>
                  <a:cubicBezTo>
                    <a:pt x="1077" y="221"/>
                    <a:pt x="1077" y="221"/>
                    <a:pt x="1077" y="221"/>
                  </a:cubicBezTo>
                  <a:cubicBezTo>
                    <a:pt x="1077" y="220"/>
                    <a:pt x="1077" y="220"/>
                    <a:pt x="1077" y="220"/>
                  </a:cubicBezTo>
                  <a:cubicBezTo>
                    <a:pt x="1082" y="220"/>
                    <a:pt x="1082" y="220"/>
                    <a:pt x="1082" y="220"/>
                  </a:cubicBezTo>
                  <a:cubicBezTo>
                    <a:pt x="1083" y="217"/>
                    <a:pt x="1083" y="217"/>
                    <a:pt x="1083" y="217"/>
                  </a:cubicBezTo>
                  <a:cubicBezTo>
                    <a:pt x="1086" y="215"/>
                    <a:pt x="1086" y="215"/>
                    <a:pt x="1086" y="215"/>
                  </a:cubicBezTo>
                  <a:cubicBezTo>
                    <a:pt x="1089" y="215"/>
                    <a:pt x="1089" y="215"/>
                    <a:pt x="1089" y="215"/>
                  </a:cubicBezTo>
                  <a:cubicBezTo>
                    <a:pt x="1092" y="210"/>
                    <a:pt x="1092" y="210"/>
                    <a:pt x="1092" y="210"/>
                  </a:cubicBezTo>
                  <a:cubicBezTo>
                    <a:pt x="1092" y="209"/>
                    <a:pt x="1092" y="209"/>
                    <a:pt x="1092" y="209"/>
                  </a:cubicBezTo>
                  <a:cubicBezTo>
                    <a:pt x="1090" y="209"/>
                    <a:pt x="1090" y="209"/>
                    <a:pt x="1090" y="209"/>
                  </a:cubicBezTo>
                  <a:cubicBezTo>
                    <a:pt x="1088" y="207"/>
                    <a:pt x="1088" y="207"/>
                    <a:pt x="1088" y="207"/>
                  </a:cubicBezTo>
                  <a:cubicBezTo>
                    <a:pt x="1091" y="205"/>
                    <a:pt x="1091" y="205"/>
                    <a:pt x="1091" y="205"/>
                  </a:cubicBezTo>
                  <a:cubicBezTo>
                    <a:pt x="1093" y="207"/>
                    <a:pt x="1093" y="207"/>
                    <a:pt x="1093" y="207"/>
                  </a:cubicBezTo>
                  <a:cubicBezTo>
                    <a:pt x="1101" y="206"/>
                    <a:pt x="1101" y="206"/>
                    <a:pt x="1101" y="206"/>
                  </a:cubicBezTo>
                  <a:cubicBezTo>
                    <a:pt x="1105" y="199"/>
                    <a:pt x="1105" y="199"/>
                    <a:pt x="1105" y="199"/>
                  </a:cubicBezTo>
                  <a:cubicBezTo>
                    <a:pt x="1109" y="198"/>
                    <a:pt x="1109" y="198"/>
                    <a:pt x="1109" y="198"/>
                  </a:cubicBezTo>
                  <a:cubicBezTo>
                    <a:pt x="1109" y="197"/>
                    <a:pt x="1100" y="200"/>
                    <a:pt x="1111" y="194"/>
                  </a:cubicBezTo>
                  <a:cubicBezTo>
                    <a:pt x="1112" y="195"/>
                    <a:pt x="1112" y="195"/>
                    <a:pt x="1112" y="195"/>
                  </a:cubicBezTo>
                  <a:cubicBezTo>
                    <a:pt x="1115" y="193"/>
                    <a:pt x="1115" y="193"/>
                    <a:pt x="1115" y="193"/>
                  </a:cubicBezTo>
                  <a:cubicBezTo>
                    <a:pt x="1114" y="192"/>
                    <a:pt x="1114" y="192"/>
                    <a:pt x="1114" y="192"/>
                  </a:cubicBezTo>
                  <a:cubicBezTo>
                    <a:pt x="1119" y="187"/>
                    <a:pt x="1119" y="187"/>
                    <a:pt x="1119" y="187"/>
                  </a:cubicBezTo>
                  <a:cubicBezTo>
                    <a:pt x="1120" y="187"/>
                    <a:pt x="1120" y="187"/>
                    <a:pt x="1120" y="187"/>
                  </a:cubicBezTo>
                  <a:cubicBezTo>
                    <a:pt x="1121" y="183"/>
                    <a:pt x="1121" y="183"/>
                    <a:pt x="1121" y="183"/>
                  </a:cubicBezTo>
                  <a:cubicBezTo>
                    <a:pt x="1120" y="183"/>
                    <a:pt x="1120" y="180"/>
                    <a:pt x="1118" y="183"/>
                  </a:cubicBezTo>
                  <a:cubicBezTo>
                    <a:pt x="1123" y="181"/>
                    <a:pt x="1123" y="181"/>
                    <a:pt x="1123" y="181"/>
                  </a:cubicBezTo>
                  <a:cubicBezTo>
                    <a:pt x="1126" y="180"/>
                    <a:pt x="1126" y="180"/>
                    <a:pt x="1126" y="180"/>
                  </a:cubicBezTo>
                  <a:cubicBezTo>
                    <a:pt x="1126" y="178"/>
                    <a:pt x="1126" y="178"/>
                    <a:pt x="1126" y="178"/>
                  </a:cubicBezTo>
                  <a:cubicBezTo>
                    <a:pt x="1130" y="176"/>
                    <a:pt x="1130" y="176"/>
                    <a:pt x="1130" y="176"/>
                  </a:cubicBezTo>
                  <a:cubicBezTo>
                    <a:pt x="1139" y="169"/>
                    <a:pt x="1139" y="169"/>
                    <a:pt x="1139" y="169"/>
                  </a:cubicBezTo>
                  <a:cubicBezTo>
                    <a:pt x="1140" y="165"/>
                    <a:pt x="1140" y="165"/>
                    <a:pt x="1140" y="165"/>
                  </a:cubicBezTo>
                  <a:cubicBezTo>
                    <a:pt x="1144" y="165"/>
                    <a:pt x="1144" y="165"/>
                    <a:pt x="1144" y="165"/>
                  </a:cubicBezTo>
                  <a:cubicBezTo>
                    <a:pt x="1146" y="165"/>
                    <a:pt x="1129" y="172"/>
                    <a:pt x="1148" y="158"/>
                  </a:cubicBezTo>
                  <a:cubicBezTo>
                    <a:pt x="1149" y="157"/>
                    <a:pt x="1149" y="157"/>
                    <a:pt x="1149" y="157"/>
                  </a:cubicBezTo>
                  <a:cubicBezTo>
                    <a:pt x="1148" y="157"/>
                    <a:pt x="1148" y="160"/>
                    <a:pt x="1147" y="156"/>
                  </a:cubicBezTo>
                  <a:cubicBezTo>
                    <a:pt x="1153" y="156"/>
                    <a:pt x="1153" y="156"/>
                    <a:pt x="1153" y="156"/>
                  </a:cubicBezTo>
                  <a:cubicBezTo>
                    <a:pt x="1152" y="154"/>
                    <a:pt x="1149" y="160"/>
                    <a:pt x="1152" y="154"/>
                  </a:cubicBezTo>
                  <a:cubicBezTo>
                    <a:pt x="1156" y="153"/>
                    <a:pt x="1156" y="153"/>
                    <a:pt x="1156" y="153"/>
                  </a:cubicBezTo>
                  <a:cubicBezTo>
                    <a:pt x="1156" y="151"/>
                    <a:pt x="1156" y="151"/>
                    <a:pt x="1156" y="151"/>
                  </a:cubicBezTo>
                  <a:cubicBezTo>
                    <a:pt x="1157" y="149"/>
                    <a:pt x="1157" y="149"/>
                    <a:pt x="1157" y="149"/>
                  </a:cubicBezTo>
                  <a:cubicBezTo>
                    <a:pt x="1159" y="149"/>
                    <a:pt x="1159" y="149"/>
                    <a:pt x="1159" y="149"/>
                  </a:cubicBezTo>
                  <a:cubicBezTo>
                    <a:pt x="1165" y="142"/>
                    <a:pt x="1165" y="142"/>
                    <a:pt x="1165" y="142"/>
                  </a:cubicBezTo>
                  <a:cubicBezTo>
                    <a:pt x="1168" y="141"/>
                    <a:pt x="1168" y="141"/>
                    <a:pt x="1168" y="141"/>
                  </a:cubicBezTo>
                  <a:cubicBezTo>
                    <a:pt x="1170" y="135"/>
                    <a:pt x="1170" y="135"/>
                    <a:pt x="1170" y="135"/>
                  </a:cubicBezTo>
                  <a:cubicBezTo>
                    <a:pt x="1176" y="137"/>
                    <a:pt x="1176" y="137"/>
                    <a:pt x="1176" y="137"/>
                  </a:cubicBezTo>
                  <a:cubicBezTo>
                    <a:pt x="1180" y="134"/>
                    <a:pt x="1180" y="134"/>
                    <a:pt x="1180" y="134"/>
                  </a:cubicBezTo>
                  <a:cubicBezTo>
                    <a:pt x="1179" y="131"/>
                    <a:pt x="1179" y="131"/>
                    <a:pt x="1179" y="131"/>
                  </a:cubicBezTo>
                  <a:cubicBezTo>
                    <a:pt x="1180" y="129"/>
                    <a:pt x="1180" y="129"/>
                    <a:pt x="1180" y="129"/>
                  </a:cubicBezTo>
                  <a:cubicBezTo>
                    <a:pt x="1177" y="126"/>
                    <a:pt x="1177" y="126"/>
                    <a:pt x="1177" y="126"/>
                  </a:cubicBezTo>
                  <a:cubicBezTo>
                    <a:pt x="1177" y="127"/>
                    <a:pt x="1178" y="127"/>
                    <a:pt x="1178" y="125"/>
                  </a:cubicBezTo>
                  <a:cubicBezTo>
                    <a:pt x="1178" y="126"/>
                    <a:pt x="1178" y="126"/>
                    <a:pt x="1178" y="126"/>
                  </a:cubicBezTo>
                  <a:cubicBezTo>
                    <a:pt x="1180" y="127"/>
                    <a:pt x="1180" y="127"/>
                    <a:pt x="1180" y="127"/>
                  </a:cubicBezTo>
                  <a:cubicBezTo>
                    <a:pt x="1181" y="127"/>
                    <a:pt x="1182" y="128"/>
                    <a:pt x="1183" y="126"/>
                  </a:cubicBezTo>
                  <a:cubicBezTo>
                    <a:pt x="1177" y="123"/>
                    <a:pt x="1177" y="123"/>
                    <a:pt x="1177" y="123"/>
                  </a:cubicBezTo>
                  <a:cubicBezTo>
                    <a:pt x="1179" y="120"/>
                    <a:pt x="1179" y="120"/>
                    <a:pt x="1179" y="120"/>
                  </a:cubicBezTo>
                  <a:cubicBezTo>
                    <a:pt x="1183" y="125"/>
                    <a:pt x="1183" y="125"/>
                    <a:pt x="1183" y="125"/>
                  </a:cubicBezTo>
                  <a:cubicBezTo>
                    <a:pt x="1194" y="119"/>
                    <a:pt x="1194" y="119"/>
                    <a:pt x="1194" y="119"/>
                  </a:cubicBezTo>
                  <a:cubicBezTo>
                    <a:pt x="1193" y="117"/>
                    <a:pt x="1193" y="117"/>
                    <a:pt x="1193" y="117"/>
                  </a:cubicBezTo>
                  <a:cubicBezTo>
                    <a:pt x="1208" y="103"/>
                    <a:pt x="1208" y="103"/>
                    <a:pt x="1208" y="103"/>
                  </a:cubicBezTo>
                  <a:cubicBezTo>
                    <a:pt x="1211" y="103"/>
                    <a:pt x="1211" y="103"/>
                    <a:pt x="1211" y="103"/>
                  </a:cubicBezTo>
                  <a:cubicBezTo>
                    <a:pt x="1212" y="102"/>
                    <a:pt x="1212" y="102"/>
                    <a:pt x="1212" y="102"/>
                  </a:cubicBezTo>
                  <a:cubicBezTo>
                    <a:pt x="1208" y="100"/>
                    <a:pt x="1208" y="100"/>
                    <a:pt x="1208" y="100"/>
                  </a:cubicBezTo>
                  <a:cubicBezTo>
                    <a:pt x="1207" y="100"/>
                    <a:pt x="1206" y="105"/>
                    <a:pt x="1203" y="101"/>
                  </a:cubicBezTo>
                  <a:cubicBezTo>
                    <a:pt x="1205" y="101"/>
                    <a:pt x="1205" y="101"/>
                    <a:pt x="1205" y="101"/>
                  </a:cubicBezTo>
                  <a:cubicBezTo>
                    <a:pt x="1207" y="97"/>
                    <a:pt x="1207" y="97"/>
                    <a:pt x="1207" y="97"/>
                  </a:cubicBezTo>
                  <a:cubicBezTo>
                    <a:pt x="1211" y="95"/>
                    <a:pt x="1211" y="95"/>
                    <a:pt x="1211" y="95"/>
                  </a:cubicBezTo>
                  <a:cubicBezTo>
                    <a:pt x="1212" y="91"/>
                    <a:pt x="1212" y="91"/>
                    <a:pt x="1212" y="91"/>
                  </a:cubicBezTo>
                  <a:cubicBezTo>
                    <a:pt x="1214" y="92"/>
                    <a:pt x="1214" y="92"/>
                    <a:pt x="1214" y="92"/>
                  </a:cubicBezTo>
                  <a:cubicBezTo>
                    <a:pt x="1216" y="88"/>
                    <a:pt x="1216" y="88"/>
                    <a:pt x="1216" y="88"/>
                  </a:cubicBezTo>
                  <a:cubicBezTo>
                    <a:pt x="1216" y="88"/>
                    <a:pt x="1216" y="88"/>
                    <a:pt x="1216" y="88"/>
                  </a:cubicBezTo>
                  <a:cubicBezTo>
                    <a:pt x="1218" y="88"/>
                    <a:pt x="1218" y="88"/>
                    <a:pt x="1218" y="88"/>
                  </a:cubicBezTo>
                  <a:cubicBezTo>
                    <a:pt x="1221" y="84"/>
                    <a:pt x="1221" y="84"/>
                    <a:pt x="1221" y="84"/>
                  </a:cubicBezTo>
                  <a:cubicBezTo>
                    <a:pt x="1219" y="83"/>
                    <a:pt x="1219" y="83"/>
                    <a:pt x="1219" y="83"/>
                  </a:cubicBezTo>
                  <a:cubicBezTo>
                    <a:pt x="1221" y="84"/>
                    <a:pt x="1221" y="84"/>
                    <a:pt x="1221" y="84"/>
                  </a:cubicBezTo>
                  <a:cubicBezTo>
                    <a:pt x="1224" y="83"/>
                    <a:pt x="1224" y="83"/>
                    <a:pt x="1224" y="83"/>
                  </a:cubicBezTo>
                  <a:cubicBezTo>
                    <a:pt x="1225" y="80"/>
                    <a:pt x="1225" y="80"/>
                    <a:pt x="1225" y="80"/>
                  </a:cubicBezTo>
                  <a:cubicBezTo>
                    <a:pt x="1235" y="71"/>
                    <a:pt x="1235" y="71"/>
                    <a:pt x="1235" y="71"/>
                  </a:cubicBezTo>
                  <a:cubicBezTo>
                    <a:pt x="1235" y="71"/>
                    <a:pt x="1234" y="72"/>
                    <a:pt x="1236" y="72"/>
                  </a:cubicBezTo>
                  <a:cubicBezTo>
                    <a:pt x="1236" y="72"/>
                    <a:pt x="1237" y="73"/>
                    <a:pt x="1238" y="71"/>
                  </a:cubicBezTo>
                  <a:cubicBezTo>
                    <a:pt x="1236" y="69"/>
                    <a:pt x="1236" y="69"/>
                    <a:pt x="1236" y="69"/>
                  </a:cubicBezTo>
                  <a:cubicBezTo>
                    <a:pt x="1236" y="67"/>
                    <a:pt x="1236" y="67"/>
                    <a:pt x="1236" y="67"/>
                  </a:cubicBezTo>
                  <a:cubicBezTo>
                    <a:pt x="1240" y="66"/>
                    <a:pt x="1240" y="66"/>
                    <a:pt x="1240" y="66"/>
                  </a:cubicBezTo>
                  <a:cubicBezTo>
                    <a:pt x="1253" y="53"/>
                    <a:pt x="1253" y="53"/>
                    <a:pt x="1253" y="53"/>
                  </a:cubicBezTo>
                  <a:cubicBezTo>
                    <a:pt x="1257" y="51"/>
                    <a:pt x="1257" y="51"/>
                    <a:pt x="1257" y="51"/>
                  </a:cubicBezTo>
                  <a:cubicBezTo>
                    <a:pt x="1259" y="46"/>
                    <a:pt x="1251" y="54"/>
                    <a:pt x="1259" y="47"/>
                  </a:cubicBezTo>
                  <a:cubicBezTo>
                    <a:pt x="1261" y="48"/>
                    <a:pt x="1261" y="48"/>
                    <a:pt x="1261" y="48"/>
                  </a:cubicBezTo>
                  <a:cubicBezTo>
                    <a:pt x="1255" y="54"/>
                    <a:pt x="1255" y="54"/>
                    <a:pt x="1255" y="54"/>
                  </a:cubicBezTo>
                  <a:cubicBezTo>
                    <a:pt x="1259" y="55"/>
                    <a:pt x="1259" y="55"/>
                    <a:pt x="1259" y="55"/>
                  </a:cubicBezTo>
                  <a:cubicBezTo>
                    <a:pt x="1259" y="56"/>
                    <a:pt x="1259" y="56"/>
                    <a:pt x="1259" y="56"/>
                  </a:cubicBezTo>
                  <a:cubicBezTo>
                    <a:pt x="1256" y="56"/>
                    <a:pt x="1253" y="61"/>
                    <a:pt x="1252" y="59"/>
                  </a:cubicBezTo>
                  <a:cubicBezTo>
                    <a:pt x="1241" y="69"/>
                    <a:pt x="1241" y="69"/>
                    <a:pt x="1241" y="69"/>
                  </a:cubicBezTo>
                  <a:cubicBezTo>
                    <a:pt x="1241" y="72"/>
                    <a:pt x="1241" y="72"/>
                    <a:pt x="1241" y="72"/>
                  </a:cubicBezTo>
                  <a:cubicBezTo>
                    <a:pt x="1247" y="71"/>
                    <a:pt x="1247" y="71"/>
                    <a:pt x="1247" y="71"/>
                  </a:cubicBezTo>
                  <a:cubicBezTo>
                    <a:pt x="1249" y="66"/>
                    <a:pt x="1249" y="66"/>
                    <a:pt x="1249" y="66"/>
                  </a:cubicBezTo>
                  <a:cubicBezTo>
                    <a:pt x="1256" y="64"/>
                    <a:pt x="1256" y="64"/>
                    <a:pt x="1256" y="64"/>
                  </a:cubicBezTo>
                  <a:cubicBezTo>
                    <a:pt x="1266" y="52"/>
                    <a:pt x="1266" y="52"/>
                    <a:pt x="1266" y="52"/>
                  </a:cubicBezTo>
                  <a:cubicBezTo>
                    <a:pt x="1263" y="52"/>
                    <a:pt x="1263" y="52"/>
                    <a:pt x="1263" y="52"/>
                  </a:cubicBezTo>
                  <a:cubicBezTo>
                    <a:pt x="1270" y="46"/>
                    <a:pt x="1270" y="46"/>
                    <a:pt x="1270" y="46"/>
                  </a:cubicBezTo>
                  <a:cubicBezTo>
                    <a:pt x="1272" y="47"/>
                    <a:pt x="1272" y="47"/>
                    <a:pt x="1272" y="47"/>
                  </a:cubicBezTo>
                  <a:cubicBezTo>
                    <a:pt x="1278" y="44"/>
                    <a:pt x="1278" y="44"/>
                    <a:pt x="1278" y="44"/>
                  </a:cubicBezTo>
                  <a:cubicBezTo>
                    <a:pt x="1276" y="46"/>
                    <a:pt x="1270" y="40"/>
                    <a:pt x="1265" y="55"/>
                  </a:cubicBezTo>
                  <a:cubicBezTo>
                    <a:pt x="1268" y="56"/>
                    <a:pt x="1268" y="56"/>
                    <a:pt x="1268" y="56"/>
                  </a:cubicBezTo>
                  <a:cubicBezTo>
                    <a:pt x="1267" y="58"/>
                    <a:pt x="1267" y="58"/>
                    <a:pt x="1267" y="58"/>
                  </a:cubicBezTo>
                  <a:cubicBezTo>
                    <a:pt x="1268" y="61"/>
                    <a:pt x="1269" y="56"/>
                    <a:pt x="1272" y="60"/>
                  </a:cubicBezTo>
                  <a:cubicBezTo>
                    <a:pt x="1268" y="63"/>
                    <a:pt x="1268" y="63"/>
                    <a:pt x="1268" y="63"/>
                  </a:cubicBezTo>
                  <a:cubicBezTo>
                    <a:pt x="1263" y="67"/>
                    <a:pt x="1263" y="67"/>
                    <a:pt x="1263" y="67"/>
                  </a:cubicBezTo>
                  <a:cubicBezTo>
                    <a:pt x="1263" y="67"/>
                    <a:pt x="1263" y="67"/>
                    <a:pt x="1263" y="67"/>
                  </a:cubicBezTo>
                  <a:cubicBezTo>
                    <a:pt x="1262" y="68"/>
                    <a:pt x="1271" y="64"/>
                    <a:pt x="1262" y="71"/>
                  </a:cubicBezTo>
                  <a:cubicBezTo>
                    <a:pt x="1261" y="70"/>
                    <a:pt x="1267" y="71"/>
                    <a:pt x="1260" y="69"/>
                  </a:cubicBezTo>
                  <a:cubicBezTo>
                    <a:pt x="1258" y="73"/>
                    <a:pt x="1258" y="73"/>
                    <a:pt x="1258" y="73"/>
                  </a:cubicBezTo>
                  <a:cubicBezTo>
                    <a:pt x="1260" y="74"/>
                    <a:pt x="1259" y="74"/>
                    <a:pt x="1254" y="76"/>
                  </a:cubicBezTo>
                  <a:cubicBezTo>
                    <a:pt x="1257" y="80"/>
                    <a:pt x="1257" y="80"/>
                    <a:pt x="1257" y="80"/>
                  </a:cubicBezTo>
                  <a:cubicBezTo>
                    <a:pt x="1262" y="78"/>
                    <a:pt x="1262" y="78"/>
                    <a:pt x="1262" y="78"/>
                  </a:cubicBezTo>
                  <a:cubicBezTo>
                    <a:pt x="1264" y="76"/>
                    <a:pt x="1264" y="76"/>
                    <a:pt x="1264" y="76"/>
                  </a:cubicBezTo>
                  <a:cubicBezTo>
                    <a:pt x="1263" y="74"/>
                    <a:pt x="1263" y="74"/>
                    <a:pt x="1263" y="74"/>
                  </a:cubicBezTo>
                  <a:cubicBezTo>
                    <a:pt x="1266" y="77"/>
                    <a:pt x="1266" y="77"/>
                    <a:pt x="1266" y="77"/>
                  </a:cubicBezTo>
                  <a:cubicBezTo>
                    <a:pt x="1276" y="75"/>
                    <a:pt x="1276" y="75"/>
                    <a:pt x="1276" y="75"/>
                  </a:cubicBezTo>
                  <a:cubicBezTo>
                    <a:pt x="1278" y="72"/>
                    <a:pt x="1278" y="72"/>
                    <a:pt x="1278" y="72"/>
                  </a:cubicBezTo>
                  <a:cubicBezTo>
                    <a:pt x="1275" y="70"/>
                    <a:pt x="1275" y="70"/>
                    <a:pt x="1275" y="70"/>
                  </a:cubicBezTo>
                  <a:cubicBezTo>
                    <a:pt x="1274" y="70"/>
                    <a:pt x="1287" y="67"/>
                    <a:pt x="1270" y="71"/>
                  </a:cubicBezTo>
                  <a:cubicBezTo>
                    <a:pt x="1272" y="68"/>
                    <a:pt x="1272" y="68"/>
                    <a:pt x="1272" y="68"/>
                  </a:cubicBezTo>
                  <a:cubicBezTo>
                    <a:pt x="1270" y="66"/>
                    <a:pt x="1270" y="66"/>
                    <a:pt x="1270" y="66"/>
                  </a:cubicBezTo>
                  <a:cubicBezTo>
                    <a:pt x="1273" y="66"/>
                    <a:pt x="1273" y="66"/>
                    <a:pt x="1273" y="66"/>
                  </a:cubicBezTo>
                  <a:cubicBezTo>
                    <a:pt x="1277" y="63"/>
                    <a:pt x="1277" y="63"/>
                    <a:pt x="1277" y="63"/>
                  </a:cubicBezTo>
                  <a:cubicBezTo>
                    <a:pt x="1278" y="63"/>
                    <a:pt x="1278" y="63"/>
                    <a:pt x="1278" y="63"/>
                  </a:cubicBezTo>
                  <a:cubicBezTo>
                    <a:pt x="1277" y="68"/>
                    <a:pt x="1277" y="68"/>
                    <a:pt x="1277" y="68"/>
                  </a:cubicBezTo>
                  <a:cubicBezTo>
                    <a:pt x="1281" y="70"/>
                    <a:pt x="1281" y="70"/>
                    <a:pt x="1281" y="70"/>
                  </a:cubicBezTo>
                  <a:cubicBezTo>
                    <a:pt x="1287" y="69"/>
                    <a:pt x="1287" y="69"/>
                    <a:pt x="1287" y="69"/>
                  </a:cubicBezTo>
                  <a:cubicBezTo>
                    <a:pt x="1285" y="70"/>
                    <a:pt x="1285" y="70"/>
                    <a:pt x="1285" y="70"/>
                  </a:cubicBezTo>
                  <a:cubicBezTo>
                    <a:pt x="1285" y="71"/>
                    <a:pt x="1285" y="71"/>
                    <a:pt x="1285" y="71"/>
                  </a:cubicBezTo>
                  <a:cubicBezTo>
                    <a:pt x="1262" y="94"/>
                    <a:pt x="1262" y="94"/>
                    <a:pt x="1262" y="94"/>
                  </a:cubicBezTo>
                  <a:cubicBezTo>
                    <a:pt x="1262" y="95"/>
                    <a:pt x="1262" y="95"/>
                    <a:pt x="1262" y="95"/>
                  </a:cubicBezTo>
                  <a:cubicBezTo>
                    <a:pt x="1258" y="95"/>
                    <a:pt x="1258" y="95"/>
                    <a:pt x="1258" y="95"/>
                  </a:cubicBezTo>
                  <a:cubicBezTo>
                    <a:pt x="1258" y="96"/>
                    <a:pt x="1258" y="96"/>
                    <a:pt x="1258" y="96"/>
                  </a:cubicBezTo>
                  <a:cubicBezTo>
                    <a:pt x="1259" y="97"/>
                    <a:pt x="1260" y="96"/>
                    <a:pt x="1260" y="97"/>
                  </a:cubicBezTo>
                  <a:cubicBezTo>
                    <a:pt x="1258" y="98"/>
                    <a:pt x="1258" y="98"/>
                    <a:pt x="1258" y="98"/>
                  </a:cubicBezTo>
                  <a:cubicBezTo>
                    <a:pt x="1259" y="98"/>
                    <a:pt x="1259" y="98"/>
                    <a:pt x="1259" y="98"/>
                  </a:cubicBezTo>
                  <a:cubicBezTo>
                    <a:pt x="1255" y="101"/>
                    <a:pt x="1255" y="101"/>
                    <a:pt x="1255" y="101"/>
                  </a:cubicBezTo>
                  <a:cubicBezTo>
                    <a:pt x="1259" y="104"/>
                    <a:pt x="1259" y="104"/>
                    <a:pt x="1259" y="104"/>
                  </a:cubicBezTo>
                  <a:cubicBezTo>
                    <a:pt x="1261" y="103"/>
                    <a:pt x="1262" y="105"/>
                    <a:pt x="1264" y="105"/>
                  </a:cubicBezTo>
                  <a:cubicBezTo>
                    <a:pt x="1262" y="110"/>
                    <a:pt x="1262" y="110"/>
                    <a:pt x="1262" y="110"/>
                  </a:cubicBezTo>
                  <a:cubicBezTo>
                    <a:pt x="1263" y="113"/>
                    <a:pt x="1263" y="113"/>
                    <a:pt x="1263" y="113"/>
                  </a:cubicBezTo>
                  <a:cubicBezTo>
                    <a:pt x="1262" y="112"/>
                    <a:pt x="1264" y="110"/>
                    <a:pt x="1268" y="113"/>
                  </a:cubicBezTo>
                  <a:cubicBezTo>
                    <a:pt x="1269" y="112"/>
                    <a:pt x="1269" y="112"/>
                    <a:pt x="1269" y="112"/>
                  </a:cubicBezTo>
                  <a:cubicBezTo>
                    <a:pt x="1271" y="116"/>
                    <a:pt x="1271" y="116"/>
                    <a:pt x="1271" y="116"/>
                  </a:cubicBezTo>
                  <a:cubicBezTo>
                    <a:pt x="1273" y="116"/>
                    <a:pt x="1273" y="116"/>
                    <a:pt x="1273" y="116"/>
                  </a:cubicBezTo>
                  <a:cubicBezTo>
                    <a:pt x="1269" y="120"/>
                    <a:pt x="1269" y="120"/>
                    <a:pt x="1269" y="120"/>
                  </a:cubicBezTo>
                  <a:cubicBezTo>
                    <a:pt x="1267" y="120"/>
                    <a:pt x="1267" y="120"/>
                    <a:pt x="1267" y="120"/>
                  </a:cubicBezTo>
                  <a:cubicBezTo>
                    <a:pt x="1267" y="121"/>
                    <a:pt x="1267" y="121"/>
                    <a:pt x="1267" y="121"/>
                  </a:cubicBezTo>
                  <a:cubicBezTo>
                    <a:pt x="1266" y="120"/>
                    <a:pt x="1266" y="120"/>
                    <a:pt x="1266" y="120"/>
                  </a:cubicBezTo>
                  <a:cubicBezTo>
                    <a:pt x="1265" y="121"/>
                    <a:pt x="1274" y="114"/>
                    <a:pt x="1263" y="124"/>
                  </a:cubicBezTo>
                  <a:cubicBezTo>
                    <a:pt x="1260" y="122"/>
                    <a:pt x="1260" y="122"/>
                    <a:pt x="1260" y="122"/>
                  </a:cubicBezTo>
                  <a:cubicBezTo>
                    <a:pt x="1257" y="123"/>
                    <a:pt x="1261" y="127"/>
                    <a:pt x="1257" y="125"/>
                  </a:cubicBezTo>
                  <a:cubicBezTo>
                    <a:pt x="1257" y="126"/>
                    <a:pt x="1257" y="126"/>
                    <a:pt x="1257" y="126"/>
                  </a:cubicBezTo>
                  <a:cubicBezTo>
                    <a:pt x="1258" y="126"/>
                    <a:pt x="1255" y="129"/>
                    <a:pt x="1259" y="127"/>
                  </a:cubicBezTo>
                  <a:cubicBezTo>
                    <a:pt x="1256" y="132"/>
                    <a:pt x="1256" y="132"/>
                    <a:pt x="1256" y="132"/>
                  </a:cubicBezTo>
                  <a:cubicBezTo>
                    <a:pt x="1248" y="137"/>
                    <a:pt x="1248" y="137"/>
                    <a:pt x="1248" y="137"/>
                  </a:cubicBezTo>
                  <a:cubicBezTo>
                    <a:pt x="1255" y="130"/>
                    <a:pt x="1255" y="130"/>
                    <a:pt x="1255" y="130"/>
                  </a:cubicBezTo>
                  <a:cubicBezTo>
                    <a:pt x="1250" y="131"/>
                    <a:pt x="1250" y="131"/>
                    <a:pt x="1250" y="131"/>
                  </a:cubicBezTo>
                  <a:cubicBezTo>
                    <a:pt x="1247" y="136"/>
                    <a:pt x="1247" y="136"/>
                    <a:pt x="1247" y="136"/>
                  </a:cubicBezTo>
                  <a:cubicBezTo>
                    <a:pt x="1242" y="137"/>
                    <a:pt x="1242" y="137"/>
                    <a:pt x="1242" y="137"/>
                  </a:cubicBezTo>
                  <a:cubicBezTo>
                    <a:pt x="1240" y="134"/>
                    <a:pt x="1240" y="134"/>
                    <a:pt x="1240" y="134"/>
                  </a:cubicBezTo>
                  <a:cubicBezTo>
                    <a:pt x="1246" y="132"/>
                    <a:pt x="1246" y="132"/>
                    <a:pt x="1246" y="132"/>
                  </a:cubicBezTo>
                  <a:cubicBezTo>
                    <a:pt x="1251" y="127"/>
                    <a:pt x="1251" y="127"/>
                    <a:pt x="1251" y="127"/>
                  </a:cubicBezTo>
                  <a:cubicBezTo>
                    <a:pt x="1254" y="125"/>
                    <a:pt x="1254" y="125"/>
                    <a:pt x="1254" y="125"/>
                  </a:cubicBezTo>
                  <a:cubicBezTo>
                    <a:pt x="1255" y="126"/>
                    <a:pt x="1255" y="126"/>
                    <a:pt x="1255" y="126"/>
                  </a:cubicBezTo>
                  <a:cubicBezTo>
                    <a:pt x="1257" y="124"/>
                    <a:pt x="1240" y="132"/>
                    <a:pt x="1260" y="121"/>
                  </a:cubicBezTo>
                  <a:cubicBezTo>
                    <a:pt x="1257" y="117"/>
                    <a:pt x="1257" y="117"/>
                    <a:pt x="1257" y="117"/>
                  </a:cubicBezTo>
                  <a:cubicBezTo>
                    <a:pt x="1256" y="116"/>
                    <a:pt x="1256" y="116"/>
                    <a:pt x="1256" y="116"/>
                  </a:cubicBezTo>
                  <a:cubicBezTo>
                    <a:pt x="1252" y="117"/>
                    <a:pt x="1252" y="117"/>
                    <a:pt x="1252" y="117"/>
                  </a:cubicBezTo>
                  <a:cubicBezTo>
                    <a:pt x="1254" y="120"/>
                    <a:pt x="1254" y="120"/>
                    <a:pt x="1254" y="120"/>
                  </a:cubicBezTo>
                  <a:cubicBezTo>
                    <a:pt x="1252" y="122"/>
                    <a:pt x="1248" y="123"/>
                    <a:pt x="1248" y="122"/>
                  </a:cubicBezTo>
                  <a:cubicBezTo>
                    <a:pt x="1246" y="124"/>
                    <a:pt x="1246" y="124"/>
                    <a:pt x="1246" y="124"/>
                  </a:cubicBezTo>
                  <a:cubicBezTo>
                    <a:pt x="1247" y="125"/>
                    <a:pt x="1246" y="120"/>
                    <a:pt x="1246" y="125"/>
                  </a:cubicBezTo>
                  <a:cubicBezTo>
                    <a:pt x="1245" y="124"/>
                    <a:pt x="1245" y="124"/>
                    <a:pt x="1245" y="124"/>
                  </a:cubicBezTo>
                  <a:cubicBezTo>
                    <a:pt x="1238" y="132"/>
                    <a:pt x="1238" y="132"/>
                    <a:pt x="1238" y="132"/>
                  </a:cubicBezTo>
                  <a:cubicBezTo>
                    <a:pt x="1237" y="132"/>
                    <a:pt x="1238" y="134"/>
                    <a:pt x="1237" y="132"/>
                  </a:cubicBezTo>
                  <a:cubicBezTo>
                    <a:pt x="1237" y="134"/>
                    <a:pt x="1237" y="134"/>
                    <a:pt x="1237" y="134"/>
                  </a:cubicBezTo>
                  <a:cubicBezTo>
                    <a:pt x="1234" y="134"/>
                    <a:pt x="1234" y="134"/>
                    <a:pt x="1234" y="134"/>
                  </a:cubicBezTo>
                  <a:cubicBezTo>
                    <a:pt x="1230" y="138"/>
                    <a:pt x="1230" y="138"/>
                    <a:pt x="1230" y="138"/>
                  </a:cubicBezTo>
                  <a:cubicBezTo>
                    <a:pt x="1225" y="142"/>
                    <a:pt x="1225" y="142"/>
                    <a:pt x="1225" y="142"/>
                  </a:cubicBezTo>
                  <a:cubicBezTo>
                    <a:pt x="1219" y="143"/>
                    <a:pt x="1219" y="143"/>
                    <a:pt x="1219" y="143"/>
                  </a:cubicBezTo>
                  <a:cubicBezTo>
                    <a:pt x="1218" y="144"/>
                    <a:pt x="1218" y="144"/>
                    <a:pt x="1218" y="144"/>
                  </a:cubicBezTo>
                  <a:cubicBezTo>
                    <a:pt x="1214" y="138"/>
                    <a:pt x="1214" y="138"/>
                    <a:pt x="1214" y="138"/>
                  </a:cubicBezTo>
                  <a:cubicBezTo>
                    <a:pt x="1210" y="141"/>
                    <a:pt x="1210" y="141"/>
                    <a:pt x="1210" y="141"/>
                  </a:cubicBezTo>
                  <a:cubicBezTo>
                    <a:pt x="1207" y="139"/>
                    <a:pt x="1207" y="139"/>
                    <a:pt x="1207" y="139"/>
                  </a:cubicBezTo>
                  <a:cubicBezTo>
                    <a:pt x="1217" y="132"/>
                    <a:pt x="1201" y="155"/>
                    <a:pt x="1215" y="132"/>
                  </a:cubicBezTo>
                  <a:cubicBezTo>
                    <a:pt x="1222" y="127"/>
                    <a:pt x="1222" y="127"/>
                    <a:pt x="1222" y="127"/>
                  </a:cubicBezTo>
                  <a:cubicBezTo>
                    <a:pt x="1229" y="128"/>
                    <a:pt x="1229" y="128"/>
                    <a:pt x="1229" y="128"/>
                  </a:cubicBezTo>
                  <a:cubicBezTo>
                    <a:pt x="1234" y="126"/>
                    <a:pt x="1234" y="126"/>
                    <a:pt x="1234" y="126"/>
                  </a:cubicBezTo>
                  <a:cubicBezTo>
                    <a:pt x="1234" y="122"/>
                    <a:pt x="1234" y="122"/>
                    <a:pt x="1234" y="122"/>
                  </a:cubicBezTo>
                  <a:cubicBezTo>
                    <a:pt x="1237" y="121"/>
                    <a:pt x="1237" y="121"/>
                    <a:pt x="1237" y="121"/>
                  </a:cubicBezTo>
                  <a:cubicBezTo>
                    <a:pt x="1236" y="118"/>
                    <a:pt x="1236" y="118"/>
                    <a:pt x="1236" y="118"/>
                  </a:cubicBezTo>
                  <a:cubicBezTo>
                    <a:pt x="1236" y="117"/>
                    <a:pt x="1236" y="117"/>
                    <a:pt x="1236" y="117"/>
                  </a:cubicBezTo>
                  <a:cubicBezTo>
                    <a:pt x="1236" y="116"/>
                    <a:pt x="1236" y="116"/>
                    <a:pt x="1236" y="116"/>
                  </a:cubicBezTo>
                  <a:cubicBezTo>
                    <a:pt x="1238" y="117"/>
                    <a:pt x="1238" y="117"/>
                    <a:pt x="1238" y="117"/>
                  </a:cubicBezTo>
                  <a:cubicBezTo>
                    <a:pt x="1240" y="117"/>
                    <a:pt x="1240" y="117"/>
                    <a:pt x="1240" y="117"/>
                  </a:cubicBezTo>
                  <a:cubicBezTo>
                    <a:pt x="1240" y="115"/>
                    <a:pt x="1240" y="115"/>
                    <a:pt x="1240" y="115"/>
                  </a:cubicBezTo>
                  <a:cubicBezTo>
                    <a:pt x="1238" y="112"/>
                    <a:pt x="1238" y="112"/>
                    <a:pt x="1238" y="112"/>
                  </a:cubicBezTo>
                  <a:cubicBezTo>
                    <a:pt x="1236" y="111"/>
                    <a:pt x="1236" y="111"/>
                    <a:pt x="1236" y="111"/>
                  </a:cubicBezTo>
                  <a:cubicBezTo>
                    <a:pt x="1243" y="104"/>
                    <a:pt x="1243" y="104"/>
                    <a:pt x="1243" y="104"/>
                  </a:cubicBezTo>
                  <a:cubicBezTo>
                    <a:pt x="1240" y="104"/>
                    <a:pt x="1240" y="104"/>
                    <a:pt x="1240" y="104"/>
                  </a:cubicBezTo>
                  <a:cubicBezTo>
                    <a:pt x="1236" y="107"/>
                    <a:pt x="1236" y="107"/>
                    <a:pt x="1236" y="107"/>
                  </a:cubicBezTo>
                  <a:cubicBezTo>
                    <a:pt x="1236" y="106"/>
                    <a:pt x="1236" y="106"/>
                    <a:pt x="1236" y="106"/>
                  </a:cubicBezTo>
                  <a:cubicBezTo>
                    <a:pt x="1232" y="107"/>
                    <a:pt x="1232" y="107"/>
                    <a:pt x="1232" y="107"/>
                  </a:cubicBezTo>
                  <a:cubicBezTo>
                    <a:pt x="1221" y="117"/>
                    <a:pt x="1221" y="117"/>
                    <a:pt x="1221" y="117"/>
                  </a:cubicBezTo>
                  <a:cubicBezTo>
                    <a:pt x="1217" y="119"/>
                    <a:pt x="1217" y="119"/>
                    <a:pt x="1217" y="119"/>
                  </a:cubicBezTo>
                  <a:cubicBezTo>
                    <a:pt x="1215" y="122"/>
                    <a:pt x="1215" y="122"/>
                    <a:pt x="1215" y="122"/>
                  </a:cubicBezTo>
                  <a:cubicBezTo>
                    <a:pt x="1212" y="127"/>
                    <a:pt x="1212" y="127"/>
                    <a:pt x="1212" y="127"/>
                  </a:cubicBezTo>
                  <a:cubicBezTo>
                    <a:pt x="1209" y="128"/>
                    <a:pt x="1209" y="128"/>
                    <a:pt x="1209" y="128"/>
                  </a:cubicBezTo>
                  <a:cubicBezTo>
                    <a:pt x="1206" y="133"/>
                    <a:pt x="1206" y="133"/>
                    <a:pt x="1206" y="133"/>
                  </a:cubicBezTo>
                  <a:cubicBezTo>
                    <a:pt x="1203" y="132"/>
                    <a:pt x="1203" y="132"/>
                    <a:pt x="1203" y="132"/>
                  </a:cubicBezTo>
                  <a:cubicBezTo>
                    <a:pt x="1202" y="132"/>
                    <a:pt x="1202" y="132"/>
                    <a:pt x="1202" y="132"/>
                  </a:cubicBezTo>
                  <a:cubicBezTo>
                    <a:pt x="1203" y="135"/>
                    <a:pt x="1203" y="135"/>
                    <a:pt x="1203" y="135"/>
                  </a:cubicBezTo>
                  <a:cubicBezTo>
                    <a:pt x="1200" y="136"/>
                    <a:pt x="1200" y="136"/>
                    <a:pt x="1200" y="136"/>
                  </a:cubicBezTo>
                  <a:cubicBezTo>
                    <a:pt x="1200" y="137"/>
                    <a:pt x="1200" y="137"/>
                    <a:pt x="1200" y="137"/>
                  </a:cubicBezTo>
                  <a:cubicBezTo>
                    <a:pt x="1198" y="136"/>
                    <a:pt x="1203" y="142"/>
                    <a:pt x="1197" y="137"/>
                  </a:cubicBezTo>
                  <a:cubicBezTo>
                    <a:pt x="1194" y="140"/>
                    <a:pt x="1194" y="140"/>
                    <a:pt x="1194" y="140"/>
                  </a:cubicBezTo>
                  <a:cubicBezTo>
                    <a:pt x="1195" y="140"/>
                    <a:pt x="1194" y="141"/>
                    <a:pt x="1193" y="139"/>
                  </a:cubicBezTo>
                  <a:cubicBezTo>
                    <a:pt x="1193" y="146"/>
                    <a:pt x="1193" y="146"/>
                    <a:pt x="1193" y="146"/>
                  </a:cubicBezTo>
                  <a:cubicBezTo>
                    <a:pt x="1185" y="150"/>
                    <a:pt x="1185" y="150"/>
                    <a:pt x="1185" y="150"/>
                  </a:cubicBezTo>
                  <a:cubicBezTo>
                    <a:pt x="1185" y="151"/>
                    <a:pt x="1185" y="151"/>
                    <a:pt x="1185" y="151"/>
                  </a:cubicBezTo>
                  <a:cubicBezTo>
                    <a:pt x="1182" y="152"/>
                    <a:pt x="1177" y="153"/>
                    <a:pt x="1175" y="155"/>
                  </a:cubicBezTo>
                  <a:cubicBezTo>
                    <a:pt x="1174" y="159"/>
                    <a:pt x="1174" y="159"/>
                    <a:pt x="1174" y="159"/>
                  </a:cubicBezTo>
                  <a:cubicBezTo>
                    <a:pt x="1172" y="160"/>
                    <a:pt x="1172" y="160"/>
                    <a:pt x="1172" y="160"/>
                  </a:cubicBezTo>
                  <a:cubicBezTo>
                    <a:pt x="1170" y="163"/>
                    <a:pt x="1170" y="163"/>
                    <a:pt x="1170" y="163"/>
                  </a:cubicBezTo>
                  <a:cubicBezTo>
                    <a:pt x="1166" y="165"/>
                    <a:pt x="1166" y="165"/>
                    <a:pt x="1166" y="165"/>
                  </a:cubicBezTo>
                  <a:cubicBezTo>
                    <a:pt x="1165" y="165"/>
                    <a:pt x="1165" y="165"/>
                    <a:pt x="1165" y="165"/>
                  </a:cubicBezTo>
                  <a:cubicBezTo>
                    <a:pt x="1163" y="169"/>
                    <a:pt x="1163" y="169"/>
                    <a:pt x="1163" y="169"/>
                  </a:cubicBezTo>
                  <a:cubicBezTo>
                    <a:pt x="1161" y="169"/>
                    <a:pt x="1161" y="169"/>
                    <a:pt x="1161" y="169"/>
                  </a:cubicBezTo>
                  <a:cubicBezTo>
                    <a:pt x="1161" y="172"/>
                    <a:pt x="1161" y="172"/>
                    <a:pt x="1161" y="172"/>
                  </a:cubicBezTo>
                  <a:cubicBezTo>
                    <a:pt x="1141" y="189"/>
                    <a:pt x="1141" y="189"/>
                    <a:pt x="1141" y="189"/>
                  </a:cubicBezTo>
                  <a:cubicBezTo>
                    <a:pt x="1144" y="188"/>
                    <a:pt x="1142" y="189"/>
                    <a:pt x="1140" y="193"/>
                  </a:cubicBezTo>
                  <a:cubicBezTo>
                    <a:pt x="1144" y="193"/>
                    <a:pt x="1144" y="193"/>
                    <a:pt x="1144" y="193"/>
                  </a:cubicBezTo>
                  <a:cubicBezTo>
                    <a:pt x="1142" y="196"/>
                    <a:pt x="1142" y="196"/>
                    <a:pt x="1142" y="196"/>
                  </a:cubicBezTo>
                  <a:cubicBezTo>
                    <a:pt x="1133" y="206"/>
                    <a:pt x="1133" y="206"/>
                    <a:pt x="1133" y="206"/>
                  </a:cubicBezTo>
                  <a:cubicBezTo>
                    <a:pt x="1130" y="206"/>
                    <a:pt x="1130" y="206"/>
                    <a:pt x="1130" y="206"/>
                  </a:cubicBezTo>
                  <a:cubicBezTo>
                    <a:pt x="1130" y="202"/>
                    <a:pt x="1130" y="202"/>
                    <a:pt x="1130" y="202"/>
                  </a:cubicBezTo>
                  <a:cubicBezTo>
                    <a:pt x="1123" y="205"/>
                    <a:pt x="1123" y="205"/>
                    <a:pt x="1123" y="205"/>
                  </a:cubicBezTo>
                  <a:cubicBezTo>
                    <a:pt x="1123" y="207"/>
                    <a:pt x="1123" y="207"/>
                    <a:pt x="1123" y="207"/>
                  </a:cubicBezTo>
                  <a:cubicBezTo>
                    <a:pt x="1120" y="207"/>
                    <a:pt x="1120" y="207"/>
                    <a:pt x="1120" y="207"/>
                  </a:cubicBezTo>
                  <a:cubicBezTo>
                    <a:pt x="1119" y="208"/>
                    <a:pt x="1125" y="205"/>
                    <a:pt x="1117" y="208"/>
                  </a:cubicBezTo>
                  <a:cubicBezTo>
                    <a:pt x="1119" y="210"/>
                    <a:pt x="1119" y="210"/>
                    <a:pt x="1119" y="210"/>
                  </a:cubicBezTo>
                  <a:cubicBezTo>
                    <a:pt x="1115" y="214"/>
                    <a:pt x="1115" y="214"/>
                    <a:pt x="1115" y="214"/>
                  </a:cubicBezTo>
                  <a:cubicBezTo>
                    <a:pt x="1115" y="216"/>
                    <a:pt x="1115" y="216"/>
                    <a:pt x="1115" y="216"/>
                  </a:cubicBezTo>
                  <a:cubicBezTo>
                    <a:pt x="1112" y="215"/>
                    <a:pt x="1112" y="215"/>
                    <a:pt x="1112" y="215"/>
                  </a:cubicBezTo>
                  <a:cubicBezTo>
                    <a:pt x="1109" y="221"/>
                    <a:pt x="1109" y="221"/>
                    <a:pt x="1109" y="221"/>
                  </a:cubicBezTo>
                  <a:cubicBezTo>
                    <a:pt x="1112" y="223"/>
                    <a:pt x="1112" y="223"/>
                    <a:pt x="1112" y="223"/>
                  </a:cubicBezTo>
                  <a:cubicBezTo>
                    <a:pt x="1113" y="222"/>
                    <a:pt x="1113" y="222"/>
                    <a:pt x="1113" y="222"/>
                  </a:cubicBezTo>
                  <a:cubicBezTo>
                    <a:pt x="1112" y="226"/>
                    <a:pt x="1112" y="226"/>
                    <a:pt x="1112" y="226"/>
                  </a:cubicBezTo>
                  <a:cubicBezTo>
                    <a:pt x="1111" y="227"/>
                    <a:pt x="1111" y="227"/>
                    <a:pt x="1111" y="227"/>
                  </a:cubicBezTo>
                  <a:cubicBezTo>
                    <a:pt x="1103" y="226"/>
                    <a:pt x="1103" y="226"/>
                    <a:pt x="1103" y="226"/>
                  </a:cubicBezTo>
                  <a:cubicBezTo>
                    <a:pt x="1098" y="229"/>
                    <a:pt x="1098" y="229"/>
                    <a:pt x="1098" y="229"/>
                  </a:cubicBezTo>
                  <a:cubicBezTo>
                    <a:pt x="1097" y="230"/>
                    <a:pt x="1097" y="230"/>
                    <a:pt x="1097" y="230"/>
                  </a:cubicBezTo>
                  <a:cubicBezTo>
                    <a:pt x="1103" y="231"/>
                    <a:pt x="1103" y="231"/>
                    <a:pt x="1103" y="231"/>
                  </a:cubicBezTo>
                  <a:cubicBezTo>
                    <a:pt x="1106" y="232"/>
                    <a:pt x="1110" y="226"/>
                    <a:pt x="1113" y="233"/>
                  </a:cubicBezTo>
                  <a:cubicBezTo>
                    <a:pt x="1116" y="231"/>
                    <a:pt x="1116" y="231"/>
                    <a:pt x="1116" y="231"/>
                  </a:cubicBezTo>
                  <a:cubicBezTo>
                    <a:pt x="1117" y="231"/>
                    <a:pt x="1119" y="233"/>
                    <a:pt x="1120" y="230"/>
                  </a:cubicBezTo>
                  <a:cubicBezTo>
                    <a:pt x="1119" y="227"/>
                    <a:pt x="1119" y="227"/>
                    <a:pt x="1119" y="227"/>
                  </a:cubicBezTo>
                  <a:cubicBezTo>
                    <a:pt x="1130" y="221"/>
                    <a:pt x="1130" y="221"/>
                    <a:pt x="1130" y="221"/>
                  </a:cubicBezTo>
                  <a:cubicBezTo>
                    <a:pt x="1130" y="219"/>
                    <a:pt x="1130" y="219"/>
                    <a:pt x="1130" y="219"/>
                  </a:cubicBezTo>
                  <a:cubicBezTo>
                    <a:pt x="1139" y="215"/>
                    <a:pt x="1139" y="215"/>
                    <a:pt x="1139" y="215"/>
                  </a:cubicBezTo>
                  <a:cubicBezTo>
                    <a:pt x="1141" y="213"/>
                    <a:pt x="1141" y="213"/>
                    <a:pt x="1141" y="213"/>
                  </a:cubicBezTo>
                  <a:cubicBezTo>
                    <a:pt x="1141" y="212"/>
                    <a:pt x="1141" y="212"/>
                    <a:pt x="1141" y="212"/>
                  </a:cubicBezTo>
                  <a:cubicBezTo>
                    <a:pt x="1139" y="211"/>
                    <a:pt x="1139" y="211"/>
                    <a:pt x="1139" y="211"/>
                  </a:cubicBezTo>
                  <a:cubicBezTo>
                    <a:pt x="1137" y="212"/>
                    <a:pt x="1137" y="212"/>
                    <a:pt x="1137" y="212"/>
                  </a:cubicBezTo>
                  <a:cubicBezTo>
                    <a:pt x="1138" y="209"/>
                    <a:pt x="1138" y="209"/>
                    <a:pt x="1138" y="209"/>
                  </a:cubicBezTo>
                  <a:cubicBezTo>
                    <a:pt x="1143" y="211"/>
                    <a:pt x="1143" y="211"/>
                    <a:pt x="1143" y="211"/>
                  </a:cubicBezTo>
                  <a:cubicBezTo>
                    <a:pt x="1150" y="204"/>
                    <a:pt x="1150" y="204"/>
                    <a:pt x="1150" y="204"/>
                  </a:cubicBezTo>
                  <a:cubicBezTo>
                    <a:pt x="1154" y="201"/>
                    <a:pt x="1154" y="201"/>
                    <a:pt x="1154" y="201"/>
                  </a:cubicBezTo>
                  <a:cubicBezTo>
                    <a:pt x="1154" y="200"/>
                    <a:pt x="1154" y="200"/>
                    <a:pt x="1154" y="200"/>
                  </a:cubicBezTo>
                  <a:cubicBezTo>
                    <a:pt x="1152" y="205"/>
                    <a:pt x="1159" y="205"/>
                    <a:pt x="1162" y="193"/>
                  </a:cubicBezTo>
                  <a:cubicBezTo>
                    <a:pt x="1170" y="185"/>
                    <a:pt x="1170" y="185"/>
                    <a:pt x="1170" y="185"/>
                  </a:cubicBezTo>
                  <a:cubicBezTo>
                    <a:pt x="1170" y="186"/>
                    <a:pt x="1167" y="186"/>
                    <a:pt x="1171" y="186"/>
                  </a:cubicBezTo>
                  <a:cubicBezTo>
                    <a:pt x="1171" y="183"/>
                    <a:pt x="1171" y="183"/>
                    <a:pt x="1171" y="183"/>
                  </a:cubicBezTo>
                  <a:cubicBezTo>
                    <a:pt x="1175" y="183"/>
                    <a:pt x="1175" y="183"/>
                    <a:pt x="1175" y="183"/>
                  </a:cubicBezTo>
                  <a:cubicBezTo>
                    <a:pt x="1184" y="173"/>
                    <a:pt x="1184" y="173"/>
                    <a:pt x="1184" y="173"/>
                  </a:cubicBezTo>
                  <a:cubicBezTo>
                    <a:pt x="1190" y="172"/>
                    <a:pt x="1190" y="172"/>
                    <a:pt x="1190" y="172"/>
                  </a:cubicBezTo>
                  <a:cubicBezTo>
                    <a:pt x="1192" y="166"/>
                    <a:pt x="1192" y="166"/>
                    <a:pt x="1192" y="166"/>
                  </a:cubicBezTo>
                  <a:cubicBezTo>
                    <a:pt x="1196" y="164"/>
                    <a:pt x="1196" y="164"/>
                    <a:pt x="1196" y="164"/>
                  </a:cubicBezTo>
                  <a:cubicBezTo>
                    <a:pt x="1198" y="160"/>
                    <a:pt x="1198" y="160"/>
                    <a:pt x="1198" y="160"/>
                  </a:cubicBezTo>
                  <a:cubicBezTo>
                    <a:pt x="1202" y="159"/>
                    <a:pt x="1202" y="159"/>
                    <a:pt x="1202" y="159"/>
                  </a:cubicBezTo>
                  <a:cubicBezTo>
                    <a:pt x="1205" y="153"/>
                    <a:pt x="1205" y="153"/>
                    <a:pt x="1205" y="153"/>
                  </a:cubicBezTo>
                  <a:cubicBezTo>
                    <a:pt x="1207" y="152"/>
                    <a:pt x="1207" y="152"/>
                    <a:pt x="1207" y="152"/>
                  </a:cubicBezTo>
                  <a:cubicBezTo>
                    <a:pt x="1204" y="156"/>
                    <a:pt x="1204" y="156"/>
                    <a:pt x="1204" y="156"/>
                  </a:cubicBezTo>
                  <a:cubicBezTo>
                    <a:pt x="1210" y="155"/>
                    <a:pt x="1210" y="155"/>
                    <a:pt x="1210" y="155"/>
                  </a:cubicBezTo>
                  <a:cubicBezTo>
                    <a:pt x="1212" y="152"/>
                    <a:pt x="1212" y="152"/>
                    <a:pt x="1212" y="152"/>
                  </a:cubicBezTo>
                  <a:cubicBezTo>
                    <a:pt x="1210" y="150"/>
                    <a:pt x="1210" y="150"/>
                    <a:pt x="1210" y="150"/>
                  </a:cubicBezTo>
                  <a:cubicBezTo>
                    <a:pt x="1208" y="150"/>
                    <a:pt x="1207" y="150"/>
                    <a:pt x="1207" y="151"/>
                  </a:cubicBezTo>
                  <a:cubicBezTo>
                    <a:pt x="1206" y="149"/>
                    <a:pt x="1206" y="149"/>
                    <a:pt x="1206" y="149"/>
                  </a:cubicBezTo>
                  <a:cubicBezTo>
                    <a:pt x="1202" y="149"/>
                    <a:pt x="1202" y="149"/>
                    <a:pt x="1202" y="149"/>
                  </a:cubicBezTo>
                  <a:cubicBezTo>
                    <a:pt x="1199" y="151"/>
                    <a:pt x="1199" y="151"/>
                    <a:pt x="1199" y="151"/>
                  </a:cubicBezTo>
                  <a:cubicBezTo>
                    <a:pt x="1199" y="152"/>
                    <a:pt x="1198" y="151"/>
                    <a:pt x="1197" y="150"/>
                  </a:cubicBezTo>
                  <a:cubicBezTo>
                    <a:pt x="1199" y="147"/>
                    <a:pt x="1199" y="147"/>
                    <a:pt x="1199" y="147"/>
                  </a:cubicBezTo>
                  <a:cubicBezTo>
                    <a:pt x="1199" y="147"/>
                    <a:pt x="1202" y="154"/>
                    <a:pt x="1204" y="146"/>
                  </a:cubicBezTo>
                  <a:cubicBezTo>
                    <a:pt x="1204" y="145"/>
                    <a:pt x="1204" y="145"/>
                    <a:pt x="1204" y="145"/>
                  </a:cubicBezTo>
                  <a:cubicBezTo>
                    <a:pt x="1202" y="145"/>
                    <a:pt x="1202" y="145"/>
                    <a:pt x="1202" y="145"/>
                  </a:cubicBezTo>
                  <a:cubicBezTo>
                    <a:pt x="1203" y="144"/>
                    <a:pt x="1203" y="144"/>
                    <a:pt x="1203" y="144"/>
                  </a:cubicBezTo>
                  <a:cubicBezTo>
                    <a:pt x="1204" y="145"/>
                    <a:pt x="1204" y="145"/>
                    <a:pt x="1204" y="145"/>
                  </a:cubicBezTo>
                  <a:cubicBezTo>
                    <a:pt x="1207" y="143"/>
                    <a:pt x="1207" y="143"/>
                    <a:pt x="1207" y="143"/>
                  </a:cubicBezTo>
                  <a:cubicBezTo>
                    <a:pt x="1206" y="144"/>
                    <a:pt x="1203" y="140"/>
                    <a:pt x="1208" y="145"/>
                  </a:cubicBezTo>
                  <a:cubicBezTo>
                    <a:pt x="1208" y="144"/>
                    <a:pt x="1203" y="141"/>
                    <a:pt x="1207" y="147"/>
                  </a:cubicBezTo>
                  <a:cubicBezTo>
                    <a:pt x="1217" y="147"/>
                    <a:pt x="1217" y="147"/>
                    <a:pt x="1217" y="147"/>
                  </a:cubicBezTo>
                  <a:cubicBezTo>
                    <a:pt x="1216" y="148"/>
                    <a:pt x="1216" y="148"/>
                    <a:pt x="1216" y="148"/>
                  </a:cubicBezTo>
                  <a:cubicBezTo>
                    <a:pt x="1218" y="151"/>
                    <a:pt x="1218" y="151"/>
                    <a:pt x="1218" y="151"/>
                  </a:cubicBezTo>
                  <a:cubicBezTo>
                    <a:pt x="1216" y="153"/>
                    <a:pt x="1213" y="150"/>
                    <a:pt x="1212" y="155"/>
                  </a:cubicBezTo>
                  <a:cubicBezTo>
                    <a:pt x="1210" y="157"/>
                    <a:pt x="1210" y="157"/>
                    <a:pt x="1210" y="157"/>
                  </a:cubicBezTo>
                  <a:cubicBezTo>
                    <a:pt x="1210" y="159"/>
                    <a:pt x="1210" y="159"/>
                    <a:pt x="1210" y="159"/>
                  </a:cubicBezTo>
                  <a:cubicBezTo>
                    <a:pt x="1207" y="159"/>
                    <a:pt x="1207" y="159"/>
                    <a:pt x="1207" y="159"/>
                  </a:cubicBezTo>
                  <a:cubicBezTo>
                    <a:pt x="1199" y="166"/>
                    <a:pt x="1199" y="166"/>
                    <a:pt x="1199" y="166"/>
                  </a:cubicBezTo>
                  <a:cubicBezTo>
                    <a:pt x="1198" y="170"/>
                    <a:pt x="1198" y="170"/>
                    <a:pt x="1198" y="170"/>
                  </a:cubicBezTo>
                  <a:cubicBezTo>
                    <a:pt x="1195" y="173"/>
                    <a:pt x="1195" y="173"/>
                    <a:pt x="1195" y="173"/>
                  </a:cubicBezTo>
                  <a:cubicBezTo>
                    <a:pt x="1193" y="173"/>
                    <a:pt x="1193" y="173"/>
                    <a:pt x="1193" y="173"/>
                  </a:cubicBezTo>
                  <a:cubicBezTo>
                    <a:pt x="1192" y="176"/>
                    <a:pt x="1192" y="176"/>
                    <a:pt x="1192" y="176"/>
                  </a:cubicBezTo>
                  <a:cubicBezTo>
                    <a:pt x="1180" y="185"/>
                    <a:pt x="1180" y="185"/>
                    <a:pt x="1180" y="185"/>
                  </a:cubicBezTo>
                  <a:cubicBezTo>
                    <a:pt x="1175" y="190"/>
                    <a:pt x="1175" y="190"/>
                    <a:pt x="1175" y="190"/>
                  </a:cubicBezTo>
                  <a:cubicBezTo>
                    <a:pt x="1168" y="197"/>
                    <a:pt x="1168" y="197"/>
                    <a:pt x="1168" y="197"/>
                  </a:cubicBezTo>
                  <a:cubicBezTo>
                    <a:pt x="1167" y="196"/>
                    <a:pt x="1167" y="197"/>
                    <a:pt x="1166" y="195"/>
                  </a:cubicBezTo>
                  <a:cubicBezTo>
                    <a:pt x="1165" y="197"/>
                    <a:pt x="1165" y="197"/>
                    <a:pt x="1165" y="197"/>
                  </a:cubicBezTo>
                  <a:cubicBezTo>
                    <a:pt x="1165" y="197"/>
                    <a:pt x="1165" y="197"/>
                    <a:pt x="1165" y="197"/>
                  </a:cubicBezTo>
                  <a:cubicBezTo>
                    <a:pt x="1163" y="200"/>
                    <a:pt x="1163" y="200"/>
                    <a:pt x="1163" y="200"/>
                  </a:cubicBezTo>
                  <a:cubicBezTo>
                    <a:pt x="1157" y="203"/>
                    <a:pt x="1157" y="203"/>
                    <a:pt x="1157" y="203"/>
                  </a:cubicBezTo>
                  <a:cubicBezTo>
                    <a:pt x="1155" y="203"/>
                    <a:pt x="1152" y="204"/>
                    <a:pt x="1157" y="207"/>
                  </a:cubicBezTo>
                  <a:cubicBezTo>
                    <a:pt x="1154" y="209"/>
                    <a:pt x="1154" y="209"/>
                    <a:pt x="1154" y="209"/>
                  </a:cubicBezTo>
                  <a:cubicBezTo>
                    <a:pt x="1153" y="210"/>
                    <a:pt x="1153" y="210"/>
                    <a:pt x="1153" y="210"/>
                  </a:cubicBezTo>
                  <a:cubicBezTo>
                    <a:pt x="1153" y="211"/>
                    <a:pt x="1153" y="211"/>
                    <a:pt x="1153" y="211"/>
                  </a:cubicBezTo>
                  <a:cubicBezTo>
                    <a:pt x="1156" y="211"/>
                    <a:pt x="1156" y="211"/>
                    <a:pt x="1156" y="211"/>
                  </a:cubicBezTo>
                  <a:cubicBezTo>
                    <a:pt x="1160" y="207"/>
                    <a:pt x="1160" y="207"/>
                    <a:pt x="1160" y="207"/>
                  </a:cubicBezTo>
                  <a:cubicBezTo>
                    <a:pt x="1160" y="206"/>
                    <a:pt x="1156" y="211"/>
                    <a:pt x="1162" y="206"/>
                  </a:cubicBezTo>
                  <a:cubicBezTo>
                    <a:pt x="1153" y="216"/>
                    <a:pt x="1153" y="216"/>
                    <a:pt x="1153" y="216"/>
                  </a:cubicBezTo>
                  <a:cubicBezTo>
                    <a:pt x="1148" y="215"/>
                    <a:pt x="1148" y="215"/>
                    <a:pt x="1148" y="215"/>
                  </a:cubicBezTo>
                  <a:cubicBezTo>
                    <a:pt x="1144" y="217"/>
                    <a:pt x="1144" y="217"/>
                    <a:pt x="1144" y="217"/>
                  </a:cubicBezTo>
                  <a:cubicBezTo>
                    <a:pt x="1145" y="217"/>
                    <a:pt x="1140" y="217"/>
                    <a:pt x="1145" y="217"/>
                  </a:cubicBezTo>
                  <a:cubicBezTo>
                    <a:pt x="1140" y="222"/>
                    <a:pt x="1140" y="222"/>
                    <a:pt x="1140" y="222"/>
                  </a:cubicBezTo>
                  <a:cubicBezTo>
                    <a:pt x="1142" y="224"/>
                    <a:pt x="1142" y="224"/>
                    <a:pt x="1142" y="224"/>
                  </a:cubicBezTo>
                  <a:cubicBezTo>
                    <a:pt x="1147" y="221"/>
                    <a:pt x="1147" y="221"/>
                    <a:pt x="1147" y="221"/>
                  </a:cubicBezTo>
                  <a:cubicBezTo>
                    <a:pt x="1145" y="224"/>
                    <a:pt x="1145" y="224"/>
                    <a:pt x="1145" y="224"/>
                  </a:cubicBezTo>
                  <a:cubicBezTo>
                    <a:pt x="1140" y="227"/>
                    <a:pt x="1140" y="227"/>
                    <a:pt x="1140" y="227"/>
                  </a:cubicBezTo>
                  <a:cubicBezTo>
                    <a:pt x="1138" y="231"/>
                    <a:pt x="1138" y="231"/>
                    <a:pt x="1138" y="231"/>
                  </a:cubicBezTo>
                  <a:cubicBezTo>
                    <a:pt x="1143" y="230"/>
                    <a:pt x="1143" y="230"/>
                    <a:pt x="1143" y="230"/>
                  </a:cubicBezTo>
                  <a:cubicBezTo>
                    <a:pt x="1144" y="229"/>
                    <a:pt x="1144" y="229"/>
                    <a:pt x="1144" y="229"/>
                  </a:cubicBezTo>
                  <a:cubicBezTo>
                    <a:pt x="1147" y="227"/>
                    <a:pt x="1147" y="227"/>
                    <a:pt x="1147" y="227"/>
                  </a:cubicBezTo>
                  <a:cubicBezTo>
                    <a:pt x="1148" y="227"/>
                    <a:pt x="1148" y="227"/>
                    <a:pt x="1148" y="227"/>
                  </a:cubicBezTo>
                  <a:cubicBezTo>
                    <a:pt x="1148" y="228"/>
                    <a:pt x="1146" y="226"/>
                    <a:pt x="1147" y="229"/>
                  </a:cubicBezTo>
                  <a:cubicBezTo>
                    <a:pt x="1157" y="226"/>
                    <a:pt x="1157" y="226"/>
                    <a:pt x="1157" y="226"/>
                  </a:cubicBezTo>
                  <a:cubicBezTo>
                    <a:pt x="1163" y="224"/>
                    <a:pt x="1163" y="224"/>
                    <a:pt x="1163" y="224"/>
                  </a:cubicBezTo>
                  <a:cubicBezTo>
                    <a:pt x="1163" y="219"/>
                    <a:pt x="1163" y="219"/>
                    <a:pt x="1163" y="219"/>
                  </a:cubicBezTo>
                  <a:cubicBezTo>
                    <a:pt x="1166" y="218"/>
                    <a:pt x="1166" y="218"/>
                    <a:pt x="1166" y="218"/>
                  </a:cubicBezTo>
                  <a:cubicBezTo>
                    <a:pt x="1169" y="219"/>
                    <a:pt x="1169" y="219"/>
                    <a:pt x="1169" y="219"/>
                  </a:cubicBezTo>
                  <a:cubicBezTo>
                    <a:pt x="1172" y="219"/>
                    <a:pt x="1172" y="219"/>
                    <a:pt x="1172" y="219"/>
                  </a:cubicBezTo>
                  <a:cubicBezTo>
                    <a:pt x="1172" y="216"/>
                    <a:pt x="1172" y="216"/>
                    <a:pt x="1172" y="216"/>
                  </a:cubicBezTo>
                  <a:cubicBezTo>
                    <a:pt x="1179" y="213"/>
                    <a:pt x="1179" y="213"/>
                    <a:pt x="1179" y="213"/>
                  </a:cubicBezTo>
                  <a:cubicBezTo>
                    <a:pt x="1179" y="212"/>
                    <a:pt x="1179" y="212"/>
                    <a:pt x="1179" y="212"/>
                  </a:cubicBezTo>
                  <a:cubicBezTo>
                    <a:pt x="1184" y="209"/>
                    <a:pt x="1184" y="209"/>
                    <a:pt x="1184" y="209"/>
                  </a:cubicBezTo>
                  <a:cubicBezTo>
                    <a:pt x="1184" y="206"/>
                    <a:pt x="1184" y="206"/>
                    <a:pt x="1184" y="206"/>
                  </a:cubicBezTo>
                  <a:cubicBezTo>
                    <a:pt x="1189" y="205"/>
                    <a:pt x="1189" y="205"/>
                    <a:pt x="1189" y="205"/>
                  </a:cubicBezTo>
                  <a:cubicBezTo>
                    <a:pt x="1195" y="198"/>
                    <a:pt x="1195" y="198"/>
                    <a:pt x="1195" y="198"/>
                  </a:cubicBezTo>
                  <a:cubicBezTo>
                    <a:pt x="1195" y="197"/>
                    <a:pt x="1196" y="198"/>
                    <a:pt x="1197" y="196"/>
                  </a:cubicBezTo>
                  <a:cubicBezTo>
                    <a:pt x="1198" y="200"/>
                    <a:pt x="1198" y="200"/>
                    <a:pt x="1198" y="200"/>
                  </a:cubicBezTo>
                  <a:cubicBezTo>
                    <a:pt x="1201" y="201"/>
                    <a:pt x="1201" y="201"/>
                    <a:pt x="1201" y="201"/>
                  </a:cubicBezTo>
                  <a:cubicBezTo>
                    <a:pt x="1200" y="203"/>
                    <a:pt x="1200" y="203"/>
                    <a:pt x="1200" y="203"/>
                  </a:cubicBezTo>
                  <a:cubicBezTo>
                    <a:pt x="1203" y="204"/>
                    <a:pt x="1203" y="204"/>
                    <a:pt x="1203" y="204"/>
                  </a:cubicBezTo>
                  <a:cubicBezTo>
                    <a:pt x="1205" y="201"/>
                    <a:pt x="1208" y="206"/>
                    <a:pt x="1207" y="200"/>
                  </a:cubicBezTo>
                  <a:cubicBezTo>
                    <a:pt x="1206" y="195"/>
                    <a:pt x="1206" y="195"/>
                    <a:pt x="1206" y="195"/>
                  </a:cubicBezTo>
                  <a:cubicBezTo>
                    <a:pt x="1206" y="195"/>
                    <a:pt x="1206" y="195"/>
                    <a:pt x="1206" y="195"/>
                  </a:cubicBezTo>
                  <a:cubicBezTo>
                    <a:pt x="1209" y="193"/>
                    <a:pt x="1209" y="193"/>
                    <a:pt x="1209" y="193"/>
                  </a:cubicBezTo>
                  <a:cubicBezTo>
                    <a:pt x="1209" y="194"/>
                    <a:pt x="1209" y="194"/>
                    <a:pt x="1209" y="194"/>
                  </a:cubicBezTo>
                  <a:cubicBezTo>
                    <a:pt x="1210" y="195"/>
                    <a:pt x="1210" y="195"/>
                    <a:pt x="1210" y="195"/>
                  </a:cubicBezTo>
                  <a:cubicBezTo>
                    <a:pt x="1216" y="193"/>
                    <a:pt x="1216" y="193"/>
                    <a:pt x="1216" y="193"/>
                  </a:cubicBezTo>
                  <a:cubicBezTo>
                    <a:pt x="1216" y="195"/>
                    <a:pt x="1216" y="195"/>
                    <a:pt x="1216" y="195"/>
                  </a:cubicBezTo>
                  <a:cubicBezTo>
                    <a:pt x="1217" y="197"/>
                    <a:pt x="1217" y="197"/>
                    <a:pt x="1217" y="197"/>
                  </a:cubicBezTo>
                  <a:cubicBezTo>
                    <a:pt x="1219" y="194"/>
                    <a:pt x="1219" y="194"/>
                    <a:pt x="1219" y="194"/>
                  </a:cubicBezTo>
                  <a:cubicBezTo>
                    <a:pt x="1217" y="191"/>
                    <a:pt x="1217" y="191"/>
                    <a:pt x="1217" y="191"/>
                  </a:cubicBezTo>
                  <a:cubicBezTo>
                    <a:pt x="1217" y="188"/>
                    <a:pt x="1217" y="188"/>
                    <a:pt x="1217" y="188"/>
                  </a:cubicBezTo>
                  <a:cubicBezTo>
                    <a:pt x="1221" y="187"/>
                    <a:pt x="1221" y="187"/>
                    <a:pt x="1221" y="187"/>
                  </a:cubicBezTo>
                  <a:cubicBezTo>
                    <a:pt x="1222" y="183"/>
                    <a:pt x="1222" y="183"/>
                    <a:pt x="1222" y="183"/>
                  </a:cubicBezTo>
                  <a:cubicBezTo>
                    <a:pt x="1221" y="184"/>
                    <a:pt x="1223" y="186"/>
                    <a:pt x="1226" y="183"/>
                  </a:cubicBezTo>
                  <a:cubicBezTo>
                    <a:pt x="1224" y="181"/>
                    <a:pt x="1224" y="181"/>
                    <a:pt x="1224" y="181"/>
                  </a:cubicBezTo>
                  <a:cubicBezTo>
                    <a:pt x="1227" y="178"/>
                    <a:pt x="1227" y="178"/>
                    <a:pt x="1227" y="178"/>
                  </a:cubicBezTo>
                  <a:cubicBezTo>
                    <a:pt x="1228" y="179"/>
                    <a:pt x="1226" y="178"/>
                    <a:pt x="1228" y="179"/>
                  </a:cubicBezTo>
                  <a:cubicBezTo>
                    <a:pt x="1230" y="175"/>
                    <a:pt x="1230" y="175"/>
                    <a:pt x="1230" y="175"/>
                  </a:cubicBezTo>
                  <a:cubicBezTo>
                    <a:pt x="1230" y="176"/>
                    <a:pt x="1230" y="176"/>
                    <a:pt x="1230" y="176"/>
                  </a:cubicBezTo>
                  <a:cubicBezTo>
                    <a:pt x="1230" y="176"/>
                    <a:pt x="1230" y="176"/>
                    <a:pt x="1230" y="176"/>
                  </a:cubicBezTo>
                  <a:cubicBezTo>
                    <a:pt x="1236" y="178"/>
                    <a:pt x="1236" y="178"/>
                    <a:pt x="1236" y="178"/>
                  </a:cubicBezTo>
                  <a:cubicBezTo>
                    <a:pt x="1238" y="178"/>
                    <a:pt x="1238" y="178"/>
                    <a:pt x="1238" y="178"/>
                  </a:cubicBezTo>
                  <a:cubicBezTo>
                    <a:pt x="1236" y="176"/>
                    <a:pt x="1236" y="176"/>
                    <a:pt x="1236" y="176"/>
                  </a:cubicBezTo>
                  <a:cubicBezTo>
                    <a:pt x="1232" y="176"/>
                    <a:pt x="1232" y="176"/>
                    <a:pt x="1232" y="176"/>
                  </a:cubicBezTo>
                  <a:cubicBezTo>
                    <a:pt x="1235" y="170"/>
                    <a:pt x="1235" y="170"/>
                    <a:pt x="1235" y="170"/>
                  </a:cubicBezTo>
                  <a:cubicBezTo>
                    <a:pt x="1236" y="172"/>
                    <a:pt x="1235" y="171"/>
                    <a:pt x="1241" y="168"/>
                  </a:cubicBezTo>
                  <a:cubicBezTo>
                    <a:pt x="1240" y="166"/>
                    <a:pt x="1240" y="166"/>
                    <a:pt x="1240" y="166"/>
                  </a:cubicBezTo>
                  <a:cubicBezTo>
                    <a:pt x="1242" y="163"/>
                    <a:pt x="1242" y="163"/>
                    <a:pt x="1242" y="163"/>
                  </a:cubicBezTo>
                  <a:cubicBezTo>
                    <a:pt x="1245" y="165"/>
                    <a:pt x="1245" y="165"/>
                    <a:pt x="1245" y="165"/>
                  </a:cubicBezTo>
                  <a:cubicBezTo>
                    <a:pt x="1247" y="160"/>
                    <a:pt x="1247" y="160"/>
                    <a:pt x="1247" y="160"/>
                  </a:cubicBezTo>
                  <a:cubicBezTo>
                    <a:pt x="1248" y="161"/>
                    <a:pt x="1249" y="160"/>
                    <a:pt x="1250" y="159"/>
                  </a:cubicBezTo>
                  <a:cubicBezTo>
                    <a:pt x="1250" y="154"/>
                    <a:pt x="1250" y="154"/>
                    <a:pt x="1250" y="154"/>
                  </a:cubicBezTo>
                  <a:cubicBezTo>
                    <a:pt x="1254" y="152"/>
                    <a:pt x="1254" y="152"/>
                    <a:pt x="1254" y="152"/>
                  </a:cubicBezTo>
                  <a:cubicBezTo>
                    <a:pt x="1256" y="156"/>
                    <a:pt x="1256" y="156"/>
                    <a:pt x="1256" y="156"/>
                  </a:cubicBezTo>
                  <a:cubicBezTo>
                    <a:pt x="1258" y="155"/>
                    <a:pt x="1258" y="155"/>
                    <a:pt x="1258" y="155"/>
                  </a:cubicBezTo>
                  <a:cubicBezTo>
                    <a:pt x="1259" y="155"/>
                    <a:pt x="1254" y="158"/>
                    <a:pt x="1259" y="153"/>
                  </a:cubicBezTo>
                  <a:cubicBezTo>
                    <a:pt x="1257" y="151"/>
                    <a:pt x="1257" y="151"/>
                    <a:pt x="1257" y="151"/>
                  </a:cubicBezTo>
                  <a:cubicBezTo>
                    <a:pt x="1259" y="149"/>
                    <a:pt x="1259" y="149"/>
                    <a:pt x="1259" y="149"/>
                  </a:cubicBezTo>
                  <a:cubicBezTo>
                    <a:pt x="1258" y="148"/>
                    <a:pt x="1258" y="148"/>
                    <a:pt x="1258" y="148"/>
                  </a:cubicBezTo>
                  <a:cubicBezTo>
                    <a:pt x="1261" y="148"/>
                    <a:pt x="1261" y="148"/>
                    <a:pt x="1261" y="148"/>
                  </a:cubicBezTo>
                  <a:cubicBezTo>
                    <a:pt x="1263" y="146"/>
                    <a:pt x="1263" y="146"/>
                    <a:pt x="1263" y="146"/>
                  </a:cubicBezTo>
                  <a:cubicBezTo>
                    <a:pt x="1261" y="144"/>
                    <a:pt x="1261" y="144"/>
                    <a:pt x="1261" y="144"/>
                  </a:cubicBezTo>
                  <a:cubicBezTo>
                    <a:pt x="1266" y="138"/>
                    <a:pt x="1266" y="138"/>
                    <a:pt x="1266" y="138"/>
                  </a:cubicBezTo>
                  <a:cubicBezTo>
                    <a:pt x="1270" y="138"/>
                    <a:pt x="1270" y="138"/>
                    <a:pt x="1270" y="138"/>
                  </a:cubicBezTo>
                  <a:cubicBezTo>
                    <a:pt x="1272" y="136"/>
                    <a:pt x="1272" y="136"/>
                    <a:pt x="1272" y="136"/>
                  </a:cubicBezTo>
                  <a:cubicBezTo>
                    <a:pt x="1269" y="134"/>
                    <a:pt x="1269" y="134"/>
                    <a:pt x="1269" y="134"/>
                  </a:cubicBezTo>
                  <a:cubicBezTo>
                    <a:pt x="1268" y="136"/>
                    <a:pt x="1268" y="136"/>
                    <a:pt x="1268" y="136"/>
                  </a:cubicBezTo>
                  <a:cubicBezTo>
                    <a:pt x="1269" y="133"/>
                    <a:pt x="1269" y="133"/>
                    <a:pt x="1269" y="133"/>
                  </a:cubicBezTo>
                  <a:cubicBezTo>
                    <a:pt x="1266" y="132"/>
                    <a:pt x="1266" y="132"/>
                    <a:pt x="1266" y="132"/>
                  </a:cubicBezTo>
                  <a:cubicBezTo>
                    <a:pt x="1269" y="132"/>
                    <a:pt x="1269" y="132"/>
                    <a:pt x="1269" y="132"/>
                  </a:cubicBezTo>
                  <a:cubicBezTo>
                    <a:pt x="1270" y="132"/>
                    <a:pt x="1270" y="132"/>
                    <a:pt x="1270" y="132"/>
                  </a:cubicBezTo>
                  <a:cubicBezTo>
                    <a:pt x="1270" y="133"/>
                    <a:pt x="1275" y="131"/>
                    <a:pt x="1272" y="134"/>
                  </a:cubicBezTo>
                  <a:cubicBezTo>
                    <a:pt x="1276" y="129"/>
                    <a:pt x="1276" y="129"/>
                    <a:pt x="1276" y="129"/>
                  </a:cubicBezTo>
                  <a:cubicBezTo>
                    <a:pt x="1280" y="132"/>
                    <a:pt x="1280" y="132"/>
                    <a:pt x="1280" y="132"/>
                  </a:cubicBezTo>
                  <a:cubicBezTo>
                    <a:pt x="1282" y="129"/>
                    <a:pt x="1282" y="129"/>
                    <a:pt x="1282" y="129"/>
                  </a:cubicBezTo>
                  <a:cubicBezTo>
                    <a:pt x="1278" y="128"/>
                    <a:pt x="1278" y="128"/>
                    <a:pt x="1278" y="128"/>
                  </a:cubicBezTo>
                  <a:cubicBezTo>
                    <a:pt x="1278" y="127"/>
                    <a:pt x="1278" y="127"/>
                    <a:pt x="1278" y="127"/>
                  </a:cubicBezTo>
                  <a:cubicBezTo>
                    <a:pt x="1276" y="127"/>
                    <a:pt x="1276" y="127"/>
                    <a:pt x="1276" y="127"/>
                  </a:cubicBezTo>
                  <a:cubicBezTo>
                    <a:pt x="1278" y="124"/>
                    <a:pt x="1278" y="124"/>
                    <a:pt x="1278" y="124"/>
                  </a:cubicBezTo>
                  <a:cubicBezTo>
                    <a:pt x="1280" y="125"/>
                    <a:pt x="1280" y="125"/>
                    <a:pt x="1280" y="125"/>
                  </a:cubicBezTo>
                  <a:cubicBezTo>
                    <a:pt x="1283" y="122"/>
                    <a:pt x="1283" y="122"/>
                    <a:pt x="1283" y="122"/>
                  </a:cubicBezTo>
                  <a:cubicBezTo>
                    <a:pt x="1283" y="121"/>
                    <a:pt x="1283" y="121"/>
                    <a:pt x="1283" y="121"/>
                  </a:cubicBezTo>
                  <a:cubicBezTo>
                    <a:pt x="1281" y="121"/>
                    <a:pt x="1281" y="121"/>
                    <a:pt x="1281" y="121"/>
                  </a:cubicBezTo>
                  <a:cubicBezTo>
                    <a:pt x="1282" y="118"/>
                    <a:pt x="1282" y="118"/>
                    <a:pt x="1282" y="118"/>
                  </a:cubicBezTo>
                  <a:cubicBezTo>
                    <a:pt x="1294" y="105"/>
                    <a:pt x="1294" y="105"/>
                    <a:pt x="1294" y="105"/>
                  </a:cubicBezTo>
                  <a:cubicBezTo>
                    <a:pt x="1299" y="104"/>
                    <a:pt x="1299" y="104"/>
                    <a:pt x="1299" y="104"/>
                  </a:cubicBezTo>
                  <a:cubicBezTo>
                    <a:pt x="1303" y="97"/>
                    <a:pt x="1303" y="97"/>
                    <a:pt x="1303" y="97"/>
                  </a:cubicBezTo>
                  <a:cubicBezTo>
                    <a:pt x="1305" y="100"/>
                    <a:pt x="1304" y="95"/>
                    <a:pt x="1307" y="97"/>
                  </a:cubicBezTo>
                  <a:cubicBezTo>
                    <a:pt x="1307" y="97"/>
                    <a:pt x="1314" y="100"/>
                    <a:pt x="1309" y="93"/>
                  </a:cubicBezTo>
                  <a:cubicBezTo>
                    <a:pt x="1311" y="90"/>
                    <a:pt x="1311" y="90"/>
                    <a:pt x="1311" y="90"/>
                  </a:cubicBezTo>
                  <a:cubicBezTo>
                    <a:pt x="1315" y="90"/>
                    <a:pt x="1315" y="90"/>
                    <a:pt x="1315" y="90"/>
                  </a:cubicBezTo>
                  <a:cubicBezTo>
                    <a:pt x="1317" y="88"/>
                    <a:pt x="1317" y="88"/>
                    <a:pt x="1317" y="88"/>
                  </a:cubicBezTo>
                  <a:cubicBezTo>
                    <a:pt x="1315" y="92"/>
                    <a:pt x="1315" y="92"/>
                    <a:pt x="1315" y="92"/>
                  </a:cubicBezTo>
                  <a:cubicBezTo>
                    <a:pt x="1315" y="91"/>
                    <a:pt x="1315" y="93"/>
                    <a:pt x="1314" y="91"/>
                  </a:cubicBezTo>
                  <a:cubicBezTo>
                    <a:pt x="1313" y="93"/>
                    <a:pt x="1313" y="93"/>
                    <a:pt x="1313" y="93"/>
                  </a:cubicBezTo>
                  <a:cubicBezTo>
                    <a:pt x="1314" y="94"/>
                    <a:pt x="1314" y="94"/>
                    <a:pt x="1314" y="94"/>
                  </a:cubicBezTo>
                  <a:cubicBezTo>
                    <a:pt x="1303" y="105"/>
                    <a:pt x="1303" y="105"/>
                    <a:pt x="1303" y="105"/>
                  </a:cubicBezTo>
                  <a:cubicBezTo>
                    <a:pt x="1304" y="106"/>
                    <a:pt x="1304" y="106"/>
                    <a:pt x="1304" y="106"/>
                  </a:cubicBezTo>
                  <a:cubicBezTo>
                    <a:pt x="1296" y="115"/>
                    <a:pt x="1296" y="115"/>
                    <a:pt x="1296" y="115"/>
                  </a:cubicBezTo>
                  <a:cubicBezTo>
                    <a:pt x="1290" y="116"/>
                    <a:pt x="1290" y="116"/>
                    <a:pt x="1290" y="116"/>
                  </a:cubicBezTo>
                  <a:cubicBezTo>
                    <a:pt x="1290" y="117"/>
                    <a:pt x="1292" y="112"/>
                    <a:pt x="1289" y="118"/>
                  </a:cubicBezTo>
                  <a:cubicBezTo>
                    <a:pt x="1296" y="116"/>
                    <a:pt x="1296" y="116"/>
                    <a:pt x="1296" y="116"/>
                  </a:cubicBezTo>
                  <a:cubicBezTo>
                    <a:pt x="1290" y="124"/>
                    <a:pt x="1290" y="124"/>
                    <a:pt x="1290" y="124"/>
                  </a:cubicBezTo>
                  <a:cubicBezTo>
                    <a:pt x="1287" y="125"/>
                    <a:pt x="1287" y="125"/>
                    <a:pt x="1287" y="125"/>
                  </a:cubicBezTo>
                  <a:cubicBezTo>
                    <a:pt x="1288" y="126"/>
                    <a:pt x="1288" y="126"/>
                    <a:pt x="1288" y="126"/>
                  </a:cubicBezTo>
                  <a:cubicBezTo>
                    <a:pt x="1285" y="130"/>
                    <a:pt x="1285" y="130"/>
                    <a:pt x="1285" y="130"/>
                  </a:cubicBezTo>
                  <a:cubicBezTo>
                    <a:pt x="1283" y="130"/>
                    <a:pt x="1283" y="130"/>
                    <a:pt x="1283" y="130"/>
                  </a:cubicBezTo>
                  <a:cubicBezTo>
                    <a:pt x="1281" y="132"/>
                    <a:pt x="1281" y="132"/>
                    <a:pt x="1281" y="132"/>
                  </a:cubicBezTo>
                  <a:cubicBezTo>
                    <a:pt x="1281" y="133"/>
                    <a:pt x="1278" y="134"/>
                    <a:pt x="1283" y="134"/>
                  </a:cubicBezTo>
                  <a:cubicBezTo>
                    <a:pt x="1280" y="136"/>
                    <a:pt x="1280" y="136"/>
                    <a:pt x="1280" y="136"/>
                  </a:cubicBezTo>
                  <a:cubicBezTo>
                    <a:pt x="1273" y="147"/>
                    <a:pt x="1273" y="147"/>
                    <a:pt x="1273" y="147"/>
                  </a:cubicBezTo>
                  <a:cubicBezTo>
                    <a:pt x="1274" y="147"/>
                    <a:pt x="1274" y="147"/>
                    <a:pt x="1274" y="147"/>
                  </a:cubicBezTo>
                  <a:cubicBezTo>
                    <a:pt x="1274" y="151"/>
                    <a:pt x="1274" y="151"/>
                    <a:pt x="1274" y="151"/>
                  </a:cubicBezTo>
                  <a:cubicBezTo>
                    <a:pt x="1273" y="149"/>
                    <a:pt x="1273" y="149"/>
                    <a:pt x="1273" y="149"/>
                  </a:cubicBezTo>
                  <a:cubicBezTo>
                    <a:pt x="1268" y="153"/>
                    <a:pt x="1268" y="153"/>
                    <a:pt x="1268" y="153"/>
                  </a:cubicBezTo>
                  <a:cubicBezTo>
                    <a:pt x="1269" y="155"/>
                    <a:pt x="1269" y="155"/>
                    <a:pt x="1269" y="155"/>
                  </a:cubicBezTo>
                  <a:cubicBezTo>
                    <a:pt x="1265" y="154"/>
                    <a:pt x="1267" y="160"/>
                    <a:pt x="1264" y="157"/>
                  </a:cubicBezTo>
                  <a:cubicBezTo>
                    <a:pt x="1264" y="158"/>
                    <a:pt x="1261" y="156"/>
                    <a:pt x="1263" y="159"/>
                  </a:cubicBezTo>
                  <a:cubicBezTo>
                    <a:pt x="1260" y="160"/>
                    <a:pt x="1257" y="161"/>
                    <a:pt x="1257" y="164"/>
                  </a:cubicBezTo>
                  <a:cubicBezTo>
                    <a:pt x="1259" y="168"/>
                    <a:pt x="1259" y="168"/>
                    <a:pt x="1259" y="168"/>
                  </a:cubicBezTo>
                  <a:cubicBezTo>
                    <a:pt x="1255" y="170"/>
                    <a:pt x="1255" y="170"/>
                    <a:pt x="1255" y="170"/>
                  </a:cubicBezTo>
                  <a:cubicBezTo>
                    <a:pt x="1254" y="173"/>
                    <a:pt x="1254" y="173"/>
                    <a:pt x="1254" y="173"/>
                  </a:cubicBezTo>
                  <a:cubicBezTo>
                    <a:pt x="1250" y="175"/>
                    <a:pt x="1250" y="175"/>
                    <a:pt x="1250" y="175"/>
                  </a:cubicBezTo>
                  <a:cubicBezTo>
                    <a:pt x="1249" y="177"/>
                    <a:pt x="1249" y="177"/>
                    <a:pt x="1249" y="177"/>
                  </a:cubicBezTo>
                  <a:cubicBezTo>
                    <a:pt x="1249" y="181"/>
                    <a:pt x="1240" y="180"/>
                    <a:pt x="1242" y="184"/>
                  </a:cubicBezTo>
                  <a:cubicBezTo>
                    <a:pt x="1232" y="193"/>
                    <a:pt x="1232" y="193"/>
                    <a:pt x="1232" y="193"/>
                  </a:cubicBezTo>
                  <a:cubicBezTo>
                    <a:pt x="1225" y="200"/>
                    <a:pt x="1225" y="200"/>
                    <a:pt x="1225" y="200"/>
                  </a:cubicBezTo>
                  <a:cubicBezTo>
                    <a:pt x="1223" y="203"/>
                    <a:pt x="1217" y="200"/>
                    <a:pt x="1219" y="208"/>
                  </a:cubicBezTo>
                  <a:cubicBezTo>
                    <a:pt x="1219" y="206"/>
                    <a:pt x="1217" y="208"/>
                    <a:pt x="1217" y="207"/>
                  </a:cubicBezTo>
                  <a:cubicBezTo>
                    <a:pt x="1215" y="209"/>
                    <a:pt x="1215" y="209"/>
                    <a:pt x="1215" y="209"/>
                  </a:cubicBezTo>
                  <a:cubicBezTo>
                    <a:pt x="1219" y="210"/>
                    <a:pt x="1219" y="210"/>
                    <a:pt x="1219" y="210"/>
                  </a:cubicBezTo>
                  <a:cubicBezTo>
                    <a:pt x="1211" y="212"/>
                    <a:pt x="1211" y="212"/>
                    <a:pt x="1211" y="212"/>
                  </a:cubicBezTo>
                  <a:cubicBezTo>
                    <a:pt x="1210" y="214"/>
                    <a:pt x="1210" y="214"/>
                    <a:pt x="1210" y="214"/>
                  </a:cubicBezTo>
                  <a:cubicBezTo>
                    <a:pt x="1214" y="215"/>
                    <a:pt x="1214" y="215"/>
                    <a:pt x="1214" y="215"/>
                  </a:cubicBezTo>
                  <a:cubicBezTo>
                    <a:pt x="1222" y="212"/>
                    <a:pt x="1222" y="212"/>
                    <a:pt x="1222" y="212"/>
                  </a:cubicBezTo>
                  <a:cubicBezTo>
                    <a:pt x="1229" y="211"/>
                    <a:pt x="1229" y="211"/>
                    <a:pt x="1229" y="211"/>
                  </a:cubicBezTo>
                  <a:cubicBezTo>
                    <a:pt x="1230" y="209"/>
                    <a:pt x="1230" y="209"/>
                    <a:pt x="1230" y="209"/>
                  </a:cubicBezTo>
                  <a:cubicBezTo>
                    <a:pt x="1229" y="207"/>
                    <a:pt x="1229" y="207"/>
                    <a:pt x="1229" y="207"/>
                  </a:cubicBezTo>
                  <a:cubicBezTo>
                    <a:pt x="1236" y="207"/>
                    <a:pt x="1236" y="207"/>
                    <a:pt x="1236" y="207"/>
                  </a:cubicBezTo>
                  <a:cubicBezTo>
                    <a:pt x="1236" y="208"/>
                    <a:pt x="1236" y="208"/>
                    <a:pt x="1236" y="208"/>
                  </a:cubicBezTo>
                  <a:cubicBezTo>
                    <a:pt x="1232" y="209"/>
                    <a:pt x="1232" y="209"/>
                    <a:pt x="1232" y="209"/>
                  </a:cubicBezTo>
                  <a:cubicBezTo>
                    <a:pt x="1234" y="210"/>
                    <a:pt x="1234" y="210"/>
                    <a:pt x="1234" y="210"/>
                  </a:cubicBezTo>
                  <a:cubicBezTo>
                    <a:pt x="1249" y="206"/>
                    <a:pt x="1249" y="206"/>
                    <a:pt x="1249" y="206"/>
                  </a:cubicBezTo>
                  <a:cubicBezTo>
                    <a:pt x="1249" y="204"/>
                    <a:pt x="1249" y="204"/>
                    <a:pt x="1249" y="204"/>
                  </a:cubicBezTo>
                  <a:cubicBezTo>
                    <a:pt x="1253" y="206"/>
                    <a:pt x="1253" y="206"/>
                    <a:pt x="1253" y="206"/>
                  </a:cubicBezTo>
                  <a:cubicBezTo>
                    <a:pt x="1262" y="203"/>
                    <a:pt x="1262" y="203"/>
                    <a:pt x="1262" y="203"/>
                  </a:cubicBezTo>
                  <a:cubicBezTo>
                    <a:pt x="1262" y="202"/>
                    <a:pt x="1262" y="202"/>
                    <a:pt x="1262" y="202"/>
                  </a:cubicBezTo>
                  <a:cubicBezTo>
                    <a:pt x="1264" y="204"/>
                    <a:pt x="1264" y="204"/>
                    <a:pt x="1264" y="204"/>
                  </a:cubicBezTo>
                  <a:cubicBezTo>
                    <a:pt x="1265" y="203"/>
                    <a:pt x="1265" y="203"/>
                    <a:pt x="1265" y="203"/>
                  </a:cubicBezTo>
                  <a:cubicBezTo>
                    <a:pt x="1267" y="204"/>
                    <a:pt x="1267" y="204"/>
                    <a:pt x="1267" y="204"/>
                  </a:cubicBezTo>
                  <a:cubicBezTo>
                    <a:pt x="1270" y="201"/>
                    <a:pt x="1270" y="201"/>
                    <a:pt x="1270" y="201"/>
                  </a:cubicBezTo>
                  <a:cubicBezTo>
                    <a:pt x="1273" y="202"/>
                    <a:pt x="1273" y="202"/>
                    <a:pt x="1273" y="202"/>
                  </a:cubicBezTo>
                  <a:cubicBezTo>
                    <a:pt x="1273" y="199"/>
                    <a:pt x="1273" y="199"/>
                    <a:pt x="1273" y="199"/>
                  </a:cubicBezTo>
                  <a:cubicBezTo>
                    <a:pt x="1277" y="201"/>
                    <a:pt x="1277" y="201"/>
                    <a:pt x="1277" y="201"/>
                  </a:cubicBezTo>
                  <a:cubicBezTo>
                    <a:pt x="1278" y="200"/>
                    <a:pt x="1268" y="205"/>
                    <a:pt x="1280" y="198"/>
                  </a:cubicBezTo>
                  <a:cubicBezTo>
                    <a:pt x="1281" y="200"/>
                    <a:pt x="1281" y="200"/>
                    <a:pt x="1281" y="200"/>
                  </a:cubicBezTo>
                  <a:cubicBezTo>
                    <a:pt x="1285" y="194"/>
                    <a:pt x="1285" y="194"/>
                    <a:pt x="1285" y="194"/>
                  </a:cubicBezTo>
                  <a:cubicBezTo>
                    <a:pt x="1288" y="194"/>
                    <a:pt x="1288" y="194"/>
                    <a:pt x="1288" y="194"/>
                  </a:cubicBezTo>
                  <a:cubicBezTo>
                    <a:pt x="1288" y="193"/>
                    <a:pt x="1284" y="199"/>
                    <a:pt x="1288" y="192"/>
                  </a:cubicBezTo>
                  <a:cubicBezTo>
                    <a:pt x="1289" y="194"/>
                    <a:pt x="1282" y="191"/>
                    <a:pt x="1291" y="193"/>
                  </a:cubicBezTo>
                  <a:cubicBezTo>
                    <a:pt x="1291" y="189"/>
                    <a:pt x="1291" y="189"/>
                    <a:pt x="1291" y="189"/>
                  </a:cubicBezTo>
                  <a:cubicBezTo>
                    <a:pt x="1297" y="187"/>
                    <a:pt x="1297" y="187"/>
                    <a:pt x="1297" y="187"/>
                  </a:cubicBezTo>
                  <a:cubicBezTo>
                    <a:pt x="1300" y="184"/>
                    <a:pt x="1300" y="184"/>
                    <a:pt x="1300" y="184"/>
                  </a:cubicBezTo>
                  <a:cubicBezTo>
                    <a:pt x="1299" y="182"/>
                    <a:pt x="1299" y="182"/>
                    <a:pt x="1299" y="182"/>
                  </a:cubicBezTo>
                  <a:cubicBezTo>
                    <a:pt x="1300" y="182"/>
                    <a:pt x="1300" y="182"/>
                    <a:pt x="1300" y="182"/>
                  </a:cubicBezTo>
                  <a:cubicBezTo>
                    <a:pt x="1299" y="179"/>
                    <a:pt x="1299" y="179"/>
                    <a:pt x="1299" y="179"/>
                  </a:cubicBezTo>
                  <a:cubicBezTo>
                    <a:pt x="1304" y="176"/>
                    <a:pt x="1304" y="176"/>
                    <a:pt x="1304" y="176"/>
                  </a:cubicBezTo>
                  <a:cubicBezTo>
                    <a:pt x="1305" y="174"/>
                    <a:pt x="1293" y="182"/>
                    <a:pt x="1308" y="172"/>
                  </a:cubicBezTo>
                  <a:cubicBezTo>
                    <a:pt x="1308" y="172"/>
                    <a:pt x="1302" y="175"/>
                    <a:pt x="1309" y="170"/>
                  </a:cubicBezTo>
                  <a:cubicBezTo>
                    <a:pt x="1310" y="170"/>
                    <a:pt x="1310" y="170"/>
                    <a:pt x="1310" y="170"/>
                  </a:cubicBezTo>
                  <a:cubicBezTo>
                    <a:pt x="1309" y="172"/>
                    <a:pt x="1309" y="172"/>
                    <a:pt x="1309" y="172"/>
                  </a:cubicBezTo>
                  <a:cubicBezTo>
                    <a:pt x="1313" y="175"/>
                    <a:pt x="1313" y="175"/>
                    <a:pt x="1313" y="175"/>
                  </a:cubicBezTo>
                  <a:cubicBezTo>
                    <a:pt x="1314" y="174"/>
                    <a:pt x="1314" y="174"/>
                    <a:pt x="1314" y="174"/>
                  </a:cubicBezTo>
                  <a:cubicBezTo>
                    <a:pt x="1313" y="170"/>
                    <a:pt x="1313" y="170"/>
                    <a:pt x="1313" y="170"/>
                  </a:cubicBezTo>
                  <a:cubicBezTo>
                    <a:pt x="1316" y="169"/>
                    <a:pt x="1316" y="169"/>
                    <a:pt x="1316" y="169"/>
                  </a:cubicBezTo>
                  <a:cubicBezTo>
                    <a:pt x="1317" y="169"/>
                    <a:pt x="1311" y="174"/>
                    <a:pt x="1317" y="165"/>
                  </a:cubicBezTo>
                  <a:cubicBezTo>
                    <a:pt x="1319" y="165"/>
                    <a:pt x="1319" y="165"/>
                    <a:pt x="1319" y="165"/>
                  </a:cubicBezTo>
                  <a:cubicBezTo>
                    <a:pt x="1322" y="164"/>
                    <a:pt x="1302" y="173"/>
                    <a:pt x="1326" y="160"/>
                  </a:cubicBezTo>
                  <a:cubicBezTo>
                    <a:pt x="1335" y="151"/>
                    <a:pt x="1335" y="151"/>
                    <a:pt x="1335" y="151"/>
                  </a:cubicBezTo>
                  <a:cubicBezTo>
                    <a:pt x="1339" y="148"/>
                    <a:pt x="1339" y="148"/>
                    <a:pt x="1339" y="148"/>
                  </a:cubicBezTo>
                  <a:cubicBezTo>
                    <a:pt x="1339" y="146"/>
                    <a:pt x="1328" y="156"/>
                    <a:pt x="1342" y="143"/>
                  </a:cubicBezTo>
                  <a:cubicBezTo>
                    <a:pt x="1335" y="153"/>
                    <a:pt x="1335" y="153"/>
                    <a:pt x="1335" y="153"/>
                  </a:cubicBezTo>
                  <a:cubicBezTo>
                    <a:pt x="1333" y="155"/>
                    <a:pt x="1333" y="155"/>
                    <a:pt x="1333" y="155"/>
                  </a:cubicBezTo>
                  <a:cubicBezTo>
                    <a:pt x="1333" y="158"/>
                    <a:pt x="1333" y="158"/>
                    <a:pt x="1333" y="158"/>
                  </a:cubicBezTo>
                  <a:cubicBezTo>
                    <a:pt x="1322" y="168"/>
                    <a:pt x="1322" y="168"/>
                    <a:pt x="1322" y="168"/>
                  </a:cubicBezTo>
                  <a:cubicBezTo>
                    <a:pt x="1321" y="173"/>
                    <a:pt x="1315" y="172"/>
                    <a:pt x="1315" y="178"/>
                  </a:cubicBezTo>
                  <a:cubicBezTo>
                    <a:pt x="1320" y="179"/>
                    <a:pt x="1320" y="179"/>
                    <a:pt x="1320" y="179"/>
                  </a:cubicBezTo>
                  <a:cubicBezTo>
                    <a:pt x="1317" y="181"/>
                    <a:pt x="1312" y="181"/>
                    <a:pt x="1314" y="185"/>
                  </a:cubicBezTo>
                  <a:cubicBezTo>
                    <a:pt x="1316" y="186"/>
                    <a:pt x="1316" y="186"/>
                    <a:pt x="1316" y="186"/>
                  </a:cubicBezTo>
                  <a:cubicBezTo>
                    <a:pt x="1319" y="183"/>
                    <a:pt x="1319" y="183"/>
                    <a:pt x="1319" y="183"/>
                  </a:cubicBezTo>
                  <a:cubicBezTo>
                    <a:pt x="1319" y="186"/>
                    <a:pt x="1319" y="186"/>
                    <a:pt x="1319" y="186"/>
                  </a:cubicBezTo>
                  <a:cubicBezTo>
                    <a:pt x="1315" y="190"/>
                    <a:pt x="1315" y="190"/>
                    <a:pt x="1315" y="190"/>
                  </a:cubicBezTo>
                  <a:cubicBezTo>
                    <a:pt x="1315" y="191"/>
                    <a:pt x="1315" y="191"/>
                    <a:pt x="1315" y="191"/>
                  </a:cubicBezTo>
                  <a:cubicBezTo>
                    <a:pt x="1320" y="189"/>
                    <a:pt x="1320" y="189"/>
                    <a:pt x="1320" y="189"/>
                  </a:cubicBezTo>
                  <a:cubicBezTo>
                    <a:pt x="1325" y="182"/>
                    <a:pt x="1325" y="182"/>
                    <a:pt x="1325" y="182"/>
                  </a:cubicBezTo>
                  <a:cubicBezTo>
                    <a:pt x="1325" y="185"/>
                    <a:pt x="1325" y="185"/>
                    <a:pt x="1325" y="185"/>
                  </a:cubicBezTo>
                  <a:cubicBezTo>
                    <a:pt x="1327" y="185"/>
                    <a:pt x="1327" y="185"/>
                    <a:pt x="1327" y="185"/>
                  </a:cubicBezTo>
                  <a:cubicBezTo>
                    <a:pt x="1327" y="186"/>
                    <a:pt x="1327" y="186"/>
                    <a:pt x="1327" y="186"/>
                  </a:cubicBezTo>
                  <a:cubicBezTo>
                    <a:pt x="1325" y="186"/>
                    <a:pt x="1326" y="190"/>
                    <a:pt x="1323" y="186"/>
                  </a:cubicBezTo>
                  <a:cubicBezTo>
                    <a:pt x="1320" y="191"/>
                    <a:pt x="1320" y="191"/>
                    <a:pt x="1320" y="191"/>
                  </a:cubicBezTo>
                  <a:cubicBezTo>
                    <a:pt x="1325" y="191"/>
                    <a:pt x="1325" y="191"/>
                    <a:pt x="1325" y="191"/>
                  </a:cubicBezTo>
                  <a:cubicBezTo>
                    <a:pt x="1328" y="188"/>
                    <a:pt x="1328" y="188"/>
                    <a:pt x="1328" y="188"/>
                  </a:cubicBezTo>
                  <a:cubicBezTo>
                    <a:pt x="1333" y="187"/>
                    <a:pt x="1333" y="187"/>
                    <a:pt x="1333" y="187"/>
                  </a:cubicBezTo>
                  <a:cubicBezTo>
                    <a:pt x="1327" y="193"/>
                    <a:pt x="1331" y="193"/>
                    <a:pt x="1319" y="195"/>
                  </a:cubicBezTo>
                  <a:cubicBezTo>
                    <a:pt x="1335" y="193"/>
                    <a:pt x="1335" y="193"/>
                    <a:pt x="1335" y="193"/>
                  </a:cubicBezTo>
                  <a:cubicBezTo>
                    <a:pt x="1340" y="191"/>
                    <a:pt x="1340" y="191"/>
                    <a:pt x="1340" y="191"/>
                  </a:cubicBezTo>
                  <a:cubicBezTo>
                    <a:pt x="1341" y="194"/>
                    <a:pt x="1330" y="191"/>
                    <a:pt x="1346" y="188"/>
                  </a:cubicBezTo>
                  <a:cubicBezTo>
                    <a:pt x="1346" y="188"/>
                    <a:pt x="1347" y="189"/>
                    <a:pt x="1346" y="189"/>
                  </a:cubicBezTo>
                  <a:cubicBezTo>
                    <a:pt x="1351" y="190"/>
                    <a:pt x="1351" y="190"/>
                    <a:pt x="1351" y="190"/>
                  </a:cubicBezTo>
                  <a:cubicBezTo>
                    <a:pt x="1353" y="188"/>
                    <a:pt x="1353" y="188"/>
                    <a:pt x="1353" y="188"/>
                  </a:cubicBezTo>
                  <a:cubicBezTo>
                    <a:pt x="1354" y="189"/>
                    <a:pt x="1354" y="189"/>
                    <a:pt x="1354" y="189"/>
                  </a:cubicBezTo>
                  <a:cubicBezTo>
                    <a:pt x="1358" y="187"/>
                    <a:pt x="1358" y="187"/>
                    <a:pt x="1358" y="187"/>
                  </a:cubicBezTo>
                  <a:cubicBezTo>
                    <a:pt x="1360" y="188"/>
                    <a:pt x="1360" y="188"/>
                    <a:pt x="1360" y="188"/>
                  </a:cubicBezTo>
                  <a:cubicBezTo>
                    <a:pt x="1364" y="186"/>
                    <a:pt x="1364" y="186"/>
                    <a:pt x="1364" y="186"/>
                  </a:cubicBezTo>
                  <a:cubicBezTo>
                    <a:pt x="1369" y="185"/>
                    <a:pt x="1369" y="185"/>
                    <a:pt x="1369" y="185"/>
                  </a:cubicBezTo>
                  <a:cubicBezTo>
                    <a:pt x="1368" y="185"/>
                    <a:pt x="1368" y="185"/>
                    <a:pt x="1368" y="185"/>
                  </a:cubicBezTo>
                  <a:cubicBezTo>
                    <a:pt x="1368" y="188"/>
                    <a:pt x="1368" y="188"/>
                    <a:pt x="1368" y="188"/>
                  </a:cubicBezTo>
                  <a:cubicBezTo>
                    <a:pt x="1372" y="190"/>
                    <a:pt x="1372" y="190"/>
                    <a:pt x="1372" y="190"/>
                  </a:cubicBezTo>
                  <a:cubicBezTo>
                    <a:pt x="1371" y="191"/>
                    <a:pt x="1371" y="191"/>
                    <a:pt x="1371" y="191"/>
                  </a:cubicBezTo>
                  <a:cubicBezTo>
                    <a:pt x="1362" y="190"/>
                    <a:pt x="1362" y="190"/>
                    <a:pt x="1362" y="190"/>
                  </a:cubicBezTo>
                  <a:cubicBezTo>
                    <a:pt x="1358" y="190"/>
                    <a:pt x="1360" y="192"/>
                    <a:pt x="1360" y="194"/>
                  </a:cubicBezTo>
                  <a:cubicBezTo>
                    <a:pt x="1357" y="193"/>
                    <a:pt x="1357" y="193"/>
                    <a:pt x="1357" y="193"/>
                  </a:cubicBezTo>
                  <a:cubicBezTo>
                    <a:pt x="1356" y="193"/>
                    <a:pt x="1356" y="193"/>
                    <a:pt x="1356" y="193"/>
                  </a:cubicBezTo>
                  <a:cubicBezTo>
                    <a:pt x="1348" y="195"/>
                    <a:pt x="1348" y="195"/>
                    <a:pt x="1348" y="195"/>
                  </a:cubicBezTo>
                  <a:cubicBezTo>
                    <a:pt x="1348" y="195"/>
                    <a:pt x="1346" y="196"/>
                    <a:pt x="1349" y="196"/>
                  </a:cubicBezTo>
                  <a:cubicBezTo>
                    <a:pt x="1347" y="196"/>
                    <a:pt x="1347" y="200"/>
                    <a:pt x="1346" y="195"/>
                  </a:cubicBezTo>
                  <a:cubicBezTo>
                    <a:pt x="1344" y="195"/>
                    <a:pt x="1343" y="195"/>
                    <a:pt x="1343" y="198"/>
                  </a:cubicBezTo>
                  <a:cubicBezTo>
                    <a:pt x="1343" y="198"/>
                    <a:pt x="1343" y="198"/>
                    <a:pt x="1343" y="198"/>
                  </a:cubicBezTo>
                  <a:cubicBezTo>
                    <a:pt x="1340" y="197"/>
                    <a:pt x="1340" y="197"/>
                    <a:pt x="1340" y="197"/>
                  </a:cubicBezTo>
                  <a:cubicBezTo>
                    <a:pt x="1339" y="199"/>
                    <a:pt x="1339" y="199"/>
                    <a:pt x="1339" y="199"/>
                  </a:cubicBezTo>
                  <a:cubicBezTo>
                    <a:pt x="1337" y="198"/>
                    <a:pt x="1337" y="198"/>
                    <a:pt x="1337" y="198"/>
                  </a:cubicBezTo>
                  <a:cubicBezTo>
                    <a:pt x="1336" y="200"/>
                    <a:pt x="1332" y="199"/>
                    <a:pt x="1334" y="203"/>
                  </a:cubicBezTo>
                  <a:cubicBezTo>
                    <a:pt x="1332" y="202"/>
                    <a:pt x="1332" y="202"/>
                    <a:pt x="1332" y="202"/>
                  </a:cubicBezTo>
                  <a:cubicBezTo>
                    <a:pt x="1332" y="200"/>
                    <a:pt x="1332" y="200"/>
                    <a:pt x="1332" y="200"/>
                  </a:cubicBezTo>
                  <a:cubicBezTo>
                    <a:pt x="1330" y="199"/>
                    <a:pt x="1331" y="197"/>
                    <a:pt x="1325" y="201"/>
                  </a:cubicBezTo>
                  <a:cubicBezTo>
                    <a:pt x="1324" y="203"/>
                    <a:pt x="1324" y="203"/>
                    <a:pt x="1324" y="203"/>
                  </a:cubicBezTo>
                  <a:cubicBezTo>
                    <a:pt x="1322" y="201"/>
                    <a:pt x="1322" y="201"/>
                    <a:pt x="1322" y="201"/>
                  </a:cubicBezTo>
                  <a:cubicBezTo>
                    <a:pt x="1323" y="201"/>
                    <a:pt x="1318" y="202"/>
                    <a:pt x="1323" y="198"/>
                  </a:cubicBezTo>
                  <a:cubicBezTo>
                    <a:pt x="1318" y="198"/>
                    <a:pt x="1318" y="198"/>
                    <a:pt x="1318" y="198"/>
                  </a:cubicBezTo>
                  <a:cubicBezTo>
                    <a:pt x="1320" y="203"/>
                    <a:pt x="1320" y="203"/>
                    <a:pt x="1320" y="203"/>
                  </a:cubicBezTo>
                  <a:cubicBezTo>
                    <a:pt x="1317" y="204"/>
                    <a:pt x="1317" y="204"/>
                    <a:pt x="1317" y="204"/>
                  </a:cubicBezTo>
                  <a:cubicBezTo>
                    <a:pt x="1317" y="204"/>
                    <a:pt x="1317" y="204"/>
                    <a:pt x="1317" y="204"/>
                  </a:cubicBezTo>
                  <a:cubicBezTo>
                    <a:pt x="1310" y="204"/>
                    <a:pt x="1310" y="204"/>
                    <a:pt x="1310" y="204"/>
                  </a:cubicBezTo>
                  <a:cubicBezTo>
                    <a:pt x="1310" y="207"/>
                    <a:pt x="1306" y="208"/>
                    <a:pt x="1303" y="207"/>
                  </a:cubicBezTo>
                  <a:cubicBezTo>
                    <a:pt x="1296" y="209"/>
                    <a:pt x="1296" y="209"/>
                    <a:pt x="1296" y="209"/>
                  </a:cubicBezTo>
                  <a:cubicBezTo>
                    <a:pt x="1293" y="210"/>
                    <a:pt x="1294" y="215"/>
                    <a:pt x="1287" y="216"/>
                  </a:cubicBezTo>
                  <a:cubicBezTo>
                    <a:pt x="1290" y="218"/>
                    <a:pt x="1290" y="218"/>
                    <a:pt x="1290" y="218"/>
                  </a:cubicBezTo>
                  <a:cubicBezTo>
                    <a:pt x="1278" y="227"/>
                    <a:pt x="1278" y="227"/>
                    <a:pt x="1278" y="227"/>
                  </a:cubicBezTo>
                  <a:cubicBezTo>
                    <a:pt x="1277" y="228"/>
                    <a:pt x="1271" y="234"/>
                    <a:pt x="1275" y="233"/>
                  </a:cubicBezTo>
                  <a:cubicBezTo>
                    <a:pt x="1275" y="233"/>
                    <a:pt x="1273" y="235"/>
                    <a:pt x="1277" y="233"/>
                  </a:cubicBezTo>
                  <a:cubicBezTo>
                    <a:pt x="1278" y="231"/>
                    <a:pt x="1278" y="231"/>
                    <a:pt x="1278" y="231"/>
                  </a:cubicBezTo>
                  <a:cubicBezTo>
                    <a:pt x="1281" y="237"/>
                    <a:pt x="1281" y="237"/>
                    <a:pt x="1281" y="237"/>
                  </a:cubicBezTo>
                  <a:cubicBezTo>
                    <a:pt x="1285" y="237"/>
                    <a:pt x="1285" y="237"/>
                    <a:pt x="1285" y="237"/>
                  </a:cubicBezTo>
                  <a:cubicBezTo>
                    <a:pt x="1286" y="236"/>
                    <a:pt x="1286" y="236"/>
                    <a:pt x="1286" y="236"/>
                  </a:cubicBezTo>
                  <a:cubicBezTo>
                    <a:pt x="1283" y="235"/>
                    <a:pt x="1283" y="235"/>
                    <a:pt x="1283" y="235"/>
                  </a:cubicBezTo>
                  <a:cubicBezTo>
                    <a:pt x="1290" y="232"/>
                    <a:pt x="1290" y="232"/>
                    <a:pt x="1290" y="232"/>
                  </a:cubicBezTo>
                  <a:cubicBezTo>
                    <a:pt x="1291" y="233"/>
                    <a:pt x="1291" y="233"/>
                    <a:pt x="1291" y="233"/>
                  </a:cubicBezTo>
                  <a:cubicBezTo>
                    <a:pt x="1294" y="231"/>
                    <a:pt x="1294" y="231"/>
                    <a:pt x="1294" y="231"/>
                  </a:cubicBezTo>
                  <a:cubicBezTo>
                    <a:pt x="1293" y="230"/>
                    <a:pt x="1292" y="236"/>
                    <a:pt x="1292" y="229"/>
                  </a:cubicBezTo>
                  <a:cubicBezTo>
                    <a:pt x="1296" y="231"/>
                    <a:pt x="1296" y="231"/>
                    <a:pt x="1296" y="231"/>
                  </a:cubicBezTo>
                  <a:cubicBezTo>
                    <a:pt x="1302" y="231"/>
                    <a:pt x="1302" y="231"/>
                    <a:pt x="1302" y="231"/>
                  </a:cubicBezTo>
                  <a:cubicBezTo>
                    <a:pt x="1304" y="230"/>
                    <a:pt x="1304" y="230"/>
                    <a:pt x="1304" y="230"/>
                  </a:cubicBezTo>
                  <a:cubicBezTo>
                    <a:pt x="1310" y="228"/>
                    <a:pt x="1310" y="228"/>
                    <a:pt x="1310" y="228"/>
                  </a:cubicBezTo>
                  <a:cubicBezTo>
                    <a:pt x="1309" y="231"/>
                    <a:pt x="1309" y="231"/>
                    <a:pt x="1309" y="231"/>
                  </a:cubicBezTo>
                  <a:cubicBezTo>
                    <a:pt x="1311" y="232"/>
                    <a:pt x="1311" y="232"/>
                    <a:pt x="1311" y="232"/>
                  </a:cubicBezTo>
                  <a:cubicBezTo>
                    <a:pt x="1324" y="230"/>
                    <a:pt x="1324" y="230"/>
                    <a:pt x="1324" y="230"/>
                  </a:cubicBezTo>
                  <a:cubicBezTo>
                    <a:pt x="1342" y="226"/>
                    <a:pt x="1342" y="226"/>
                    <a:pt x="1342" y="226"/>
                  </a:cubicBezTo>
                  <a:cubicBezTo>
                    <a:pt x="1349" y="224"/>
                    <a:pt x="1349" y="224"/>
                    <a:pt x="1349" y="224"/>
                  </a:cubicBezTo>
                  <a:cubicBezTo>
                    <a:pt x="1350" y="224"/>
                    <a:pt x="1350" y="224"/>
                    <a:pt x="1350" y="224"/>
                  </a:cubicBezTo>
                  <a:cubicBezTo>
                    <a:pt x="1353" y="222"/>
                    <a:pt x="1353" y="222"/>
                    <a:pt x="1353" y="222"/>
                  </a:cubicBezTo>
                  <a:cubicBezTo>
                    <a:pt x="1346" y="221"/>
                    <a:pt x="1346" y="221"/>
                    <a:pt x="1346" y="221"/>
                  </a:cubicBezTo>
                  <a:cubicBezTo>
                    <a:pt x="1350" y="220"/>
                    <a:pt x="1350" y="220"/>
                    <a:pt x="1350" y="220"/>
                  </a:cubicBezTo>
                  <a:cubicBezTo>
                    <a:pt x="1352" y="219"/>
                    <a:pt x="1352" y="219"/>
                    <a:pt x="1352" y="219"/>
                  </a:cubicBezTo>
                  <a:cubicBezTo>
                    <a:pt x="1361" y="217"/>
                    <a:pt x="1361" y="217"/>
                    <a:pt x="1361" y="217"/>
                  </a:cubicBezTo>
                  <a:cubicBezTo>
                    <a:pt x="1362" y="215"/>
                    <a:pt x="1362" y="215"/>
                    <a:pt x="1362" y="215"/>
                  </a:cubicBezTo>
                  <a:cubicBezTo>
                    <a:pt x="1367" y="216"/>
                    <a:pt x="1367" y="216"/>
                    <a:pt x="1367" y="216"/>
                  </a:cubicBezTo>
                  <a:cubicBezTo>
                    <a:pt x="1369" y="216"/>
                    <a:pt x="1369" y="216"/>
                    <a:pt x="1369" y="216"/>
                  </a:cubicBezTo>
                  <a:cubicBezTo>
                    <a:pt x="1371" y="214"/>
                    <a:pt x="1371" y="214"/>
                    <a:pt x="1371" y="214"/>
                  </a:cubicBezTo>
                  <a:cubicBezTo>
                    <a:pt x="1377" y="213"/>
                    <a:pt x="1377" y="213"/>
                    <a:pt x="1377" y="213"/>
                  </a:cubicBezTo>
                  <a:cubicBezTo>
                    <a:pt x="1376" y="211"/>
                    <a:pt x="1376" y="211"/>
                    <a:pt x="1376" y="211"/>
                  </a:cubicBezTo>
                  <a:cubicBezTo>
                    <a:pt x="1378" y="211"/>
                    <a:pt x="1378" y="211"/>
                    <a:pt x="1378" y="211"/>
                  </a:cubicBezTo>
                  <a:cubicBezTo>
                    <a:pt x="1381" y="213"/>
                    <a:pt x="1381" y="213"/>
                    <a:pt x="1381" y="213"/>
                  </a:cubicBezTo>
                  <a:cubicBezTo>
                    <a:pt x="1388" y="210"/>
                    <a:pt x="1388" y="210"/>
                    <a:pt x="1388" y="210"/>
                  </a:cubicBezTo>
                  <a:cubicBezTo>
                    <a:pt x="1390" y="210"/>
                    <a:pt x="1390" y="210"/>
                    <a:pt x="1390" y="210"/>
                  </a:cubicBezTo>
                  <a:cubicBezTo>
                    <a:pt x="1389" y="211"/>
                    <a:pt x="1389" y="211"/>
                    <a:pt x="1389" y="211"/>
                  </a:cubicBezTo>
                  <a:cubicBezTo>
                    <a:pt x="1392" y="212"/>
                    <a:pt x="1392" y="212"/>
                    <a:pt x="1392" y="212"/>
                  </a:cubicBezTo>
                  <a:cubicBezTo>
                    <a:pt x="1402" y="207"/>
                    <a:pt x="1402" y="207"/>
                    <a:pt x="1402" y="207"/>
                  </a:cubicBezTo>
                  <a:cubicBezTo>
                    <a:pt x="1405" y="209"/>
                    <a:pt x="1405" y="209"/>
                    <a:pt x="1405" y="209"/>
                  </a:cubicBezTo>
                  <a:cubicBezTo>
                    <a:pt x="1409" y="208"/>
                    <a:pt x="1409" y="208"/>
                    <a:pt x="1409" y="208"/>
                  </a:cubicBezTo>
                  <a:cubicBezTo>
                    <a:pt x="1410" y="206"/>
                    <a:pt x="1410" y="206"/>
                    <a:pt x="1410" y="206"/>
                  </a:cubicBezTo>
                  <a:cubicBezTo>
                    <a:pt x="1416" y="203"/>
                    <a:pt x="1416" y="203"/>
                    <a:pt x="1416" y="203"/>
                  </a:cubicBezTo>
                  <a:cubicBezTo>
                    <a:pt x="1424" y="203"/>
                    <a:pt x="1424" y="203"/>
                    <a:pt x="1424" y="203"/>
                  </a:cubicBezTo>
                  <a:cubicBezTo>
                    <a:pt x="1416" y="206"/>
                    <a:pt x="1416" y="206"/>
                    <a:pt x="1416" y="206"/>
                  </a:cubicBezTo>
                  <a:cubicBezTo>
                    <a:pt x="1412" y="208"/>
                    <a:pt x="1417" y="200"/>
                    <a:pt x="1411" y="208"/>
                  </a:cubicBezTo>
                  <a:cubicBezTo>
                    <a:pt x="1412" y="209"/>
                    <a:pt x="1412" y="209"/>
                    <a:pt x="1412" y="209"/>
                  </a:cubicBezTo>
                  <a:cubicBezTo>
                    <a:pt x="1408" y="211"/>
                    <a:pt x="1408" y="211"/>
                    <a:pt x="1408" y="211"/>
                  </a:cubicBezTo>
                  <a:cubicBezTo>
                    <a:pt x="1411" y="212"/>
                    <a:pt x="1411" y="212"/>
                    <a:pt x="1411" y="212"/>
                  </a:cubicBezTo>
                  <a:cubicBezTo>
                    <a:pt x="1420" y="210"/>
                    <a:pt x="1420" y="210"/>
                    <a:pt x="1420" y="210"/>
                  </a:cubicBezTo>
                  <a:cubicBezTo>
                    <a:pt x="1420" y="209"/>
                    <a:pt x="1420" y="209"/>
                    <a:pt x="1423" y="211"/>
                  </a:cubicBezTo>
                  <a:cubicBezTo>
                    <a:pt x="1425" y="209"/>
                    <a:pt x="1425" y="209"/>
                    <a:pt x="1425" y="209"/>
                  </a:cubicBezTo>
                  <a:cubicBezTo>
                    <a:pt x="1425" y="210"/>
                    <a:pt x="1425" y="210"/>
                    <a:pt x="1425" y="210"/>
                  </a:cubicBezTo>
                  <a:cubicBezTo>
                    <a:pt x="1423" y="211"/>
                    <a:pt x="1423" y="211"/>
                    <a:pt x="1423" y="211"/>
                  </a:cubicBezTo>
                  <a:cubicBezTo>
                    <a:pt x="1422" y="211"/>
                    <a:pt x="1421" y="208"/>
                    <a:pt x="1419" y="211"/>
                  </a:cubicBezTo>
                  <a:cubicBezTo>
                    <a:pt x="1420" y="213"/>
                    <a:pt x="1420" y="213"/>
                    <a:pt x="1420" y="213"/>
                  </a:cubicBezTo>
                  <a:cubicBezTo>
                    <a:pt x="1420" y="213"/>
                    <a:pt x="1423" y="205"/>
                    <a:pt x="1416" y="214"/>
                  </a:cubicBezTo>
                  <a:cubicBezTo>
                    <a:pt x="1409" y="213"/>
                    <a:pt x="1409" y="213"/>
                    <a:pt x="1409" y="213"/>
                  </a:cubicBezTo>
                  <a:cubicBezTo>
                    <a:pt x="1407" y="215"/>
                    <a:pt x="1404" y="210"/>
                    <a:pt x="1406" y="215"/>
                  </a:cubicBezTo>
                  <a:cubicBezTo>
                    <a:pt x="1404" y="213"/>
                    <a:pt x="1404" y="213"/>
                    <a:pt x="1404" y="213"/>
                  </a:cubicBezTo>
                  <a:cubicBezTo>
                    <a:pt x="1403" y="215"/>
                    <a:pt x="1403" y="215"/>
                    <a:pt x="1403" y="215"/>
                  </a:cubicBezTo>
                  <a:cubicBezTo>
                    <a:pt x="1398" y="214"/>
                    <a:pt x="1398" y="214"/>
                    <a:pt x="1398" y="214"/>
                  </a:cubicBezTo>
                  <a:cubicBezTo>
                    <a:pt x="1388" y="217"/>
                    <a:pt x="1388" y="217"/>
                    <a:pt x="1388" y="217"/>
                  </a:cubicBezTo>
                  <a:cubicBezTo>
                    <a:pt x="1384" y="219"/>
                    <a:pt x="1384" y="219"/>
                    <a:pt x="1384" y="219"/>
                  </a:cubicBezTo>
                  <a:cubicBezTo>
                    <a:pt x="1381" y="219"/>
                    <a:pt x="1381" y="219"/>
                    <a:pt x="1381" y="219"/>
                  </a:cubicBezTo>
                  <a:cubicBezTo>
                    <a:pt x="1367" y="223"/>
                    <a:pt x="1367" y="223"/>
                    <a:pt x="1367" y="223"/>
                  </a:cubicBezTo>
                  <a:cubicBezTo>
                    <a:pt x="1365" y="223"/>
                    <a:pt x="1365" y="223"/>
                    <a:pt x="1365" y="223"/>
                  </a:cubicBezTo>
                  <a:cubicBezTo>
                    <a:pt x="1363" y="223"/>
                    <a:pt x="1363" y="223"/>
                    <a:pt x="1363" y="223"/>
                  </a:cubicBezTo>
                  <a:cubicBezTo>
                    <a:pt x="1360" y="224"/>
                    <a:pt x="1360" y="224"/>
                    <a:pt x="1360" y="224"/>
                  </a:cubicBezTo>
                  <a:cubicBezTo>
                    <a:pt x="1359" y="226"/>
                    <a:pt x="1359" y="226"/>
                    <a:pt x="1359" y="226"/>
                  </a:cubicBezTo>
                  <a:cubicBezTo>
                    <a:pt x="1361" y="226"/>
                    <a:pt x="1361" y="226"/>
                    <a:pt x="1361" y="226"/>
                  </a:cubicBezTo>
                  <a:cubicBezTo>
                    <a:pt x="1346" y="229"/>
                    <a:pt x="1346" y="229"/>
                    <a:pt x="1346" y="229"/>
                  </a:cubicBezTo>
                  <a:cubicBezTo>
                    <a:pt x="1347" y="230"/>
                    <a:pt x="1347" y="230"/>
                    <a:pt x="1347" y="230"/>
                  </a:cubicBezTo>
                  <a:cubicBezTo>
                    <a:pt x="1345" y="227"/>
                    <a:pt x="1342" y="231"/>
                    <a:pt x="1336" y="231"/>
                  </a:cubicBezTo>
                  <a:cubicBezTo>
                    <a:pt x="1328" y="231"/>
                    <a:pt x="1328" y="231"/>
                    <a:pt x="1328" y="231"/>
                  </a:cubicBezTo>
                  <a:cubicBezTo>
                    <a:pt x="1309" y="235"/>
                    <a:pt x="1309" y="235"/>
                    <a:pt x="1309" y="235"/>
                  </a:cubicBezTo>
                  <a:cubicBezTo>
                    <a:pt x="1299" y="238"/>
                    <a:pt x="1299" y="238"/>
                    <a:pt x="1299" y="238"/>
                  </a:cubicBezTo>
                  <a:cubicBezTo>
                    <a:pt x="1303" y="234"/>
                    <a:pt x="1292" y="238"/>
                    <a:pt x="1302" y="234"/>
                  </a:cubicBezTo>
                  <a:cubicBezTo>
                    <a:pt x="1301" y="233"/>
                    <a:pt x="1301" y="233"/>
                    <a:pt x="1301" y="233"/>
                  </a:cubicBezTo>
                  <a:cubicBezTo>
                    <a:pt x="1298" y="234"/>
                    <a:pt x="1298" y="234"/>
                    <a:pt x="1298" y="234"/>
                  </a:cubicBezTo>
                  <a:cubicBezTo>
                    <a:pt x="1296" y="235"/>
                    <a:pt x="1296" y="235"/>
                    <a:pt x="1296" y="235"/>
                  </a:cubicBezTo>
                  <a:cubicBezTo>
                    <a:pt x="1297" y="236"/>
                    <a:pt x="1297" y="236"/>
                    <a:pt x="1297" y="236"/>
                  </a:cubicBezTo>
                  <a:cubicBezTo>
                    <a:pt x="1297" y="238"/>
                    <a:pt x="1297" y="238"/>
                    <a:pt x="1297" y="238"/>
                  </a:cubicBezTo>
                  <a:cubicBezTo>
                    <a:pt x="1291" y="240"/>
                    <a:pt x="1291" y="240"/>
                    <a:pt x="1291" y="240"/>
                  </a:cubicBezTo>
                  <a:cubicBezTo>
                    <a:pt x="1286" y="240"/>
                    <a:pt x="1286" y="240"/>
                    <a:pt x="1286" y="240"/>
                  </a:cubicBezTo>
                  <a:cubicBezTo>
                    <a:pt x="1283" y="242"/>
                    <a:pt x="1279" y="246"/>
                    <a:pt x="1278" y="246"/>
                  </a:cubicBezTo>
                  <a:cubicBezTo>
                    <a:pt x="1279" y="243"/>
                    <a:pt x="1279" y="243"/>
                    <a:pt x="1279" y="243"/>
                  </a:cubicBezTo>
                  <a:cubicBezTo>
                    <a:pt x="1276" y="242"/>
                    <a:pt x="1276" y="242"/>
                    <a:pt x="1276" y="242"/>
                  </a:cubicBezTo>
                  <a:cubicBezTo>
                    <a:pt x="1267" y="245"/>
                    <a:pt x="1267" y="245"/>
                    <a:pt x="1267" y="245"/>
                  </a:cubicBezTo>
                  <a:cubicBezTo>
                    <a:pt x="1265" y="246"/>
                    <a:pt x="1265" y="246"/>
                    <a:pt x="1265" y="246"/>
                  </a:cubicBezTo>
                  <a:cubicBezTo>
                    <a:pt x="1266" y="247"/>
                    <a:pt x="1266" y="247"/>
                    <a:pt x="1266" y="247"/>
                  </a:cubicBezTo>
                  <a:cubicBezTo>
                    <a:pt x="1257" y="248"/>
                    <a:pt x="1257" y="248"/>
                    <a:pt x="1257" y="248"/>
                  </a:cubicBezTo>
                  <a:cubicBezTo>
                    <a:pt x="1254" y="252"/>
                    <a:pt x="1254" y="252"/>
                    <a:pt x="1254" y="252"/>
                  </a:cubicBezTo>
                  <a:cubicBezTo>
                    <a:pt x="1258" y="252"/>
                    <a:pt x="1258" y="252"/>
                    <a:pt x="1258" y="252"/>
                  </a:cubicBezTo>
                  <a:cubicBezTo>
                    <a:pt x="1259" y="252"/>
                    <a:pt x="1259" y="252"/>
                    <a:pt x="1259" y="252"/>
                  </a:cubicBezTo>
                  <a:cubicBezTo>
                    <a:pt x="1255" y="256"/>
                    <a:pt x="1255" y="256"/>
                    <a:pt x="1255" y="256"/>
                  </a:cubicBezTo>
                  <a:cubicBezTo>
                    <a:pt x="1253" y="256"/>
                    <a:pt x="1270" y="247"/>
                    <a:pt x="1249" y="257"/>
                  </a:cubicBezTo>
                  <a:cubicBezTo>
                    <a:pt x="1249" y="259"/>
                    <a:pt x="1249" y="259"/>
                    <a:pt x="1249" y="259"/>
                  </a:cubicBezTo>
                  <a:cubicBezTo>
                    <a:pt x="1256" y="263"/>
                    <a:pt x="1256" y="263"/>
                    <a:pt x="1256" y="263"/>
                  </a:cubicBezTo>
                  <a:cubicBezTo>
                    <a:pt x="1259" y="263"/>
                    <a:pt x="1259" y="263"/>
                    <a:pt x="1259" y="263"/>
                  </a:cubicBezTo>
                  <a:cubicBezTo>
                    <a:pt x="1259" y="260"/>
                    <a:pt x="1259" y="260"/>
                    <a:pt x="1259" y="260"/>
                  </a:cubicBezTo>
                  <a:cubicBezTo>
                    <a:pt x="1263" y="258"/>
                    <a:pt x="1263" y="258"/>
                    <a:pt x="1263" y="258"/>
                  </a:cubicBezTo>
                  <a:cubicBezTo>
                    <a:pt x="1267" y="259"/>
                    <a:pt x="1267" y="259"/>
                    <a:pt x="1267" y="259"/>
                  </a:cubicBezTo>
                  <a:cubicBezTo>
                    <a:pt x="1268" y="261"/>
                    <a:pt x="1268" y="261"/>
                    <a:pt x="1268" y="261"/>
                  </a:cubicBezTo>
                  <a:cubicBezTo>
                    <a:pt x="1272" y="260"/>
                    <a:pt x="1272" y="260"/>
                    <a:pt x="1272" y="260"/>
                  </a:cubicBezTo>
                  <a:cubicBezTo>
                    <a:pt x="1276" y="256"/>
                    <a:pt x="1276" y="256"/>
                    <a:pt x="1276" y="256"/>
                  </a:cubicBezTo>
                  <a:cubicBezTo>
                    <a:pt x="1269" y="250"/>
                    <a:pt x="1269" y="250"/>
                    <a:pt x="1269" y="250"/>
                  </a:cubicBezTo>
                  <a:cubicBezTo>
                    <a:pt x="1281" y="254"/>
                    <a:pt x="1281" y="254"/>
                    <a:pt x="1281" y="254"/>
                  </a:cubicBezTo>
                  <a:cubicBezTo>
                    <a:pt x="1285" y="252"/>
                    <a:pt x="1285" y="252"/>
                    <a:pt x="1285" y="252"/>
                  </a:cubicBezTo>
                  <a:cubicBezTo>
                    <a:pt x="1289" y="251"/>
                    <a:pt x="1289" y="251"/>
                    <a:pt x="1289" y="251"/>
                  </a:cubicBezTo>
                  <a:cubicBezTo>
                    <a:pt x="1290" y="248"/>
                    <a:pt x="1290" y="248"/>
                    <a:pt x="1290" y="248"/>
                  </a:cubicBezTo>
                  <a:cubicBezTo>
                    <a:pt x="1290" y="247"/>
                    <a:pt x="1290" y="247"/>
                    <a:pt x="1290" y="247"/>
                  </a:cubicBezTo>
                  <a:cubicBezTo>
                    <a:pt x="1294" y="249"/>
                    <a:pt x="1294" y="249"/>
                    <a:pt x="1294" y="249"/>
                  </a:cubicBezTo>
                  <a:cubicBezTo>
                    <a:pt x="1295" y="247"/>
                    <a:pt x="1300" y="254"/>
                    <a:pt x="1296" y="245"/>
                  </a:cubicBezTo>
                  <a:cubicBezTo>
                    <a:pt x="1299" y="249"/>
                    <a:pt x="1299" y="249"/>
                    <a:pt x="1299" y="249"/>
                  </a:cubicBezTo>
                  <a:cubicBezTo>
                    <a:pt x="1297" y="249"/>
                    <a:pt x="1297" y="249"/>
                    <a:pt x="1297" y="249"/>
                  </a:cubicBezTo>
                  <a:cubicBezTo>
                    <a:pt x="1292" y="251"/>
                    <a:pt x="1292" y="251"/>
                    <a:pt x="1292" y="251"/>
                  </a:cubicBezTo>
                  <a:cubicBezTo>
                    <a:pt x="1289" y="251"/>
                    <a:pt x="1289" y="251"/>
                    <a:pt x="1289" y="251"/>
                  </a:cubicBezTo>
                  <a:cubicBezTo>
                    <a:pt x="1288" y="254"/>
                    <a:pt x="1288" y="254"/>
                    <a:pt x="1288" y="254"/>
                  </a:cubicBezTo>
                  <a:cubicBezTo>
                    <a:pt x="1284" y="253"/>
                    <a:pt x="1290" y="258"/>
                    <a:pt x="1284" y="254"/>
                  </a:cubicBezTo>
                  <a:cubicBezTo>
                    <a:pt x="1284" y="257"/>
                    <a:pt x="1277" y="254"/>
                    <a:pt x="1285" y="258"/>
                  </a:cubicBezTo>
                  <a:cubicBezTo>
                    <a:pt x="1290" y="256"/>
                    <a:pt x="1290" y="256"/>
                    <a:pt x="1290" y="256"/>
                  </a:cubicBezTo>
                  <a:cubicBezTo>
                    <a:pt x="1292" y="257"/>
                    <a:pt x="1292" y="257"/>
                    <a:pt x="1292" y="257"/>
                  </a:cubicBezTo>
                  <a:cubicBezTo>
                    <a:pt x="1306" y="252"/>
                    <a:pt x="1306" y="252"/>
                    <a:pt x="1306" y="252"/>
                  </a:cubicBezTo>
                  <a:cubicBezTo>
                    <a:pt x="1321" y="249"/>
                    <a:pt x="1321" y="249"/>
                    <a:pt x="1321" y="249"/>
                  </a:cubicBezTo>
                  <a:cubicBezTo>
                    <a:pt x="1327" y="248"/>
                    <a:pt x="1327" y="248"/>
                    <a:pt x="1327" y="248"/>
                  </a:cubicBezTo>
                  <a:cubicBezTo>
                    <a:pt x="1326" y="249"/>
                    <a:pt x="1324" y="250"/>
                    <a:pt x="1327" y="251"/>
                  </a:cubicBezTo>
                  <a:cubicBezTo>
                    <a:pt x="1329" y="250"/>
                    <a:pt x="1329" y="250"/>
                    <a:pt x="1329" y="250"/>
                  </a:cubicBezTo>
                  <a:cubicBezTo>
                    <a:pt x="1328" y="248"/>
                    <a:pt x="1328" y="248"/>
                    <a:pt x="1328" y="248"/>
                  </a:cubicBezTo>
                  <a:cubicBezTo>
                    <a:pt x="1335" y="249"/>
                    <a:pt x="1335" y="249"/>
                    <a:pt x="1335" y="249"/>
                  </a:cubicBezTo>
                  <a:cubicBezTo>
                    <a:pt x="1336" y="247"/>
                    <a:pt x="1336" y="247"/>
                    <a:pt x="1336" y="247"/>
                  </a:cubicBezTo>
                  <a:cubicBezTo>
                    <a:pt x="1346" y="245"/>
                    <a:pt x="1346" y="245"/>
                    <a:pt x="1346" y="245"/>
                  </a:cubicBezTo>
                  <a:cubicBezTo>
                    <a:pt x="1354" y="245"/>
                    <a:pt x="1354" y="245"/>
                    <a:pt x="1354" y="245"/>
                  </a:cubicBezTo>
                  <a:cubicBezTo>
                    <a:pt x="1377" y="239"/>
                    <a:pt x="1377" y="239"/>
                    <a:pt x="1377" y="239"/>
                  </a:cubicBezTo>
                  <a:cubicBezTo>
                    <a:pt x="1379" y="238"/>
                    <a:pt x="1379" y="238"/>
                    <a:pt x="1379" y="238"/>
                  </a:cubicBezTo>
                  <a:cubicBezTo>
                    <a:pt x="1389" y="236"/>
                    <a:pt x="1389" y="236"/>
                    <a:pt x="1389" y="236"/>
                  </a:cubicBezTo>
                  <a:cubicBezTo>
                    <a:pt x="1389" y="234"/>
                    <a:pt x="1389" y="234"/>
                    <a:pt x="1389" y="234"/>
                  </a:cubicBezTo>
                  <a:cubicBezTo>
                    <a:pt x="1392" y="232"/>
                    <a:pt x="1392" y="232"/>
                    <a:pt x="1392" y="232"/>
                  </a:cubicBezTo>
                  <a:cubicBezTo>
                    <a:pt x="1393" y="234"/>
                    <a:pt x="1393" y="234"/>
                    <a:pt x="1393" y="234"/>
                  </a:cubicBezTo>
                  <a:cubicBezTo>
                    <a:pt x="1392" y="236"/>
                    <a:pt x="1392" y="236"/>
                    <a:pt x="1392" y="236"/>
                  </a:cubicBezTo>
                  <a:cubicBezTo>
                    <a:pt x="1384" y="238"/>
                    <a:pt x="1384" y="238"/>
                    <a:pt x="1384" y="238"/>
                  </a:cubicBezTo>
                  <a:cubicBezTo>
                    <a:pt x="1391" y="240"/>
                    <a:pt x="1391" y="240"/>
                    <a:pt x="1391" y="240"/>
                  </a:cubicBezTo>
                  <a:cubicBezTo>
                    <a:pt x="1396" y="235"/>
                    <a:pt x="1396" y="235"/>
                    <a:pt x="1396" y="235"/>
                  </a:cubicBezTo>
                  <a:cubicBezTo>
                    <a:pt x="1397" y="238"/>
                    <a:pt x="1397" y="238"/>
                    <a:pt x="1397" y="238"/>
                  </a:cubicBezTo>
                  <a:cubicBezTo>
                    <a:pt x="1403" y="239"/>
                    <a:pt x="1403" y="239"/>
                    <a:pt x="1403" y="239"/>
                  </a:cubicBezTo>
                  <a:cubicBezTo>
                    <a:pt x="1402" y="241"/>
                    <a:pt x="1402" y="241"/>
                    <a:pt x="1402" y="241"/>
                  </a:cubicBezTo>
                  <a:cubicBezTo>
                    <a:pt x="1409" y="242"/>
                    <a:pt x="1409" y="242"/>
                    <a:pt x="1409" y="242"/>
                  </a:cubicBezTo>
                  <a:cubicBezTo>
                    <a:pt x="1420" y="240"/>
                    <a:pt x="1420" y="240"/>
                    <a:pt x="1420" y="240"/>
                  </a:cubicBezTo>
                  <a:cubicBezTo>
                    <a:pt x="1424" y="239"/>
                    <a:pt x="1424" y="239"/>
                    <a:pt x="1424" y="239"/>
                  </a:cubicBezTo>
                  <a:cubicBezTo>
                    <a:pt x="1423" y="238"/>
                    <a:pt x="1423" y="238"/>
                    <a:pt x="1423" y="238"/>
                  </a:cubicBezTo>
                  <a:cubicBezTo>
                    <a:pt x="1426" y="238"/>
                    <a:pt x="1426" y="238"/>
                    <a:pt x="1426" y="238"/>
                  </a:cubicBezTo>
                  <a:cubicBezTo>
                    <a:pt x="1426" y="240"/>
                    <a:pt x="1425" y="233"/>
                    <a:pt x="1428" y="240"/>
                  </a:cubicBezTo>
                  <a:cubicBezTo>
                    <a:pt x="1435" y="240"/>
                    <a:pt x="1435" y="240"/>
                    <a:pt x="1435" y="240"/>
                  </a:cubicBezTo>
                  <a:cubicBezTo>
                    <a:pt x="1447" y="239"/>
                    <a:pt x="1447" y="239"/>
                    <a:pt x="1447" y="239"/>
                  </a:cubicBezTo>
                  <a:cubicBezTo>
                    <a:pt x="1454" y="239"/>
                    <a:pt x="1454" y="239"/>
                    <a:pt x="1454" y="239"/>
                  </a:cubicBezTo>
                  <a:cubicBezTo>
                    <a:pt x="1454" y="239"/>
                    <a:pt x="1451" y="241"/>
                    <a:pt x="1454" y="237"/>
                  </a:cubicBezTo>
                  <a:cubicBezTo>
                    <a:pt x="1457" y="239"/>
                    <a:pt x="1457" y="239"/>
                    <a:pt x="1457" y="239"/>
                  </a:cubicBezTo>
                  <a:cubicBezTo>
                    <a:pt x="1461" y="238"/>
                    <a:pt x="1461" y="238"/>
                    <a:pt x="1461" y="238"/>
                  </a:cubicBezTo>
                  <a:cubicBezTo>
                    <a:pt x="1480" y="240"/>
                    <a:pt x="1480" y="240"/>
                    <a:pt x="1480" y="240"/>
                  </a:cubicBezTo>
                  <a:cubicBezTo>
                    <a:pt x="1488" y="241"/>
                    <a:pt x="1488" y="241"/>
                    <a:pt x="1488" y="241"/>
                  </a:cubicBezTo>
                  <a:cubicBezTo>
                    <a:pt x="1492" y="242"/>
                    <a:pt x="1492" y="242"/>
                    <a:pt x="1492" y="242"/>
                  </a:cubicBezTo>
                  <a:cubicBezTo>
                    <a:pt x="1490" y="243"/>
                    <a:pt x="1490" y="243"/>
                    <a:pt x="1490" y="243"/>
                  </a:cubicBezTo>
                  <a:cubicBezTo>
                    <a:pt x="1490" y="244"/>
                    <a:pt x="1489" y="244"/>
                    <a:pt x="1493" y="245"/>
                  </a:cubicBezTo>
                  <a:cubicBezTo>
                    <a:pt x="1493" y="245"/>
                    <a:pt x="1493" y="245"/>
                    <a:pt x="1493" y="245"/>
                  </a:cubicBezTo>
                  <a:cubicBezTo>
                    <a:pt x="1494" y="242"/>
                    <a:pt x="1494" y="242"/>
                    <a:pt x="1494" y="242"/>
                  </a:cubicBezTo>
                  <a:cubicBezTo>
                    <a:pt x="1498" y="244"/>
                    <a:pt x="1498" y="244"/>
                    <a:pt x="1498" y="244"/>
                  </a:cubicBezTo>
                  <a:cubicBezTo>
                    <a:pt x="1497" y="248"/>
                    <a:pt x="1497" y="248"/>
                    <a:pt x="1497" y="248"/>
                  </a:cubicBezTo>
                  <a:cubicBezTo>
                    <a:pt x="1494" y="249"/>
                    <a:pt x="1494" y="249"/>
                    <a:pt x="1494" y="249"/>
                  </a:cubicBezTo>
                  <a:cubicBezTo>
                    <a:pt x="1488" y="256"/>
                    <a:pt x="1488" y="256"/>
                    <a:pt x="1488" y="256"/>
                  </a:cubicBezTo>
                  <a:cubicBezTo>
                    <a:pt x="1468" y="267"/>
                    <a:pt x="1468" y="267"/>
                    <a:pt x="1468" y="267"/>
                  </a:cubicBezTo>
                  <a:cubicBezTo>
                    <a:pt x="1469" y="269"/>
                    <a:pt x="1466" y="268"/>
                    <a:pt x="1466" y="270"/>
                  </a:cubicBezTo>
                  <a:cubicBezTo>
                    <a:pt x="1464" y="268"/>
                    <a:pt x="1464" y="268"/>
                    <a:pt x="1464" y="268"/>
                  </a:cubicBezTo>
                  <a:cubicBezTo>
                    <a:pt x="1457" y="272"/>
                    <a:pt x="1457" y="272"/>
                    <a:pt x="1457" y="272"/>
                  </a:cubicBezTo>
                  <a:cubicBezTo>
                    <a:pt x="1454" y="270"/>
                    <a:pt x="1454" y="270"/>
                    <a:pt x="1454" y="270"/>
                  </a:cubicBezTo>
                  <a:cubicBezTo>
                    <a:pt x="1452" y="272"/>
                    <a:pt x="1452" y="272"/>
                    <a:pt x="1452" y="272"/>
                  </a:cubicBezTo>
                  <a:cubicBezTo>
                    <a:pt x="1454" y="273"/>
                    <a:pt x="1454" y="273"/>
                    <a:pt x="1454" y="273"/>
                  </a:cubicBezTo>
                  <a:cubicBezTo>
                    <a:pt x="1452" y="274"/>
                    <a:pt x="1452" y="274"/>
                    <a:pt x="1452" y="274"/>
                  </a:cubicBezTo>
                  <a:cubicBezTo>
                    <a:pt x="1457" y="275"/>
                    <a:pt x="1457" y="275"/>
                    <a:pt x="1457" y="275"/>
                  </a:cubicBezTo>
                  <a:cubicBezTo>
                    <a:pt x="1468" y="272"/>
                    <a:pt x="1468" y="272"/>
                    <a:pt x="1468" y="272"/>
                  </a:cubicBezTo>
                  <a:cubicBezTo>
                    <a:pt x="1470" y="275"/>
                    <a:pt x="1470" y="275"/>
                    <a:pt x="1470" y="275"/>
                  </a:cubicBezTo>
                  <a:cubicBezTo>
                    <a:pt x="1470" y="276"/>
                    <a:pt x="1469" y="277"/>
                    <a:pt x="1471" y="278"/>
                  </a:cubicBezTo>
                  <a:cubicBezTo>
                    <a:pt x="1474" y="275"/>
                    <a:pt x="1474" y="275"/>
                    <a:pt x="1474" y="275"/>
                  </a:cubicBezTo>
                  <a:cubicBezTo>
                    <a:pt x="1473" y="275"/>
                    <a:pt x="1473" y="275"/>
                    <a:pt x="1473" y="275"/>
                  </a:cubicBezTo>
                  <a:cubicBezTo>
                    <a:pt x="1475" y="273"/>
                    <a:pt x="1475" y="273"/>
                    <a:pt x="1475" y="273"/>
                  </a:cubicBezTo>
                  <a:cubicBezTo>
                    <a:pt x="1476" y="274"/>
                    <a:pt x="1476" y="274"/>
                    <a:pt x="1476" y="274"/>
                  </a:cubicBezTo>
                  <a:cubicBezTo>
                    <a:pt x="1477" y="271"/>
                    <a:pt x="1477" y="271"/>
                    <a:pt x="1477" y="271"/>
                  </a:cubicBezTo>
                  <a:cubicBezTo>
                    <a:pt x="1479" y="273"/>
                    <a:pt x="1479" y="273"/>
                    <a:pt x="1479" y="273"/>
                  </a:cubicBezTo>
                  <a:cubicBezTo>
                    <a:pt x="1479" y="274"/>
                    <a:pt x="1479" y="274"/>
                    <a:pt x="1479" y="274"/>
                  </a:cubicBezTo>
                  <a:cubicBezTo>
                    <a:pt x="1482" y="272"/>
                    <a:pt x="1482" y="272"/>
                    <a:pt x="1482" y="272"/>
                  </a:cubicBezTo>
                  <a:cubicBezTo>
                    <a:pt x="1485" y="273"/>
                    <a:pt x="1485" y="273"/>
                    <a:pt x="1485" y="273"/>
                  </a:cubicBezTo>
                  <a:cubicBezTo>
                    <a:pt x="1484" y="275"/>
                    <a:pt x="1484" y="275"/>
                    <a:pt x="1484" y="275"/>
                  </a:cubicBezTo>
                  <a:cubicBezTo>
                    <a:pt x="1486" y="276"/>
                    <a:pt x="1486" y="276"/>
                    <a:pt x="1486" y="276"/>
                  </a:cubicBezTo>
                  <a:cubicBezTo>
                    <a:pt x="1488" y="276"/>
                    <a:pt x="1488" y="276"/>
                    <a:pt x="1488" y="276"/>
                  </a:cubicBezTo>
                  <a:cubicBezTo>
                    <a:pt x="1486" y="273"/>
                    <a:pt x="1486" y="273"/>
                    <a:pt x="1486" y="273"/>
                  </a:cubicBezTo>
                  <a:cubicBezTo>
                    <a:pt x="1488" y="272"/>
                    <a:pt x="1488" y="272"/>
                    <a:pt x="1488" y="272"/>
                  </a:cubicBezTo>
                  <a:cubicBezTo>
                    <a:pt x="1490" y="275"/>
                    <a:pt x="1490" y="275"/>
                    <a:pt x="1490" y="275"/>
                  </a:cubicBezTo>
                  <a:cubicBezTo>
                    <a:pt x="1492" y="274"/>
                    <a:pt x="1492" y="274"/>
                    <a:pt x="1492" y="274"/>
                  </a:cubicBezTo>
                  <a:cubicBezTo>
                    <a:pt x="1492" y="274"/>
                    <a:pt x="1491" y="273"/>
                    <a:pt x="1492" y="275"/>
                  </a:cubicBezTo>
                  <a:cubicBezTo>
                    <a:pt x="1494" y="275"/>
                    <a:pt x="1494" y="275"/>
                    <a:pt x="1494" y="275"/>
                  </a:cubicBezTo>
                  <a:cubicBezTo>
                    <a:pt x="1496" y="272"/>
                    <a:pt x="1496" y="272"/>
                    <a:pt x="1496" y="272"/>
                  </a:cubicBezTo>
                  <a:cubicBezTo>
                    <a:pt x="1494" y="271"/>
                    <a:pt x="1494" y="271"/>
                    <a:pt x="1494" y="271"/>
                  </a:cubicBezTo>
                  <a:cubicBezTo>
                    <a:pt x="1496" y="269"/>
                    <a:pt x="1496" y="269"/>
                    <a:pt x="1496" y="269"/>
                  </a:cubicBezTo>
                  <a:cubicBezTo>
                    <a:pt x="1507" y="268"/>
                    <a:pt x="1507" y="268"/>
                    <a:pt x="1507" y="268"/>
                  </a:cubicBezTo>
                  <a:cubicBezTo>
                    <a:pt x="1513" y="269"/>
                    <a:pt x="1513" y="269"/>
                    <a:pt x="1513" y="269"/>
                  </a:cubicBezTo>
                  <a:cubicBezTo>
                    <a:pt x="1507" y="270"/>
                    <a:pt x="1507" y="270"/>
                    <a:pt x="1507" y="270"/>
                  </a:cubicBezTo>
                  <a:cubicBezTo>
                    <a:pt x="1508" y="274"/>
                    <a:pt x="1508" y="274"/>
                    <a:pt x="1508" y="274"/>
                  </a:cubicBezTo>
                  <a:cubicBezTo>
                    <a:pt x="1506" y="275"/>
                    <a:pt x="1506" y="275"/>
                    <a:pt x="1506" y="275"/>
                  </a:cubicBezTo>
                  <a:cubicBezTo>
                    <a:pt x="1513" y="277"/>
                    <a:pt x="1513" y="277"/>
                    <a:pt x="1513" y="277"/>
                  </a:cubicBezTo>
                  <a:cubicBezTo>
                    <a:pt x="1513" y="277"/>
                    <a:pt x="1513" y="277"/>
                    <a:pt x="1513" y="277"/>
                  </a:cubicBezTo>
                  <a:cubicBezTo>
                    <a:pt x="1516" y="276"/>
                    <a:pt x="1516" y="276"/>
                    <a:pt x="1516" y="276"/>
                  </a:cubicBezTo>
                  <a:cubicBezTo>
                    <a:pt x="1517" y="277"/>
                    <a:pt x="1517" y="277"/>
                    <a:pt x="1517" y="277"/>
                  </a:cubicBezTo>
                  <a:cubicBezTo>
                    <a:pt x="1518" y="277"/>
                    <a:pt x="1513" y="280"/>
                    <a:pt x="1518" y="275"/>
                  </a:cubicBezTo>
                  <a:cubicBezTo>
                    <a:pt x="1520" y="276"/>
                    <a:pt x="1520" y="276"/>
                    <a:pt x="1520" y="276"/>
                  </a:cubicBezTo>
                  <a:cubicBezTo>
                    <a:pt x="1523" y="273"/>
                    <a:pt x="1523" y="273"/>
                    <a:pt x="1523" y="273"/>
                  </a:cubicBezTo>
                  <a:cubicBezTo>
                    <a:pt x="1526" y="272"/>
                    <a:pt x="1526" y="272"/>
                    <a:pt x="1526" y="272"/>
                  </a:cubicBezTo>
                  <a:cubicBezTo>
                    <a:pt x="1527" y="269"/>
                    <a:pt x="1527" y="269"/>
                    <a:pt x="1527" y="269"/>
                  </a:cubicBezTo>
                  <a:cubicBezTo>
                    <a:pt x="1530" y="271"/>
                    <a:pt x="1530" y="271"/>
                    <a:pt x="1530" y="271"/>
                  </a:cubicBezTo>
                  <a:cubicBezTo>
                    <a:pt x="1533" y="269"/>
                    <a:pt x="1533" y="269"/>
                    <a:pt x="1533" y="269"/>
                  </a:cubicBezTo>
                  <a:cubicBezTo>
                    <a:pt x="1534" y="272"/>
                    <a:pt x="1534" y="272"/>
                    <a:pt x="1534" y="272"/>
                  </a:cubicBezTo>
                  <a:cubicBezTo>
                    <a:pt x="1536" y="273"/>
                    <a:pt x="1536" y="273"/>
                    <a:pt x="1536" y="273"/>
                  </a:cubicBezTo>
                  <a:cubicBezTo>
                    <a:pt x="1548" y="270"/>
                    <a:pt x="1548" y="270"/>
                    <a:pt x="1548" y="270"/>
                  </a:cubicBezTo>
                  <a:cubicBezTo>
                    <a:pt x="1553" y="264"/>
                    <a:pt x="1553" y="264"/>
                    <a:pt x="1553" y="264"/>
                  </a:cubicBezTo>
                  <a:cubicBezTo>
                    <a:pt x="1554" y="265"/>
                    <a:pt x="1554" y="265"/>
                    <a:pt x="1554" y="265"/>
                  </a:cubicBezTo>
                  <a:cubicBezTo>
                    <a:pt x="1559" y="262"/>
                    <a:pt x="1559" y="262"/>
                    <a:pt x="1559" y="262"/>
                  </a:cubicBezTo>
                  <a:cubicBezTo>
                    <a:pt x="1557" y="267"/>
                    <a:pt x="1557" y="267"/>
                    <a:pt x="1557" y="267"/>
                  </a:cubicBezTo>
                  <a:cubicBezTo>
                    <a:pt x="1553" y="271"/>
                    <a:pt x="1553" y="271"/>
                    <a:pt x="1553" y="271"/>
                  </a:cubicBezTo>
                  <a:cubicBezTo>
                    <a:pt x="1552" y="270"/>
                    <a:pt x="1552" y="270"/>
                    <a:pt x="1552" y="270"/>
                  </a:cubicBezTo>
                  <a:cubicBezTo>
                    <a:pt x="1551" y="271"/>
                    <a:pt x="1551" y="271"/>
                    <a:pt x="1551" y="271"/>
                  </a:cubicBezTo>
                  <a:cubicBezTo>
                    <a:pt x="1553" y="274"/>
                    <a:pt x="1553" y="274"/>
                    <a:pt x="1553" y="274"/>
                  </a:cubicBezTo>
                  <a:cubicBezTo>
                    <a:pt x="1554" y="272"/>
                    <a:pt x="1554" y="272"/>
                    <a:pt x="1554" y="272"/>
                  </a:cubicBezTo>
                  <a:cubicBezTo>
                    <a:pt x="1558" y="275"/>
                    <a:pt x="1558" y="275"/>
                    <a:pt x="1558" y="275"/>
                  </a:cubicBezTo>
                  <a:cubicBezTo>
                    <a:pt x="1562" y="275"/>
                    <a:pt x="1562" y="275"/>
                    <a:pt x="1562" y="275"/>
                  </a:cubicBezTo>
                  <a:cubicBezTo>
                    <a:pt x="1563" y="277"/>
                    <a:pt x="1563" y="277"/>
                    <a:pt x="1563" y="277"/>
                  </a:cubicBezTo>
                  <a:cubicBezTo>
                    <a:pt x="1563" y="278"/>
                    <a:pt x="1563" y="278"/>
                    <a:pt x="1563" y="278"/>
                  </a:cubicBezTo>
                  <a:cubicBezTo>
                    <a:pt x="1567" y="275"/>
                    <a:pt x="1567" y="275"/>
                    <a:pt x="1567" y="275"/>
                  </a:cubicBezTo>
                  <a:cubicBezTo>
                    <a:pt x="1565" y="278"/>
                    <a:pt x="1571" y="273"/>
                    <a:pt x="1567" y="277"/>
                  </a:cubicBezTo>
                  <a:cubicBezTo>
                    <a:pt x="1572" y="281"/>
                    <a:pt x="1572" y="281"/>
                    <a:pt x="1572" y="281"/>
                  </a:cubicBezTo>
                  <a:cubicBezTo>
                    <a:pt x="1568" y="280"/>
                    <a:pt x="1568" y="280"/>
                    <a:pt x="1568" y="280"/>
                  </a:cubicBezTo>
                  <a:cubicBezTo>
                    <a:pt x="1567" y="280"/>
                    <a:pt x="1576" y="277"/>
                    <a:pt x="1565" y="281"/>
                  </a:cubicBezTo>
                  <a:cubicBezTo>
                    <a:pt x="1566" y="283"/>
                    <a:pt x="1566" y="283"/>
                    <a:pt x="1566" y="283"/>
                  </a:cubicBezTo>
                  <a:cubicBezTo>
                    <a:pt x="1574" y="285"/>
                    <a:pt x="1574" y="285"/>
                    <a:pt x="1574" y="285"/>
                  </a:cubicBezTo>
                  <a:cubicBezTo>
                    <a:pt x="1569" y="290"/>
                    <a:pt x="1569" y="290"/>
                    <a:pt x="1569" y="290"/>
                  </a:cubicBezTo>
                  <a:cubicBezTo>
                    <a:pt x="1569" y="290"/>
                    <a:pt x="1575" y="286"/>
                    <a:pt x="1567" y="291"/>
                  </a:cubicBezTo>
                  <a:cubicBezTo>
                    <a:pt x="1567" y="292"/>
                    <a:pt x="1567" y="292"/>
                    <a:pt x="1567" y="292"/>
                  </a:cubicBezTo>
                  <a:cubicBezTo>
                    <a:pt x="1572" y="292"/>
                    <a:pt x="1572" y="292"/>
                    <a:pt x="1572" y="292"/>
                  </a:cubicBezTo>
                  <a:cubicBezTo>
                    <a:pt x="1571" y="291"/>
                    <a:pt x="1571" y="291"/>
                    <a:pt x="1571" y="291"/>
                  </a:cubicBezTo>
                  <a:cubicBezTo>
                    <a:pt x="1572" y="292"/>
                    <a:pt x="1572" y="292"/>
                    <a:pt x="1572" y="292"/>
                  </a:cubicBezTo>
                  <a:cubicBezTo>
                    <a:pt x="1575" y="293"/>
                    <a:pt x="1572" y="286"/>
                    <a:pt x="1577" y="292"/>
                  </a:cubicBezTo>
                  <a:cubicBezTo>
                    <a:pt x="1579" y="291"/>
                    <a:pt x="1579" y="291"/>
                    <a:pt x="1579" y="291"/>
                  </a:cubicBezTo>
                  <a:cubicBezTo>
                    <a:pt x="1583" y="292"/>
                    <a:pt x="1583" y="292"/>
                    <a:pt x="1583" y="292"/>
                  </a:cubicBezTo>
                  <a:cubicBezTo>
                    <a:pt x="1583" y="293"/>
                    <a:pt x="1583" y="293"/>
                    <a:pt x="1583" y="293"/>
                  </a:cubicBezTo>
                  <a:cubicBezTo>
                    <a:pt x="1579" y="291"/>
                    <a:pt x="1579" y="291"/>
                    <a:pt x="1579" y="291"/>
                  </a:cubicBezTo>
                  <a:cubicBezTo>
                    <a:pt x="1581" y="296"/>
                    <a:pt x="1581" y="296"/>
                    <a:pt x="1581" y="296"/>
                  </a:cubicBezTo>
                  <a:cubicBezTo>
                    <a:pt x="1585" y="296"/>
                    <a:pt x="1585" y="296"/>
                    <a:pt x="1585" y="296"/>
                  </a:cubicBezTo>
                  <a:cubicBezTo>
                    <a:pt x="1582" y="298"/>
                    <a:pt x="1582" y="298"/>
                    <a:pt x="1582" y="298"/>
                  </a:cubicBezTo>
                  <a:cubicBezTo>
                    <a:pt x="1582" y="300"/>
                    <a:pt x="1582" y="300"/>
                    <a:pt x="1582" y="300"/>
                  </a:cubicBezTo>
                  <a:cubicBezTo>
                    <a:pt x="1586" y="301"/>
                    <a:pt x="1586" y="301"/>
                    <a:pt x="1586" y="301"/>
                  </a:cubicBezTo>
                  <a:cubicBezTo>
                    <a:pt x="1584" y="305"/>
                    <a:pt x="1584" y="305"/>
                    <a:pt x="1584" y="305"/>
                  </a:cubicBezTo>
                  <a:cubicBezTo>
                    <a:pt x="1590" y="304"/>
                    <a:pt x="1590" y="304"/>
                    <a:pt x="1590" y="304"/>
                  </a:cubicBezTo>
                  <a:cubicBezTo>
                    <a:pt x="1590" y="303"/>
                    <a:pt x="1590" y="303"/>
                    <a:pt x="1590" y="303"/>
                  </a:cubicBezTo>
                  <a:cubicBezTo>
                    <a:pt x="1593" y="303"/>
                    <a:pt x="1593" y="303"/>
                    <a:pt x="1593" y="303"/>
                  </a:cubicBezTo>
                  <a:cubicBezTo>
                    <a:pt x="1594" y="304"/>
                    <a:pt x="1594" y="304"/>
                    <a:pt x="1594" y="304"/>
                  </a:cubicBezTo>
                  <a:cubicBezTo>
                    <a:pt x="1590" y="306"/>
                    <a:pt x="1590" y="306"/>
                    <a:pt x="1590" y="306"/>
                  </a:cubicBezTo>
                  <a:cubicBezTo>
                    <a:pt x="1591" y="307"/>
                    <a:pt x="1591" y="307"/>
                    <a:pt x="1591" y="307"/>
                  </a:cubicBezTo>
                  <a:cubicBezTo>
                    <a:pt x="1588" y="307"/>
                    <a:pt x="1588" y="307"/>
                    <a:pt x="1588" y="307"/>
                  </a:cubicBezTo>
                  <a:cubicBezTo>
                    <a:pt x="1580" y="313"/>
                    <a:pt x="1580" y="313"/>
                    <a:pt x="1580" y="313"/>
                  </a:cubicBezTo>
                  <a:cubicBezTo>
                    <a:pt x="1585" y="314"/>
                    <a:pt x="1585" y="314"/>
                    <a:pt x="1585" y="314"/>
                  </a:cubicBezTo>
                  <a:cubicBezTo>
                    <a:pt x="1594" y="313"/>
                    <a:pt x="1594" y="313"/>
                    <a:pt x="1594" y="313"/>
                  </a:cubicBezTo>
                  <a:cubicBezTo>
                    <a:pt x="1590" y="316"/>
                    <a:pt x="1590" y="316"/>
                    <a:pt x="1590" y="316"/>
                  </a:cubicBezTo>
                  <a:cubicBezTo>
                    <a:pt x="1587" y="316"/>
                    <a:pt x="1587" y="316"/>
                    <a:pt x="1587" y="316"/>
                  </a:cubicBezTo>
                  <a:cubicBezTo>
                    <a:pt x="1584" y="319"/>
                    <a:pt x="1593" y="316"/>
                    <a:pt x="1586" y="319"/>
                  </a:cubicBezTo>
                  <a:cubicBezTo>
                    <a:pt x="1594" y="320"/>
                    <a:pt x="1594" y="320"/>
                    <a:pt x="1594" y="320"/>
                  </a:cubicBezTo>
                  <a:cubicBezTo>
                    <a:pt x="1595" y="320"/>
                    <a:pt x="1595" y="320"/>
                    <a:pt x="1595" y="320"/>
                  </a:cubicBezTo>
                  <a:cubicBezTo>
                    <a:pt x="1600" y="322"/>
                    <a:pt x="1600" y="322"/>
                    <a:pt x="1600" y="322"/>
                  </a:cubicBezTo>
                  <a:cubicBezTo>
                    <a:pt x="1603" y="321"/>
                    <a:pt x="1603" y="321"/>
                    <a:pt x="1603" y="321"/>
                  </a:cubicBezTo>
                  <a:cubicBezTo>
                    <a:pt x="1604" y="323"/>
                    <a:pt x="1604" y="323"/>
                    <a:pt x="1604" y="323"/>
                  </a:cubicBezTo>
                  <a:cubicBezTo>
                    <a:pt x="1600" y="324"/>
                    <a:pt x="1600" y="324"/>
                    <a:pt x="1600" y="324"/>
                  </a:cubicBezTo>
                  <a:cubicBezTo>
                    <a:pt x="1608" y="332"/>
                    <a:pt x="1608" y="332"/>
                    <a:pt x="1608" y="332"/>
                  </a:cubicBezTo>
                  <a:cubicBezTo>
                    <a:pt x="1607" y="334"/>
                    <a:pt x="1609" y="332"/>
                    <a:pt x="1612" y="332"/>
                  </a:cubicBezTo>
                  <a:cubicBezTo>
                    <a:pt x="1611" y="329"/>
                    <a:pt x="1611" y="329"/>
                    <a:pt x="1611" y="329"/>
                  </a:cubicBezTo>
                  <a:cubicBezTo>
                    <a:pt x="1608" y="329"/>
                    <a:pt x="1608" y="329"/>
                    <a:pt x="1608" y="329"/>
                  </a:cubicBezTo>
                  <a:cubicBezTo>
                    <a:pt x="1608" y="328"/>
                    <a:pt x="1610" y="328"/>
                    <a:pt x="1609" y="327"/>
                  </a:cubicBezTo>
                  <a:cubicBezTo>
                    <a:pt x="1607" y="326"/>
                    <a:pt x="1607" y="326"/>
                    <a:pt x="1607" y="326"/>
                  </a:cubicBezTo>
                  <a:cubicBezTo>
                    <a:pt x="1605" y="324"/>
                    <a:pt x="1605" y="324"/>
                    <a:pt x="1605" y="324"/>
                  </a:cubicBezTo>
                  <a:cubicBezTo>
                    <a:pt x="1607" y="328"/>
                    <a:pt x="1606" y="321"/>
                    <a:pt x="1611" y="324"/>
                  </a:cubicBezTo>
                  <a:cubicBezTo>
                    <a:pt x="1610" y="326"/>
                    <a:pt x="1610" y="326"/>
                    <a:pt x="1610" y="326"/>
                  </a:cubicBezTo>
                  <a:cubicBezTo>
                    <a:pt x="1614" y="332"/>
                    <a:pt x="1614" y="332"/>
                    <a:pt x="1614" y="332"/>
                  </a:cubicBezTo>
                  <a:cubicBezTo>
                    <a:pt x="1614" y="335"/>
                    <a:pt x="1614" y="335"/>
                    <a:pt x="1614" y="335"/>
                  </a:cubicBezTo>
                  <a:cubicBezTo>
                    <a:pt x="1618" y="338"/>
                    <a:pt x="1618" y="338"/>
                    <a:pt x="1618" y="338"/>
                  </a:cubicBezTo>
                  <a:cubicBezTo>
                    <a:pt x="1621" y="338"/>
                    <a:pt x="1621" y="338"/>
                    <a:pt x="1621" y="338"/>
                  </a:cubicBezTo>
                  <a:cubicBezTo>
                    <a:pt x="1619" y="343"/>
                    <a:pt x="1619" y="343"/>
                    <a:pt x="1619" y="343"/>
                  </a:cubicBezTo>
                  <a:cubicBezTo>
                    <a:pt x="1616" y="341"/>
                    <a:pt x="1616" y="341"/>
                    <a:pt x="1616" y="341"/>
                  </a:cubicBezTo>
                  <a:cubicBezTo>
                    <a:pt x="1613" y="342"/>
                    <a:pt x="1617" y="337"/>
                    <a:pt x="1613" y="343"/>
                  </a:cubicBezTo>
                  <a:cubicBezTo>
                    <a:pt x="1615" y="344"/>
                    <a:pt x="1615" y="344"/>
                    <a:pt x="1615" y="344"/>
                  </a:cubicBezTo>
                  <a:cubicBezTo>
                    <a:pt x="1614" y="344"/>
                    <a:pt x="1614" y="344"/>
                    <a:pt x="1614" y="344"/>
                  </a:cubicBezTo>
                  <a:cubicBezTo>
                    <a:pt x="1614" y="343"/>
                    <a:pt x="1609" y="350"/>
                    <a:pt x="1619" y="344"/>
                  </a:cubicBezTo>
                  <a:cubicBezTo>
                    <a:pt x="1622" y="345"/>
                    <a:pt x="1622" y="345"/>
                    <a:pt x="1622" y="345"/>
                  </a:cubicBezTo>
                  <a:cubicBezTo>
                    <a:pt x="1625" y="343"/>
                    <a:pt x="1625" y="343"/>
                    <a:pt x="1625" y="343"/>
                  </a:cubicBezTo>
                  <a:cubicBezTo>
                    <a:pt x="1628" y="347"/>
                    <a:pt x="1628" y="347"/>
                    <a:pt x="1628" y="347"/>
                  </a:cubicBezTo>
                  <a:cubicBezTo>
                    <a:pt x="1627" y="349"/>
                    <a:pt x="1627" y="349"/>
                    <a:pt x="1627" y="349"/>
                  </a:cubicBezTo>
                  <a:cubicBezTo>
                    <a:pt x="1628" y="351"/>
                    <a:pt x="1628" y="351"/>
                    <a:pt x="1628" y="351"/>
                  </a:cubicBezTo>
                  <a:cubicBezTo>
                    <a:pt x="1627" y="353"/>
                    <a:pt x="1627" y="353"/>
                    <a:pt x="1627" y="353"/>
                  </a:cubicBezTo>
                  <a:cubicBezTo>
                    <a:pt x="1618" y="353"/>
                    <a:pt x="1618" y="353"/>
                    <a:pt x="1618" y="353"/>
                  </a:cubicBezTo>
                  <a:cubicBezTo>
                    <a:pt x="1618" y="355"/>
                    <a:pt x="1613" y="353"/>
                    <a:pt x="1617" y="357"/>
                  </a:cubicBezTo>
                  <a:cubicBezTo>
                    <a:pt x="1615" y="352"/>
                    <a:pt x="1615" y="352"/>
                    <a:pt x="1615" y="352"/>
                  </a:cubicBezTo>
                  <a:cubicBezTo>
                    <a:pt x="1617" y="352"/>
                    <a:pt x="1620" y="351"/>
                    <a:pt x="1618" y="348"/>
                  </a:cubicBezTo>
                  <a:cubicBezTo>
                    <a:pt x="1610" y="347"/>
                    <a:pt x="1610" y="347"/>
                    <a:pt x="1610" y="347"/>
                  </a:cubicBezTo>
                  <a:cubicBezTo>
                    <a:pt x="1607" y="348"/>
                    <a:pt x="1607" y="348"/>
                    <a:pt x="1607" y="348"/>
                  </a:cubicBezTo>
                  <a:cubicBezTo>
                    <a:pt x="1603" y="348"/>
                    <a:pt x="1603" y="348"/>
                    <a:pt x="1603" y="348"/>
                  </a:cubicBezTo>
                  <a:cubicBezTo>
                    <a:pt x="1601" y="349"/>
                    <a:pt x="1624" y="343"/>
                    <a:pt x="1594" y="351"/>
                  </a:cubicBezTo>
                  <a:cubicBezTo>
                    <a:pt x="1594" y="353"/>
                    <a:pt x="1594" y="353"/>
                    <a:pt x="1594" y="353"/>
                  </a:cubicBezTo>
                  <a:cubicBezTo>
                    <a:pt x="1601" y="355"/>
                    <a:pt x="1601" y="355"/>
                    <a:pt x="1601" y="355"/>
                  </a:cubicBezTo>
                  <a:cubicBezTo>
                    <a:pt x="1601" y="355"/>
                    <a:pt x="1601" y="355"/>
                    <a:pt x="1601" y="355"/>
                  </a:cubicBezTo>
                  <a:cubicBezTo>
                    <a:pt x="1601" y="353"/>
                    <a:pt x="1601" y="353"/>
                    <a:pt x="1601" y="353"/>
                  </a:cubicBezTo>
                  <a:cubicBezTo>
                    <a:pt x="1609" y="356"/>
                    <a:pt x="1609" y="356"/>
                    <a:pt x="1609" y="356"/>
                  </a:cubicBezTo>
                  <a:cubicBezTo>
                    <a:pt x="1613" y="353"/>
                    <a:pt x="1613" y="353"/>
                    <a:pt x="1613" y="353"/>
                  </a:cubicBezTo>
                  <a:cubicBezTo>
                    <a:pt x="1612" y="357"/>
                    <a:pt x="1612" y="357"/>
                    <a:pt x="1612" y="357"/>
                  </a:cubicBezTo>
                  <a:cubicBezTo>
                    <a:pt x="1614" y="357"/>
                    <a:pt x="1614" y="357"/>
                    <a:pt x="1614" y="357"/>
                  </a:cubicBezTo>
                  <a:cubicBezTo>
                    <a:pt x="1614" y="359"/>
                    <a:pt x="1614" y="359"/>
                    <a:pt x="1614" y="359"/>
                  </a:cubicBezTo>
                  <a:cubicBezTo>
                    <a:pt x="1618" y="362"/>
                    <a:pt x="1618" y="362"/>
                    <a:pt x="1618" y="362"/>
                  </a:cubicBezTo>
                  <a:cubicBezTo>
                    <a:pt x="1617" y="362"/>
                    <a:pt x="1617" y="362"/>
                    <a:pt x="1617" y="362"/>
                  </a:cubicBezTo>
                  <a:cubicBezTo>
                    <a:pt x="1619" y="364"/>
                    <a:pt x="1619" y="364"/>
                    <a:pt x="1619" y="364"/>
                  </a:cubicBezTo>
                  <a:cubicBezTo>
                    <a:pt x="1620" y="360"/>
                    <a:pt x="1620" y="360"/>
                    <a:pt x="1620" y="360"/>
                  </a:cubicBezTo>
                  <a:cubicBezTo>
                    <a:pt x="1622" y="360"/>
                    <a:pt x="1622" y="360"/>
                    <a:pt x="1622" y="360"/>
                  </a:cubicBezTo>
                  <a:cubicBezTo>
                    <a:pt x="1623" y="365"/>
                    <a:pt x="1623" y="365"/>
                    <a:pt x="1623" y="365"/>
                  </a:cubicBezTo>
                  <a:cubicBezTo>
                    <a:pt x="1620" y="365"/>
                    <a:pt x="1620" y="365"/>
                    <a:pt x="1620" y="365"/>
                  </a:cubicBezTo>
                  <a:cubicBezTo>
                    <a:pt x="1619" y="365"/>
                    <a:pt x="1619" y="365"/>
                    <a:pt x="1619" y="365"/>
                  </a:cubicBezTo>
                  <a:cubicBezTo>
                    <a:pt x="1618" y="369"/>
                    <a:pt x="1618" y="369"/>
                    <a:pt x="1618" y="369"/>
                  </a:cubicBezTo>
                  <a:cubicBezTo>
                    <a:pt x="1621" y="368"/>
                    <a:pt x="1621" y="368"/>
                    <a:pt x="1621" y="368"/>
                  </a:cubicBezTo>
                  <a:cubicBezTo>
                    <a:pt x="1624" y="370"/>
                    <a:pt x="1624" y="370"/>
                    <a:pt x="1624" y="370"/>
                  </a:cubicBezTo>
                  <a:cubicBezTo>
                    <a:pt x="1621" y="371"/>
                    <a:pt x="1621" y="371"/>
                    <a:pt x="1621" y="371"/>
                  </a:cubicBezTo>
                  <a:cubicBezTo>
                    <a:pt x="1618" y="370"/>
                    <a:pt x="1618" y="370"/>
                    <a:pt x="1618" y="370"/>
                  </a:cubicBezTo>
                  <a:cubicBezTo>
                    <a:pt x="1615" y="371"/>
                    <a:pt x="1615" y="371"/>
                    <a:pt x="1615" y="371"/>
                  </a:cubicBezTo>
                  <a:cubicBezTo>
                    <a:pt x="1614" y="372"/>
                    <a:pt x="1614" y="372"/>
                    <a:pt x="1614" y="372"/>
                  </a:cubicBezTo>
                  <a:cubicBezTo>
                    <a:pt x="1617" y="373"/>
                    <a:pt x="1612" y="372"/>
                    <a:pt x="1615" y="374"/>
                  </a:cubicBezTo>
                  <a:cubicBezTo>
                    <a:pt x="1618" y="373"/>
                    <a:pt x="1618" y="373"/>
                    <a:pt x="1618" y="373"/>
                  </a:cubicBezTo>
                  <a:cubicBezTo>
                    <a:pt x="1619" y="374"/>
                    <a:pt x="1619" y="374"/>
                    <a:pt x="1619" y="374"/>
                  </a:cubicBezTo>
                  <a:cubicBezTo>
                    <a:pt x="1626" y="374"/>
                    <a:pt x="1619" y="366"/>
                    <a:pt x="1628" y="374"/>
                  </a:cubicBezTo>
                  <a:cubicBezTo>
                    <a:pt x="1633" y="372"/>
                    <a:pt x="1633" y="372"/>
                    <a:pt x="1633" y="372"/>
                  </a:cubicBezTo>
                  <a:cubicBezTo>
                    <a:pt x="1635" y="369"/>
                    <a:pt x="1635" y="369"/>
                    <a:pt x="1635" y="369"/>
                  </a:cubicBezTo>
                  <a:cubicBezTo>
                    <a:pt x="1636" y="371"/>
                    <a:pt x="1636" y="371"/>
                    <a:pt x="1636" y="371"/>
                  </a:cubicBezTo>
                  <a:cubicBezTo>
                    <a:pt x="1637" y="370"/>
                    <a:pt x="1637" y="370"/>
                    <a:pt x="1637" y="370"/>
                  </a:cubicBezTo>
                  <a:cubicBezTo>
                    <a:pt x="1639" y="371"/>
                    <a:pt x="1639" y="371"/>
                    <a:pt x="1639" y="371"/>
                  </a:cubicBezTo>
                  <a:cubicBezTo>
                    <a:pt x="1636" y="374"/>
                    <a:pt x="1636" y="374"/>
                    <a:pt x="1636" y="374"/>
                  </a:cubicBezTo>
                  <a:cubicBezTo>
                    <a:pt x="1630" y="376"/>
                    <a:pt x="1630" y="376"/>
                    <a:pt x="1630" y="376"/>
                  </a:cubicBezTo>
                  <a:cubicBezTo>
                    <a:pt x="1635" y="377"/>
                    <a:pt x="1635" y="377"/>
                    <a:pt x="1635" y="377"/>
                  </a:cubicBezTo>
                  <a:cubicBezTo>
                    <a:pt x="1625" y="389"/>
                    <a:pt x="1625" y="389"/>
                    <a:pt x="1625" y="389"/>
                  </a:cubicBezTo>
                  <a:cubicBezTo>
                    <a:pt x="1623" y="394"/>
                    <a:pt x="1623" y="394"/>
                    <a:pt x="1623" y="394"/>
                  </a:cubicBezTo>
                  <a:cubicBezTo>
                    <a:pt x="1622" y="393"/>
                    <a:pt x="1622" y="393"/>
                    <a:pt x="1622" y="393"/>
                  </a:cubicBezTo>
                  <a:cubicBezTo>
                    <a:pt x="1618" y="395"/>
                    <a:pt x="1618" y="395"/>
                    <a:pt x="1618" y="395"/>
                  </a:cubicBezTo>
                  <a:cubicBezTo>
                    <a:pt x="1617" y="398"/>
                    <a:pt x="1617" y="398"/>
                    <a:pt x="1617" y="398"/>
                  </a:cubicBezTo>
                  <a:cubicBezTo>
                    <a:pt x="1616" y="398"/>
                    <a:pt x="1620" y="397"/>
                    <a:pt x="1615" y="397"/>
                  </a:cubicBezTo>
                  <a:cubicBezTo>
                    <a:pt x="1614" y="399"/>
                    <a:pt x="1614" y="399"/>
                    <a:pt x="1614" y="399"/>
                  </a:cubicBezTo>
                  <a:cubicBezTo>
                    <a:pt x="1611" y="398"/>
                    <a:pt x="1611" y="398"/>
                    <a:pt x="1611" y="398"/>
                  </a:cubicBezTo>
                  <a:cubicBezTo>
                    <a:pt x="1611" y="404"/>
                    <a:pt x="1611" y="404"/>
                    <a:pt x="1611" y="404"/>
                  </a:cubicBezTo>
                  <a:cubicBezTo>
                    <a:pt x="1605" y="404"/>
                    <a:pt x="1605" y="404"/>
                    <a:pt x="1605" y="404"/>
                  </a:cubicBezTo>
                  <a:cubicBezTo>
                    <a:pt x="1607" y="407"/>
                    <a:pt x="1607" y="407"/>
                    <a:pt x="1607" y="407"/>
                  </a:cubicBezTo>
                  <a:cubicBezTo>
                    <a:pt x="1601" y="412"/>
                    <a:pt x="1601" y="412"/>
                    <a:pt x="1601" y="412"/>
                  </a:cubicBezTo>
                  <a:cubicBezTo>
                    <a:pt x="1602" y="414"/>
                    <a:pt x="1602" y="414"/>
                    <a:pt x="1602" y="414"/>
                  </a:cubicBezTo>
                  <a:cubicBezTo>
                    <a:pt x="1604" y="413"/>
                    <a:pt x="1604" y="413"/>
                    <a:pt x="1604" y="413"/>
                  </a:cubicBezTo>
                  <a:cubicBezTo>
                    <a:pt x="1605" y="413"/>
                    <a:pt x="1605" y="413"/>
                    <a:pt x="1605" y="413"/>
                  </a:cubicBezTo>
                  <a:cubicBezTo>
                    <a:pt x="1605" y="413"/>
                    <a:pt x="1604" y="412"/>
                    <a:pt x="1605" y="414"/>
                  </a:cubicBezTo>
                  <a:cubicBezTo>
                    <a:pt x="1611" y="412"/>
                    <a:pt x="1611" y="412"/>
                    <a:pt x="1611" y="412"/>
                  </a:cubicBezTo>
                  <a:cubicBezTo>
                    <a:pt x="1613" y="411"/>
                    <a:pt x="1613" y="411"/>
                    <a:pt x="1613" y="411"/>
                  </a:cubicBezTo>
                  <a:cubicBezTo>
                    <a:pt x="1615" y="414"/>
                    <a:pt x="1615" y="414"/>
                    <a:pt x="1615" y="414"/>
                  </a:cubicBezTo>
                  <a:cubicBezTo>
                    <a:pt x="1621" y="413"/>
                    <a:pt x="1621" y="413"/>
                    <a:pt x="1621" y="413"/>
                  </a:cubicBezTo>
                  <a:cubicBezTo>
                    <a:pt x="1626" y="411"/>
                    <a:pt x="1611" y="409"/>
                    <a:pt x="1625" y="410"/>
                  </a:cubicBezTo>
                  <a:cubicBezTo>
                    <a:pt x="1626" y="411"/>
                    <a:pt x="1626" y="411"/>
                    <a:pt x="1626" y="411"/>
                  </a:cubicBezTo>
                  <a:cubicBezTo>
                    <a:pt x="1629" y="409"/>
                    <a:pt x="1629" y="409"/>
                    <a:pt x="1629" y="409"/>
                  </a:cubicBezTo>
                  <a:cubicBezTo>
                    <a:pt x="1631" y="412"/>
                    <a:pt x="1631" y="412"/>
                    <a:pt x="1631" y="412"/>
                  </a:cubicBezTo>
                  <a:cubicBezTo>
                    <a:pt x="1629" y="413"/>
                    <a:pt x="1629" y="413"/>
                    <a:pt x="1629" y="413"/>
                  </a:cubicBezTo>
                  <a:cubicBezTo>
                    <a:pt x="1632" y="413"/>
                    <a:pt x="1632" y="413"/>
                    <a:pt x="1632" y="413"/>
                  </a:cubicBezTo>
                  <a:cubicBezTo>
                    <a:pt x="1633" y="411"/>
                    <a:pt x="1633" y="411"/>
                    <a:pt x="1633" y="411"/>
                  </a:cubicBezTo>
                  <a:cubicBezTo>
                    <a:pt x="1636" y="408"/>
                    <a:pt x="1636" y="408"/>
                    <a:pt x="1636" y="408"/>
                  </a:cubicBezTo>
                  <a:cubicBezTo>
                    <a:pt x="1636" y="409"/>
                    <a:pt x="1636" y="409"/>
                    <a:pt x="1636" y="409"/>
                  </a:cubicBezTo>
                  <a:cubicBezTo>
                    <a:pt x="1642" y="410"/>
                    <a:pt x="1642" y="410"/>
                    <a:pt x="1642" y="410"/>
                  </a:cubicBezTo>
                  <a:cubicBezTo>
                    <a:pt x="1649" y="414"/>
                    <a:pt x="1638" y="402"/>
                    <a:pt x="1651" y="409"/>
                  </a:cubicBezTo>
                  <a:cubicBezTo>
                    <a:pt x="1652" y="409"/>
                    <a:pt x="1653" y="410"/>
                    <a:pt x="1654" y="409"/>
                  </a:cubicBezTo>
                  <a:cubicBezTo>
                    <a:pt x="1653" y="413"/>
                    <a:pt x="1653" y="413"/>
                    <a:pt x="1653" y="413"/>
                  </a:cubicBezTo>
                  <a:cubicBezTo>
                    <a:pt x="1651" y="413"/>
                    <a:pt x="1651" y="413"/>
                    <a:pt x="1651" y="413"/>
                  </a:cubicBezTo>
                  <a:cubicBezTo>
                    <a:pt x="1652" y="416"/>
                    <a:pt x="1652" y="416"/>
                    <a:pt x="1652" y="416"/>
                  </a:cubicBezTo>
                  <a:cubicBezTo>
                    <a:pt x="1652" y="419"/>
                    <a:pt x="1658" y="416"/>
                    <a:pt x="1655" y="420"/>
                  </a:cubicBezTo>
                  <a:cubicBezTo>
                    <a:pt x="1652" y="418"/>
                    <a:pt x="1652" y="418"/>
                    <a:pt x="1652" y="418"/>
                  </a:cubicBezTo>
                  <a:cubicBezTo>
                    <a:pt x="1651" y="419"/>
                    <a:pt x="1651" y="419"/>
                    <a:pt x="1651" y="419"/>
                  </a:cubicBezTo>
                  <a:cubicBezTo>
                    <a:pt x="1653" y="423"/>
                    <a:pt x="1653" y="423"/>
                    <a:pt x="1653" y="423"/>
                  </a:cubicBezTo>
                  <a:cubicBezTo>
                    <a:pt x="1658" y="423"/>
                    <a:pt x="1658" y="423"/>
                    <a:pt x="1658" y="423"/>
                  </a:cubicBezTo>
                  <a:cubicBezTo>
                    <a:pt x="1656" y="425"/>
                    <a:pt x="1656" y="425"/>
                    <a:pt x="1656" y="425"/>
                  </a:cubicBezTo>
                  <a:cubicBezTo>
                    <a:pt x="1661" y="428"/>
                    <a:pt x="1661" y="428"/>
                    <a:pt x="1661" y="428"/>
                  </a:cubicBezTo>
                  <a:cubicBezTo>
                    <a:pt x="1661" y="429"/>
                    <a:pt x="1657" y="428"/>
                    <a:pt x="1662" y="430"/>
                  </a:cubicBezTo>
                  <a:cubicBezTo>
                    <a:pt x="1658" y="431"/>
                    <a:pt x="1666" y="429"/>
                    <a:pt x="1659" y="429"/>
                  </a:cubicBezTo>
                  <a:cubicBezTo>
                    <a:pt x="1655" y="433"/>
                    <a:pt x="1655" y="433"/>
                    <a:pt x="1655" y="433"/>
                  </a:cubicBezTo>
                  <a:cubicBezTo>
                    <a:pt x="1654" y="432"/>
                    <a:pt x="1661" y="433"/>
                    <a:pt x="1651" y="431"/>
                  </a:cubicBezTo>
                  <a:cubicBezTo>
                    <a:pt x="1650" y="432"/>
                    <a:pt x="1650" y="432"/>
                    <a:pt x="1650" y="432"/>
                  </a:cubicBezTo>
                  <a:cubicBezTo>
                    <a:pt x="1652" y="434"/>
                    <a:pt x="1652" y="434"/>
                    <a:pt x="1652" y="434"/>
                  </a:cubicBezTo>
                  <a:cubicBezTo>
                    <a:pt x="1650" y="434"/>
                    <a:pt x="1650" y="434"/>
                    <a:pt x="1650" y="434"/>
                  </a:cubicBezTo>
                  <a:cubicBezTo>
                    <a:pt x="1650" y="435"/>
                    <a:pt x="1654" y="431"/>
                    <a:pt x="1650" y="436"/>
                  </a:cubicBezTo>
                  <a:cubicBezTo>
                    <a:pt x="1641" y="436"/>
                    <a:pt x="1658" y="430"/>
                    <a:pt x="1642" y="435"/>
                  </a:cubicBezTo>
                  <a:cubicBezTo>
                    <a:pt x="1642" y="436"/>
                    <a:pt x="1649" y="431"/>
                    <a:pt x="1640" y="438"/>
                  </a:cubicBezTo>
                  <a:cubicBezTo>
                    <a:pt x="1640" y="439"/>
                    <a:pt x="1640" y="439"/>
                    <a:pt x="1640" y="439"/>
                  </a:cubicBezTo>
                  <a:cubicBezTo>
                    <a:pt x="1643" y="438"/>
                    <a:pt x="1643" y="438"/>
                    <a:pt x="1643" y="438"/>
                  </a:cubicBezTo>
                  <a:cubicBezTo>
                    <a:pt x="1641" y="442"/>
                    <a:pt x="1641" y="442"/>
                    <a:pt x="1641" y="442"/>
                  </a:cubicBezTo>
                  <a:cubicBezTo>
                    <a:pt x="1642" y="442"/>
                    <a:pt x="1642" y="442"/>
                    <a:pt x="1642" y="442"/>
                  </a:cubicBezTo>
                  <a:cubicBezTo>
                    <a:pt x="1635" y="445"/>
                    <a:pt x="1635" y="445"/>
                    <a:pt x="1635" y="445"/>
                  </a:cubicBezTo>
                  <a:cubicBezTo>
                    <a:pt x="1632" y="449"/>
                    <a:pt x="1632" y="449"/>
                    <a:pt x="1632" y="449"/>
                  </a:cubicBezTo>
                  <a:cubicBezTo>
                    <a:pt x="1629" y="449"/>
                    <a:pt x="1629" y="449"/>
                    <a:pt x="1629" y="449"/>
                  </a:cubicBezTo>
                  <a:cubicBezTo>
                    <a:pt x="1628" y="447"/>
                    <a:pt x="1628" y="447"/>
                    <a:pt x="1628" y="447"/>
                  </a:cubicBezTo>
                  <a:cubicBezTo>
                    <a:pt x="1627" y="446"/>
                    <a:pt x="1627" y="446"/>
                    <a:pt x="1627" y="446"/>
                  </a:cubicBezTo>
                  <a:cubicBezTo>
                    <a:pt x="1622" y="449"/>
                    <a:pt x="1622" y="449"/>
                    <a:pt x="1622" y="449"/>
                  </a:cubicBezTo>
                  <a:cubicBezTo>
                    <a:pt x="1622" y="449"/>
                    <a:pt x="1624" y="446"/>
                    <a:pt x="1623" y="450"/>
                  </a:cubicBezTo>
                  <a:cubicBezTo>
                    <a:pt x="1625" y="449"/>
                    <a:pt x="1625" y="449"/>
                    <a:pt x="1625" y="449"/>
                  </a:cubicBezTo>
                  <a:cubicBezTo>
                    <a:pt x="1631" y="451"/>
                    <a:pt x="1631" y="451"/>
                    <a:pt x="1631" y="451"/>
                  </a:cubicBezTo>
                  <a:cubicBezTo>
                    <a:pt x="1629" y="453"/>
                    <a:pt x="1629" y="453"/>
                    <a:pt x="1629" y="453"/>
                  </a:cubicBezTo>
                  <a:cubicBezTo>
                    <a:pt x="1630" y="453"/>
                    <a:pt x="1632" y="451"/>
                    <a:pt x="1631" y="454"/>
                  </a:cubicBezTo>
                  <a:cubicBezTo>
                    <a:pt x="1627" y="458"/>
                    <a:pt x="1627" y="458"/>
                    <a:pt x="1627" y="458"/>
                  </a:cubicBezTo>
                  <a:cubicBezTo>
                    <a:pt x="1627" y="458"/>
                    <a:pt x="1627" y="458"/>
                    <a:pt x="1627" y="458"/>
                  </a:cubicBezTo>
                  <a:cubicBezTo>
                    <a:pt x="1627" y="456"/>
                    <a:pt x="1627" y="456"/>
                    <a:pt x="1627" y="456"/>
                  </a:cubicBezTo>
                  <a:cubicBezTo>
                    <a:pt x="1622" y="457"/>
                    <a:pt x="1622" y="457"/>
                    <a:pt x="1622" y="457"/>
                  </a:cubicBezTo>
                  <a:cubicBezTo>
                    <a:pt x="1622" y="458"/>
                    <a:pt x="1626" y="451"/>
                    <a:pt x="1621" y="459"/>
                  </a:cubicBezTo>
                  <a:cubicBezTo>
                    <a:pt x="1619" y="459"/>
                    <a:pt x="1619" y="459"/>
                    <a:pt x="1619" y="459"/>
                  </a:cubicBezTo>
                  <a:cubicBezTo>
                    <a:pt x="1619" y="461"/>
                    <a:pt x="1619" y="461"/>
                    <a:pt x="1619" y="461"/>
                  </a:cubicBezTo>
                  <a:cubicBezTo>
                    <a:pt x="1619" y="462"/>
                    <a:pt x="1617" y="457"/>
                    <a:pt x="1621" y="462"/>
                  </a:cubicBezTo>
                  <a:cubicBezTo>
                    <a:pt x="1621" y="464"/>
                    <a:pt x="1621" y="464"/>
                    <a:pt x="1621" y="464"/>
                  </a:cubicBezTo>
                  <a:cubicBezTo>
                    <a:pt x="1613" y="463"/>
                    <a:pt x="1613" y="463"/>
                    <a:pt x="1613" y="463"/>
                  </a:cubicBezTo>
                  <a:cubicBezTo>
                    <a:pt x="1613" y="464"/>
                    <a:pt x="1609" y="464"/>
                    <a:pt x="1611" y="463"/>
                  </a:cubicBezTo>
                  <a:cubicBezTo>
                    <a:pt x="1615" y="461"/>
                    <a:pt x="1615" y="461"/>
                    <a:pt x="1615" y="461"/>
                  </a:cubicBezTo>
                  <a:cubicBezTo>
                    <a:pt x="1615" y="460"/>
                    <a:pt x="1615" y="460"/>
                    <a:pt x="1615" y="460"/>
                  </a:cubicBezTo>
                  <a:cubicBezTo>
                    <a:pt x="1604" y="460"/>
                    <a:pt x="1604" y="460"/>
                    <a:pt x="1604" y="460"/>
                  </a:cubicBezTo>
                  <a:cubicBezTo>
                    <a:pt x="1600" y="463"/>
                    <a:pt x="1600" y="463"/>
                    <a:pt x="1600" y="463"/>
                  </a:cubicBezTo>
                  <a:cubicBezTo>
                    <a:pt x="1601" y="464"/>
                    <a:pt x="1591" y="464"/>
                    <a:pt x="1603" y="465"/>
                  </a:cubicBezTo>
                  <a:cubicBezTo>
                    <a:pt x="1602" y="465"/>
                    <a:pt x="1603" y="466"/>
                    <a:pt x="1602" y="466"/>
                  </a:cubicBezTo>
                  <a:cubicBezTo>
                    <a:pt x="1597" y="465"/>
                    <a:pt x="1597" y="465"/>
                    <a:pt x="1597" y="465"/>
                  </a:cubicBezTo>
                  <a:cubicBezTo>
                    <a:pt x="1595" y="469"/>
                    <a:pt x="1595" y="469"/>
                    <a:pt x="1595" y="469"/>
                  </a:cubicBezTo>
                  <a:cubicBezTo>
                    <a:pt x="1593" y="469"/>
                    <a:pt x="1593" y="469"/>
                    <a:pt x="1593" y="469"/>
                  </a:cubicBezTo>
                  <a:cubicBezTo>
                    <a:pt x="1577" y="479"/>
                    <a:pt x="1577" y="479"/>
                    <a:pt x="1577" y="479"/>
                  </a:cubicBezTo>
                  <a:cubicBezTo>
                    <a:pt x="1569" y="484"/>
                    <a:pt x="1569" y="484"/>
                    <a:pt x="1569" y="484"/>
                  </a:cubicBezTo>
                  <a:cubicBezTo>
                    <a:pt x="1568" y="485"/>
                    <a:pt x="1578" y="478"/>
                    <a:pt x="1566" y="485"/>
                  </a:cubicBezTo>
                  <a:cubicBezTo>
                    <a:pt x="1571" y="487"/>
                    <a:pt x="1571" y="487"/>
                    <a:pt x="1571" y="487"/>
                  </a:cubicBezTo>
                  <a:cubicBezTo>
                    <a:pt x="1572" y="487"/>
                    <a:pt x="1567" y="490"/>
                    <a:pt x="1573" y="486"/>
                  </a:cubicBezTo>
                  <a:cubicBezTo>
                    <a:pt x="1572" y="485"/>
                    <a:pt x="1572" y="485"/>
                    <a:pt x="1572" y="485"/>
                  </a:cubicBezTo>
                  <a:cubicBezTo>
                    <a:pt x="1574" y="484"/>
                    <a:pt x="1574" y="484"/>
                    <a:pt x="1574" y="484"/>
                  </a:cubicBezTo>
                  <a:cubicBezTo>
                    <a:pt x="1575" y="485"/>
                    <a:pt x="1575" y="485"/>
                    <a:pt x="1575" y="485"/>
                  </a:cubicBezTo>
                  <a:cubicBezTo>
                    <a:pt x="1578" y="483"/>
                    <a:pt x="1578" y="483"/>
                    <a:pt x="1578" y="483"/>
                  </a:cubicBezTo>
                  <a:cubicBezTo>
                    <a:pt x="1579" y="484"/>
                    <a:pt x="1579" y="484"/>
                    <a:pt x="1579" y="484"/>
                  </a:cubicBezTo>
                  <a:cubicBezTo>
                    <a:pt x="1578" y="483"/>
                    <a:pt x="1579" y="484"/>
                    <a:pt x="1581" y="482"/>
                  </a:cubicBezTo>
                  <a:cubicBezTo>
                    <a:pt x="1581" y="484"/>
                    <a:pt x="1581" y="484"/>
                    <a:pt x="1581" y="484"/>
                  </a:cubicBezTo>
                  <a:cubicBezTo>
                    <a:pt x="1582" y="484"/>
                    <a:pt x="1582" y="484"/>
                    <a:pt x="1582" y="484"/>
                  </a:cubicBezTo>
                  <a:cubicBezTo>
                    <a:pt x="1583" y="483"/>
                    <a:pt x="1585" y="483"/>
                    <a:pt x="1586" y="481"/>
                  </a:cubicBezTo>
                  <a:cubicBezTo>
                    <a:pt x="1583" y="477"/>
                    <a:pt x="1582" y="483"/>
                    <a:pt x="1579" y="482"/>
                  </a:cubicBezTo>
                  <a:cubicBezTo>
                    <a:pt x="1578" y="480"/>
                    <a:pt x="1581" y="481"/>
                    <a:pt x="1579" y="480"/>
                  </a:cubicBezTo>
                  <a:cubicBezTo>
                    <a:pt x="1585" y="481"/>
                    <a:pt x="1577" y="475"/>
                    <a:pt x="1586" y="480"/>
                  </a:cubicBezTo>
                  <a:cubicBezTo>
                    <a:pt x="1587" y="477"/>
                    <a:pt x="1587" y="477"/>
                    <a:pt x="1587" y="477"/>
                  </a:cubicBezTo>
                  <a:cubicBezTo>
                    <a:pt x="1590" y="477"/>
                    <a:pt x="1590" y="477"/>
                    <a:pt x="1590" y="477"/>
                  </a:cubicBezTo>
                  <a:cubicBezTo>
                    <a:pt x="1587" y="480"/>
                    <a:pt x="1587" y="480"/>
                    <a:pt x="1587" y="480"/>
                  </a:cubicBezTo>
                  <a:cubicBezTo>
                    <a:pt x="1587" y="480"/>
                    <a:pt x="1587" y="480"/>
                    <a:pt x="1587" y="480"/>
                  </a:cubicBezTo>
                  <a:cubicBezTo>
                    <a:pt x="1597" y="479"/>
                    <a:pt x="1597" y="479"/>
                    <a:pt x="1597" y="479"/>
                  </a:cubicBezTo>
                  <a:cubicBezTo>
                    <a:pt x="1596" y="475"/>
                    <a:pt x="1596" y="475"/>
                    <a:pt x="1596" y="475"/>
                  </a:cubicBezTo>
                  <a:cubicBezTo>
                    <a:pt x="1603" y="478"/>
                    <a:pt x="1600" y="471"/>
                    <a:pt x="1608" y="473"/>
                  </a:cubicBezTo>
                  <a:cubicBezTo>
                    <a:pt x="1612" y="473"/>
                    <a:pt x="1612" y="473"/>
                    <a:pt x="1612" y="473"/>
                  </a:cubicBezTo>
                  <a:cubicBezTo>
                    <a:pt x="1612" y="473"/>
                    <a:pt x="1615" y="473"/>
                    <a:pt x="1611" y="474"/>
                  </a:cubicBezTo>
                  <a:cubicBezTo>
                    <a:pt x="1613" y="475"/>
                    <a:pt x="1613" y="475"/>
                    <a:pt x="1613" y="475"/>
                  </a:cubicBezTo>
                  <a:cubicBezTo>
                    <a:pt x="1621" y="472"/>
                    <a:pt x="1621" y="472"/>
                    <a:pt x="1621" y="472"/>
                  </a:cubicBezTo>
                  <a:cubicBezTo>
                    <a:pt x="1636" y="468"/>
                    <a:pt x="1636" y="468"/>
                    <a:pt x="1636" y="468"/>
                  </a:cubicBezTo>
                  <a:cubicBezTo>
                    <a:pt x="1645" y="467"/>
                    <a:pt x="1645" y="467"/>
                    <a:pt x="1645" y="467"/>
                  </a:cubicBezTo>
                  <a:cubicBezTo>
                    <a:pt x="1654" y="463"/>
                    <a:pt x="1654" y="463"/>
                    <a:pt x="1654" y="463"/>
                  </a:cubicBezTo>
                  <a:cubicBezTo>
                    <a:pt x="1668" y="460"/>
                    <a:pt x="1668" y="460"/>
                    <a:pt x="1668" y="460"/>
                  </a:cubicBezTo>
                  <a:cubicBezTo>
                    <a:pt x="1670" y="459"/>
                    <a:pt x="1670" y="459"/>
                    <a:pt x="1670" y="459"/>
                  </a:cubicBezTo>
                  <a:cubicBezTo>
                    <a:pt x="1675" y="461"/>
                    <a:pt x="1675" y="461"/>
                    <a:pt x="1675" y="461"/>
                  </a:cubicBezTo>
                  <a:cubicBezTo>
                    <a:pt x="1677" y="459"/>
                    <a:pt x="1677" y="459"/>
                    <a:pt x="1677" y="459"/>
                  </a:cubicBezTo>
                  <a:cubicBezTo>
                    <a:pt x="1676" y="463"/>
                    <a:pt x="1676" y="463"/>
                    <a:pt x="1676" y="463"/>
                  </a:cubicBezTo>
                  <a:cubicBezTo>
                    <a:pt x="1680" y="459"/>
                    <a:pt x="1659" y="461"/>
                    <a:pt x="1683" y="462"/>
                  </a:cubicBezTo>
                  <a:cubicBezTo>
                    <a:pt x="1684" y="462"/>
                    <a:pt x="1682" y="461"/>
                    <a:pt x="1684" y="461"/>
                  </a:cubicBezTo>
                  <a:cubicBezTo>
                    <a:pt x="1682" y="459"/>
                    <a:pt x="1682" y="459"/>
                    <a:pt x="1682" y="459"/>
                  </a:cubicBezTo>
                  <a:cubicBezTo>
                    <a:pt x="1690" y="457"/>
                    <a:pt x="1690" y="457"/>
                    <a:pt x="1690" y="457"/>
                  </a:cubicBezTo>
                  <a:cubicBezTo>
                    <a:pt x="1692" y="457"/>
                    <a:pt x="1692" y="457"/>
                    <a:pt x="1692" y="457"/>
                  </a:cubicBezTo>
                  <a:cubicBezTo>
                    <a:pt x="1692" y="461"/>
                    <a:pt x="1692" y="461"/>
                    <a:pt x="1692" y="461"/>
                  </a:cubicBezTo>
                  <a:cubicBezTo>
                    <a:pt x="1686" y="460"/>
                    <a:pt x="1686" y="460"/>
                    <a:pt x="1686" y="460"/>
                  </a:cubicBezTo>
                  <a:cubicBezTo>
                    <a:pt x="1686" y="462"/>
                    <a:pt x="1686" y="462"/>
                    <a:pt x="1686" y="462"/>
                  </a:cubicBezTo>
                  <a:cubicBezTo>
                    <a:pt x="1683" y="463"/>
                    <a:pt x="1688" y="457"/>
                    <a:pt x="1682" y="462"/>
                  </a:cubicBezTo>
                  <a:cubicBezTo>
                    <a:pt x="1686" y="465"/>
                    <a:pt x="1686" y="465"/>
                    <a:pt x="1686" y="465"/>
                  </a:cubicBezTo>
                  <a:cubicBezTo>
                    <a:pt x="1684" y="466"/>
                    <a:pt x="1684" y="466"/>
                    <a:pt x="1684" y="466"/>
                  </a:cubicBezTo>
                  <a:cubicBezTo>
                    <a:pt x="1683" y="465"/>
                    <a:pt x="1683" y="465"/>
                    <a:pt x="1683" y="465"/>
                  </a:cubicBezTo>
                  <a:cubicBezTo>
                    <a:pt x="1673" y="473"/>
                    <a:pt x="1673" y="473"/>
                    <a:pt x="1673" y="473"/>
                  </a:cubicBezTo>
                  <a:cubicBezTo>
                    <a:pt x="1668" y="475"/>
                    <a:pt x="1668" y="475"/>
                    <a:pt x="1668" y="475"/>
                  </a:cubicBezTo>
                  <a:cubicBezTo>
                    <a:pt x="1665" y="477"/>
                    <a:pt x="1665" y="477"/>
                    <a:pt x="1665" y="477"/>
                  </a:cubicBezTo>
                  <a:cubicBezTo>
                    <a:pt x="1656" y="481"/>
                    <a:pt x="1656" y="481"/>
                    <a:pt x="1656" y="481"/>
                  </a:cubicBezTo>
                  <a:cubicBezTo>
                    <a:pt x="1654" y="479"/>
                    <a:pt x="1663" y="480"/>
                    <a:pt x="1653" y="483"/>
                  </a:cubicBezTo>
                  <a:cubicBezTo>
                    <a:pt x="1653" y="480"/>
                    <a:pt x="1653" y="480"/>
                    <a:pt x="1653" y="480"/>
                  </a:cubicBezTo>
                  <a:cubicBezTo>
                    <a:pt x="1650" y="481"/>
                    <a:pt x="1650" y="481"/>
                    <a:pt x="1650" y="481"/>
                  </a:cubicBezTo>
                  <a:cubicBezTo>
                    <a:pt x="1650" y="484"/>
                    <a:pt x="1650" y="484"/>
                    <a:pt x="1650" y="484"/>
                  </a:cubicBezTo>
                  <a:cubicBezTo>
                    <a:pt x="1649" y="484"/>
                    <a:pt x="1649" y="484"/>
                    <a:pt x="1649" y="484"/>
                  </a:cubicBezTo>
                  <a:cubicBezTo>
                    <a:pt x="1648" y="483"/>
                    <a:pt x="1648" y="483"/>
                    <a:pt x="1648" y="483"/>
                  </a:cubicBezTo>
                  <a:cubicBezTo>
                    <a:pt x="1655" y="478"/>
                    <a:pt x="1655" y="478"/>
                    <a:pt x="1655" y="478"/>
                  </a:cubicBezTo>
                  <a:cubicBezTo>
                    <a:pt x="1658" y="479"/>
                    <a:pt x="1658" y="479"/>
                    <a:pt x="1658" y="479"/>
                  </a:cubicBezTo>
                  <a:cubicBezTo>
                    <a:pt x="1659" y="477"/>
                    <a:pt x="1659" y="477"/>
                    <a:pt x="1659" y="477"/>
                  </a:cubicBezTo>
                  <a:cubicBezTo>
                    <a:pt x="1650" y="475"/>
                    <a:pt x="1650" y="475"/>
                    <a:pt x="1650" y="475"/>
                  </a:cubicBezTo>
                  <a:cubicBezTo>
                    <a:pt x="1644" y="477"/>
                    <a:pt x="1644" y="477"/>
                    <a:pt x="1644" y="477"/>
                  </a:cubicBezTo>
                  <a:cubicBezTo>
                    <a:pt x="1646" y="475"/>
                    <a:pt x="1646" y="475"/>
                    <a:pt x="1646" y="475"/>
                  </a:cubicBezTo>
                  <a:cubicBezTo>
                    <a:pt x="1651" y="471"/>
                    <a:pt x="1648" y="478"/>
                    <a:pt x="1656" y="473"/>
                  </a:cubicBezTo>
                  <a:cubicBezTo>
                    <a:pt x="1657" y="474"/>
                    <a:pt x="1657" y="474"/>
                    <a:pt x="1657" y="474"/>
                  </a:cubicBezTo>
                  <a:cubicBezTo>
                    <a:pt x="1664" y="470"/>
                    <a:pt x="1664" y="470"/>
                    <a:pt x="1664" y="470"/>
                  </a:cubicBezTo>
                  <a:cubicBezTo>
                    <a:pt x="1657" y="470"/>
                    <a:pt x="1657" y="470"/>
                    <a:pt x="1657" y="470"/>
                  </a:cubicBezTo>
                  <a:cubicBezTo>
                    <a:pt x="1657" y="470"/>
                    <a:pt x="1657" y="470"/>
                    <a:pt x="1657" y="470"/>
                  </a:cubicBezTo>
                  <a:cubicBezTo>
                    <a:pt x="1657" y="470"/>
                    <a:pt x="1657" y="471"/>
                    <a:pt x="1656" y="470"/>
                  </a:cubicBezTo>
                  <a:cubicBezTo>
                    <a:pt x="1658" y="468"/>
                    <a:pt x="1658" y="468"/>
                    <a:pt x="1658" y="468"/>
                  </a:cubicBezTo>
                  <a:cubicBezTo>
                    <a:pt x="1664" y="469"/>
                    <a:pt x="1648" y="476"/>
                    <a:pt x="1667" y="468"/>
                  </a:cubicBezTo>
                  <a:cubicBezTo>
                    <a:pt x="1668" y="469"/>
                    <a:pt x="1668" y="469"/>
                    <a:pt x="1668" y="469"/>
                  </a:cubicBezTo>
                  <a:cubicBezTo>
                    <a:pt x="1677" y="467"/>
                    <a:pt x="1677" y="467"/>
                    <a:pt x="1677" y="467"/>
                  </a:cubicBezTo>
                  <a:cubicBezTo>
                    <a:pt x="1679" y="466"/>
                    <a:pt x="1679" y="466"/>
                    <a:pt x="1679" y="466"/>
                  </a:cubicBezTo>
                  <a:cubicBezTo>
                    <a:pt x="1672" y="464"/>
                    <a:pt x="1672" y="464"/>
                    <a:pt x="1672" y="464"/>
                  </a:cubicBezTo>
                  <a:cubicBezTo>
                    <a:pt x="1655" y="467"/>
                    <a:pt x="1655" y="467"/>
                    <a:pt x="1655" y="467"/>
                  </a:cubicBezTo>
                  <a:cubicBezTo>
                    <a:pt x="1651" y="470"/>
                    <a:pt x="1651" y="470"/>
                    <a:pt x="1651" y="470"/>
                  </a:cubicBezTo>
                  <a:cubicBezTo>
                    <a:pt x="1650" y="471"/>
                    <a:pt x="1664" y="461"/>
                    <a:pt x="1644" y="473"/>
                  </a:cubicBezTo>
                  <a:cubicBezTo>
                    <a:pt x="1639" y="473"/>
                    <a:pt x="1639" y="473"/>
                    <a:pt x="1639" y="473"/>
                  </a:cubicBezTo>
                  <a:cubicBezTo>
                    <a:pt x="1632" y="477"/>
                    <a:pt x="1632" y="477"/>
                    <a:pt x="1632" y="477"/>
                  </a:cubicBezTo>
                  <a:cubicBezTo>
                    <a:pt x="1630" y="475"/>
                    <a:pt x="1630" y="475"/>
                    <a:pt x="1630" y="475"/>
                  </a:cubicBezTo>
                  <a:cubicBezTo>
                    <a:pt x="1629" y="479"/>
                    <a:pt x="1629" y="479"/>
                    <a:pt x="1629" y="479"/>
                  </a:cubicBezTo>
                  <a:cubicBezTo>
                    <a:pt x="1620" y="482"/>
                    <a:pt x="1620" y="482"/>
                    <a:pt x="1620" y="482"/>
                  </a:cubicBezTo>
                  <a:cubicBezTo>
                    <a:pt x="1618" y="484"/>
                    <a:pt x="1618" y="484"/>
                    <a:pt x="1618" y="484"/>
                  </a:cubicBezTo>
                  <a:cubicBezTo>
                    <a:pt x="1627" y="482"/>
                    <a:pt x="1627" y="482"/>
                    <a:pt x="1627" y="482"/>
                  </a:cubicBezTo>
                  <a:cubicBezTo>
                    <a:pt x="1623" y="485"/>
                    <a:pt x="1623" y="485"/>
                    <a:pt x="1623" y="485"/>
                  </a:cubicBezTo>
                  <a:cubicBezTo>
                    <a:pt x="1617" y="486"/>
                    <a:pt x="1617" y="486"/>
                    <a:pt x="1617" y="486"/>
                  </a:cubicBezTo>
                  <a:cubicBezTo>
                    <a:pt x="1621" y="483"/>
                    <a:pt x="1621" y="489"/>
                    <a:pt x="1609" y="489"/>
                  </a:cubicBezTo>
                  <a:cubicBezTo>
                    <a:pt x="1607" y="491"/>
                    <a:pt x="1607" y="491"/>
                    <a:pt x="1607" y="491"/>
                  </a:cubicBezTo>
                  <a:cubicBezTo>
                    <a:pt x="1602" y="493"/>
                    <a:pt x="1602" y="493"/>
                    <a:pt x="1602" y="493"/>
                  </a:cubicBezTo>
                  <a:cubicBezTo>
                    <a:pt x="1600" y="490"/>
                    <a:pt x="1608" y="491"/>
                    <a:pt x="1597" y="494"/>
                  </a:cubicBezTo>
                  <a:cubicBezTo>
                    <a:pt x="1598" y="490"/>
                    <a:pt x="1602" y="496"/>
                    <a:pt x="1603" y="490"/>
                  </a:cubicBezTo>
                  <a:cubicBezTo>
                    <a:pt x="1604" y="488"/>
                    <a:pt x="1607" y="492"/>
                    <a:pt x="1608" y="489"/>
                  </a:cubicBezTo>
                  <a:cubicBezTo>
                    <a:pt x="1608" y="488"/>
                    <a:pt x="1608" y="488"/>
                    <a:pt x="1608" y="488"/>
                  </a:cubicBezTo>
                  <a:cubicBezTo>
                    <a:pt x="1604" y="484"/>
                    <a:pt x="1608" y="491"/>
                    <a:pt x="1615" y="486"/>
                  </a:cubicBezTo>
                  <a:cubicBezTo>
                    <a:pt x="1618" y="484"/>
                    <a:pt x="1618" y="484"/>
                    <a:pt x="1618" y="484"/>
                  </a:cubicBezTo>
                  <a:cubicBezTo>
                    <a:pt x="1615" y="482"/>
                    <a:pt x="1611" y="481"/>
                    <a:pt x="1608" y="484"/>
                  </a:cubicBezTo>
                  <a:cubicBezTo>
                    <a:pt x="1601" y="487"/>
                    <a:pt x="1601" y="487"/>
                    <a:pt x="1601" y="487"/>
                  </a:cubicBezTo>
                  <a:cubicBezTo>
                    <a:pt x="1601" y="489"/>
                    <a:pt x="1601" y="489"/>
                    <a:pt x="1601" y="489"/>
                  </a:cubicBezTo>
                  <a:cubicBezTo>
                    <a:pt x="1593" y="488"/>
                    <a:pt x="1592" y="491"/>
                    <a:pt x="1584" y="494"/>
                  </a:cubicBezTo>
                  <a:cubicBezTo>
                    <a:pt x="1584" y="495"/>
                    <a:pt x="1584" y="495"/>
                    <a:pt x="1584" y="495"/>
                  </a:cubicBezTo>
                  <a:cubicBezTo>
                    <a:pt x="1582" y="494"/>
                    <a:pt x="1582" y="494"/>
                    <a:pt x="1582" y="494"/>
                  </a:cubicBezTo>
                  <a:cubicBezTo>
                    <a:pt x="1567" y="500"/>
                    <a:pt x="1567" y="500"/>
                    <a:pt x="1567" y="500"/>
                  </a:cubicBezTo>
                  <a:cubicBezTo>
                    <a:pt x="1557" y="503"/>
                    <a:pt x="1557" y="503"/>
                    <a:pt x="1557" y="503"/>
                  </a:cubicBezTo>
                  <a:cubicBezTo>
                    <a:pt x="1557" y="505"/>
                    <a:pt x="1557" y="505"/>
                    <a:pt x="1557" y="505"/>
                  </a:cubicBezTo>
                  <a:cubicBezTo>
                    <a:pt x="1557" y="504"/>
                    <a:pt x="1557" y="504"/>
                    <a:pt x="1557" y="504"/>
                  </a:cubicBezTo>
                  <a:cubicBezTo>
                    <a:pt x="1544" y="509"/>
                    <a:pt x="1544" y="509"/>
                    <a:pt x="1544" y="509"/>
                  </a:cubicBezTo>
                  <a:cubicBezTo>
                    <a:pt x="1541" y="512"/>
                    <a:pt x="1541" y="512"/>
                    <a:pt x="1541" y="512"/>
                  </a:cubicBezTo>
                  <a:cubicBezTo>
                    <a:pt x="1535" y="514"/>
                    <a:pt x="1535" y="514"/>
                    <a:pt x="1535" y="514"/>
                  </a:cubicBezTo>
                  <a:cubicBezTo>
                    <a:pt x="1535" y="512"/>
                    <a:pt x="1535" y="512"/>
                    <a:pt x="1535" y="512"/>
                  </a:cubicBezTo>
                  <a:cubicBezTo>
                    <a:pt x="1528" y="516"/>
                    <a:pt x="1528" y="516"/>
                    <a:pt x="1528" y="516"/>
                  </a:cubicBezTo>
                  <a:cubicBezTo>
                    <a:pt x="1526" y="515"/>
                    <a:pt x="1526" y="515"/>
                    <a:pt x="1526" y="515"/>
                  </a:cubicBezTo>
                  <a:cubicBezTo>
                    <a:pt x="1524" y="518"/>
                    <a:pt x="1524" y="518"/>
                    <a:pt x="1524" y="518"/>
                  </a:cubicBezTo>
                  <a:cubicBezTo>
                    <a:pt x="1518" y="516"/>
                    <a:pt x="1518" y="516"/>
                    <a:pt x="1518" y="516"/>
                  </a:cubicBezTo>
                  <a:cubicBezTo>
                    <a:pt x="1502" y="525"/>
                    <a:pt x="1502" y="525"/>
                    <a:pt x="1502" y="525"/>
                  </a:cubicBezTo>
                  <a:cubicBezTo>
                    <a:pt x="1499" y="525"/>
                    <a:pt x="1499" y="525"/>
                    <a:pt x="1499" y="525"/>
                  </a:cubicBezTo>
                  <a:cubicBezTo>
                    <a:pt x="1499" y="524"/>
                    <a:pt x="1499" y="524"/>
                    <a:pt x="1499" y="524"/>
                  </a:cubicBezTo>
                  <a:cubicBezTo>
                    <a:pt x="1499" y="524"/>
                    <a:pt x="1499" y="524"/>
                    <a:pt x="1499" y="524"/>
                  </a:cubicBezTo>
                  <a:cubicBezTo>
                    <a:pt x="1498" y="525"/>
                    <a:pt x="1498" y="525"/>
                    <a:pt x="1498" y="525"/>
                  </a:cubicBezTo>
                  <a:cubicBezTo>
                    <a:pt x="1499" y="528"/>
                    <a:pt x="1499" y="528"/>
                    <a:pt x="1499" y="528"/>
                  </a:cubicBezTo>
                  <a:cubicBezTo>
                    <a:pt x="1498" y="528"/>
                    <a:pt x="1498" y="528"/>
                    <a:pt x="1498" y="528"/>
                  </a:cubicBezTo>
                  <a:cubicBezTo>
                    <a:pt x="1499" y="531"/>
                    <a:pt x="1499" y="531"/>
                    <a:pt x="1499" y="531"/>
                  </a:cubicBezTo>
                  <a:cubicBezTo>
                    <a:pt x="1480" y="540"/>
                    <a:pt x="1480" y="540"/>
                    <a:pt x="1480" y="540"/>
                  </a:cubicBezTo>
                  <a:cubicBezTo>
                    <a:pt x="1470" y="545"/>
                    <a:pt x="1470" y="545"/>
                    <a:pt x="1470" y="545"/>
                  </a:cubicBezTo>
                  <a:cubicBezTo>
                    <a:pt x="1465" y="547"/>
                    <a:pt x="1465" y="547"/>
                    <a:pt x="1465" y="547"/>
                  </a:cubicBezTo>
                  <a:cubicBezTo>
                    <a:pt x="1465" y="548"/>
                    <a:pt x="1468" y="542"/>
                    <a:pt x="1464" y="550"/>
                  </a:cubicBezTo>
                  <a:cubicBezTo>
                    <a:pt x="1465" y="551"/>
                    <a:pt x="1465" y="551"/>
                    <a:pt x="1465" y="551"/>
                  </a:cubicBezTo>
                  <a:cubicBezTo>
                    <a:pt x="1466" y="550"/>
                    <a:pt x="1466" y="550"/>
                    <a:pt x="1466" y="550"/>
                  </a:cubicBezTo>
                  <a:cubicBezTo>
                    <a:pt x="1464" y="554"/>
                    <a:pt x="1464" y="554"/>
                    <a:pt x="1464" y="554"/>
                  </a:cubicBezTo>
                  <a:cubicBezTo>
                    <a:pt x="1465" y="554"/>
                    <a:pt x="1459" y="553"/>
                    <a:pt x="1466" y="554"/>
                  </a:cubicBezTo>
                  <a:cubicBezTo>
                    <a:pt x="1466" y="556"/>
                    <a:pt x="1466" y="556"/>
                    <a:pt x="1466" y="556"/>
                  </a:cubicBezTo>
                  <a:cubicBezTo>
                    <a:pt x="1465" y="556"/>
                    <a:pt x="1462" y="555"/>
                    <a:pt x="1464" y="558"/>
                  </a:cubicBezTo>
                  <a:cubicBezTo>
                    <a:pt x="1464" y="557"/>
                    <a:pt x="1463" y="558"/>
                    <a:pt x="1462" y="557"/>
                  </a:cubicBezTo>
                  <a:cubicBezTo>
                    <a:pt x="1464" y="556"/>
                    <a:pt x="1464" y="556"/>
                    <a:pt x="1464" y="556"/>
                  </a:cubicBezTo>
                  <a:cubicBezTo>
                    <a:pt x="1463" y="554"/>
                    <a:pt x="1463" y="554"/>
                    <a:pt x="1463" y="554"/>
                  </a:cubicBezTo>
                  <a:cubicBezTo>
                    <a:pt x="1457" y="552"/>
                    <a:pt x="1457" y="552"/>
                    <a:pt x="1457" y="552"/>
                  </a:cubicBezTo>
                  <a:cubicBezTo>
                    <a:pt x="1457" y="554"/>
                    <a:pt x="1457" y="554"/>
                    <a:pt x="1457" y="554"/>
                  </a:cubicBezTo>
                  <a:cubicBezTo>
                    <a:pt x="1451" y="554"/>
                    <a:pt x="1451" y="554"/>
                    <a:pt x="1451" y="554"/>
                  </a:cubicBezTo>
                  <a:cubicBezTo>
                    <a:pt x="1452" y="555"/>
                    <a:pt x="1452" y="555"/>
                    <a:pt x="1452" y="555"/>
                  </a:cubicBezTo>
                  <a:cubicBezTo>
                    <a:pt x="1450" y="555"/>
                    <a:pt x="1450" y="555"/>
                    <a:pt x="1450" y="555"/>
                  </a:cubicBezTo>
                  <a:cubicBezTo>
                    <a:pt x="1448" y="557"/>
                    <a:pt x="1448" y="557"/>
                    <a:pt x="1448" y="557"/>
                  </a:cubicBezTo>
                  <a:cubicBezTo>
                    <a:pt x="1452" y="561"/>
                    <a:pt x="1452" y="561"/>
                    <a:pt x="1452" y="561"/>
                  </a:cubicBezTo>
                  <a:cubicBezTo>
                    <a:pt x="1451" y="562"/>
                    <a:pt x="1451" y="562"/>
                    <a:pt x="1451" y="562"/>
                  </a:cubicBezTo>
                  <a:cubicBezTo>
                    <a:pt x="1450" y="559"/>
                    <a:pt x="1450" y="559"/>
                    <a:pt x="1450" y="559"/>
                  </a:cubicBezTo>
                  <a:cubicBezTo>
                    <a:pt x="1449" y="560"/>
                    <a:pt x="1449" y="560"/>
                    <a:pt x="1449" y="560"/>
                  </a:cubicBezTo>
                  <a:cubicBezTo>
                    <a:pt x="1444" y="563"/>
                    <a:pt x="1444" y="563"/>
                    <a:pt x="1444" y="563"/>
                  </a:cubicBezTo>
                  <a:cubicBezTo>
                    <a:pt x="1443" y="562"/>
                    <a:pt x="1443" y="562"/>
                    <a:pt x="1443" y="562"/>
                  </a:cubicBezTo>
                  <a:cubicBezTo>
                    <a:pt x="1441" y="564"/>
                    <a:pt x="1441" y="564"/>
                    <a:pt x="1441" y="564"/>
                  </a:cubicBezTo>
                  <a:cubicBezTo>
                    <a:pt x="1439" y="564"/>
                    <a:pt x="1439" y="564"/>
                    <a:pt x="1439" y="564"/>
                  </a:cubicBezTo>
                  <a:cubicBezTo>
                    <a:pt x="1440" y="563"/>
                    <a:pt x="1437" y="563"/>
                    <a:pt x="1439" y="562"/>
                  </a:cubicBezTo>
                  <a:cubicBezTo>
                    <a:pt x="1437" y="562"/>
                    <a:pt x="1437" y="562"/>
                    <a:pt x="1437" y="562"/>
                  </a:cubicBezTo>
                  <a:cubicBezTo>
                    <a:pt x="1435" y="564"/>
                    <a:pt x="1435" y="564"/>
                    <a:pt x="1435" y="564"/>
                  </a:cubicBezTo>
                  <a:cubicBezTo>
                    <a:pt x="1434" y="566"/>
                    <a:pt x="1434" y="566"/>
                    <a:pt x="1434" y="566"/>
                  </a:cubicBezTo>
                  <a:cubicBezTo>
                    <a:pt x="1433" y="566"/>
                    <a:pt x="1429" y="563"/>
                    <a:pt x="1430" y="567"/>
                  </a:cubicBezTo>
                  <a:cubicBezTo>
                    <a:pt x="1429" y="567"/>
                    <a:pt x="1439" y="564"/>
                    <a:pt x="1427" y="568"/>
                  </a:cubicBezTo>
                  <a:cubicBezTo>
                    <a:pt x="1425" y="567"/>
                    <a:pt x="1425" y="567"/>
                    <a:pt x="1425" y="567"/>
                  </a:cubicBezTo>
                  <a:cubicBezTo>
                    <a:pt x="1407" y="576"/>
                    <a:pt x="1407" y="576"/>
                    <a:pt x="1407" y="576"/>
                  </a:cubicBezTo>
                  <a:cubicBezTo>
                    <a:pt x="1398" y="580"/>
                    <a:pt x="1398" y="580"/>
                    <a:pt x="1398" y="580"/>
                  </a:cubicBezTo>
                  <a:cubicBezTo>
                    <a:pt x="1398" y="581"/>
                    <a:pt x="1398" y="581"/>
                    <a:pt x="1398" y="581"/>
                  </a:cubicBezTo>
                  <a:cubicBezTo>
                    <a:pt x="1393" y="583"/>
                    <a:pt x="1393" y="583"/>
                    <a:pt x="1393" y="583"/>
                  </a:cubicBezTo>
                  <a:cubicBezTo>
                    <a:pt x="1392" y="586"/>
                    <a:pt x="1392" y="586"/>
                    <a:pt x="1392" y="586"/>
                  </a:cubicBezTo>
                  <a:cubicBezTo>
                    <a:pt x="1395" y="587"/>
                    <a:pt x="1395" y="587"/>
                    <a:pt x="1395" y="587"/>
                  </a:cubicBezTo>
                  <a:cubicBezTo>
                    <a:pt x="1399" y="586"/>
                    <a:pt x="1397" y="586"/>
                    <a:pt x="1401" y="585"/>
                  </a:cubicBezTo>
                  <a:cubicBezTo>
                    <a:pt x="1402" y="585"/>
                    <a:pt x="1402" y="585"/>
                    <a:pt x="1402" y="585"/>
                  </a:cubicBezTo>
                  <a:cubicBezTo>
                    <a:pt x="1403" y="584"/>
                    <a:pt x="1403" y="584"/>
                    <a:pt x="1403" y="584"/>
                  </a:cubicBezTo>
                  <a:cubicBezTo>
                    <a:pt x="1402" y="584"/>
                    <a:pt x="1402" y="585"/>
                    <a:pt x="1401" y="584"/>
                  </a:cubicBezTo>
                  <a:cubicBezTo>
                    <a:pt x="1403" y="583"/>
                    <a:pt x="1403" y="583"/>
                    <a:pt x="1403" y="583"/>
                  </a:cubicBezTo>
                  <a:cubicBezTo>
                    <a:pt x="1402" y="582"/>
                    <a:pt x="1402" y="582"/>
                    <a:pt x="1402" y="582"/>
                  </a:cubicBezTo>
                  <a:cubicBezTo>
                    <a:pt x="1403" y="580"/>
                    <a:pt x="1388" y="585"/>
                    <a:pt x="1407" y="579"/>
                  </a:cubicBezTo>
                  <a:cubicBezTo>
                    <a:pt x="1408" y="580"/>
                    <a:pt x="1408" y="580"/>
                    <a:pt x="1408" y="580"/>
                  </a:cubicBezTo>
                  <a:cubicBezTo>
                    <a:pt x="1410" y="579"/>
                    <a:pt x="1410" y="579"/>
                    <a:pt x="1410" y="579"/>
                  </a:cubicBezTo>
                  <a:cubicBezTo>
                    <a:pt x="1409" y="578"/>
                    <a:pt x="1409" y="578"/>
                    <a:pt x="1409" y="578"/>
                  </a:cubicBezTo>
                  <a:cubicBezTo>
                    <a:pt x="1411" y="578"/>
                    <a:pt x="1411" y="578"/>
                    <a:pt x="1411" y="578"/>
                  </a:cubicBezTo>
                  <a:cubicBezTo>
                    <a:pt x="1410" y="580"/>
                    <a:pt x="1403" y="572"/>
                    <a:pt x="1407" y="584"/>
                  </a:cubicBezTo>
                  <a:cubicBezTo>
                    <a:pt x="1417" y="582"/>
                    <a:pt x="1417" y="582"/>
                    <a:pt x="1417" y="582"/>
                  </a:cubicBezTo>
                  <a:cubicBezTo>
                    <a:pt x="1420" y="580"/>
                    <a:pt x="1420" y="580"/>
                    <a:pt x="1420" y="580"/>
                  </a:cubicBezTo>
                  <a:cubicBezTo>
                    <a:pt x="1419" y="580"/>
                    <a:pt x="1417" y="578"/>
                    <a:pt x="1417" y="579"/>
                  </a:cubicBezTo>
                  <a:cubicBezTo>
                    <a:pt x="1417" y="579"/>
                    <a:pt x="1417" y="579"/>
                    <a:pt x="1417" y="579"/>
                  </a:cubicBezTo>
                  <a:cubicBezTo>
                    <a:pt x="1418" y="576"/>
                    <a:pt x="1418" y="576"/>
                    <a:pt x="1418" y="576"/>
                  </a:cubicBezTo>
                  <a:cubicBezTo>
                    <a:pt x="1418" y="575"/>
                    <a:pt x="1414" y="576"/>
                    <a:pt x="1417" y="573"/>
                  </a:cubicBezTo>
                  <a:cubicBezTo>
                    <a:pt x="1419" y="572"/>
                    <a:pt x="1419" y="572"/>
                    <a:pt x="1419" y="572"/>
                  </a:cubicBezTo>
                  <a:cubicBezTo>
                    <a:pt x="1420" y="573"/>
                    <a:pt x="1420" y="573"/>
                    <a:pt x="1420" y="573"/>
                  </a:cubicBezTo>
                  <a:cubicBezTo>
                    <a:pt x="1419" y="573"/>
                    <a:pt x="1424" y="568"/>
                    <a:pt x="1419" y="575"/>
                  </a:cubicBezTo>
                  <a:cubicBezTo>
                    <a:pt x="1421" y="576"/>
                    <a:pt x="1421" y="576"/>
                    <a:pt x="1421" y="576"/>
                  </a:cubicBezTo>
                  <a:cubicBezTo>
                    <a:pt x="1423" y="576"/>
                    <a:pt x="1423" y="576"/>
                    <a:pt x="1423" y="576"/>
                  </a:cubicBezTo>
                  <a:cubicBezTo>
                    <a:pt x="1420" y="577"/>
                    <a:pt x="1420" y="577"/>
                    <a:pt x="1420" y="577"/>
                  </a:cubicBezTo>
                  <a:cubicBezTo>
                    <a:pt x="1420" y="579"/>
                    <a:pt x="1420" y="579"/>
                    <a:pt x="1420" y="579"/>
                  </a:cubicBezTo>
                  <a:cubicBezTo>
                    <a:pt x="1423" y="580"/>
                    <a:pt x="1427" y="578"/>
                    <a:pt x="1428" y="579"/>
                  </a:cubicBezTo>
                  <a:cubicBezTo>
                    <a:pt x="1434" y="575"/>
                    <a:pt x="1434" y="575"/>
                    <a:pt x="1434" y="575"/>
                  </a:cubicBezTo>
                  <a:cubicBezTo>
                    <a:pt x="1435" y="575"/>
                    <a:pt x="1435" y="575"/>
                    <a:pt x="1435" y="575"/>
                  </a:cubicBezTo>
                  <a:cubicBezTo>
                    <a:pt x="1438" y="572"/>
                    <a:pt x="1438" y="572"/>
                    <a:pt x="1438" y="572"/>
                  </a:cubicBezTo>
                  <a:cubicBezTo>
                    <a:pt x="1438" y="572"/>
                    <a:pt x="1441" y="574"/>
                    <a:pt x="1437" y="572"/>
                  </a:cubicBezTo>
                  <a:cubicBezTo>
                    <a:pt x="1440" y="570"/>
                    <a:pt x="1440" y="570"/>
                    <a:pt x="1440" y="570"/>
                  </a:cubicBezTo>
                  <a:cubicBezTo>
                    <a:pt x="1444" y="573"/>
                    <a:pt x="1444" y="573"/>
                    <a:pt x="1444" y="573"/>
                  </a:cubicBezTo>
                  <a:cubicBezTo>
                    <a:pt x="1446" y="573"/>
                    <a:pt x="1446" y="573"/>
                    <a:pt x="1446" y="573"/>
                  </a:cubicBezTo>
                  <a:cubicBezTo>
                    <a:pt x="1446" y="572"/>
                    <a:pt x="1436" y="575"/>
                    <a:pt x="1447" y="569"/>
                  </a:cubicBezTo>
                  <a:cubicBezTo>
                    <a:pt x="1448" y="570"/>
                    <a:pt x="1448" y="570"/>
                    <a:pt x="1448" y="570"/>
                  </a:cubicBezTo>
                  <a:cubicBezTo>
                    <a:pt x="1449" y="568"/>
                    <a:pt x="1449" y="568"/>
                    <a:pt x="1449" y="568"/>
                  </a:cubicBezTo>
                  <a:cubicBezTo>
                    <a:pt x="1451" y="568"/>
                    <a:pt x="1451" y="568"/>
                    <a:pt x="1451" y="568"/>
                  </a:cubicBezTo>
                  <a:cubicBezTo>
                    <a:pt x="1450" y="571"/>
                    <a:pt x="1450" y="571"/>
                    <a:pt x="1450" y="571"/>
                  </a:cubicBezTo>
                  <a:cubicBezTo>
                    <a:pt x="1449" y="570"/>
                    <a:pt x="1453" y="571"/>
                    <a:pt x="1448" y="572"/>
                  </a:cubicBezTo>
                  <a:cubicBezTo>
                    <a:pt x="1451" y="576"/>
                    <a:pt x="1452" y="568"/>
                    <a:pt x="1456" y="571"/>
                  </a:cubicBezTo>
                  <a:cubicBezTo>
                    <a:pt x="1457" y="570"/>
                    <a:pt x="1457" y="570"/>
                    <a:pt x="1457" y="570"/>
                  </a:cubicBezTo>
                  <a:cubicBezTo>
                    <a:pt x="1463" y="569"/>
                    <a:pt x="1463" y="569"/>
                    <a:pt x="1463" y="569"/>
                  </a:cubicBezTo>
                  <a:cubicBezTo>
                    <a:pt x="1464" y="564"/>
                    <a:pt x="1464" y="564"/>
                    <a:pt x="1464" y="564"/>
                  </a:cubicBezTo>
                  <a:cubicBezTo>
                    <a:pt x="1465" y="562"/>
                    <a:pt x="1469" y="567"/>
                    <a:pt x="1469" y="563"/>
                  </a:cubicBezTo>
                  <a:cubicBezTo>
                    <a:pt x="1471" y="561"/>
                    <a:pt x="1471" y="561"/>
                    <a:pt x="1471" y="561"/>
                  </a:cubicBezTo>
                  <a:cubicBezTo>
                    <a:pt x="1472" y="562"/>
                    <a:pt x="1472" y="562"/>
                    <a:pt x="1472" y="562"/>
                  </a:cubicBezTo>
                  <a:cubicBezTo>
                    <a:pt x="1475" y="561"/>
                    <a:pt x="1475" y="561"/>
                    <a:pt x="1475" y="561"/>
                  </a:cubicBezTo>
                  <a:cubicBezTo>
                    <a:pt x="1476" y="564"/>
                    <a:pt x="1476" y="564"/>
                    <a:pt x="1476" y="564"/>
                  </a:cubicBezTo>
                  <a:cubicBezTo>
                    <a:pt x="1485" y="563"/>
                    <a:pt x="1485" y="563"/>
                    <a:pt x="1485" y="563"/>
                  </a:cubicBezTo>
                  <a:cubicBezTo>
                    <a:pt x="1488" y="559"/>
                    <a:pt x="1488" y="559"/>
                    <a:pt x="1488" y="559"/>
                  </a:cubicBezTo>
                  <a:cubicBezTo>
                    <a:pt x="1491" y="558"/>
                    <a:pt x="1491" y="558"/>
                    <a:pt x="1491" y="558"/>
                  </a:cubicBezTo>
                  <a:cubicBezTo>
                    <a:pt x="1492" y="559"/>
                    <a:pt x="1492" y="559"/>
                    <a:pt x="1492" y="559"/>
                  </a:cubicBezTo>
                  <a:cubicBezTo>
                    <a:pt x="1498" y="557"/>
                    <a:pt x="1498" y="557"/>
                    <a:pt x="1498" y="557"/>
                  </a:cubicBezTo>
                  <a:cubicBezTo>
                    <a:pt x="1499" y="556"/>
                    <a:pt x="1484" y="556"/>
                    <a:pt x="1502" y="560"/>
                  </a:cubicBezTo>
                  <a:cubicBezTo>
                    <a:pt x="1502" y="555"/>
                    <a:pt x="1502" y="555"/>
                    <a:pt x="1502" y="555"/>
                  </a:cubicBezTo>
                  <a:cubicBezTo>
                    <a:pt x="1509" y="555"/>
                    <a:pt x="1509" y="555"/>
                    <a:pt x="1509" y="555"/>
                  </a:cubicBezTo>
                  <a:cubicBezTo>
                    <a:pt x="1512" y="553"/>
                    <a:pt x="1512" y="553"/>
                    <a:pt x="1512" y="553"/>
                  </a:cubicBezTo>
                  <a:cubicBezTo>
                    <a:pt x="1513" y="554"/>
                    <a:pt x="1513" y="554"/>
                    <a:pt x="1513" y="554"/>
                  </a:cubicBezTo>
                  <a:cubicBezTo>
                    <a:pt x="1516" y="553"/>
                    <a:pt x="1516" y="553"/>
                    <a:pt x="1516" y="553"/>
                  </a:cubicBezTo>
                  <a:cubicBezTo>
                    <a:pt x="1517" y="551"/>
                    <a:pt x="1517" y="551"/>
                    <a:pt x="1517" y="551"/>
                  </a:cubicBezTo>
                  <a:cubicBezTo>
                    <a:pt x="1514" y="550"/>
                    <a:pt x="1514" y="550"/>
                    <a:pt x="1514" y="550"/>
                  </a:cubicBezTo>
                  <a:cubicBezTo>
                    <a:pt x="1512" y="552"/>
                    <a:pt x="1512" y="552"/>
                    <a:pt x="1512" y="552"/>
                  </a:cubicBezTo>
                  <a:cubicBezTo>
                    <a:pt x="1512" y="550"/>
                    <a:pt x="1512" y="550"/>
                    <a:pt x="1512" y="550"/>
                  </a:cubicBezTo>
                  <a:cubicBezTo>
                    <a:pt x="1516" y="550"/>
                    <a:pt x="1516" y="550"/>
                    <a:pt x="1516" y="550"/>
                  </a:cubicBezTo>
                  <a:cubicBezTo>
                    <a:pt x="1520" y="551"/>
                    <a:pt x="1520" y="551"/>
                    <a:pt x="1520" y="551"/>
                  </a:cubicBezTo>
                  <a:cubicBezTo>
                    <a:pt x="1522" y="548"/>
                    <a:pt x="1522" y="548"/>
                    <a:pt x="1522" y="548"/>
                  </a:cubicBezTo>
                  <a:cubicBezTo>
                    <a:pt x="1525" y="549"/>
                    <a:pt x="1525" y="549"/>
                    <a:pt x="1525" y="549"/>
                  </a:cubicBezTo>
                  <a:cubicBezTo>
                    <a:pt x="1526" y="549"/>
                    <a:pt x="1526" y="549"/>
                    <a:pt x="1526" y="549"/>
                  </a:cubicBezTo>
                  <a:cubicBezTo>
                    <a:pt x="1526" y="549"/>
                    <a:pt x="1515" y="552"/>
                    <a:pt x="1527" y="545"/>
                  </a:cubicBezTo>
                  <a:cubicBezTo>
                    <a:pt x="1527" y="545"/>
                    <a:pt x="1522" y="544"/>
                    <a:pt x="1527" y="547"/>
                  </a:cubicBezTo>
                  <a:cubicBezTo>
                    <a:pt x="1534" y="544"/>
                    <a:pt x="1534" y="544"/>
                    <a:pt x="1534" y="544"/>
                  </a:cubicBezTo>
                  <a:cubicBezTo>
                    <a:pt x="1534" y="544"/>
                    <a:pt x="1534" y="544"/>
                    <a:pt x="1534" y="544"/>
                  </a:cubicBezTo>
                  <a:cubicBezTo>
                    <a:pt x="1537" y="541"/>
                    <a:pt x="1537" y="541"/>
                    <a:pt x="1537" y="541"/>
                  </a:cubicBezTo>
                  <a:cubicBezTo>
                    <a:pt x="1538" y="542"/>
                    <a:pt x="1538" y="542"/>
                    <a:pt x="1538" y="542"/>
                  </a:cubicBezTo>
                  <a:cubicBezTo>
                    <a:pt x="1539" y="540"/>
                    <a:pt x="1539" y="540"/>
                    <a:pt x="1539" y="540"/>
                  </a:cubicBezTo>
                  <a:cubicBezTo>
                    <a:pt x="1543" y="544"/>
                    <a:pt x="1543" y="544"/>
                    <a:pt x="1543" y="544"/>
                  </a:cubicBezTo>
                  <a:cubicBezTo>
                    <a:pt x="1549" y="541"/>
                    <a:pt x="1549" y="541"/>
                    <a:pt x="1549" y="541"/>
                  </a:cubicBezTo>
                  <a:cubicBezTo>
                    <a:pt x="1549" y="539"/>
                    <a:pt x="1549" y="539"/>
                    <a:pt x="1549" y="539"/>
                  </a:cubicBezTo>
                  <a:cubicBezTo>
                    <a:pt x="1554" y="539"/>
                    <a:pt x="1554" y="539"/>
                    <a:pt x="1554" y="539"/>
                  </a:cubicBezTo>
                  <a:cubicBezTo>
                    <a:pt x="1554" y="538"/>
                    <a:pt x="1554" y="538"/>
                    <a:pt x="1554" y="538"/>
                  </a:cubicBezTo>
                  <a:cubicBezTo>
                    <a:pt x="1554" y="538"/>
                    <a:pt x="1556" y="537"/>
                    <a:pt x="1555" y="539"/>
                  </a:cubicBezTo>
                  <a:cubicBezTo>
                    <a:pt x="1558" y="536"/>
                    <a:pt x="1558" y="536"/>
                    <a:pt x="1558" y="536"/>
                  </a:cubicBezTo>
                  <a:cubicBezTo>
                    <a:pt x="1563" y="536"/>
                    <a:pt x="1563" y="536"/>
                    <a:pt x="1563" y="536"/>
                  </a:cubicBezTo>
                  <a:cubicBezTo>
                    <a:pt x="1566" y="539"/>
                    <a:pt x="1568" y="534"/>
                    <a:pt x="1569" y="535"/>
                  </a:cubicBezTo>
                  <a:cubicBezTo>
                    <a:pt x="1569" y="532"/>
                    <a:pt x="1572" y="537"/>
                    <a:pt x="1569" y="532"/>
                  </a:cubicBezTo>
                  <a:cubicBezTo>
                    <a:pt x="1572" y="532"/>
                    <a:pt x="1572" y="532"/>
                    <a:pt x="1572" y="532"/>
                  </a:cubicBezTo>
                  <a:cubicBezTo>
                    <a:pt x="1569" y="529"/>
                    <a:pt x="1569" y="529"/>
                    <a:pt x="1569" y="529"/>
                  </a:cubicBezTo>
                  <a:cubicBezTo>
                    <a:pt x="1575" y="529"/>
                    <a:pt x="1575" y="529"/>
                    <a:pt x="1575" y="529"/>
                  </a:cubicBezTo>
                  <a:cubicBezTo>
                    <a:pt x="1575" y="526"/>
                    <a:pt x="1575" y="526"/>
                    <a:pt x="1575" y="526"/>
                  </a:cubicBezTo>
                  <a:cubicBezTo>
                    <a:pt x="1576" y="526"/>
                    <a:pt x="1576" y="527"/>
                    <a:pt x="1577" y="526"/>
                  </a:cubicBezTo>
                  <a:cubicBezTo>
                    <a:pt x="1577" y="525"/>
                    <a:pt x="1577" y="525"/>
                    <a:pt x="1577" y="525"/>
                  </a:cubicBezTo>
                  <a:cubicBezTo>
                    <a:pt x="1572" y="525"/>
                    <a:pt x="1572" y="525"/>
                    <a:pt x="1572" y="525"/>
                  </a:cubicBezTo>
                  <a:cubicBezTo>
                    <a:pt x="1568" y="529"/>
                    <a:pt x="1568" y="529"/>
                    <a:pt x="1568" y="529"/>
                  </a:cubicBezTo>
                  <a:cubicBezTo>
                    <a:pt x="1568" y="531"/>
                    <a:pt x="1568" y="531"/>
                    <a:pt x="1568" y="531"/>
                  </a:cubicBezTo>
                  <a:cubicBezTo>
                    <a:pt x="1563" y="532"/>
                    <a:pt x="1563" y="532"/>
                    <a:pt x="1563" y="532"/>
                  </a:cubicBezTo>
                  <a:cubicBezTo>
                    <a:pt x="1559" y="531"/>
                    <a:pt x="1559" y="531"/>
                    <a:pt x="1559" y="531"/>
                  </a:cubicBezTo>
                  <a:cubicBezTo>
                    <a:pt x="1556" y="533"/>
                    <a:pt x="1556" y="533"/>
                    <a:pt x="1556" y="533"/>
                  </a:cubicBezTo>
                  <a:cubicBezTo>
                    <a:pt x="1557" y="533"/>
                    <a:pt x="1559" y="531"/>
                    <a:pt x="1561" y="535"/>
                  </a:cubicBezTo>
                  <a:cubicBezTo>
                    <a:pt x="1556" y="535"/>
                    <a:pt x="1556" y="535"/>
                    <a:pt x="1556" y="535"/>
                  </a:cubicBezTo>
                  <a:cubicBezTo>
                    <a:pt x="1550" y="538"/>
                    <a:pt x="1550" y="538"/>
                    <a:pt x="1550" y="538"/>
                  </a:cubicBezTo>
                  <a:cubicBezTo>
                    <a:pt x="1548" y="537"/>
                    <a:pt x="1548" y="537"/>
                    <a:pt x="1548" y="537"/>
                  </a:cubicBezTo>
                  <a:cubicBezTo>
                    <a:pt x="1548" y="540"/>
                    <a:pt x="1548" y="540"/>
                    <a:pt x="1548" y="540"/>
                  </a:cubicBezTo>
                  <a:cubicBezTo>
                    <a:pt x="1546" y="540"/>
                    <a:pt x="1546" y="540"/>
                    <a:pt x="1546" y="540"/>
                  </a:cubicBezTo>
                  <a:cubicBezTo>
                    <a:pt x="1546" y="538"/>
                    <a:pt x="1546" y="538"/>
                    <a:pt x="1546" y="538"/>
                  </a:cubicBezTo>
                  <a:cubicBezTo>
                    <a:pt x="1543" y="538"/>
                    <a:pt x="1543" y="538"/>
                    <a:pt x="1543" y="538"/>
                  </a:cubicBezTo>
                  <a:cubicBezTo>
                    <a:pt x="1544" y="534"/>
                    <a:pt x="1544" y="534"/>
                    <a:pt x="1544" y="534"/>
                  </a:cubicBezTo>
                  <a:cubicBezTo>
                    <a:pt x="1545" y="536"/>
                    <a:pt x="1545" y="536"/>
                    <a:pt x="1545" y="536"/>
                  </a:cubicBezTo>
                  <a:cubicBezTo>
                    <a:pt x="1549" y="536"/>
                    <a:pt x="1549" y="536"/>
                    <a:pt x="1549" y="536"/>
                  </a:cubicBezTo>
                  <a:cubicBezTo>
                    <a:pt x="1549" y="534"/>
                    <a:pt x="1549" y="534"/>
                    <a:pt x="1549" y="534"/>
                  </a:cubicBezTo>
                  <a:cubicBezTo>
                    <a:pt x="1545" y="534"/>
                    <a:pt x="1545" y="534"/>
                    <a:pt x="1545" y="534"/>
                  </a:cubicBezTo>
                  <a:cubicBezTo>
                    <a:pt x="1546" y="532"/>
                    <a:pt x="1546" y="532"/>
                    <a:pt x="1546" y="532"/>
                  </a:cubicBezTo>
                  <a:cubicBezTo>
                    <a:pt x="1546" y="532"/>
                    <a:pt x="1546" y="532"/>
                    <a:pt x="1546" y="532"/>
                  </a:cubicBezTo>
                  <a:cubicBezTo>
                    <a:pt x="1555" y="528"/>
                    <a:pt x="1555" y="528"/>
                    <a:pt x="1555" y="528"/>
                  </a:cubicBezTo>
                  <a:cubicBezTo>
                    <a:pt x="1556" y="529"/>
                    <a:pt x="1556" y="529"/>
                    <a:pt x="1556" y="529"/>
                  </a:cubicBezTo>
                  <a:cubicBezTo>
                    <a:pt x="1561" y="525"/>
                    <a:pt x="1561" y="525"/>
                    <a:pt x="1561" y="525"/>
                  </a:cubicBezTo>
                  <a:cubicBezTo>
                    <a:pt x="1565" y="525"/>
                    <a:pt x="1565" y="525"/>
                    <a:pt x="1565" y="525"/>
                  </a:cubicBezTo>
                  <a:cubicBezTo>
                    <a:pt x="1564" y="525"/>
                    <a:pt x="1564" y="525"/>
                    <a:pt x="1564" y="525"/>
                  </a:cubicBezTo>
                  <a:cubicBezTo>
                    <a:pt x="1567" y="526"/>
                    <a:pt x="1567" y="526"/>
                    <a:pt x="1567" y="526"/>
                  </a:cubicBezTo>
                  <a:cubicBezTo>
                    <a:pt x="1571" y="525"/>
                    <a:pt x="1571" y="525"/>
                    <a:pt x="1571" y="525"/>
                  </a:cubicBezTo>
                  <a:cubicBezTo>
                    <a:pt x="1571" y="523"/>
                    <a:pt x="1571" y="523"/>
                    <a:pt x="1571" y="523"/>
                  </a:cubicBezTo>
                  <a:cubicBezTo>
                    <a:pt x="1573" y="523"/>
                    <a:pt x="1573" y="523"/>
                    <a:pt x="1573" y="523"/>
                  </a:cubicBezTo>
                  <a:cubicBezTo>
                    <a:pt x="1575" y="522"/>
                    <a:pt x="1575" y="522"/>
                    <a:pt x="1575" y="522"/>
                  </a:cubicBezTo>
                  <a:cubicBezTo>
                    <a:pt x="1573" y="521"/>
                    <a:pt x="1573" y="521"/>
                    <a:pt x="1573" y="521"/>
                  </a:cubicBezTo>
                  <a:cubicBezTo>
                    <a:pt x="1576" y="520"/>
                    <a:pt x="1576" y="520"/>
                    <a:pt x="1576" y="520"/>
                  </a:cubicBezTo>
                  <a:cubicBezTo>
                    <a:pt x="1578" y="516"/>
                    <a:pt x="1578" y="516"/>
                    <a:pt x="1578" y="516"/>
                  </a:cubicBezTo>
                  <a:cubicBezTo>
                    <a:pt x="1582" y="516"/>
                    <a:pt x="1582" y="516"/>
                    <a:pt x="1582" y="516"/>
                  </a:cubicBezTo>
                  <a:cubicBezTo>
                    <a:pt x="1584" y="514"/>
                    <a:pt x="1584" y="514"/>
                    <a:pt x="1584" y="514"/>
                  </a:cubicBezTo>
                  <a:cubicBezTo>
                    <a:pt x="1585" y="516"/>
                    <a:pt x="1585" y="516"/>
                    <a:pt x="1585" y="516"/>
                  </a:cubicBezTo>
                  <a:cubicBezTo>
                    <a:pt x="1586" y="515"/>
                    <a:pt x="1586" y="515"/>
                    <a:pt x="1586" y="515"/>
                  </a:cubicBezTo>
                  <a:cubicBezTo>
                    <a:pt x="1585" y="520"/>
                    <a:pt x="1585" y="520"/>
                    <a:pt x="1585" y="520"/>
                  </a:cubicBezTo>
                  <a:cubicBezTo>
                    <a:pt x="1585" y="520"/>
                    <a:pt x="1585" y="520"/>
                    <a:pt x="1585" y="520"/>
                  </a:cubicBezTo>
                  <a:cubicBezTo>
                    <a:pt x="1585" y="518"/>
                    <a:pt x="1579" y="522"/>
                    <a:pt x="1583" y="517"/>
                  </a:cubicBezTo>
                  <a:cubicBezTo>
                    <a:pt x="1582" y="520"/>
                    <a:pt x="1582" y="520"/>
                    <a:pt x="1582" y="520"/>
                  </a:cubicBezTo>
                  <a:cubicBezTo>
                    <a:pt x="1577" y="521"/>
                    <a:pt x="1577" y="521"/>
                    <a:pt x="1577" y="521"/>
                  </a:cubicBezTo>
                  <a:cubicBezTo>
                    <a:pt x="1578" y="525"/>
                    <a:pt x="1578" y="525"/>
                    <a:pt x="1578" y="525"/>
                  </a:cubicBezTo>
                  <a:cubicBezTo>
                    <a:pt x="1581" y="525"/>
                    <a:pt x="1581" y="525"/>
                    <a:pt x="1581" y="525"/>
                  </a:cubicBezTo>
                  <a:cubicBezTo>
                    <a:pt x="1581" y="523"/>
                    <a:pt x="1583" y="527"/>
                    <a:pt x="1582" y="523"/>
                  </a:cubicBezTo>
                  <a:cubicBezTo>
                    <a:pt x="1583" y="525"/>
                    <a:pt x="1583" y="525"/>
                    <a:pt x="1583" y="525"/>
                  </a:cubicBezTo>
                  <a:cubicBezTo>
                    <a:pt x="1584" y="524"/>
                    <a:pt x="1593" y="529"/>
                    <a:pt x="1590" y="522"/>
                  </a:cubicBezTo>
                  <a:cubicBezTo>
                    <a:pt x="1593" y="520"/>
                    <a:pt x="1593" y="520"/>
                    <a:pt x="1593" y="520"/>
                  </a:cubicBezTo>
                  <a:cubicBezTo>
                    <a:pt x="1600" y="517"/>
                    <a:pt x="1600" y="517"/>
                    <a:pt x="1600" y="517"/>
                  </a:cubicBezTo>
                  <a:cubicBezTo>
                    <a:pt x="1599" y="515"/>
                    <a:pt x="1599" y="515"/>
                    <a:pt x="1599" y="515"/>
                  </a:cubicBezTo>
                  <a:cubicBezTo>
                    <a:pt x="1601" y="515"/>
                    <a:pt x="1601" y="515"/>
                    <a:pt x="1601" y="515"/>
                  </a:cubicBezTo>
                  <a:cubicBezTo>
                    <a:pt x="1600" y="517"/>
                    <a:pt x="1600" y="517"/>
                    <a:pt x="1600" y="517"/>
                  </a:cubicBezTo>
                  <a:cubicBezTo>
                    <a:pt x="1600" y="519"/>
                    <a:pt x="1600" y="519"/>
                    <a:pt x="1600" y="519"/>
                  </a:cubicBezTo>
                  <a:cubicBezTo>
                    <a:pt x="1594" y="522"/>
                    <a:pt x="1594" y="522"/>
                    <a:pt x="1594" y="522"/>
                  </a:cubicBezTo>
                  <a:cubicBezTo>
                    <a:pt x="1592" y="522"/>
                    <a:pt x="1597" y="520"/>
                    <a:pt x="1591" y="521"/>
                  </a:cubicBezTo>
                  <a:cubicBezTo>
                    <a:pt x="1588" y="525"/>
                    <a:pt x="1588" y="525"/>
                    <a:pt x="1588" y="525"/>
                  </a:cubicBezTo>
                  <a:cubicBezTo>
                    <a:pt x="1583" y="527"/>
                    <a:pt x="1619" y="508"/>
                    <a:pt x="1572" y="534"/>
                  </a:cubicBezTo>
                  <a:cubicBezTo>
                    <a:pt x="1563" y="539"/>
                    <a:pt x="1563" y="539"/>
                    <a:pt x="1563" y="539"/>
                  </a:cubicBezTo>
                  <a:cubicBezTo>
                    <a:pt x="1562" y="537"/>
                    <a:pt x="1562" y="537"/>
                    <a:pt x="1562" y="537"/>
                  </a:cubicBezTo>
                  <a:cubicBezTo>
                    <a:pt x="1555" y="545"/>
                    <a:pt x="1555" y="545"/>
                    <a:pt x="1555" y="545"/>
                  </a:cubicBezTo>
                  <a:cubicBezTo>
                    <a:pt x="1552" y="546"/>
                    <a:pt x="1552" y="546"/>
                    <a:pt x="1552" y="546"/>
                  </a:cubicBezTo>
                  <a:cubicBezTo>
                    <a:pt x="1552" y="545"/>
                    <a:pt x="1552" y="545"/>
                    <a:pt x="1552" y="545"/>
                  </a:cubicBezTo>
                  <a:cubicBezTo>
                    <a:pt x="1543" y="549"/>
                    <a:pt x="1543" y="549"/>
                    <a:pt x="1543" y="549"/>
                  </a:cubicBezTo>
                  <a:cubicBezTo>
                    <a:pt x="1543" y="549"/>
                    <a:pt x="1546" y="550"/>
                    <a:pt x="1542" y="550"/>
                  </a:cubicBezTo>
                  <a:cubicBezTo>
                    <a:pt x="1544" y="553"/>
                    <a:pt x="1550" y="546"/>
                    <a:pt x="1561" y="547"/>
                  </a:cubicBezTo>
                  <a:cubicBezTo>
                    <a:pt x="1559" y="547"/>
                    <a:pt x="1559" y="545"/>
                    <a:pt x="1561" y="545"/>
                  </a:cubicBezTo>
                  <a:cubicBezTo>
                    <a:pt x="1561" y="546"/>
                    <a:pt x="1561" y="546"/>
                    <a:pt x="1561" y="546"/>
                  </a:cubicBezTo>
                  <a:cubicBezTo>
                    <a:pt x="1557" y="546"/>
                    <a:pt x="1564" y="551"/>
                    <a:pt x="1564" y="543"/>
                  </a:cubicBezTo>
                  <a:cubicBezTo>
                    <a:pt x="1564" y="544"/>
                    <a:pt x="1564" y="544"/>
                    <a:pt x="1564" y="544"/>
                  </a:cubicBezTo>
                  <a:cubicBezTo>
                    <a:pt x="1566" y="543"/>
                    <a:pt x="1566" y="543"/>
                    <a:pt x="1566" y="543"/>
                  </a:cubicBezTo>
                  <a:cubicBezTo>
                    <a:pt x="1572" y="542"/>
                    <a:pt x="1572" y="542"/>
                    <a:pt x="1572" y="542"/>
                  </a:cubicBezTo>
                  <a:cubicBezTo>
                    <a:pt x="1569" y="544"/>
                    <a:pt x="1569" y="544"/>
                    <a:pt x="1569" y="544"/>
                  </a:cubicBezTo>
                  <a:cubicBezTo>
                    <a:pt x="1577" y="546"/>
                    <a:pt x="1577" y="546"/>
                    <a:pt x="1577" y="546"/>
                  </a:cubicBezTo>
                  <a:cubicBezTo>
                    <a:pt x="1578" y="545"/>
                    <a:pt x="1578" y="545"/>
                    <a:pt x="1578" y="545"/>
                  </a:cubicBezTo>
                  <a:cubicBezTo>
                    <a:pt x="1578" y="547"/>
                    <a:pt x="1578" y="547"/>
                    <a:pt x="1578" y="547"/>
                  </a:cubicBezTo>
                  <a:cubicBezTo>
                    <a:pt x="1579" y="547"/>
                    <a:pt x="1580" y="549"/>
                    <a:pt x="1581" y="547"/>
                  </a:cubicBezTo>
                  <a:cubicBezTo>
                    <a:pt x="1581" y="545"/>
                    <a:pt x="1581" y="545"/>
                    <a:pt x="1581" y="545"/>
                  </a:cubicBezTo>
                  <a:cubicBezTo>
                    <a:pt x="1584" y="543"/>
                    <a:pt x="1584" y="543"/>
                    <a:pt x="1584" y="543"/>
                  </a:cubicBezTo>
                  <a:cubicBezTo>
                    <a:pt x="1583" y="546"/>
                    <a:pt x="1583" y="546"/>
                    <a:pt x="1583" y="546"/>
                  </a:cubicBezTo>
                  <a:cubicBezTo>
                    <a:pt x="1588" y="546"/>
                    <a:pt x="1588" y="546"/>
                    <a:pt x="1588" y="546"/>
                  </a:cubicBezTo>
                  <a:cubicBezTo>
                    <a:pt x="1590" y="543"/>
                    <a:pt x="1590" y="543"/>
                    <a:pt x="1590" y="543"/>
                  </a:cubicBezTo>
                  <a:cubicBezTo>
                    <a:pt x="1591" y="543"/>
                    <a:pt x="1592" y="543"/>
                    <a:pt x="1593" y="543"/>
                  </a:cubicBezTo>
                  <a:cubicBezTo>
                    <a:pt x="1589" y="542"/>
                    <a:pt x="1589" y="542"/>
                    <a:pt x="1589" y="542"/>
                  </a:cubicBezTo>
                  <a:cubicBezTo>
                    <a:pt x="1588" y="542"/>
                    <a:pt x="1588" y="542"/>
                    <a:pt x="1588" y="542"/>
                  </a:cubicBezTo>
                  <a:cubicBezTo>
                    <a:pt x="1589" y="541"/>
                    <a:pt x="1589" y="541"/>
                    <a:pt x="1589" y="541"/>
                  </a:cubicBezTo>
                  <a:cubicBezTo>
                    <a:pt x="1587" y="540"/>
                    <a:pt x="1587" y="540"/>
                    <a:pt x="1587" y="540"/>
                  </a:cubicBezTo>
                  <a:cubicBezTo>
                    <a:pt x="1587" y="536"/>
                    <a:pt x="1587" y="536"/>
                    <a:pt x="1587" y="536"/>
                  </a:cubicBezTo>
                  <a:cubicBezTo>
                    <a:pt x="1590" y="537"/>
                    <a:pt x="1590" y="537"/>
                    <a:pt x="1590" y="537"/>
                  </a:cubicBezTo>
                  <a:cubicBezTo>
                    <a:pt x="1590" y="540"/>
                    <a:pt x="1590" y="540"/>
                    <a:pt x="1590" y="540"/>
                  </a:cubicBezTo>
                  <a:cubicBezTo>
                    <a:pt x="1594" y="539"/>
                    <a:pt x="1594" y="539"/>
                    <a:pt x="1594" y="539"/>
                  </a:cubicBezTo>
                  <a:cubicBezTo>
                    <a:pt x="1594" y="535"/>
                    <a:pt x="1594" y="535"/>
                    <a:pt x="1594" y="535"/>
                  </a:cubicBezTo>
                  <a:cubicBezTo>
                    <a:pt x="1597" y="535"/>
                    <a:pt x="1598" y="532"/>
                    <a:pt x="1601" y="535"/>
                  </a:cubicBezTo>
                  <a:cubicBezTo>
                    <a:pt x="1603" y="535"/>
                    <a:pt x="1604" y="531"/>
                    <a:pt x="1605" y="535"/>
                  </a:cubicBezTo>
                  <a:cubicBezTo>
                    <a:pt x="1603" y="538"/>
                    <a:pt x="1603" y="538"/>
                    <a:pt x="1603" y="538"/>
                  </a:cubicBezTo>
                  <a:cubicBezTo>
                    <a:pt x="1605" y="539"/>
                    <a:pt x="1605" y="539"/>
                    <a:pt x="1605" y="539"/>
                  </a:cubicBezTo>
                  <a:cubicBezTo>
                    <a:pt x="1614" y="535"/>
                    <a:pt x="1614" y="535"/>
                    <a:pt x="1614" y="535"/>
                  </a:cubicBezTo>
                  <a:cubicBezTo>
                    <a:pt x="1614" y="533"/>
                    <a:pt x="1614" y="533"/>
                    <a:pt x="1614" y="533"/>
                  </a:cubicBezTo>
                  <a:cubicBezTo>
                    <a:pt x="1623" y="531"/>
                    <a:pt x="1623" y="531"/>
                    <a:pt x="1623" y="531"/>
                  </a:cubicBezTo>
                  <a:cubicBezTo>
                    <a:pt x="1631" y="527"/>
                    <a:pt x="1631" y="527"/>
                    <a:pt x="1631" y="527"/>
                  </a:cubicBezTo>
                  <a:cubicBezTo>
                    <a:pt x="1636" y="527"/>
                    <a:pt x="1636" y="527"/>
                    <a:pt x="1636" y="527"/>
                  </a:cubicBezTo>
                  <a:cubicBezTo>
                    <a:pt x="1636" y="524"/>
                    <a:pt x="1636" y="524"/>
                    <a:pt x="1636" y="524"/>
                  </a:cubicBezTo>
                  <a:cubicBezTo>
                    <a:pt x="1640" y="524"/>
                    <a:pt x="1640" y="524"/>
                    <a:pt x="1640" y="524"/>
                  </a:cubicBezTo>
                  <a:cubicBezTo>
                    <a:pt x="1640" y="523"/>
                    <a:pt x="1639" y="523"/>
                    <a:pt x="1640" y="522"/>
                  </a:cubicBezTo>
                  <a:cubicBezTo>
                    <a:pt x="1641" y="524"/>
                    <a:pt x="1641" y="524"/>
                    <a:pt x="1641" y="524"/>
                  </a:cubicBezTo>
                  <a:cubicBezTo>
                    <a:pt x="1642" y="522"/>
                    <a:pt x="1644" y="524"/>
                    <a:pt x="1646" y="523"/>
                  </a:cubicBezTo>
                  <a:cubicBezTo>
                    <a:pt x="1647" y="524"/>
                    <a:pt x="1647" y="524"/>
                    <a:pt x="1647" y="524"/>
                  </a:cubicBezTo>
                  <a:cubicBezTo>
                    <a:pt x="1643" y="525"/>
                    <a:pt x="1643" y="525"/>
                    <a:pt x="1643" y="525"/>
                  </a:cubicBezTo>
                  <a:cubicBezTo>
                    <a:pt x="1647" y="522"/>
                    <a:pt x="1640" y="522"/>
                    <a:pt x="1636" y="528"/>
                  </a:cubicBezTo>
                  <a:cubicBezTo>
                    <a:pt x="1634" y="528"/>
                    <a:pt x="1631" y="528"/>
                    <a:pt x="1631" y="530"/>
                  </a:cubicBezTo>
                  <a:cubicBezTo>
                    <a:pt x="1631" y="531"/>
                    <a:pt x="1631" y="531"/>
                    <a:pt x="1631" y="531"/>
                  </a:cubicBezTo>
                  <a:cubicBezTo>
                    <a:pt x="1635" y="532"/>
                    <a:pt x="1635" y="532"/>
                    <a:pt x="1635" y="532"/>
                  </a:cubicBezTo>
                  <a:cubicBezTo>
                    <a:pt x="1639" y="531"/>
                    <a:pt x="1639" y="531"/>
                    <a:pt x="1639" y="531"/>
                  </a:cubicBezTo>
                  <a:cubicBezTo>
                    <a:pt x="1640" y="528"/>
                    <a:pt x="1640" y="528"/>
                    <a:pt x="1640" y="528"/>
                  </a:cubicBezTo>
                  <a:cubicBezTo>
                    <a:pt x="1644" y="528"/>
                    <a:pt x="1644" y="528"/>
                    <a:pt x="1644" y="528"/>
                  </a:cubicBezTo>
                  <a:cubicBezTo>
                    <a:pt x="1645" y="528"/>
                    <a:pt x="1640" y="528"/>
                    <a:pt x="1646" y="527"/>
                  </a:cubicBezTo>
                  <a:cubicBezTo>
                    <a:pt x="1640" y="532"/>
                    <a:pt x="1640" y="532"/>
                    <a:pt x="1640" y="532"/>
                  </a:cubicBezTo>
                  <a:cubicBezTo>
                    <a:pt x="1649" y="529"/>
                    <a:pt x="1649" y="529"/>
                    <a:pt x="1649" y="529"/>
                  </a:cubicBezTo>
                  <a:cubicBezTo>
                    <a:pt x="1650" y="529"/>
                    <a:pt x="1642" y="531"/>
                    <a:pt x="1653" y="529"/>
                  </a:cubicBezTo>
                  <a:cubicBezTo>
                    <a:pt x="1654" y="525"/>
                    <a:pt x="1632" y="538"/>
                    <a:pt x="1660" y="522"/>
                  </a:cubicBezTo>
                  <a:cubicBezTo>
                    <a:pt x="1661" y="522"/>
                    <a:pt x="1661" y="522"/>
                    <a:pt x="1661" y="522"/>
                  </a:cubicBezTo>
                  <a:cubicBezTo>
                    <a:pt x="1664" y="520"/>
                    <a:pt x="1664" y="520"/>
                    <a:pt x="1664" y="520"/>
                  </a:cubicBezTo>
                  <a:cubicBezTo>
                    <a:pt x="1660" y="517"/>
                    <a:pt x="1660" y="517"/>
                    <a:pt x="1660" y="517"/>
                  </a:cubicBezTo>
                  <a:cubicBezTo>
                    <a:pt x="1657" y="516"/>
                    <a:pt x="1659" y="522"/>
                    <a:pt x="1655" y="517"/>
                  </a:cubicBezTo>
                  <a:cubicBezTo>
                    <a:pt x="1654" y="518"/>
                    <a:pt x="1654" y="518"/>
                    <a:pt x="1654" y="518"/>
                  </a:cubicBezTo>
                  <a:cubicBezTo>
                    <a:pt x="1653" y="517"/>
                    <a:pt x="1653" y="517"/>
                    <a:pt x="1653" y="517"/>
                  </a:cubicBezTo>
                  <a:cubicBezTo>
                    <a:pt x="1655" y="515"/>
                    <a:pt x="1655" y="515"/>
                    <a:pt x="1655" y="515"/>
                  </a:cubicBezTo>
                  <a:cubicBezTo>
                    <a:pt x="1655" y="514"/>
                    <a:pt x="1655" y="514"/>
                    <a:pt x="1655" y="514"/>
                  </a:cubicBezTo>
                  <a:cubicBezTo>
                    <a:pt x="1657" y="511"/>
                    <a:pt x="1657" y="511"/>
                    <a:pt x="1657" y="511"/>
                  </a:cubicBezTo>
                  <a:cubicBezTo>
                    <a:pt x="1659" y="512"/>
                    <a:pt x="1659" y="512"/>
                    <a:pt x="1659" y="512"/>
                  </a:cubicBezTo>
                  <a:cubicBezTo>
                    <a:pt x="1659" y="513"/>
                    <a:pt x="1654" y="509"/>
                    <a:pt x="1658" y="515"/>
                  </a:cubicBezTo>
                  <a:cubicBezTo>
                    <a:pt x="1660" y="513"/>
                    <a:pt x="1660" y="513"/>
                    <a:pt x="1660" y="513"/>
                  </a:cubicBezTo>
                  <a:cubicBezTo>
                    <a:pt x="1660" y="515"/>
                    <a:pt x="1660" y="515"/>
                    <a:pt x="1660" y="515"/>
                  </a:cubicBezTo>
                  <a:cubicBezTo>
                    <a:pt x="1664" y="516"/>
                    <a:pt x="1664" y="516"/>
                    <a:pt x="1664" y="516"/>
                  </a:cubicBezTo>
                  <a:cubicBezTo>
                    <a:pt x="1667" y="515"/>
                    <a:pt x="1667" y="515"/>
                    <a:pt x="1667" y="515"/>
                  </a:cubicBezTo>
                  <a:cubicBezTo>
                    <a:pt x="1668" y="517"/>
                    <a:pt x="1668" y="517"/>
                    <a:pt x="1668" y="517"/>
                  </a:cubicBezTo>
                  <a:cubicBezTo>
                    <a:pt x="1673" y="514"/>
                    <a:pt x="1673" y="514"/>
                    <a:pt x="1673" y="514"/>
                  </a:cubicBezTo>
                  <a:cubicBezTo>
                    <a:pt x="1672" y="511"/>
                    <a:pt x="1672" y="511"/>
                    <a:pt x="1672" y="511"/>
                  </a:cubicBezTo>
                  <a:cubicBezTo>
                    <a:pt x="1674" y="509"/>
                    <a:pt x="1674" y="509"/>
                    <a:pt x="1674" y="509"/>
                  </a:cubicBezTo>
                  <a:cubicBezTo>
                    <a:pt x="1677" y="510"/>
                    <a:pt x="1677" y="510"/>
                    <a:pt x="1677" y="510"/>
                  </a:cubicBezTo>
                  <a:cubicBezTo>
                    <a:pt x="1679" y="507"/>
                    <a:pt x="1679" y="507"/>
                    <a:pt x="1679" y="507"/>
                  </a:cubicBezTo>
                  <a:cubicBezTo>
                    <a:pt x="1681" y="507"/>
                    <a:pt x="1681" y="507"/>
                    <a:pt x="1681" y="507"/>
                  </a:cubicBezTo>
                  <a:cubicBezTo>
                    <a:pt x="1681" y="512"/>
                    <a:pt x="1681" y="512"/>
                    <a:pt x="1681" y="512"/>
                  </a:cubicBezTo>
                  <a:cubicBezTo>
                    <a:pt x="1678" y="513"/>
                    <a:pt x="1678" y="513"/>
                    <a:pt x="1678" y="513"/>
                  </a:cubicBezTo>
                  <a:cubicBezTo>
                    <a:pt x="1679" y="514"/>
                    <a:pt x="1679" y="514"/>
                    <a:pt x="1679" y="514"/>
                  </a:cubicBezTo>
                  <a:cubicBezTo>
                    <a:pt x="1677" y="516"/>
                    <a:pt x="1677" y="516"/>
                    <a:pt x="1677" y="516"/>
                  </a:cubicBezTo>
                  <a:cubicBezTo>
                    <a:pt x="1678" y="519"/>
                    <a:pt x="1678" y="519"/>
                    <a:pt x="1678" y="519"/>
                  </a:cubicBezTo>
                  <a:cubicBezTo>
                    <a:pt x="1673" y="519"/>
                    <a:pt x="1673" y="519"/>
                    <a:pt x="1673" y="519"/>
                  </a:cubicBezTo>
                  <a:cubicBezTo>
                    <a:pt x="1672" y="519"/>
                    <a:pt x="1672" y="520"/>
                    <a:pt x="1675" y="521"/>
                  </a:cubicBezTo>
                  <a:cubicBezTo>
                    <a:pt x="1668" y="520"/>
                    <a:pt x="1668" y="520"/>
                    <a:pt x="1668" y="520"/>
                  </a:cubicBezTo>
                  <a:cubicBezTo>
                    <a:pt x="1670" y="522"/>
                    <a:pt x="1670" y="522"/>
                    <a:pt x="1670" y="522"/>
                  </a:cubicBezTo>
                  <a:cubicBezTo>
                    <a:pt x="1668" y="520"/>
                    <a:pt x="1666" y="527"/>
                    <a:pt x="1665" y="521"/>
                  </a:cubicBezTo>
                  <a:cubicBezTo>
                    <a:pt x="1657" y="528"/>
                    <a:pt x="1657" y="528"/>
                    <a:pt x="1657" y="528"/>
                  </a:cubicBezTo>
                  <a:cubicBezTo>
                    <a:pt x="1659" y="529"/>
                    <a:pt x="1659" y="529"/>
                    <a:pt x="1659" y="529"/>
                  </a:cubicBezTo>
                  <a:cubicBezTo>
                    <a:pt x="1667" y="527"/>
                    <a:pt x="1667" y="527"/>
                    <a:pt x="1667" y="527"/>
                  </a:cubicBezTo>
                  <a:cubicBezTo>
                    <a:pt x="1672" y="529"/>
                    <a:pt x="1672" y="529"/>
                    <a:pt x="1672" y="529"/>
                  </a:cubicBezTo>
                  <a:cubicBezTo>
                    <a:pt x="1679" y="527"/>
                    <a:pt x="1679" y="527"/>
                    <a:pt x="1679" y="527"/>
                  </a:cubicBezTo>
                  <a:cubicBezTo>
                    <a:pt x="1716" y="525"/>
                    <a:pt x="1716" y="525"/>
                    <a:pt x="1716" y="525"/>
                  </a:cubicBezTo>
                  <a:cubicBezTo>
                    <a:pt x="1721" y="525"/>
                    <a:pt x="1721" y="525"/>
                    <a:pt x="1721" y="525"/>
                  </a:cubicBezTo>
                  <a:cubicBezTo>
                    <a:pt x="1722" y="526"/>
                    <a:pt x="1722" y="526"/>
                    <a:pt x="1722" y="526"/>
                  </a:cubicBezTo>
                  <a:cubicBezTo>
                    <a:pt x="1714" y="528"/>
                    <a:pt x="1714" y="528"/>
                    <a:pt x="1714" y="528"/>
                  </a:cubicBezTo>
                  <a:cubicBezTo>
                    <a:pt x="1752" y="530"/>
                    <a:pt x="1752" y="530"/>
                    <a:pt x="1752" y="530"/>
                  </a:cubicBezTo>
                  <a:cubicBezTo>
                    <a:pt x="1771" y="528"/>
                    <a:pt x="1771" y="528"/>
                    <a:pt x="1771" y="528"/>
                  </a:cubicBezTo>
                  <a:cubicBezTo>
                    <a:pt x="1770" y="529"/>
                    <a:pt x="1770" y="529"/>
                    <a:pt x="1770" y="529"/>
                  </a:cubicBezTo>
                  <a:cubicBezTo>
                    <a:pt x="1771" y="531"/>
                    <a:pt x="1771" y="531"/>
                    <a:pt x="1771" y="531"/>
                  </a:cubicBezTo>
                  <a:cubicBezTo>
                    <a:pt x="1756" y="532"/>
                    <a:pt x="1756" y="532"/>
                    <a:pt x="1756" y="532"/>
                  </a:cubicBezTo>
                  <a:cubicBezTo>
                    <a:pt x="1757" y="536"/>
                    <a:pt x="1757" y="536"/>
                    <a:pt x="1757" y="536"/>
                  </a:cubicBezTo>
                  <a:cubicBezTo>
                    <a:pt x="1757" y="539"/>
                    <a:pt x="1757" y="539"/>
                    <a:pt x="1757" y="539"/>
                  </a:cubicBezTo>
                  <a:cubicBezTo>
                    <a:pt x="1756" y="539"/>
                    <a:pt x="1756" y="539"/>
                    <a:pt x="1756" y="539"/>
                  </a:cubicBezTo>
                  <a:cubicBezTo>
                    <a:pt x="1755" y="540"/>
                    <a:pt x="1755" y="540"/>
                    <a:pt x="1755" y="540"/>
                  </a:cubicBezTo>
                  <a:cubicBezTo>
                    <a:pt x="1757" y="541"/>
                    <a:pt x="1757" y="541"/>
                    <a:pt x="1757" y="541"/>
                  </a:cubicBezTo>
                  <a:cubicBezTo>
                    <a:pt x="1753" y="542"/>
                    <a:pt x="1753" y="542"/>
                    <a:pt x="1753" y="542"/>
                  </a:cubicBezTo>
                  <a:cubicBezTo>
                    <a:pt x="1751" y="540"/>
                    <a:pt x="1751" y="540"/>
                    <a:pt x="1751" y="540"/>
                  </a:cubicBezTo>
                  <a:cubicBezTo>
                    <a:pt x="1749" y="542"/>
                    <a:pt x="1749" y="542"/>
                    <a:pt x="1749" y="542"/>
                  </a:cubicBezTo>
                  <a:cubicBezTo>
                    <a:pt x="1744" y="542"/>
                    <a:pt x="1744" y="542"/>
                    <a:pt x="1744" y="542"/>
                  </a:cubicBezTo>
                  <a:cubicBezTo>
                    <a:pt x="1741" y="544"/>
                    <a:pt x="1741" y="544"/>
                    <a:pt x="1741" y="544"/>
                  </a:cubicBezTo>
                  <a:cubicBezTo>
                    <a:pt x="1742" y="543"/>
                    <a:pt x="1742" y="543"/>
                    <a:pt x="1742" y="543"/>
                  </a:cubicBezTo>
                  <a:cubicBezTo>
                    <a:pt x="1735" y="544"/>
                    <a:pt x="1735" y="544"/>
                    <a:pt x="1735" y="544"/>
                  </a:cubicBezTo>
                  <a:cubicBezTo>
                    <a:pt x="1732" y="546"/>
                    <a:pt x="1754" y="540"/>
                    <a:pt x="1728" y="547"/>
                  </a:cubicBezTo>
                  <a:cubicBezTo>
                    <a:pt x="1726" y="546"/>
                    <a:pt x="1726" y="546"/>
                    <a:pt x="1726" y="546"/>
                  </a:cubicBezTo>
                  <a:cubicBezTo>
                    <a:pt x="1725" y="546"/>
                    <a:pt x="1729" y="549"/>
                    <a:pt x="1724" y="547"/>
                  </a:cubicBezTo>
                  <a:cubicBezTo>
                    <a:pt x="1724" y="549"/>
                    <a:pt x="1724" y="549"/>
                    <a:pt x="1724" y="549"/>
                  </a:cubicBezTo>
                  <a:cubicBezTo>
                    <a:pt x="1721" y="550"/>
                    <a:pt x="1721" y="550"/>
                    <a:pt x="1721" y="550"/>
                  </a:cubicBezTo>
                  <a:cubicBezTo>
                    <a:pt x="1710" y="552"/>
                    <a:pt x="1710" y="552"/>
                    <a:pt x="1710" y="552"/>
                  </a:cubicBezTo>
                  <a:cubicBezTo>
                    <a:pt x="1706" y="554"/>
                    <a:pt x="1706" y="554"/>
                    <a:pt x="1706" y="554"/>
                  </a:cubicBezTo>
                  <a:cubicBezTo>
                    <a:pt x="1704" y="553"/>
                    <a:pt x="1704" y="553"/>
                    <a:pt x="1704" y="553"/>
                  </a:cubicBezTo>
                  <a:cubicBezTo>
                    <a:pt x="1700" y="553"/>
                    <a:pt x="1700" y="553"/>
                    <a:pt x="1700" y="553"/>
                  </a:cubicBezTo>
                  <a:cubicBezTo>
                    <a:pt x="1700" y="551"/>
                    <a:pt x="1697" y="554"/>
                    <a:pt x="1698" y="551"/>
                  </a:cubicBezTo>
                  <a:cubicBezTo>
                    <a:pt x="1695" y="555"/>
                    <a:pt x="1695" y="555"/>
                    <a:pt x="1695" y="555"/>
                  </a:cubicBezTo>
                  <a:cubicBezTo>
                    <a:pt x="1691" y="558"/>
                    <a:pt x="1691" y="558"/>
                    <a:pt x="1691" y="558"/>
                  </a:cubicBezTo>
                  <a:cubicBezTo>
                    <a:pt x="1691" y="557"/>
                    <a:pt x="1691" y="557"/>
                    <a:pt x="1691" y="557"/>
                  </a:cubicBezTo>
                  <a:cubicBezTo>
                    <a:pt x="1684" y="560"/>
                    <a:pt x="1684" y="560"/>
                    <a:pt x="1684" y="560"/>
                  </a:cubicBezTo>
                  <a:cubicBezTo>
                    <a:pt x="1683" y="561"/>
                    <a:pt x="1683" y="561"/>
                    <a:pt x="1683" y="561"/>
                  </a:cubicBezTo>
                  <a:cubicBezTo>
                    <a:pt x="1686" y="563"/>
                    <a:pt x="1686" y="563"/>
                    <a:pt x="1686" y="563"/>
                  </a:cubicBezTo>
                  <a:cubicBezTo>
                    <a:pt x="1708" y="558"/>
                    <a:pt x="1708" y="558"/>
                    <a:pt x="1708" y="558"/>
                  </a:cubicBezTo>
                  <a:cubicBezTo>
                    <a:pt x="1716" y="556"/>
                    <a:pt x="1716" y="556"/>
                    <a:pt x="1716" y="556"/>
                  </a:cubicBezTo>
                  <a:cubicBezTo>
                    <a:pt x="1730" y="557"/>
                    <a:pt x="1730" y="557"/>
                    <a:pt x="1730" y="557"/>
                  </a:cubicBezTo>
                  <a:cubicBezTo>
                    <a:pt x="1732" y="556"/>
                    <a:pt x="1732" y="556"/>
                    <a:pt x="1732" y="556"/>
                  </a:cubicBezTo>
                  <a:cubicBezTo>
                    <a:pt x="1736" y="557"/>
                    <a:pt x="1736" y="557"/>
                    <a:pt x="1736" y="557"/>
                  </a:cubicBezTo>
                  <a:cubicBezTo>
                    <a:pt x="1736" y="560"/>
                    <a:pt x="1736" y="560"/>
                    <a:pt x="1736" y="560"/>
                  </a:cubicBezTo>
                  <a:cubicBezTo>
                    <a:pt x="1732" y="562"/>
                    <a:pt x="1732" y="562"/>
                    <a:pt x="1732" y="562"/>
                  </a:cubicBezTo>
                  <a:cubicBezTo>
                    <a:pt x="1725" y="562"/>
                    <a:pt x="1725" y="562"/>
                    <a:pt x="1725" y="562"/>
                  </a:cubicBezTo>
                  <a:cubicBezTo>
                    <a:pt x="1724" y="561"/>
                    <a:pt x="1724" y="561"/>
                    <a:pt x="1724" y="561"/>
                  </a:cubicBezTo>
                  <a:cubicBezTo>
                    <a:pt x="1714" y="564"/>
                    <a:pt x="1714" y="564"/>
                    <a:pt x="1714" y="564"/>
                  </a:cubicBezTo>
                  <a:cubicBezTo>
                    <a:pt x="1708" y="563"/>
                    <a:pt x="1708" y="563"/>
                    <a:pt x="1708" y="563"/>
                  </a:cubicBezTo>
                  <a:cubicBezTo>
                    <a:pt x="1700" y="564"/>
                    <a:pt x="1700" y="564"/>
                    <a:pt x="1700" y="564"/>
                  </a:cubicBezTo>
                  <a:cubicBezTo>
                    <a:pt x="1701" y="564"/>
                    <a:pt x="1701" y="564"/>
                    <a:pt x="1701" y="564"/>
                  </a:cubicBezTo>
                  <a:cubicBezTo>
                    <a:pt x="1698" y="568"/>
                    <a:pt x="1698" y="568"/>
                    <a:pt x="1698" y="568"/>
                  </a:cubicBezTo>
                  <a:cubicBezTo>
                    <a:pt x="1697" y="566"/>
                    <a:pt x="1697" y="566"/>
                    <a:pt x="1697" y="566"/>
                  </a:cubicBezTo>
                  <a:cubicBezTo>
                    <a:pt x="1694" y="567"/>
                    <a:pt x="1694" y="567"/>
                    <a:pt x="1694" y="567"/>
                  </a:cubicBezTo>
                  <a:cubicBezTo>
                    <a:pt x="1695" y="568"/>
                    <a:pt x="1693" y="566"/>
                    <a:pt x="1693" y="569"/>
                  </a:cubicBezTo>
                  <a:cubicBezTo>
                    <a:pt x="1709" y="567"/>
                    <a:pt x="1709" y="567"/>
                    <a:pt x="1709" y="567"/>
                  </a:cubicBezTo>
                  <a:cubicBezTo>
                    <a:pt x="1708" y="568"/>
                    <a:pt x="1708" y="568"/>
                    <a:pt x="1708" y="568"/>
                  </a:cubicBezTo>
                  <a:cubicBezTo>
                    <a:pt x="1709" y="569"/>
                    <a:pt x="1709" y="569"/>
                    <a:pt x="1709" y="569"/>
                  </a:cubicBezTo>
                  <a:cubicBezTo>
                    <a:pt x="1706" y="568"/>
                    <a:pt x="1706" y="568"/>
                    <a:pt x="1706" y="568"/>
                  </a:cubicBezTo>
                  <a:cubicBezTo>
                    <a:pt x="1704" y="571"/>
                    <a:pt x="1704" y="571"/>
                    <a:pt x="1704" y="571"/>
                  </a:cubicBezTo>
                  <a:cubicBezTo>
                    <a:pt x="1707" y="576"/>
                    <a:pt x="1707" y="576"/>
                    <a:pt x="1707" y="576"/>
                  </a:cubicBezTo>
                  <a:cubicBezTo>
                    <a:pt x="1714" y="575"/>
                    <a:pt x="1714" y="575"/>
                    <a:pt x="1714" y="575"/>
                  </a:cubicBezTo>
                  <a:cubicBezTo>
                    <a:pt x="1715" y="573"/>
                    <a:pt x="1715" y="573"/>
                    <a:pt x="1715" y="573"/>
                  </a:cubicBezTo>
                  <a:cubicBezTo>
                    <a:pt x="1720" y="573"/>
                    <a:pt x="1720" y="573"/>
                    <a:pt x="1720" y="573"/>
                  </a:cubicBezTo>
                  <a:cubicBezTo>
                    <a:pt x="1720" y="572"/>
                    <a:pt x="1720" y="572"/>
                    <a:pt x="1720" y="572"/>
                  </a:cubicBezTo>
                  <a:cubicBezTo>
                    <a:pt x="1720" y="574"/>
                    <a:pt x="1720" y="574"/>
                    <a:pt x="1720" y="574"/>
                  </a:cubicBezTo>
                  <a:cubicBezTo>
                    <a:pt x="1724" y="574"/>
                    <a:pt x="1724" y="574"/>
                    <a:pt x="1724" y="574"/>
                  </a:cubicBezTo>
                  <a:cubicBezTo>
                    <a:pt x="1724" y="575"/>
                    <a:pt x="1724" y="575"/>
                    <a:pt x="1724" y="575"/>
                  </a:cubicBezTo>
                  <a:cubicBezTo>
                    <a:pt x="1710" y="578"/>
                    <a:pt x="1710" y="578"/>
                    <a:pt x="1710" y="578"/>
                  </a:cubicBezTo>
                  <a:cubicBezTo>
                    <a:pt x="1710" y="579"/>
                    <a:pt x="1719" y="574"/>
                    <a:pt x="1707" y="580"/>
                  </a:cubicBezTo>
                  <a:cubicBezTo>
                    <a:pt x="1702" y="580"/>
                    <a:pt x="1702" y="580"/>
                    <a:pt x="1702" y="580"/>
                  </a:cubicBezTo>
                  <a:cubicBezTo>
                    <a:pt x="1701" y="577"/>
                    <a:pt x="1701" y="577"/>
                    <a:pt x="1701" y="577"/>
                  </a:cubicBezTo>
                  <a:cubicBezTo>
                    <a:pt x="1693" y="581"/>
                    <a:pt x="1693" y="581"/>
                    <a:pt x="1693" y="581"/>
                  </a:cubicBezTo>
                  <a:cubicBezTo>
                    <a:pt x="1687" y="581"/>
                    <a:pt x="1687" y="581"/>
                    <a:pt x="1687" y="581"/>
                  </a:cubicBezTo>
                  <a:cubicBezTo>
                    <a:pt x="1679" y="585"/>
                    <a:pt x="1679" y="585"/>
                    <a:pt x="1679" y="585"/>
                  </a:cubicBezTo>
                  <a:cubicBezTo>
                    <a:pt x="1678" y="586"/>
                    <a:pt x="1678" y="586"/>
                    <a:pt x="1678" y="586"/>
                  </a:cubicBezTo>
                  <a:cubicBezTo>
                    <a:pt x="1680" y="584"/>
                    <a:pt x="1680" y="584"/>
                    <a:pt x="1680" y="584"/>
                  </a:cubicBezTo>
                  <a:cubicBezTo>
                    <a:pt x="1677" y="579"/>
                    <a:pt x="1677" y="579"/>
                    <a:pt x="1677" y="579"/>
                  </a:cubicBezTo>
                  <a:cubicBezTo>
                    <a:pt x="1682" y="579"/>
                    <a:pt x="1682" y="579"/>
                    <a:pt x="1682" y="579"/>
                  </a:cubicBezTo>
                  <a:cubicBezTo>
                    <a:pt x="1679" y="577"/>
                    <a:pt x="1679" y="577"/>
                    <a:pt x="1679" y="577"/>
                  </a:cubicBezTo>
                  <a:cubicBezTo>
                    <a:pt x="1672" y="578"/>
                    <a:pt x="1672" y="578"/>
                    <a:pt x="1672" y="578"/>
                  </a:cubicBezTo>
                  <a:cubicBezTo>
                    <a:pt x="1669" y="574"/>
                    <a:pt x="1669" y="574"/>
                    <a:pt x="1669" y="574"/>
                  </a:cubicBezTo>
                  <a:cubicBezTo>
                    <a:pt x="1667" y="579"/>
                    <a:pt x="1667" y="579"/>
                    <a:pt x="1667" y="579"/>
                  </a:cubicBezTo>
                  <a:cubicBezTo>
                    <a:pt x="1656" y="581"/>
                    <a:pt x="1656" y="581"/>
                    <a:pt x="1656" y="581"/>
                  </a:cubicBezTo>
                  <a:cubicBezTo>
                    <a:pt x="1655" y="581"/>
                    <a:pt x="1654" y="581"/>
                    <a:pt x="1653" y="582"/>
                  </a:cubicBezTo>
                  <a:cubicBezTo>
                    <a:pt x="1646" y="583"/>
                    <a:pt x="1646" y="583"/>
                    <a:pt x="1646" y="583"/>
                  </a:cubicBezTo>
                  <a:cubicBezTo>
                    <a:pt x="1641" y="583"/>
                    <a:pt x="1641" y="583"/>
                    <a:pt x="1641" y="583"/>
                  </a:cubicBezTo>
                  <a:cubicBezTo>
                    <a:pt x="1641" y="583"/>
                    <a:pt x="1639" y="585"/>
                    <a:pt x="1641" y="581"/>
                  </a:cubicBezTo>
                  <a:cubicBezTo>
                    <a:pt x="1633" y="585"/>
                    <a:pt x="1633" y="585"/>
                    <a:pt x="1633" y="585"/>
                  </a:cubicBezTo>
                  <a:cubicBezTo>
                    <a:pt x="1631" y="583"/>
                    <a:pt x="1631" y="583"/>
                    <a:pt x="1631" y="583"/>
                  </a:cubicBezTo>
                  <a:cubicBezTo>
                    <a:pt x="1628" y="587"/>
                    <a:pt x="1628" y="587"/>
                    <a:pt x="1628" y="587"/>
                  </a:cubicBezTo>
                  <a:cubicBezTo>
                    <a:pt x="1627" y="586"/>
                    <a:pt x="1627" y="586"/>
                    <a:pt x="1627" y="586"/>
                  </a:cubicBezTo>
                  <a:cubicBezTo>
                    <a:pt x="1626" y="591"/>
                    <a:pt x="1627" y="583"/>
                    <a:pt x="1622" y="587"/>
                  </a:cubicBezTo>
                  <a:cubicBezTo>
                    <a:pt x="1625" y="588"/>
                    <a:pt x="1625" y="588"/>
                    <a:pt x="1625" y="588"/>
                  </a:cubicBezTo>
                  <a:cubicBezTo>
                    <a:pt x="1628" y="590"/>
                    <a:pt x="1628" y="590"/>
                    <a:pt x="1628" y="590"/>
                  </a:cubicBezTo>
                  <a:cubicBezTo>
                    <a:pt x="1625" y="592"/>
                    <a:pt x="1625" y="592"/>
                    <a:pt x="1625" y="592"/>
                  </a:cubicBezTo>
                  <a:cubicBezTo>
                    <a:pt x="1631" y="593"/>
                    <a:pt x="1631" y="593"/>
                    <a:pt x="1631" y="593"/>
                  </a:cubicBezTo>
                  <a:cubicBezTo>
                    <a:pt x="1635" y="593"/>
                    <a:pt x="1635" y="593"/>
                    <a:pt x="1635" y="593"/>
                  </a:cubicBezTo>
                  <a:cubicBezTo>
                    <a:pt x="1639" y="590"/>
                    <a:pt x="1639" y="590"/>
                    <a:pt x="1639" y="590"/>
                  </a:cubicBezTo>
                  <a:cubicBezTo>
                    <a:pt x="1652" y="587"/>
                    <a:pt x="1652" y="587"/>
                    <a:pt x="1652" y="587"/>
                  </a:cubicBezTo>
                  <a:cubicBezTo>
                    <a:pt x="1653" y="587"/>
                    <a:pt x="1653" y="587"/>
                    <a:pt x="1653" y="587"/>
                  </a:cubicBezTo>
                  <a:cubicBezTo>
                    <a:pt x="1653" y="587"/>
                    <a:pt x="1653" y="587"/>
                    <a:pt x="1653" y="587"/>
                  </a:cubicBezTo>
                  <a:cubicBezTo>
                    <a:pt x="1642" y="591"/>
                    <a:pt x="1642" y="591"/>
                    <a:pt x="1642" y="591"/>
                  </a:cubicBezTo>
                  <a:cubicBezTo>
                    <a:pt x="1641" y="592"/>
                    <a:pt x="1645" y="590"/>
                    <a:pt x="1641" y="593"/>
                  </a:cubicBezTo>
                  <a:cubicBezTo>
                    <a:pt x="1642" y="594"/>
                    <a:pt x="1642" y="594"/>
                    <a:pt x="1642" y="594"/>
                  </a:cubicBezTo>
                  <a:cubicBezTo>
                    <a:pt x="1641" y="594"/>
                    <a:pt x="1641" y="594"/>
                    <a:pt x="1641" y="594"/>
                  </a:cubicBezTo>
                  <a:cubicBezTo>
                    <a:pt x="1641" y="596"/>
                    <a:pt x="1641" y="596"/>
                    <a:pt x="1641" y="596"/>
                  </a:cubicBezTo>
                  <a:cubicBezTo>
                    <a:pt x="1642" y="597"/>
                    <a:pt x="1642" y="597"/>
                    <a:pt x="1642" y="597"/>
                  </a:cubicBezTo>
                  <a:cubicBezTo>
                    <a:pt x="1643" y="596"/>
                    <a:pt x="1643" y="596"/>
                    <a:pt x="1643" y="596"/>
                  </a:cubicBezTo>
                  <a:cubicBezTo>
                    <a:pt x="1644" y="597"/>
                    <a:pt x="1644" y="597"/>
                    <a:pt x="1644" y="597"/>
                  </a:cubicBezTo>
                  <a:cubicBezTo>
                    <a:pt x="1650" y="595"/>
                    <a:pt x="1647" y="600"/>
                    <a:pt x="1665" y="597"/>
                  </a:cubicBezTo>
                  <a:cubicBezTo>
                    <a:pt x="1667" y="598"/>
                    <a:pt x="1667" y="598"/>
                    <a:pt x="1667" y="598"/>
                  </a:cubicBezTo>
                  <a:cubicBezTo>
                    <a:pt x="1662" y="600"/>
                    <a:pt x="1662" y="600"/>
                    <a:pt x="1662" y="600"/>
                  </a:cubicBezTo>
                  <a:cubicBezTo>
                    <a:pt x="1660" y="601"/>
                    <a:pt x="1660" y="601"/>
                    <a:pt x="1660" y="601"/>
                  </a:cubicBezTo>
                  <a:cubicBezTo>
                    <a:pt x="1662" y="603"/>
                    <a:pt x="1662" y="603"/>
                    <a:pt x="1662" y="603"/>
                  </a:cubicBezTo>
                  <a:cubicBezTo>
                    <a:pt x="1673" y="599"/>
                    <a:pt x="1673" y="599"/>
                    <a:pt x="1673" y="599"/>
                  </a:cubicBezTo>
                  <a:cubicBezTo>
                    <a:pt x="1679" y="599"/>
                    <a:pt x="1679" y="599"/>
                    <a:pt x="1679" y="599"/>
                  </a:cubicBezTo>
                  <a:cubicBezTo>
                    <a:pt x="1683" y="595"/>
                    <a:pt x="1685" y="599"/>
                    <a:pt x="1693" y="596"/>
                  </a:cubicBezTo>
                  <a:cubicBezTo>
                    <a:pt x="1705" y="594"/>
                    <a:pt x="1705" y="594"/>
                    <a:pt x="1705" y="594"/>
                  </a:cubicBezTo>
                  <a:cubicBezTo>
                    <a:pt x="1724" y="590"/>
                    <a:pt x="1724" y="590"/>
                    <a:pt x="1724" y="590"/>
                  </a:cubicBezTo>
                  <a:cubicBezTo>
                    <a:pt x="1733" y="593"/>
                    <a:pt x="1733" y="593"/>
                    <a:pt x="1733" y="593"/>
                  </a:cubicBezTo>
                  <a:cubicBezTo>
                    <a:pt x="1738" y="596"/>
                    <a:pt x="1738" y="596"/>
                    <a:pt x="1738" y="596"/>
                  </a:cubicBezTo>
                  <a:cubicBezTo>
                    <a:pt x="1740" y="596"/>
                    <a:pt x="1740" y="596"/>
                    <a:pt x="1740" y="596"/>
                  </a:cubicBezTo>
                  <a:cubicBezTo>
                    <a:pt x="1740" y="594"/>
                    <a:pt x="1740" y="594"/>
                    <a:pt x="1740" y="594"/>
                  </a:cubicBezTo>
                  <a:cubicBezTo>
                    <a:pt x="1740" y="596"/>
                    <a:pt x="1734" y="591"/>
                    <a:pt x="1742" y="596"/>
                  </a:cubicBezTo>
                  <a:cubicBezTo>
                    <a:pt x="1743" y="593"/>
                    <a:pt x="1743" y="593"/>
                    <a:pt x="1743" y="593"/>
                  </a:cubicBezTo>
                  <a:cubicBezTo>
                    <a:pt x="1747" y="592"/>
                    <a:pt x="1747" y="592"/>
                    <a:pt x="1747" y="592"/>
                  </a:cubicBezTo>
                  <a:cubicBezTo>
                    <a:pt x="1750" y="593"/>
                    <a:pt x="1750" y="593"/>
                    <a:pt x="1750" y="593"/>
                  </a:cubicBezTo>
                  <a:cubicBezTo>
                    <a:pt x="1755" y="591"/>
                    <a:pt x="1755" y="591"/>
                    <a:pt x="1755" y="591"/>
                  </a:cubicBezTo>
                  <a:cubicBezTo>
                    <a:pt x="1757" y="592"/>
                    <a:pt x="1757" y="592"/>
                    <a:pt x="1757" y="592"/>
                  </a:cubicBezTo>
                  <a:cubicBezTo>
                    <a:pt x="1772" y="589"/>
                    <a:pt x="1772" y="589"/>
                    <a:pt x="1772" y="589"/>
                  </a:cubicBezTo>
                  <a:cubicBezTo>
                    <a:pt x="1775" y="590"/>
                    <a:pt x="1775" y="590"/>
                    <a:pt x="1775" y="590"/>
                  </a:cubicBezTo>
                  <a:cubicBezTo>
                    <a:pt x="1773" y="592"/>
                    <a:pt x="1773" y="592"/>
                    <a:pt x="1773" y="592"/>
                  </a:cubicBezTo>
                  <a:cubicBezTo>
                    <a:pt x="1778" y="593"/>
                    <a:pt x="1778" y="593"/>
                    <a:pt x="1778" y="593"/>
                  </a:cubicBezTo>
                  <a:cubicBezTo>
                    <a:pt x="1775" y="596"/>
                    <a:pt x="1775" y="596"/>
                    <a:pt x="1775" y="596"/>
                  </a:cubicBezTo>
                  <a:cubicBezTo>
                    <a:pt x="1767" y="596"/>
                    <a:pt x="1767" y="596"/>
                    <a:pt x="1767" y="596"/>
                  </a:cubicBezTo>
                  <a:cubicBezTo>
                    <a:pt x="1767" y="596"/>
                    <a:pt x="1767" y="596"/>
                    <a:pt x="1767" y="596"/>
                  </a:cubicBezTo>
                  <a:cubicBezTo>
                    <a:pt x="1761" y="596"/>
                    <a:pt x="1761" y="596"/>
                    <a:pt x="1761" y="596"/>
                  </a:cubicBezTo>
                  <a:cubicBezTo>
                    <a:pt x="1762" y="599"/>
                    <a:pt x="1762" y="599"/>
                    <a:pt x="1762" y="599"/>
                  </a:cubicBezTo>
                  <a:cubicBezTo>
                    <a:pt x="1756" y="599"/>
                    <a:pt x="1756" y="599"/>
                    <a:pt x="1756" y="599"/>
                  </a:cubicBezTo>
                  <a:cubicBezTo>
                    <a:pt x="1748" y="603"/>
                    <a:pt x="1748" y="603"/>
                    <a:pt x="1748" y="603"/>
                  </a:cubicBezTo>
                  <a:cubicBezTo>
                    <a:pt x="1736" y="608"/>
                    <a:pt x="1736" y="608"/>
                    <a:pt x="1736" y="608"/>
                  </a:cubicBezTo>
                  <a:cubicBezTo>
                    <a:pt x="1734" y="607"/>
                    <a:pt x="1734" y="607"/>
                    <a:pt x="1734" y="607"/>
                  </a:cubicBezTo>
                  <a:cubicBezTo>
                    <a:pt x="1733" y="607"/>
                    <a:pt x="1733" y="607"/>
                    <a:pt x="1733" y="607"/>
                  </a:cubicBezTo>
                  <a:cubicBezTo>
                    <a:pt x="1732" y="609"/>
                    <a:pt x="1732" y="609"/>
                    <a:pt x="1732" y="609"/>
                  </a:cubicBezTo>
                  <a:cubicBezTo>
                    <a:pt x="1729" y="608"/>
                    <a:pt x="1729" y="608"/>
                    <a:pt x="1729" y="608"/>
                  </a:cubicBezTo>
                  <a:cubicBezTo>
                    <a:pt x="1727" y="609"/>
                    <a:pt x="1727" y="609"/>
                    <a:pt x="1727" y="609"/>
                  </a:cubicBezTo>
                  <a:cubicBezTo>
                    <a:pt x="1729" y="610"/>
                    <a:pt x="1729" y="610"/>
                    <a:pt x="1729" y="610"/>
                  </a:cubicBezTo>
                  <a:cubicBezTo>
                    <a:pt x="1720" y="612"/>
                    <a:pt x="1720" y="612"/>
                    <a:pt x="1720" y="612"/>
                  </a:cubicBezTo>
                  <a:cubicBezTo>
                    <a:pt x="1715" y="616"/>
                    <a:pt x="1715" y="616"/>
                    <a:pt x="1715" y="616"/>
                  </a:cubicBezTo>
                  <a:cubicBezTo>
                    <a:pt x="1702" y="620"/>
                    <a:pt x="1702" y="620"/>
                    <a:pt x="1702" y="620"/>
                  </a:cubicBezTo>
                  <a:cubicBezTo>
                    <a:pt x="1701" y="619"/>
                    <a:pt x="1701" y="619"/>
                    <a:pt x="1701" y="619"/>
                  </a:cubicBezTo>
                  <a:cubicBezTo>
                    <a:pt x="1700" y="621"/>
                    <a:pt x="1700" y="621"/>
                    <a:pt x="1700" y="621"/>
                  </a:cubicBezTo>
                  <a:cubicBezTo>
                    <a:pt x="1703" y="620"/>
                    <a:pt x="1699" y="621"/>
                    <a:pt x="1699" y="618"/>
                  </a:cubicBezTo>
                  <a:cubicBezTo>
                    <a:pt x="1694" y="621"/>
                    <a:pt x="1694" y="621"/>
                    <a:pt x="1694" y="621"/>
                  </a:cubicBezTo>
                  <a:cubicBezTo>
                    <a:pt x="1693" y="620"/>
                    <a:pt x="1693" y="620"/>
                    <a:pt x="1693" y="620"/>
                  </a:cubicBezTo>
                  <a:cubicBezTo>
                    <a:pt x="1692" y="622"/>
                    <a:pt x="1692" y="622"/>
                    <a:pt x="1692" y="622"/>
                  </a:cubicBezTo>
                  <a:cubicBezTo>
                    <a:pt x="1693" y="626"/>
                    <a:pt x="1693" y="626"/>
                    <a:pt x="1693" y="626"/>
                  </a:cubicBezTo>
                  <a:cubicBezTo>
                    <a:pt x="1689" y="629"/>
                    <a:pt x="1708" y="630"/>
                    <a:pt x="1687" y="627"/>
                  </a:cubicBezTo>
                  <a:cubicBezTo>
                    <a:pt x="1691" y="629"/>
                    <a:pt x="1691" y="629"/>
                    <a:pt x="1691" y="629"/>
                  </a:cubicBezTo>
                  <a:cubicBezTo>
                    <a:pt x="1696" y="629"/>
                    <a:pt x="1696" y="629"/>
                    <a:pt x="1696" y="629"/>
                  </a:cubicBezTo>
                  <a:cubicBezTo>
                    <a:pt x="1697" y="628"/>
                    <a:pt x="1697" y="628"/>
                    <a:pt x="1697" y="628"/>
                  </a:cubicBezTo>
                  <a:cubicBezTo>
                    <a:pt x="1700" y="628"/>
                    <a:pt x="1698" y="625"/>
                    <a:pt x="1704" y="624"/>
                  </a:cubicBezTo>
                  <a:cubicBezTo>
                    <a:pt x="1706" y="625"/>
                    <a:pt x="1706" y="625"/>
                    <a:pt x="1706" y="625"/>
                  </a:cubicBezTo>
                  <a:cubicBezTo>
                    <a:pt x="1707" y="624"/>
                    <a:pt x="1707" y="624"/>
                    <a:pt x="1707" y="624"/>
                  </a:cubicBezTo>
                  <a:cubicBezTo>
                    <a:pt x="1712" y="625"/>
                    <a:pt x="1712" y="625"/>
                    <a:pt x="1712" y="625"/>
                  </a:cubicBezTo>
                  <a:cubicBezTo>
                    <a:pt x="1716" y="623"/>
                    <a:pt x="1716" y="623"/>
                    <a:pt x="1716" y="623"/>
                  </a:cubicBezTo>
                  <a:cubicBezTo>
                    <a:pt x="1719" y="624"/>
                    <a:pt x="1719" y="624"/>
                    <a:pt x="1719" y="624"/>
                  </a:cubicBezTo>
                  <a:cubicBezTo>
                    <a:pt x="1719" y="626"/>
                    <a:pt x="1719" y="626"/>
                    <a:pt x="1719" y="626"/>
                  </a:cubicBezTo>
                  <a:cubicBezTo>
                    <a:pt x="1717" y="629"/>
                    <a:pt x="1717" y="629"/>
                    <a:pt x="1717" y="629"/>
                  </a:cubicBezTo>
                  <a:cubicBezTo>
                    <a:pt x="1709" y="629"/>
                    <a:pt x="1709" y="629"/>
                    <a:pt x="1709" y="629"/>
                  </a:cubicBezTo>
                  <a:cubicBezTo>
                    <a:pt x="1705" y="632"/>
                    <a:pt x="1705" y="632"/>
                    <a:pt x="1705" y="632"/>
                  </a:cubicBezTo>
                  <a:cubicBezTo>
                    <a:pt x="1701" y="634"/>
                    <a:pt x="1701" y="634"/>
                    <a:pt x="1701" y="634"/>
                  </a:cubicBezTo>
                  <a:cubicBezTo>
                    <a:pt x="1700" y="633"/>
                    <a:pt x="1700" y="633"/>
                    <a:pt x="1700" y="633"/>
                  </a:cubicBezTo>
                  <a:cubicBezTo>
                    <a:pt x="1695" y="632"/>
                    <a:pt x="1695" y="632"/>
                    <a:pt x="1695" y="632"/>
                  </a:cubicBezTo>
                  <a:cubicBezTo>
                    <a:pt x="1693" y="632"/>
                    <a:pt x="1693" y="632"/>
                    <a:pt x="1693" y="632"/>
                  </a:cubicBezTo>
                  <a:cubicBezTo>
                    <a:pt x="1692" y="633"/>
                    <a:pt x="1692" y="633"/>
                    <a:pt x="1692" y="633"/>
                  </a:cubicBezTo>
                  <a:cubicBezTo>
                    <a:pt x="1696" y="636"/>
                    <a:pt x="1696" y="636"/>
                    <a:pt x="1696" y="636"/>
                  </a:cubicBezTo>
                  <a:cubicBezTo>
                    <a:pt x="1693" y="638"/>
                    <a:pt x="1693" y="638"/>
                    <a:pt x="1693" y="638"/>
                  </a:cubicBezTo>
                  <a:cubicBezTo>
                    <a:pt x="1687" y="638"/>
                    <a:pt x="1687" y="638"/>
                    <a:pt x="1687" y="638"/>
                  </a:cubicBezTo>
                  <a:cubicBezTo>
                    <a:pt x="1683" y="640"/>
                    <a:pt x="1683" y="640"/>
                    <a:pt x="1683" y="640"/>
                  </a:cubicBezTo>
                  <a:cubicBezTo>
                    <a:pt x="1680" y="640"/>
                    <a:pt x="1688" y="635"/>
                    <a:pt x="1678" y="642"/>
                  </a:cubicBezTo>
                  <a:cubicBezTo>
                    <a:pt x="1678" y="643"/>
                    <a:pt x="1678" y="643"/>
                    <a:pt x="1678" y="643"/>
                  </a:cubicBezTo>
                  <a:cubicBezTo>
                    <a:pt x="1684" y="642"/>
                    <a:pt x="1684" y="642"/>
                    <a:pt x="1684" y="642"/>
                  </a:cubicBezTo>
                  <a:cubicBezTo>
                    <a:pt x="1679" y="645"/>
                    <a:pt x="1679" y="645"/>
                    <a:pt x="1679" y="645"/>
                  </a:cubicBezTo>
                  <a:cubicBezTo>
                    <a:pt x="1681" y="646"/>
                    <a:pt x="1681" y="646"/>
                    <a:pt x="1681" y="646"/>
                  </a:cubicBezTo>
                  <a:cubicBezTo>
                    <a:pt x="1686" y="645"/>
                    <a:pt x="1686" y="645"/>
                    <a:pt x="1686" y="645"/>
                  </a:cubicBezTo>
                  <a:cubicBezTo>
                    <a:pt x="1686" y="647"/>
                    <a:pt x="1679" y="644"/>
                    <a:pt x="1687" y="648"/>
                  </a:cubicBezTo>
                  <a:cubicBezTo>
                    <a:pt x="1683" y="648"/>
                    <a:pt x="1683" y="648"/>
                    <a:pt x="1683" y="648"/>
                  </a:cubicBezTo>
                  <a:cubicBezTo>
                    <a:pt x="1683" y="649"/>
                    <a:pt x="1683" y="649"/>
                    <a:pt x="1683" y="649"/>
                  </a:cubicBezTo>
                  <a:cubicBezTo>
                    <a:pt x="1684" y="650"/>
                    <a:pt x="1684" y="650"/>
                    <a:pt x="1684" y="650"/>
                  </a:cubicBezTo>
                  <a:cubicBezTo>
                    <a:pt x="1681" y="649"/>
                    <a:pt x="1681" y="649"/>
                    <a:pt x="1681" y="649"/>
                  </a:cubicBezTo>
                  <a:cubicBezTo>
                    <a:pt x="1680" y="650"/>
                    <a:pt x="1680" y="650"/>
                    <a:pt x="1680" y="650"/>
                  </a:cubicBezTo>
                  <a:cubicBezTo>
                    <a:pt x="1677" y="646"/>
                    <a:pt x="1677" y="646"/>
                    <a:pt x="1677" y="646"/>
                  </a:cubicBezTo>
                  <a:cubicBezTo>
                    <a:pt x="1673" y="645"/>
                    <a:pt x="1673" y="645"/>
                    <a:pt x="1673" y="645"/>
                  </a:cubicBezTo>
                  <a:cubicBezTo>
                    <a:pt x="1676" y="644"/>
                    <a:pt x="1676" y="644"/>
                    <a:pt x="1676" y="644"/>
                  </a:cubicBezTo>
                  <a:cubicBezTo>
                    <a:pt x="1675" y="643"/>
                    <a:pt x="1673" y="650"/>
                    <a:pt x="1677" y="642"/>
                  </a:cubicBezTo>
                  <a:cubicBezTo>
                    <a:pt x="1670" y="642"/>
                    <a:pt x="1670" y="642"/>
                    <a:pt x="1670" y="642"/>
                  </a:cubicBezTo>
                  <a:cubicBezTo>
                    <a:pt x="1669" y="643"/>
                    <a:pt x="1669" y="643"/>
                    <a:pt x="1669" y="643"/>
                  </a:cubicBezTo>
                  <a:cubicBezTo>
                    <a:pt x="1660" y="644"/>
                    <a:pt x="1660" y="644"/>
                    <a:pt x="1660" y="644"/>
                  </a:cubicBezTo>
                  <a:cubicBezTo>
                    <a:pt x="1657" y="647"/>
                    <a:pt x="1657" y="647"/>
                    <a:pt x="1657" y="647"/>
                  </a:cubicBezTo>
                  <a:cubicBezTo>
                    <a:pt x="1657" y="648"/>
                    <a:pt x="1657" y="648"/>
                    <a:pt x="1657" y="648"/>
                  </a:cubicBezTo>
                  <a:cubicBezTo>
                    <a:pt x="1656" y="647"/>
                    <a:pt x="1656" y="647"/>
                    <a:pt x="1656" y="647"/>
                  </a:cubicBezTo>
                  <a:cubicBezTo>
                    <a:pt x="1653" y="650"/>
                    <a:pt x="1653" y="650"/>
                    <a:pt x="1653" y="650"/>
                  </a:cubicBezTo>
                  <a:cubicBezTo>
                    <a:pt x="1648" y="657"/>
                    <a:pt x="1652" y="647"/>
                    <a:pt x="1640" y="652"/>
                  </a:cubicBezTo>
                  <a:cubicBezTo>
                    <a:pt x="1641" y="651"/>
                    <a:pt x="1641" y="651"/>
                    <a:pt x="1641" y="651"/>
                  </a:cubicBezTo>
                  <a:cubicBezTo>
                    <a:pt x="1640" y="650"/>
                    <a:pt x="1640" y="650"/>
                    <a:pt x="1640" y="650"/>
                  </a:cubicBezTo>
                  <a:cubicBezTo>
                    <a:pt x="1628" y="654"/>
                    <a:pt x="1628" y="654"/>
                    <a:pt x="1628" y="654"/>
                  </a:cubicBezTo>
                  <a:cubicBezTo>
                    <a:pt x="1627" y="654"/>
                    <a:pt x="1635" y="650"/>
                    <a:pt x="1625" y="655"/>
                  </a:cubicBezTo>
                  <a:cubicBezTo>
                    <a:pt x="1625" y="657"/>
                    <a:pt x="1625" y="657"/>
                    <a:pt x="1625" y="657"/>
                  </a:cubicBezTo>
                  <a:cubicBezTo>
                    <a:pt x="1627" y="658"/>
                    <a:pt x="1627" y="658"/>
                    <a:pt x="1627" y="658"/>
                  </a:cubicBezTo>
                  <a:cubicBezTo>
                    <a:pt x="1629" y="657"/>
                    <a:pt x="1629" y="657"/>
                    <a:pt x="1629" y="657"/>
                  </a:cubicBezTo>
                  <a:cubicBezTo>
                    <a:pt x="1649" y="658"/>
                    <a:pt x="1649" y="658"/>
                    <a:pt x="1649" y="658"/>
                  </a:cubicBezTo>
                  <a:cubicBezTo>
                    <a:pt x="1650" y="658"/>
                    <a:pt x="1650" y="658"/>
                    <a:pt x="1650" y="658"/>
                  </a:cubicBezTo>
                  <a:cubicBezTo>
                    <a:pt x="1651" y="657"/>
                    <a:pt x="1651" y="657"/>
                    <a:pt x="1651" y="657"/>
                  </a:cubicBezTo>
                  <a:cubicBezTo>
                    <a:pt x="1650" y="655"/>
                    <a:pt x="1650" y="655"/>
                    <a:pt x="1650" y="655"/>
                  </a:cubicBezTo>
                  <a:cubicBezTo>
                    <a:pt x="1651" y="655"/>
                    <a:pt x="1654" y="657"/>
                    <a:pt x="1653" y="654"/>
                  </a:cubicBezTo>
                  <a:cubicBezTo>
                    <a:pt x="1649" y="652"/>
                    <a:pt x="1649" y="652"/>
                    <a:pt x="1649" y="652"/>
                  </a:cubicBezTo>
                  <a:cubicBezTo>
                    <a:pt x="1658" y="651"/>
                    <a:pt x="1658" y="651"/>
                    <a:pt x="1658" y="651"/>
                  </a:cubicBezTo>
                  <a:cubicBezTo>
                    <a:pt x="1656" y="653"/>
                    <a:pt x="1656" y="653"/>
                    <a:pt x="1656" y="653"/>
                  </a:cubicBezTo>
                  <a:cubicBezTo>
                    <a:pt x="1661" y="658"/>
                    <a:pt x="1661" y="658"/>
                    <a:pt x="1661" y="658"/>
                  </a:cubicBezTo>
                  <a:cubicBezTo>
                    <a:pt x="1663" y="657"/>
                    <a:pt x="1663" y="657"/>
                    <a:pt x="1663" y="657"/>
                  </a:cubicBezTo>
                  <a:cubicBezTo>
                    <a:pt x="1665" y="658"/>
                    <a:pt x="1665" y="658"/>
                    <a:pt x="1665" y="658"/>
                  </a:cubicBezTo>
                  <a:cubicBezTo>
                    <a:pt x="1665" y="657"/>
                    <a:pt x="1665" y="657"/>
                    <a:pt x="1665" y="657"/>
                  </a:cubicBezTo>
                  <a:cubicBezTo>
                    <a:pt x="1671" y="657"/>
                    <a:pt x="1671" y="657"/>
                    <a:pt x="1671" y="657"/>
                  </a:cubicBezTo>
                  <a:cubicBezTo>
                    <a:pt x="1670" y="658"/>
                    <a:pt x="1670" y="658"/>
                    <a:pt x="1670" y="658"/>
                  </a:cubicBezTo>
                  <a:cubicBezTo>
                    <a:pt x="1675" y="657"/>
                    <a:pt x="1675" y="657"/>
                    <a:pt x="1675" y="657"/>
                  </a:cubicBezTo>
                  <a:cubicBezTo>
                    <a:pt x="1673" y="655"/>
                    <a:pt x="1673" y="655"/>
                    <a:pt x="1673" y="655"/>
                  </a:cubicBezTo>
                  <a:cubicBezTo>
                    <a:pt x="1676" y="657"/>
                    <a:pt x="1676" y="657"/>
                    <a:pt x="1676" y="657"/>
                  </a:cubicBezTo>
                  <a:cubicBezTo>
                    <a:pt x="1677" y="657"/>
                    <a:pt x="1677" y="657"/>
                    <a:pt x="1677" y="657"/>
                  </a:cubicBezTo>
                  <a:cubicBezTo>
                    <a:pt x="1678" y="657"/>
                    <a:pt x="1678" y="657"/>
                    <a:pt x="1678" y="657"/>
                  </a:cubicBezTo>
                  <a:cubicBezTo>
                    <a:pt x="1679" y="656"/>
                    <a:pt x="1679" y="656"/>
                    <a:pt x="1679" y="656"/>
                  </a:cubicBezTo>
                  <a:cubicBezTo>
                    <a:pt x="1683" y="659"/>
                    <a:pt x="1683" y="659"/>
                    <a:pt x="1683" y="659"/>
                  </a:cubicBezTo>
                  <a:cubicBezTo>
                    <a:pt x="1685" y="658"/>
                    <a:pt x="1685" y="658"/>
                    <a:pt x="1685" y="658"/>
                  </a:cubicBezTo>
                  <a:cubicBezTo>
                    <a:pt x="1686" y="657"/>
                    <a:pt x="1686" y="657"/>
                    <a:pt x="1686" y="657"/>
                  </a:cubicBezTo>
                  <a:cubicBezTo>
                    <a:pt x="1687" y="658"/>
                    <a:pt x="1687" y="658"/>
                    <a:pt x="1687" y="658"/>
                  </a:cubicBezTo>
                  <a:cubicBezTo>
                    <a:pt x="1690" y="655"/>
                    <a:pt x="1690" y="655"/>
                    <a:pt x="1690" y="655"/>
                  </a:cubicBezTo>
                  <a:cubicBezTo>
                    <a:pt x="1689" y="653"/>
                    <a:pt x="1689" y="653"/>
                    <a:pt x="1689" y="653"/>
                  </a:cubicBezTo>
                  <a:cubicBezTo>
                    <a:pt x="1693" y="654"/>
                    <a:pt x="1693" y="654"/>
                    <a:pt x="1693" y="654"/>
                  </a:cubicBezTo>
                  <a:cubicBezTo>
                    <a:pt x="1694" y="653"/>
                    <a:pt x="1694" y="653"/>
                    <a:pt x="1694" y="653"/>
                  </a:cubicBezTo>
                  <a:cubicBezTo>
                    <a:pt x="1700" y="654"/>
                    <a:pt x="1681" y="660"/>
                    <a:pt x="1700" y="653"/>
                  </a:cubicBezTo>
                  <a:cubicBezTo>
                    <a:pt x="1704" y="652"/>
                    <a:pt x="1704" y="652"/>
                    <a:pt x="1704" y="652"/>
                  </a:cubicBezTo>
                  <a:cubicBezTo>
                    <a:pt x="1729" y="648"/>
                    <a:pt x="1729" y="648"/>
                    <a:pt x="1729" y="648"/>
                  </a:cubicBezTo>
                  <a:cubicBezTo>
                    <a:pt x="1743" y="645"/>
                    <a:pt x="1743" y="645"/>
                    <a:pt x="1743" y="645"/>
                  </a:cubicBezTo>
                  <a:cubicBezTo>
                    <a:pt x="1767" y="644"/>
                    <a:pt x="1767" y="644"/>
                    <a:pt x="1767" y="644"/>
                  </a:cubicBezTo>
                  <a:cubicBezTo>
                    <a:pt x="1769" y="644"/>
                    <a:pt x="1769" y="644"/>
                    <a:pt x="1769" y="644"/>
                  </a:cubicBezTo>
                  <a:cubicBezTo>
                    <a:pt x="1764" y="647"/>
                    <a:pt x="1764" y="647"/>
                    <a:pt x="1764" y="647"/>
                  </a:cubicBezTo>
                  <a:cubicBezTo>
                    <a:pt x="1751" y="650"/>
                    <a:pt x="1751" y="650"/>
                    <a:pt x="1751" y="650"/>
                  </a:cubicBezTo>
                  <a:cubicBezTo>
                    <a:pt x="1745" y="653"/>
                    <a:pt x="1745" y="653"/>
                    <a:pt x="1745" y="653"/>
                  </a:cubicBezTo>
                  <a:cubicBezTo>
                    <a:pt x="1737" y="655"/>
                    <a:pt x="1737" y="655"/>
                    <a:pt x="1737" y="655"/>
                  </a:cubicBezTo>
                  <a:cubicBezTo>
                    <a:pt x="1736" y="661"/>
                    <a:pt x="1736" y="661"/>
                    <a:pt x="1736" y="661"/>
                  </a:cubicBezTo>
                  <a:cubicBezTo>
                    <a:pt x="1736" y="661"/>
                    <a:pt x="1736" y="661"/>
                    <a:pt x="1736" y="661"/>
                  </a:cubicBezTo>
                  <a:cubicBezTo>
                    <a:pt x="1743" y="658"/>
                    <a:pt x="1743" y="658"/>
                    <a:pt x="1743" y="658"/>
                  </a:cubicBezTo>
                  <a:cubicBezTo>
                    <a:pt x="1743" y="659"/>
                    <a:pt x="1743" y="659"/>
                    <a:pt x="1743" y="659"/>
                  </a:cubicBezTo>
                  <a:cubicBezTo>
                    <a:pt x="1736" y="664"/>
                    <a:pt x="1736" y="664"/>
                    <a:pt x="1736" y="664"/>
                  </a:cubicBezTo>
                  <a:cubicBezTo>
                    <a:pt x="1720" y="667"/>
                    <a:pt x="1720" y="667"/>
                    <a:pt x="1720" y="667"/>
                  </a:cubicBezTo>
                  <a:cubicBezTo>
                    <a:pt x="1712" y="670"/>
                    <a:pt x="1712" y="670"/>
                    <a:pt x="1712" y="670"/>
                  </a:cubicBezTo>
                  <a:cubicBezTo>
                    <a:pt x="1714" y="671"/>
                    <a:pt x="1714" y="671"/>
                    <a:pt x="1714" y="671"/>
                  </a:cubicBezTo>
                  <a:cubicBezTo>
                    <a:pt x="1714" y="671"/>
                    <a:pt x="1711" y="669"/>
                    <a:pt x="1713" y="673"/>
                  </a:cubicBezTo>
                  <a:cubicBezTo>
                    <a:pt x="1707" y="668"/>
                    <a:pt x="1707" y="668"/>
                    <a:pt x="1707" y="668"/>
                  </a:cubicBezTo>
                  <a:cubicBezTo>
                    <a:pt x="1706" y="670"/>
                    <a:pt x="1713" y="665"/>
                    <a:pt x="1704" y="670"/>
                  </a:cubicBezTo>
                  <a:cubicBezTo>
                    <a:pt x="1706" y="673"/>
                    <a:pt x="1706" y="673"/>
                    <a:pt x="1706" y="673"/>
                  </a:cubicBezTo>
                  <a:cubicBezTo>
                    <a:pt x="1702" y="674"/>
                    <a:pt x="1702" y="674"/>
                    <a:pt x="1702" y="674"/>
                  </a:cubicBezTo>
                  <a:cubicBezTo>
                    <a:pt x="1702" y="677"/>
                    <a:pt x="1702" y="677"/>
                    <a:pt x="1702" y="677"/>
                  </a:cubicBezTo>
                  <a:cubicBezTo>
                    <a:pt x="1698" y="677"/>
                    <a:pt x="1698" y="677"/>
                    <a:pt x="1698" y="677"/>
                  </a:cubicBezTo>
                  <a:cubicBezTo>
                    <a:pt x="1693" y="681"/>
                    <a:pt x="1693" y="681"/>
                    <a:pt x="1693" y="681"/>
                  </a:cubicBezTo>
                  <a:cubicBezTo>
                    <a:pt x="1688" y="682"/>
                    <a:pt x="1688" y="682"/>
                    <a:pt x="1688" y="682"/>
                  </a:cubicBezTo>
                  <a:cubicBezTo>
                    <a:pt x="1687" y="685"/>
                    <a:pt x="1687" y="685"/>
                    <a:pt x="1687" y="685"/>
                  </a:cubicBezTo>
                  <a:cubicBezTo>
                    <a:pt x="1688" y="686"/>
                    <a:pt x="1688" y="686"/>
                    <a:pt x="1688" y="686"/>
                  </a:cubicBezTo>
                  <a:cubicBezTo>
                    <a:pt x="1687" y="687"/>
                    <a:pt x="1687" y="687"/>
                    <a:pt x="1687" y="687"/>
                  </a:cubicBezTo>
                  <a:cubicBezTo>
                    <a:pt x="1677" y="684"/>
                    <a:pt x="1677" y="684"/>
                    <a:pt x="1677" y="684"/>
                  </a:cubicBezTo>
                  <a:cubicBezTo>
                    <a:pt x="1672" y="683"/>
                    <a:pt x="1693" y="690"/>
                    <a:pt x="1670" y="683"/>
                  </a:cubicBezTo>
                  <a:cubicBezTo>
                    <a:pt x="1665" y="685"/>
                    <a:pt x="1665" y="685"/>
                    <a:pt x="1665" y="685"/>
                  </a:cubicBezTo>
                  <a:cubicBezTo>
                    <a:pt x="1672" y="690"/>
                    <a:pt x="1672" y="690"/>
                    <a:pt x="1672" y="690"/>
                  </a:cubicBezTo>
                  <a:cubicBezTo>
                    <a:pt x="1673" y="692"/>
                    <a:pt x="1673" y="692"/>
                    <a:pt x="1673" y="692"/>
                  </a:cubicBezTo>
                  <a:cubicBezTo>
                    <a:pt x="1669" y="693"/>
                    <a:pt x="1669" y="693"/>
                    <a:pt x="1669" y="693"/>
                  </a:cubicBezTo>
                  <a:cubicBezTo>
                    <a:pt x="1664" y="690"/>
                    <a:pt x="1664" y="690"/>
                    <a:pt x="1664" y="690"/>
                  </a:cubicBezTo>
                  <a:cubicBezTo>
                    <a:pt x="1660" y="690"/>
                    <a:pt x="1660" y="690"/>
                    <a:pt x="1660" y="690"/>
                  </a:cubicBezTo>
                  <a:cubicBezTo>
                    <a:pt x="1659" y="690"/>
                    <a:pt x="1659" y="690"/>
                    <a:pt x="1659" y="690"/>
                  </a:cubicBezTo>
                  <a:cubicBezTo>
                    <a:pt x="1661" y="687"/>
                    <a:pt x="1661" y="687"/>
                    <a:pt x="1661" y="687"/>
                  </a:cubicBezTo>
                  <a:cubicBezTo>
                    <a:pt x="1653" y="688"/>
                    <a:pt x="1653" y="688"/>
                    <a:pt x="1653" y="688"/>
                  </a:cubicBezTo>
                  <a:cubicBezTo>
                    <a:pt x="1650" y="690"/>
                    <a:pt x="1650" y="690"/>
                    <a:pt x="1650" y="690"/>
                  </a:cubicBezTo>
                  <a:cubicBezTo>
                    <a:pt x="1639" y="690"/>
                    <a:pt x="1639" y="690"/>
                    <a:pt x="1639" y="690"/>
                  </a:cubicBezTo>
                  <a:cubicBezTo>
                    <a:pt x="1638" y="695"/>
                    <a:pt x="1638" y="695"/>
                    <a:pt x="1638" y="695"/>
                  </a:cubicBezTo>
                  <a:cubicBezTo>
                    <a:pt x="1638" y="695"/>
                    <a:pt x="1639" y="695"/>
                    <a:pt x="1640" y="695"/>
                  </a:cubicBezTo>
                  <a:cubicBezTo>
                    <a:pt x="1634" y="696"/>
                    <a:pt x="1634" y="696"/>
                    <a:pt x="1634" y="696"/>
                  </a:cubicBezTo>
                  <a:cubicBezTo>
                    <a:pt x="1636" y="696"/>
                    <a:pt x="1636" y="696"/>
                    <a:pt x="1636" y="696"/>
                  </a:cubicBezTo>
                  <a:cubicBezTo>
                    <a:pt x="1633" y="694"/>
                    <a:pt x="1633" y="694"/>
                    <a:pt x="1633" y="694"/>
                  </a:cubicBezTo>
                  <a:cubicBezTo>
                    <a:pt x="1630" y="694"/>
                    <a:pt x="1630" y="694"/>
                    <a:pt x="1630" y="694"/>
                  </a:cubicBezTo>
                  <a:cubicBezTo>
                    <a:pt x="1620" y="696"/>
                    <a:pt x="1620" y="696"/>
                    <a:pt x="1620" y="696"/>
                  </a:cubicBezTo>
                  <a:cubicBezTo>
                    <a:pt x="1613" y="699"/>
                    <a:pt x="1613" y="699"/>
                    <a:pt x="1613" y="699"/>
                  </a:cubicBezTo>
                  <a:cubicBezTo>
                    <a:pt x="1611" y="698"/>
                    <a:pt x="1611" y="698"/>
                    <a:pt x="1611" y="698"/>
                  </a:cubicBezTo>
                  <a:cubicBezTo>
                    <a:pt x="1597" y="702"/>
                    <a:pt x="1597" y="702"/>
                    <a:pt x="1597" y="702"/>
                  </a:cubicBezTo>
                  <a:cubicBezTo>
                    <a:pt x="1594" y="702"/>
                    <a:pt x="1594" y="702"/>
                    <a:pt x="1594" y="702"/>
                  </a:cubicBezTo>
                  <a:cubicBezTo>
                    <a:pt x="1594" y="701"/>
                    <a:pt x="1594" y="700"/>
                    <a:pt x="1597" y="701"/>
                  </a:cubicBezTo>
                  <a:cubicBezTo>
                    <a:pt x="1597" y="701"/>
                    <a:pt x="1597" y="701"/>
                    <a:pt x="1597" y="701"/>
                  </a:cubicBezTo>
                  <a:cubicBezTo>
                    <a:pt x="1596" y="699"/>
                    <a:pt x="1607" y="702"/>
                    <a:pt x="1593" y="699"/>
                  </a:cubicBezTo>
                  <a:cubicBezTo>
                    <a:pt x="1592" y="701"/>
                    <a:pt x="1592" y="701"/>
                    <a:pt x="1592" y="701"/>
                  </a:cubicBezTo>
                  <a:cubicBezTo>
                    <a:pt x="1589" y="700"/>
                    <a:pt x="1597" y="698"/>
                    <a:pt x="1589" y="702"/>
                  </a:cubicBezTo>
                  <a:cubicBezTo>
                    <a:pt x="1587" y="700"/>
                    <a:pt x="1587" y="700"/>
                    <a:pt x="1587" y="700"/>
                  </a:cubicBezTo>
                  <a:cubicBezTo>
                    <a:pt x="1587" y="703"/>
                    <a:pt x="1587" y="703"/>
                    <a:pt x="1587" y="703"/>
                  </a:cubicBezTo>
                  <a:cubicBezTo>
                    <a:pt x="1586" y="702"/>
                    <a:pt x="1586" y="702"/>
                    <a:pt x="1586" y="702"/>
                  </a:cubicBezTo>
                  <a:cubicBezTo>
                    <a:pt x="1582" y="703"/>
                    <a:pt x="1582" y="703"/>
                    <a:pt x="1582" y="703"/>
                  </a:cubicBezTo>
                  <a:cubicBezTo>
                    <a:pt x="1581" y="705"/>
                    <a:pt x="1581" y="705"/>
                    <a:pt x="1581" y="705"/>
                  </a:cubicBezTo>
                  <a:cubicBezTo>
                    <a:pt x="1582" y="705"/>
                    <a:pt x="1583" y="704"/>
                    <a:pt x="1581" y="702"/>
                  </a:cubicBezTo>
                  <a:cubicBezTo>
                    <a:pt x="1577" y="704"/>
                    <a:pt x="1577" y="704"/>
                    <a:pt x="1577" y="704"/>
                  </a:cubicBezTo>
                  <a:cubicBezTo>
                    <a:pt x="1572" y="705"/>
                    <a:pt x="1572" y="705"/>
                    <a:pt x="1572" y="705"/>
                  </a:cubicBezTo>
                  <a:cubicBezTo>
                    <a:pt x="1570" y="707"/>
                    <a:pt x="1570" y="707"/>
                    <a:pt x="1570" y="707"/>
                  </a:cubicBezTo>
                  <a:cubicBezTo>
                    <a:pt x="1566" y="707"/>
                    <a:pt x="1566" y="707"/>
                    <a:pt x="1566" y="707"/>
                  </a:cubicBezTo>
                  <a:cubicBezTo>
                    <a:pt x="1561" y="709"/>
                    <a:pt x="1561" y="709"/>
                    <a:pt x="1561" y="709"/>
                  </a:cubicBezTo>
                  <a:cubicBezTo>
                    <a:pt x="1559" y="708"/>
                    <a:pt x="1559" y="708"/>
                    <a:pt x="1559" y="708"/>
                  </a:cubicBezTo>
                  <a:cubicBezTo>
                    <a:pt x="1557" y="710"/>
                    <a:pt x="1571" y="706"/>
                    <a:pt x="1554" y="709"/>
                  </a:cubicBezTo>
                  <a:cubicBezTo>
                    <a:pt x="1553" y="710"/>
                    <a:pt x="1556" y="710"/>
                    <a:pt x="1554" y="711"/>
                  </a:cubicBezTo>
                  <a:cubicBezTo>
                    <a:pt x="1559" y="712"/>
                    <a:pt x="1559" y="712"/>
                    <a:pt x="1559" y="712"/>
                  </a:cubicBezTo>
                  <a:cubicBezTo>
                    <a:pt x="1555" y="715"/>
                    <a:pt x="1555" y="715"/>
                    <a:pt x="1555" y="715"/>
                  </a:cubicBezTo>
                  <a:cubicBezTo>
                    <a:pt x="1549" y="717"/>
                    <a:pt x="1549" y="717"/>
                    <a:pt x="1549" y="717"/>
                  </a:cubicBezTo>
                  <a:cubicBezTo>
                    <a:pt x="1548" y="718"/>
                    <a:pt x="1548" y="718"/>
                    <a:pt x="1548" y="718"/>
                  </a:cubicBezTo>
                  <a:cubicBezTo>
                    <a:pt x="1546" y="718"/>
                    <a:pt x="1546" y="718"/>
                    <a:pt x="1546" y="718"/>
                  </a:cubicBezTo>
                  <a:cubicBezTo>
                    <a:pt x="1541" y="725"/>
                    <a:pt x="1541" y="725"/>
                    <a:pt x="1541" y="725"/>
                  </a:cubicBezTo>
                  <a:cubicBezTo>
                    <a:pt x="1534" y="733"/>
                    <a:pt x="1534" y="733"/>
                    <a:pt x="1534" y="733"/>
                  </a:cubicBezTo>
                  <a:cubicBezTo>
                    <a:pt x="1536" y="735"/>
                    <a:pt x="1536" y="735"/>
                    <a:pt x="1536" y="735"/>
                  </a:cubicBezTo>
                  <a:cubicBezTo>
                    <a:pt x="1541" y="732"/>
                    <a:pt x="1541" y="732"/>
                    <a:pt x="1541" y="732"/>
                  </a:cubicBezTo>
                  <a:cubicBezTo>
                    <a:pt x="1548" y="733"/>
                    <a:pt x="1548" y="733"/>
                    <a:pt x="1548" y="733"/>
                  </a:cubicBezTo>
                  <a:cubicBezTo>
                    <a:pt x="1544" y="731"/>
                    <a:pt x="1544" y="731"/>
                    <a:pt x="1544" y="731"/>
                  </a:cubicBezTo>
                  <a:cubicBezTo>
                    <a:pt x="1545" y="730"/>
                    <a:pt x="1545" y="730"/>
                    <a:pt x="1545" y="730"/>
                  </a:cubicBezTo>
                  <a:cubicBezTo>
                    <a:pt x="1548" y="732"/>
                    <a:pt x="1548" y="732"/>
                    <a:pt x="1548" y="732"/>
                  </a:cubicBezTo>
                  <a:cubicBezTo>
                    <a:pt x="1559" y="728"/>
                    <a:pt x="1559" y="728"/>
                    <a:pt x="1559" y="728"/>
                  </a:cubicBezTo>
                  <a:cubicBezTo>
                    <a:pt x="1558" y="730"/>
                    <a:pt x="1558" y="730"/>
                    <a:pt x="1558" y="730"/>
                  </a:cubicBezTo>
                  <a:cubicBezTo>
                    <a:pt x="1566" y="730"/>
                    <a:pt x="1566" y="730"/>
                    <a:pt x="1566" y="730"/>
                  </a:cubicBezTo>
                  <a:cubicBezTo>
                    <a:pt x="1567" y="729"/>
                    <a:pt x="1567" y="729"/>
                    <a:pt x="1567" y="729"/>
                  </a:cubicBezTo>
                  <a:cubicBezTo>
                    <a:pt x="1562" y="728"/>
                    <a:pt x="1562" y="728"/>
                    <a:pt x="1562" y="728"/>
                  </a:cubicBezTo>
                  <a:cubicBezTo>
                    <a:pt x="1562" y="726"/>
                    <a:pt x="1562" y="726"/>
                    <a:pt x="1562" y="726"/>
                  </a:cubicBezTo>
                  <a:cubicBezTo>
                    <a:pt x="1567" y="723"/>
                    <a:pt x="1563" y="733"/>
                    <a:pt x="1568" y="723"/>
                  </a:cubicBezTo>
                  <a:cubicBezTo>
                    <a:pt x="1569" y="726"/>
                    <a:pt x="1569" y="726"/>
                    <a:pt x="1569" y="726"/>
                  </a:cubicBezTo>
                  <a:cubicBezTo>
                    <a:pt x="1578" y="726"/>
                    <a:pt x="1578" y="726"/>
                    <a:pt x="1578" y="726"/>
                  </a:cubicBezTo>
                  <a:cubicBezTo>
                    <a:pt x="1585" y="725"/>
                    <a:pt x="1585" y="725"/>
                    <a:pt x="1585" y="725"/>
                  </a:cubicBezTo>
                  <a:cubicBezTo>
                    <a:pt x="1583" y="723"/>
                    <a:pt x="1583" y="731"/>
                    <a:pt x="1585" y="723"/>
                  </a:cubicBezTo>
                  <a:cubicBezTo>
                    <a:pt x="1586" y="723"/>
                    <a:pt x="1586" y="723"/>
                    <a:pt x="1586" y="723"/>
                  </a:cubicBezTo>
                  <a:cubicBezTo>
                    <a:pt x="1586" y="724"/>
                    <a:pt x="1586" y="724"/>
                    <a:pt x="1586" y="724"/>
                  </a:cubicBezTo>
                  <a:cubicBezTo>
                    <a:pt x="1591" y="723"/>
                    <a:pt x="1591" y="723"/>
                    <a:pt x="1591" y="723"/>
                  </a:cubicBezTo>
                  <a:cubicBezTo>
                    <a:pt x="1591" y="722"/>
                    <a:pt x="1591" y="722"/>
                    <a:pt x="1591" y="722"/>
                  </a:cubicBezTo>
                  <a:cubicBezTo>
                    <a:pt x="1594" y="720"/>
                    <a:pt x="1597" y="723"/>
                    <a:pt x="1597" y="720"/>
                  </a:cubicBezTo>
                  <a:cubicBezTo>
                    <a:pt x="1597" y="721"/>
                    <a:pt x="1600" y="719"/>
                    <a:pt x="1597" y="722"/>
                  </a:cubicBezTo>
                  <a:cubicBezTo>
                    <a:pt x="1598" y="721"/>
                    <a:pt x="1598" y="724"/>
                    <a:pt x="1599" y="720"/>
                  </a:cubicBezTo>
                  <a:cubicBezTo>
                    <a:pt x="1599" y="719"/>
                    <a:pt x="1599" y="719"/>
                    <a:pt x="1599" y="719"/>
                  </a:cubicBezTo>
                  <a:cubicBezTo>
                    <a:pt x="1603" y="717"/>
                    <a:pt x="1603" y="717"/>
                    <a:pt x="1603" y="717"/>
                  </a:cubicBezTo>
                  <a:cubicBezTo>
                    <a:pt x="1602" y="715"/>
                    <a:pt x="1609" y="717"/>
                    <a:pt x="1601" y="715"/>
                  </a:cubicBezTo>
                  <a:cubicBezTo>
                    <a:pt x="1603" y="714"/>
                    <a:pt x="1603" y="714"/>
                    <a:pt x="1603" y="714"/>
                  </a:cubicBezTo>
                  <a:cubicBezTo>
                    <a:pt x="1605" y="717"/>
                    <a:pt x="1605" y="717"/>
                    <a:pt x="1605" y="717"/>
                  </a:cubicBezTo>
                  <a:cubicBezTo>
                    <a:pt x="1613" y="715"/>
                    <a:pt x="1613" y="715"/>
                    <a:pt x="1613" y="715"/>
                  </a:cubicBezTo>
                  <a:cubicBezTo>
                    <a:pt x="1614" y="717"/>
                    <a:pt x="1614" y="717"/>
                    <a:pt x="1614" y="717"/>
                  </a:cubicBezTo>
                  <a:cubicBezTo>
                    <a:pt x="1611" y="716"/>
                    <a:pt x="1611" y="716"/>
                    <a:pt x="1611" y="716"/>
                  </a:cubicBezTo>
                  <a:cubicBezTo>
                    <a:pt x="1611" y="718"/>
                    <a:pt x="1611" y="718"/>
                    <a:pt x="1611" y="718"/>
                  </a:cubicBezTo>
                  <a:cubicBezTo>
                    <a:pt x="1614" y="718"/>
                    <a:pt x="1614" y="718"/>
                    <a:pt x="1614" y="718"/>
                  </a:cubicBezTo>
                  <a:cubicBezTo>
                    <a:pt x="1617" y="715"/>
                    <a:pt x="1617" y="715"/>
                    <a:pt x="1617" y="715"/>
                  </a:cubicBezTo>
                  <a:cubicBezTo>
                    <a:pt x="1616" y="714"/>
                    <a:pt x="1615" y="717"/>
                    <a:pt x="1615" y="715"/>
                  </a:cubicBezTo>
                  <a:cubicBezTo>
                    <a:pt x="1615" y="714"/>
                    <a:pt x="1613" y="715"/>
                    <a:pt x="1615" y="714"/>
                  </a:cubicBezTo>
                  <a:cubicBezTo>
                    <a:pt x="1618" y="716"/>
                    <a:pt x="1618" y="716"/>
                    <a:pt x="1618" y="716"/>
                  </a:cubicBezTo>
                  <a:cubicBezTo>
                    <a:pt x="1623" y="718"/>
                    <a:pt x="1604" y="720"/>
                    <a:pt x="1624" y="712"/>
                  </a:cubicBezTo>
                  <a:cubicBezTo>
                    <a:pt x="1623" y="714"/>
                    <a:pt x="1623" y="714"/>
                    <a:pt x="1623" y="714"/>
                  </a:cubicBezTo>
                  <a:cubicBezTo>
                    <a:pt x="1625" y="714"/>
                    <a:pt x="1625" y="714"/>
                    <a:pt x="1625" y="714"/>
                  </a:cubicBezTo>
                  <a:cubicBezTo>
                    <a:pt x="1626" y="712"/>
                    <a:pt x="1626" y="712"/>
                    <a:pt x="1626" y="712"/>
                  </a:cubicBezTo>
                  <a:cubicBezTo>
                    <a:pt x="1639" y="708"/>
                    <a:pt x="1639" y="708"/>
                    <a:pt x="1639" y="708"/>
                  </a:cubicBezTo>
                  <a:cubicBezTo>
                    <a:pt x="1641" y="708"/>
                    <a:pt x="1641" y="703"/>
                    <a:pt x="1645" y="707"/>
                  </a:cubicBezTo>
                  <a:cubicBezTo>
                    <a:pt x="1639" y="704"/>
                    <a:pt x="1639" y="704"/>
                    <a:pt x="1639" y="704"/>
                  </a:cubicBezTo>
                  <a:cubicBezTo>
                    <a:pt x="1636" y="705"/>
                    <a:pt x="1636" y="705"/>
                    <a:pt x="1636" y="705"/>
                  </a:cubicBezTo>
                  <a:cubicBezTo>
                    <a:pt x="1635" y="703"/>
                    <a:pt x="1635" y="703"/>
                    <a:pt x="1635" y="703"/>
                  </a:cubicBezTo>
                  <a:cubicBezTo>
                    <a:pt x="1625" y="703"/>
                    <a:pt x="1625" y="703"/>
                    <a:pt x="1625" y="703"/>
                  </a:cubicBezTo>
                  <a:cubicBezTo>
                    <a:pt x="1625" y="704"/>
                    <a:pt x="1625" y="703"/>
                    <a:pt x="1624" y="701"/>
                  </a:cubicBezTo>
                  <a:cubicBezTo>
                    <a:pt x="1622" y="702"/>
                    <a:pt x="1623" y="707"/>
                    <a:pt x="1619" y="703"/>
                  </a:cubicBezTo>
                  <a:cubicBezTo>
                    <a:pt x="1617" y="701"/>
                    <a:pt x="1617" y="701"/>
                    <a:pt x="1617" y="701"/>
                  </a:cubicBezTo>
                  <a:cubicBezTo>
                    <a:pt x="1625" y="698"/>
                    <a:pt x="1625" y="698"/>
                    <a:pt x="1625" y="698"/>
                  </a:cubicBezTo>
                  <a:cubicBezTo>
                    <a:pt x="1627" y="699"/>
                    <a:pt x="1627" y="699"/>
                    <a:pt x="1627" y="699"/>
                  </a:cubicBezTo>
                  <a:cubicBezTo>
                    <a:pt x="1625" y="700"/>
                    <a:pt x="1629" y="701"/>
                    <a:pt x="1625" y="700"/>
                  </a:cubicBezTo>
                  <a:cubicBezTo>
                    <a:pt x="1630" y="702"/>
                    <a:pt x="1630" y="702"/>
                    <a:pt x="1630" y="702"/>
                  </a:cubicBezTo>
                  <a:cubicBezTo>
                    <a:pt x="1631" y="702"/>
                    <a:pt x="1631" y="702"/>
                    <a:pt x="1631" y="702"/>
                  </a:cubicBezTo>
                  <a:cubicBezTo>
                    <a:pt x="1630" y="700"/>
                    <a:pt x="1639" y="704"/>
                    <a:pt x="1629" y="699"/>
                  </a:cubicBezTo>
                  <a:cubicBezTo>
                    <a:pt x="1628" y="698"/>
                    <a:pt x="1628" y="698"/>
                    <a:pt x="1628" y="698"/>
                  </a:cubicBezTo>
                  <a:cubicBezTo>
                    <a:pt x="1629" y="697"/>
                    <a:pt x="1631" y="696"/>
                    <a:pt x="1631" y="697"/>
                  </a:cubicBezTo>
                  <a:cubicBezTo>
                    <a:pt x="1631" y="698"/>
                    <a:pt x="1631" y="698"/>
                    <a:pt x="1631" y="698"/>
                  </a:cubicBezTo>
                  <a:cubicBezTo>
                    <a:pt x="1637" y="703"/>
                    <a:pt x="1637" y="703"/>
                    <a:pt x="1637" y="703"/>
                  </a:cubicBezTo>
                  <a:cubicBezTo>
                    <a:pt x="1646" y="703"/>
                    <a:pt x="1646" y="703"/>
                    <a:pt x="1646" y="703"/>
                  </a:cubicBezTo>
                  <a:cubicBezTo>
                    <a:pt x="1645" y="707"/>
                    <a:pt x="1649" y="704"/>
                    <a:pt x="1651" y="705"/>
                  </a:cubicBezTo>
                  <a:cubicBezTo>
                    <a:pt x="1650" y="709"/>
                    <a:pt x="1650" y="709"/>
                    <a:pt x="1650" y="709"/>
                  </a:cubicBezTo>
                  <a:cubicBezTo>
                    <a:pt x="1651" y="712"/>
                    <a:pt x="1654" y="708"/>
                    <a:pt x="1654" y="711"/>
                  </a:cubicBezTo>
                  <a:cubicBezTo>
                    <a:pt x="1654" y="710"/>
                    <a:pt x="1654" y="710"/>
                    <a:pt x="1654" y="710"/>
                  </a:cubicBezTo>
                  <a:cubicBezTo>
                    <a:pt x="1655" y="711"/>
                    <a:pt x="1655" y="711"/>
                    <a:pt x="1655" y="711"/>
                  </a:cubicBezTo>
                  <a:cubicBezTo>
                    <a:pt x="1656" y="711"/>
                    <a:pt x="1656" y="711"/>
                    <a:pt x="1656" y="711"/>
                  </a:cubicBezTo>
                  <a:cubicBezTo>
                    <a:pt x="1657" y="710"/>
                    <a:pt x="1657" y="710"/>
                    <a:pt x="1657" y="710"/>
                  </a:cubicBezTo>
                  <a:cubicBezTo>
                    <a:pt x="1656" y="709"/>
                    <a:pt x="1656" y="709"/>
                    <a:pt x="1656" y="709"/>
                  </a:cubicBezTo>
                  <a:cubicBezTo>
                    <a:pt x="1665" y="710"/>
                    <a:pt x="1665" y="710"/>
                    <a:pt x="1665" y="710"/>
                  </a:cubicBezTo>
                  <a:cubicBezTo>
                    <a:pt x="1672" y="706"/>
                    <a:pt x="1672" y="706"/>
                    <a:pt x="1672" y="706"/>
                  </a:cubicBezTo>
                  <a:cubicBezTo>
                    <a:pt x="1681" y="704"/>
                    <a:pt x="1681" y="704"/>
                    <a:pt x="1681" y="704"/>
                  </a:cubicBezTo>
                  <a:cubicBezTo>
                    <a:pt x="1681" y="702"/>
                    <a:pt x="1677" y="707"/>
                    <a:pt x="1681" y="702"/>
                  </a:cubicBezTo>
                  <a:cubicBezTo>
                    <a:pt x="1686" y="703"/>
                    <a:pt x="1686" y="703"/>
                    <a:pt x="1686" y="703"/>
                  </a:cubicBezTo>
                  <a:cubicBezTo>
                    <a:pt x="1702" y="700"/>
                    <a:pt x="1702" y="700"/>
                    <a:pt x="1702" y="700"/>
                  </a:cubicBezTo>
                  <a:cubicBezTo>
                    <a:pt x="1702" y="701"/>
                    <a:pt x="1702" y="701"/>
                    <a:pt x="1702" y="701"/>
                  </a:cubicBezTo>
                  <a:cubicBezTo>
                    <a:pt x="1708" y="701"/>
                    <a:pt x="1708" y="701"/>
                    <a:pt x="1708" y="701"/>
                  </a:cubicBezTo>
                  <a:cubicBezTo>
                    <a:pt x="1711" y="702"/>
                    <a:pt x="1700" y="703"/>
                    <a:pt x="1711" y="699"/>
                  </a:cubicBezTo>
                  <a:cubicBezTo>
                    <a:pt x="1711" y="701"/>
                    <a:pt x="1711" y="701"/>
                    <a:pt x="1711" y="701"/>
                  </a:cubicBezTo>
                  <a:cubicBezTo>
                    <a:pt x="1718" y="700"/>
                    <a:pt x="1718" y="700"/>
                    <a:pt x="1718" y="700"/>
                  </a:cubicBezTo>
                  <a:cubicBezTo>
                    <a:pt x="1719" y="699"/>
                    <a:pt x="1719" y="699"/>
                    <a:pt x="1719" y="699"/>
                  </a:cubicBezTo>
                  <a:cubicBezTo>
                    <a:pt x="1716" y="697"/>
                    <a:pt x="1716" y="697"/>
                    <a:pt x="1716" y="697"/>
                  </a:cubicBezTo>
                  <a:cubicBezTo>
                    <a:pt x="1721" y="696"/>
                    <a:pt x="1721" y="696"/>
                    <a:pt x="1721" y="696"/>
                  </a:cubicBezTo>
                  <a:cubicBezTo>
                    <a:pt x="1722" y="697"/>
                    <a:pt x="1722" y="697"/>
                    <a:pt x="1722" y="697"/>
                  </a:cubicBezTo>
                  <a:cubicBezTo>
                    <a:pt x="1731" y="692"/>
                    <a:pt x="1731" y="692"/>
                    <a:pt x="1731" y="692"/>
                  </a:cubicBezTo>
                  <a:cubicBezTo>
                    <a:pt x="1734" y="693"/>
                    <a:pt x="1737" y="686"/>
                    <a:pt x="1739" y="693"/>
                  </a:cubicBezTo>
                  <a:cubicBezTo>
                    <a:pt x="1751" y="688"/>
                    <a:pt x="1751" y="688"/>
                    <a:pt x="1751" y="688"/>
                  </a:cubicBezTo>
                  <a:cubicBezTo>
                    <a:pt x="1752" y="686"/>
                    <a:pt x="1752" y="686"/>
                    <a:pt x="1752" y="686"/>
                  </a:cubicBezTo>
                  <a:cubicBezTo>
                    <a:pt x="1753" y="688"/>
                    <a:pt x="1753" y="688"/>
                    <a:pt x="1753" y="688"/>
                  </a:cubicBezTo>
                  <a:cubicBezTo>
                    <a:pt x="1756" y="687"/>
                    <a:pt x="1756" y="687"/>
                    <a:pt x="1756" y="687"/>
                  </a:cubicBezTo>
                  <a:cubicBezTo>
                    <a:pt x="1760" y="689"/>
                    <a:pt x="1760" y="689"/>
                    <a:pt x="1760" y="689"/>
                  </a:cubicBezTo>
                  <a:cubicBezTo>
                    <a:pt x="1765" y="693"/>
                    <a:pt x="1765" y="693"/>
                    <a:pt x="1765" y="693"/>
                  </a:cubicBezTo>
                  <a:cubicBezTo>
                    <a:pt x="1761" y="696"/>
                    <a:pt x="1761" y="696"/>
                    <a:pt x="1761" y="696"/>
                  </a:cubicBezTo>
                  <a:cubicBezTo>
                    <a:pt x="1758" y="695"/>
                    <a:pt x="1758" y="695"/>
                    <a:pt x="1758" y="695"/>
                  </a:cubicBezTo>
                  <a:cubicBezTo>
                    <a:pt x="1758" y="697"/>
                    <a:pt x="1754" y="693"/>
                    <a:pt x="1756" y="698"/>
                  </a:cubicBezTo>
                  <a:cubicBezTo>
                    <a:pt x="1755" y="697"/>
                    <a:pt x="1755" y="697"/>
                    <a:pt x="1755" y="697"/>
                  </a:cubicBezTo>
                  <a:cubicBezTo>
                    <a:pt x="1743" y="701"/>
                    <a:pt x="1743" y="701"/>
                    <a:pt x="1743" y="701"/>
                  </a:cubicBezTo>
                  <a:cubicBezTo>
                    <a:pt x="1742" y="704"/>
                    <a:pt x="1742" y="704"/>
                    <a:pt x="1742" y="704"/>
                  </a:cubicBezTo>
                  <a:cubicBezTo>
                    <a:pt x="1728" y="705"/>
                    <a:pt x="1728" y="705"/>
                    <a:pt x="1728" y="705"/>
                  </a:cubicBezTo>
                  <a:cubicBezTo>
                    <a:pt x="1726" y="708"/>
                    <a:pt x="1726" y="708"/>
                    <a:pt x="1726" y="708"/>
                  </a:cubicBezTo>
                  <a:cubicBezTo>
                    <a:pt x="1718" y="710"/>
                    <a:pt x="1718" y="710"/>
                    <a:pt x="1718" y="710"/>
                  </a:cubicBezTo>
                  <a:cubicBezTo>
                    <a:pt x="1715" y="712"/>
                    <a:pt x="1715" y="712"/>
                    <a:pt x="1715" y="712"/>
                  </a:cubicBezTo>
                  <a:cubicBezTo>
                    <a:pt x="1707" y="715"/>
                    <a:pt x="1707" y="715"/>
                    <a:pt x="1707" y="715"/>
                  </a:cubicBezTo>
                  <a:cubicBezTo>
                    <a:pt x="1707" y="718"/>
                    <a:pt x="1707" y="718"/>
                    <a:pt x="1707" y="718"/>
                  </a:cubicBezTo>
                  <a:cubicBezTo>
                    <a:pt x="1701" y="718"/>
                    <a:pt x="1701" y="718"/>
                    <a:pt x="1701" y="718"/>
                  </a:cubicBezTo>
                  <a:cubicBezTo>
                    <a:pt x="1701" y="718"/>
                    <a:pt x="1702" y="720"/>
                    <a:pt x="1701" y="717"/>
                  </a:cubicBezTo>
                  <a:cubicBezTo>
                    <a:pt x="1693" y="722"/>
                    <a:pt x="1693" y="722"/>
                    <a:pt x="1693" y="722"/>
                  </a:cubicBezTo>
                  <a:cubicBezTo>
                    <a:pt x="1690" y="722"/>
                    <a:pt x="1690" y="722"/>
                    <a:pt x="1690" y="722"/>
                  </a:cubicBezTo>
                  <a:cubicBezTo>
                    <a:pt x="1688" y="725"/>
                    <a:pt x="1688" y="725"/>
                    <a:pt x="1688" y="725"/>
                  </a:cubicBezTo>
                  <a:cubicBezTo>
                    <a:pt x="1687" y="722"/>
                    <a:pt x="1687" y="722"/>
                    <a:pt x="1687" y="722"/>
                  </a:cubicBezTo>
                  <a:cubicBezTo>
                    <a:pt x="1683" y="724"/>
                    <a:pt x="1683" y="724"/>
                    <a:pt x="1683" y="724"/>
                  </a:cubicBezTo>
                  <a:cubicBezTo>
                    <a:pt x="1683" y="724"/>
                    <a:pt x="1679" y="722"/>
                    <a:pt x="1683" y="727"/>
                  </a:cubicBezTo>
                  <a:cubicBezTo>
                    <a:pt x="1680" y="727"/>
                    <a:pt x="1680" y="727"/>
                    <a:pt x="1680" y="727"/>
                  </a:cubicBezTo>
                  <a:cubicBezTo>
                    <a:pt x="1679" y="729"/>
                    <a:pt x="1679" y="729"/>
                    <a:pt x="1679" y="729"/>
                  </a:cubicBezTo>
                  <a:cubicBezTo>
                    <a:pt x="1675" y="729"/>
                    <a:pt x="1675" y="729"/>
                    <a:pt x="1675" y="729"/>
                  </a:cubicBezTo>
                  <a:cubicBezTo>
                    <a:pt x="1673" y="732"/>
                    <a:pt x="1673" y="732"/>
                    <a:pt x="1673" y="732"/>
                  </a:cubicBezTo>
                  <a:cubicBezTo>
                    <a:pt x="1667" y="730"/>
                    <a:pt x="1667" y="730"/>
                    <a:pt x="1667" y="730"/>
                  </a:cubicBezTo>
                  <a:cubicBezTo>
                    <a:pt x="1662" y="731"/>
                    <a:pt x="1662" y="731"/>
                    <a:pt x="1662" y="731"/>
                  </a:cubicBezTo>
                  <a:cubicBezTo>
                    <a:pt x="1662" y="733"/>
                    <a:pt x="1662" y="733"/>
                    <a:pt x="1662" y="733"/>
                  </a:cubicBezTo>
                  <a:cubicBezTo>
                    <a:pt x="1667" y="736"/>
                    <a:pt x="1667" y="736"/>
                    <a:pt x="1667" y="736"/>
                  </a:cubicBezTo>
                  <a:cubicBezTo>
                    <a:pt x="1671" y="740"/>
                    <a:pt x="1671" y="740"/>
                    <a:pt x="1671" y="740"/>
                  </a:cubicBezTo>
                  <a:cubicBezTo>
                    <a:pt x="1668" y="742"/>
                    <a:pt x="1668" y="742"/>
                    <a:pt x="1668" y="742"/>
                  </a:cubicBezTo>
                  <a:cubicBezTo>
                    <a:pt x="1664" y="738"/>
                    <a:pt x="1664" y="738"/>
                    <a:pt x="1664" y="738"/>
                  </a:cubicBezTo>
                  <a:cubicBezTo>
                    <a:pt x="1645" y="741"/>
                    <a:pt x="1645" y="741"/>
                    <a:pt x="1645" y="741"/>
                  </a:cubicBezTo>
                  <a:cubicBezTo>
                    <a:pt x="1643" y="740"/>
                    <a:pt x="1643" y="740"/>
                    <a:pt x="1643" y="740"/>
                  </a:cubicBezTo>
                  <a:cubicBezTo>
                    <a:pt x="1631" y="743"/>
                    <a:pt x="1631" y="743"/>
                    <a:pt x="1631" y="743"/>
                  </a:cubicBezTo>
                  <a:cubicBezTo>
                    <a:pt x="1631" y="743"/>
                    <a:pt x="1631" y="743"/>
                    <a:pt x="1631" y="743"/>
                  </a:cubicBezTo>
                  <a:cubicBezTo>
                    <a:pt x="1625" y="743"/>
                    <a:pt x="1625" y="743"/>
                    <a:pt x="1625" y="743"/>
                  </a:cubicBezTo>
                  <a:cubicBezTo>
                    <a:pt x="1625" y="744"/>
                    <a:pt x="1625" y="744"/>
                    <a:pt x="1625" y="744"/>
                  </a:cubicBezTo>
                  <a:cubicBezTo>
                    <a:pt x="1622" y="743"/>
                    <a:pt x="1622" y="743"/>
                    <a:pt x="1622" y="743"/>
                  </a:cubicBezTo>
                  <a:cubicBezTo>
                    <a:pt x="1618" y="746"/>
                    <a:pt x="1618" y="746"/>
                    <a:pt x="1618" y="746"/>
                  </a:cubicBezTo>
                  <a:cubicBezTo>
                    <a:pt x="1618" y="746"/>
                    <a:pt x="1616" y="748"/>
                    <a:pt x="1616" y="745"/>
                  </a:cubicBezTo>
                  <a:cubicBezTo>
                    <a:pt x="1615" y="746"/>
                    <a:pt x="1615" y="746"/>
                    <a:pt x="1615" y="746"/>
                  </a:cubicBezTo>
                  <a:cubicBezTo>
                    <a:pt x="1602" y="748"/>
                    <a:pt x="1602" y="748"/>
                    <a:pt x="1602" y="748"/>
                  </a:cubicBezTo>
                  <a:cubicBezTo>
                    <a:pt x="1574" y="757"/>
                    <a:pt x="1574" y="757"/>
                    <a:pt x="1574" y="757"/>
                  </a:cubicBezTo>
                  <a:cubicBezTo>
                    <a:pt x="1569" y="760"/>
                    <a:pt x="1569" y="760"/>
                    <a:pt x="1569" y="760"/>
                  </a:cubicBezTo>
                  <a:cubicBezTo>
                    <a:pt x="1566" y="759"/>
                    <a:pt x="1566" y="759"/>
                    <a:pt x="1566" y="759"/>
                  </a:cubicBezTo>
                  <a:cubicBezTo>
                    <a:pt x="1563" y="760"/>
                    <a:pt x="1563" y="760"/>
                    <a:pt x="1563" y="760"/>
                  </a:cubicBezTo>
                  <a:cubicBezTo>
                    <a:pt x="1563" y="761"/>
                    <a:pt x="1563" y="761"/>
                    <a:pt x="1563" y="761"/>
                  </a:cubicBezTo>
                  <a:cubicBezTo>
                    <a:pt x="1565" y="762"/>
                    <a:pt x="1565" y="762"/>
                    <a:pt x="1565" y="762"/>
                  </a:cubicBezTo>
                  <a:cubicBezTo>
                    <a:pt x="1539" y="771"/>
                    <a:pt x="1539" y="771"/>
                    <a:pt x="1539" y="771"/>
                  </a:cubicBezTo>
                  <a:cubicBezTo>
                    <a:pt x="1531" y="775"/>
                    <a:pt x="1531" y="775"/>
                    <a:pt x="1531" y="775"/>
                  </a:cubicBezTo>
                  <a:cubicBezTo>
                    <a:pt x="1528" y="775"/>
                    <a:pt x="1528" y="775"/>
                    <a:pt x="1528" y="775"/>
                  </a:cubicBezTo>
                  <a:cubicBezTo>
                    <a:pt x="1527" y="777"/>
                    <a:pt x="1527" y="777"/>
                    <a:pt x="1527" y="777"/>
                  </a:cubicBezTo>
                  <a:cubicBezTo>
                    <a:pt x="1525" y="776"/>
                    <a:pt x="1525" y="776"/>
                    <a:pt x="1525" y="776"/>
                  </a:cubicBezTo>
                  <a:cubicBezTo>
                    <a:pt x="1519" y="779"/>
                    <a:pt x="1519" y="779"/>
                    <a:pt x="1519" y="779"/>
                  </a:cubicBezTo>
                  <a:cubicBezTo>
                    <a:pt x="1519" y="779"/>
                    <a:pt x="1521" y="781"/>
                    <a:pt x="1518" y="778"/>
                  </a:cubicBezTo>
                  <a:cubicBezTo>
                    <a:pt x="1502" y="782"/>
                    <a:pt x="1502" y="782"/>
                    <a:pt x="1502" y="782"/>
                  </a:cubicBezTo>
                  <a:cubicBezTo>
                    <a:pt x="1498" y="783"/>
                    <a:pt x="1498" y="783"/>
                    <a:pt x="1498" y="783"/>
                  </a:cubicBezTo>
                  <a:cubicBezTo>
                    <a:pt x="1486" y="787"/>
                    <a:pt x="1486" y="787"/>
                    <a:pt x="1486" y="787"/>
                  </a:cubicBezTo>
                  <a:cubicBezTo>
                    <a:pt x="1480" y="790"/>
                    <a:pt x="1480" y="790"/>
                    <a:pt x="1480" y="790"/>
                  </a:cubicBezTo>
                  <a:cubicBezTo>
                    <a:pt x="1465" y="805"/>
                    <a:pt x="1465" y="805"/>
                    <a:pt x="1465" y="805"/>
                  </a:cubicBezTo>
                  <a:cubicBezTo>
                    <a:pt x="1459" y="812"/>
                    <a:pt x="1459" y="812"/>
                    <a:pt x="1459" y="812"/>
                  </a:cubicBezTo>
                  <a:cubicBezTo>
                    <a:pt x="1454" y="816"/>
                    <a:pt x="1454" y="816"/>
                    <a:pt x="1454" y="816"/>
                  </a:cubicBezTo>
                  <a:cubicBezTo>
                    <a:pt x="1454" y="820"/>
                    <a:pt x="1467" y="802"/>
                    <a:pt x="1448" y="822"/>
                  </a:cubicBezTo>
                  <a:cubicBezTo>
                    <a:pt x="1440" y="828"/>
                    <a:pt x="1440" y="828"/>
                    <a:pt x="1440" y="828"/>
                  </a:cubicBezTo>
                  <a:cubicBezTo>
                    <a:pt x="1439" y="829"/>
                    <a:pt x="1439" y="829"/>
                    <a:pt x="1439" y="829"/>
                  </a:cubicBezTo>
                  <a:cubicBezTo>
                    <a:pt x="1440" y="830"/>
                    <a:pt x="1440" y="830"/>
                    <a:pt x="1440" y="830"/>
                  </a:cubicBezTo>
                  <a:cubicBezTo>
                    <a:pt x="1439" y="832"/>
                    <a:pt x="1439" y="832"/>
                    <a:pt x="1439" y="832"/>
                  </a:cubicBezTo>
                  <a:cubicBezTo>
                    <a:pt x="1438" y="831"/>
                    <a:pt x="1438" y="831"/>
                    <a:pt x="1438" y="831"/>
                  </a:cubicBezTo>
                  <a:cubicBezTo>
                    <a:pt x="1433" y="835"/>
                    <a:pt x="1433" y="835"/>
                    <a:pt x="1433" y="835"/>
                  </a:cubicBezTo>
                  <a:cubicBezTo>
                    <a:pt x="1433" y="837"/>
                    <a:pt x="1433" y="837"/>
                    <a:pt x="1433" y="837"/>
                  </a:cubicBezTo>
                  <a:cubicBezTo>
                    <a:pt x="1429" y="841"/>
                    <a:pt x="1429" y="841"/>
                    <a:pt x="1429" y="841"/>
                  </a:cubicBezTo>
                  <a:cubicBezTo>
                    <a:pt x="1417" y="851"/>
                    <a:pt x="1417" y="851"/>
                    <a:pt x="1417" y="851"/>
                  </a:cubicBezTo>
                  <a:cubicBezTo>
                    <a:pt x="1415" y="855"/>
                    <a:pt x="1415" y="855"/>
                    <a:pt x="1415" y="855"/>
                  </a:cubicBezTo>
                  <a:cubicBezTo>
                    <a:pt x="1409" y="858"/>
                    <a:pt x="1409" y="858"/>
                    <a:pt x="1409" y="858"/>
                  </a:cubicBezTo>
                  <a:cubicBezTo>
                    <a:pt x="1408" y="857"/>
                    <a:pt x="1407" y="857"/>
                    <a:pt x="1407" y="858"/>
                  </a:cubicBezTo>
                  <a:cubicBezTo>
                    <a:pt x="1406" y="862"/>
                    <a:pt x="1406" y="862"/>
                    <a:pt x="1406" y="862"/>
                  </a:cubicBezTo>
                  <a:cubicBezTo>
                    <a:pt x="1398" y="869"/>
                    <a:pt x="1398" y="869"/>
                    <a:pt x="1398" y="869"/>
                  </a:cubicBezTo>
                  <a:cubicBezTo>
                    <a:pt x="1397" y="869"/>
                    <a:pt x="1397" y="869"/>
                    <a:pt x="1397" y="869"/>
                  </a:cubicBezTo>
                  <a:cubicBezTo>
                    <a:pt x="1396" y="869"/>
                    <a:pt x="1396" y="869"/>
                    <a:pt x="1396" y="869"/>
                  </a:cubicBezTo>
                  <a:cubicBezTo>
                    <a:pt x="1396" y="872"/>
                    <a:pt x="1396" y="872"/>
                    <a:pt x="1396" y="872"/>
                  </a:cubicBezTo>
                  <a:cubicBezTo>
                    <a:pt x="1389" y="878"/>
                    <a:pt x="1389" y="878"/>
                    <a:pt x="1389" y="878"/>
                  </a:cubicBezTo>
                  <a:cubicBezTo>
                    <a:pt x="1386" y="880"/>
                    <a:pt x="1386" y="880"/>
                    <a:pt x="1386" y="880"/>
                  </a:cubicBezTo>
                  <a:cubicBezTo>
                    <a:pt x="1386" y="880"/>
                    <a:pt x="1389" y="874"/>
                    <a:pt x="1385" y="881"/>
                  </a:cubicBezTo>
                  <a:cubicBezTo>
                    <a:pt x="1384" y="881"/>
                    <a:pt x="1384" y="881"/>
                    <a:pt x="1384" y="881"/>
                  </a:cubicBezTo>
                  <a:cubicBezTo>
                    <a:pt x="1385" y="884"/>
                    <a:pt x="1385" y="884"/>
                    <a:pt x="1385" y="884"/>
                  </a:cubicBezTo>
                  <a:cubicBezTo>
                    <a:pt x="1381" y="886"/>
                    <a:pt x="1381" y="886"/>
                    <a:pt x="1381" y="886"/>
                  </a:cubicBezTo>
                  <a:cubicBezTo>
                    <a:pt x="1380" y="887"/>
                    <a:pt x="1380" y="887"/>
                    <a:pt x="1380" y="887"/>
                  </a:cubicBezTo>
                  <a:cubicBezTo>
                    <a:pt x="1378" y="886"/>
                    <a:pt x="1388" y="884"/>
                    <a:pt x="1377" y="886"/>
                  </a:cubicBezTo>
                  <a:cubicBezTo>
                    <a:pt x="1375" y="889"/>
                    <a:pt x="1375" y="889"/>
                    <a:pt x="1375" y="889"/>
                  </a:cubicBezTo>
                  <a:cubicBezTo>
                    <a:pt x="1377" y="890"/>
                    <a:pt x="1377" y="890"/>
                    <a:pt x="1377" y="890"/>
                  </a:cubicBezTo>
                  <a:cubicBezTo>
                    <a:pt x="1371" y="894"/>
                    <a:pt x="1371" y="894"/>
                    <a:pt x="1371" y="894"/>
                  </a:cubicBezTo>
                  <a:cubicBezTo>
                    <a:pt x="1369" y="894"/>
                    <a:pt x="1369" y="894"/>
                    <a:pt x="1369" y="894"/>
                  </a:cubicBezTo>
                  <a:cubicBezTo>
                    <a:pt x="1369" y="897"/>
                    <a:pt x="1369" y="897"/>
                    <a:pt x="1369" y="897"/>
                  </a:cubicBezTo>
                  <a:cubicBezTo>
                    <a:pt x="1365" y="900"/>
                    <a:pt x="1365" y="900"/>
                    <a:pt x="1365" y="900"/>
                  </a:cubicBezTo>
                  <a:cubicBezTo>
                    <a:pt x="1364" y="902"/>
                    <a:pt x="1364" y="902"/>
                    <a:pt x="1364" y="902"/>
                  </a:cubicBezTo>
                  <a:cubicBezTo>
                    <a:pt x="1360" y="902"/>
                    <a:pt x="1360" y="902"/>
                    <a:pt x="1360" y="902"/>
                  </a:cubicBezTo>
                  <a:cubicBezTo>
                    <a:pt x="1360" y="904"/>
                    <a:pt x="1360" y="904"/>
                    <a:pt x="1360" y="904"/>
                  </a:cubicBezTo>
                  <a:cubicBezTo>
                    <a:pt x="1353" y="909"/>
                    <a:pt x="1353" y="909"/>
                    <a:pt x="1353" y="909"/>
                  </a:cubicBezTo>
                  <a:cubicBezTo>
                    <a:pt x="1352" y="909"/>
                    <a:pt x="1355" y="904"/>
                    <a:pt x="1355" y="911"/>
                  </a:cubicBezTo>
                  <a:cubicBezTo>
                    <a:pt x="1352" y="912"/>
                    <a:pt x="1352" y="912"/>
                    <a:pt x="1352" y="912"/>
                  </a:cubicBezTo>
                  <a:cubicBezTo>
                    <a:pt x="1350" y="915"/>
                    <a:pt x="1350" y="915"/>
                    <a:pt x="1350" y="915"/>
                  </a:cubicBezTo>
                  <a:cubicBezTo>
                    <a:pt x="1345" y="916"/>
                    <a:pt x="1345" y="916"/>
                    <a:pt x="1345" y="916"/>
                  </a:cubicBezTo>
                  <a:cubicBezTo>
                    <a:pt x="1345" y="919"/>
                    <a:pt x="1345" y="919"/>
                    <a:pt x="1345" y="919"/>
                  </a:cubicBezTo>
                  <a:cubicBezTo>
                    <a:pt x="1341" y="922"/>
                    <a:pt x="1341" y="922"/>
                    <a:pt x="1341" y="922"/>
                  </a:cubicBezTo>
                  <a:cubicBezTo>
                    <a:pt x="1338" y="922"/>
                    <a:pt x="1338" y="922"/>
                    <a:pt x="1338" y="922"/>
                  </a:cubicBezTo>
                  <a:cubicBezTo>
                    <a:pt x="1339" y="925"/>
                    <a:pt x="1339" y="925"/>
                    <a:pt x="1339" y="925"/>
                  </a:cubicBezTo>
                  <a:cubicBezTo>
                    <a:pt x="1335" y="929"/>
                    <a:pt x="1335" y="929"/>
                    <a:pt x="1335" y="929"/>
                  </a:cubicBezTo>
                  <a:cubicBezTo>
                    <a:pt x="1333" y="929"/>
                    <a:pt x="1333" y="929"/>
                    <a:pt x="1333" y="929"/>
                  </a:cubicBezTo>
                  <a:cubicBezTo>
                    <a:pt x="1320" y="939"/>
                    <a:pt x="1320" y="939"/>
                    <a:pt x="1320" y="939"/>
                  </a:cubicBezTo>
                  <a:cubicBezTo>
                    <a:pt x="1321" y="940"/>
                    <a:pt x="1321" y="940"/>
                    <a:pt x="1321" y="940"/>
                  </a:cubicBezTo>
                  <a:cubicBezTo>
                    <a:pt x="1318" y="942"/>
                    <a:pt x="1318" y="942"/>
                    <a:pt x="1318" y="942"/>
                  </a:cubicBezTo>
                  <a:cubicBezTo>
                    <a:pt x="1318" y="944"/>
                    <a:pt x="1314" y="939"/>
                    <a:pt x="1319" y="944"/>
                  </a:cubicBezTo>
                  <a:cubicBezTo>
                    <a:pt x="1317" y="942"/>
                    <a:pt x="1317" y="942"/>
                    <a:pt x="1317" y="942"/>
                  </a:cubicBezTo>
                  <a:cubicBezTo>
                    <a:pt x="1313" y="947"/>
                    <a:pt x="1313" y="947"/>
                    <a:pt x="1313" y="947"/>
                  </a:cubicBezTo>
                  <a:cubicBezTo>
                    <a:pt x="1309" y="948"/>
                    <a:pt x="1309" y="948"/>
                    <a:pt x="1309" y="948"/>
                  </a:cubicBezTo>
                  <a:cubicBezTo>
                    <a:pt x="1311" y="949"/>
                    <a:pt x="1310" y="950"/>
                    <a:pt x="1309" y="951"/>
                  </a:cubicBezTo>
                  <a:cubicBezTo>
                    <a:pt x="1304" y="954"/>
                    <a:pt x="1304" y="954"/>
                    <a:pt x="1304" y="954"/>
                  </a:cubicBezTo>
                  <a:cubicBezTo>
                    <a:pt x="1303" y="957"/>
                    <a:pt x="1303" y="957"/>
                    <a:pt x="1303" y="957"/>
                  </a:cubicBezTo>
                  <a:cubicBezTo>
                    <a:pt x="1299" y="958"/>
                    <a:pt x="1299" y="958"/>
                    <a:pt x="1299" y="958"/>
                  </a:cubicBezTo>
                  <a:cubicBezTo>
                    <a:pt x="1296" y="963"/>
                    <a:pt x="1296" y="963"/>
                    <a:pt x="1296" y="963"/>
                  </a:cubicBezTo>
                  <a:cubicBezTo>
                    <a:pt x="1276" y="981"/>
                    <a:pt x="1255" y="1001"/>
                    <a:pt x="1234" y="1020"/>
                  </a:cubicBezTo>
                  <a:cubicBezTo>
                    <a:pt x="1235" y="1021"/>
                    <a:pt x="1235" y="1021"/>
                    <a:pt x="1235" y="1021"/>
                  </a:cubicBezTo>
                  <a:cubicBezTo>
                    <a:pt x="1228" y="1024"/>
                    <a:pt x="1224" y="1034"/>
                    <a:pt x="1217" y="1034"/>
                  </a:cubicBezTo>
                  <a:cubicBezTo>
                    <a:pt x="1218" y="1035"/>
                    <a:pt x="1218" y="1035"/>
                    <a:pt x="1218" y="1035"/>
                  </a:cubicBezTo>
                  <a:cubicBezTo>
                    <a:pt x="1214" y="1040"/>
                    <a:pt x="1205" y="1047"/>
                    <a:pt x="1203" y="1051"/>
                  </a:cubicBezTo>
                  <a:cubicBezTo>
                    <a:pt x="1203" y="1054"/>
                    <a:pt x="1200" y="1055"/>
                    <a:pt x="1198" y="1056"/>
                  </a:cubicBezTo>
                  <a:cubicBezTo>
                    <a:pt x="1199" y="1057"/>
                    <a:pt x="1199" y="1057"/>
                    <a:pt x="1199" y="1057"/>
                  </a:cubicBezTo>
                  <a:cubicBezTo>
                    <a:pt x="1199" y="1057"/>
                    <a:pt x="1203" y="1056"/>
                    <a:pt x="1198" y="1059"/>
                  </a:cubicBezTo>
                  <a:cubicBezTo>
                    <a:pt x="1200" y="1060"/>
                    <a:pt x="1200" y="1060"/>
                    <a:pt x="1200" y="1060"/>
                  </a:cubicBezTo>
                  <a:cubicBezTo>
                    <a:pt x="1200" y="1062"/>
                    <a:pt x="1198" y="1056"/>
                    <a:pt x="1199" y="1062"/>
                  </a:cubicBezTo>
                  <a:cubicBezTo>
                    <a:pt x="1195" y="1060"/>
                    <a:pt x="1195" y="1060"/>
                    <a:pt x="1195" y="1060"/>
                  </a:cubicBezTo>
                  <a:cubicBezTo>
                    <a:pt x="1189" y="1063"/>
                    <a:pt x="1183" y="1068"/>
                    <a:pt x="1179" y="1073"/>
                  </a:cubicBezTo>
                  <a:cubicBezTo>
                    <a:pt x="1178" y="1076"/>
                    <a:pt x="1178" y="1076"/>
                    <a:pt x="1178" y="1076"/>
                  </a:cubicBezTo>
                  <a:cubicBezTo>
                    <a:pt x="1172" y="1078"/>
                    <a:pt x="1172" y="1078"/>
                    <a:pt x="1172" y="1078"/>
                  </a:cubicBezTo>
                  <a:cubicBezTo>
                    <a:pt x="1158" y="1078"/>
                    <a:pt x="1158" y="1078"/>
                    <a:pt x="1158" y="1078"/>
                  </a:cubicBezTo>
                  <a:cubicBezTo>
                    <a:pt x="1154" y="1075"/>
                    <a:pt x="1154" y="1075"/>
                    <a:pt x="1154" y="1075"/>
                  </a:cubicBezTo>
                  <a:cubicBezTo>
                    <a:pt x="1157" y="1074"/>
                    <a:pt x="1157" y="1074"/>
                    <a:pt x="1157" y="1074"/>
                  </a:cubicBezTo>
                  <a:cubicBezTo>
                    <a:pt x="1157" y="1072"/>
                    <a:pt x="1157" y="1072"/>
                    <a:pt x="1157" y="1072"/>
                  </a:cubicBezTo>
                  <a:cubicBezTo>
                    <a:pt x="1162" y="1066"/>
                    <a:pt x="1162" y="1066"/>
                    <a:pt x="1162" y="1066"/>
                  </a:cubicBezTo>
                  <a:cubicBezTo>
                    <a:pt x="1161" y="1065"/>
                    <a:pt x="1161" y="1065"/>
                    <a:pt x="1161" y="1065"/>
                  </a:cubicBezTo>
                  <a:cubicBezTo>
                    <a:pt x="1163" y="1063"/>
                    <a:pt x="1163" y="1063"/>
                    <a:pt x="1163" y="1063"/>
                  </a:cubicBezTo>
                  <a:cubicBezTo>
                    <a:pt x="1162" y="1062"/>
                    <a:pt x="1162" y="1062"/>
                    <a:pt x="1162" y="1062"/>
                  </a:cubicBezTo>
                  <a:cubicBezTo>
                    <a:pt x="1160" y="1064"/>
                    <a:pt x="1156" y="1064"/>
                    <a:pt x="1154" y="1066"/>
                  </a:cubicBezTo>
                  <a:cubicBezTo>
                    <a:pt x="1151" y="1072"/>
                    <a:pt x="1151" y="1072"/>
                    <a:pt x="1151" y="1072"/>
                  </a:cubicBezTo>
                  <a:cubicBezTo>
                    <a:pt x="1147" y="1074"/>
                    <a:pt x="1147" y="1074"/>
                    <a:pt x="1147" y="1074"/>
                  </a:cubicBezTo>
                  <a:cubicBezTo>
                    <a:pt x="1148" y="1075"/>
                    <a:pt x="1148" y="1075"/>
                    <a:pt x="1148" y="1075"/>
                  </a:cubicBezTo>
                  <a:cubicBezTo>
                    <a:pt x="1145" y="1078"/>
                    <a:pt x="1145" y="1078"/>
                    <a:pt x="1145" y="1078"/>
                  </a:cubicBezTo>
                  <a:cubicBezTo>
                    <a:pt x="1127" y="1078"/>
                    <a:pt x="1127" y="1078"/>
                    <a:pt x="1127" y="1078"/>
                  </a:cubicBezTo>
                  <a:cubicBezTo>
                    <a:pt x="1127" y="1076"/>
                    <a:pt x="1127" y="1076"/>
                    <a:pt x="1127" y="1076"/>
                  </a:cubicBezTo>
                  <a:cubicBezTo>
                    <a:pt x="1133" y="1074"/>
                    <a:pt x="1133" y="1074"/>
                    <a:pt x="1133" y="1074"/>
                  </a:cubicBezTo>
                  <a:cubicBezTo>
                    <a:pt x="1136" y="1071"/>
                    <a:pt x="1136" y="1071"/>
                    <a:pt x="1136" y="1071"/>
                  </a:cubicBezTo>
                  <a:cubicBezTo>
                    <a:pt x="1135" y="1069"/>
                    <a:pt x="1135" y="1069"/>
                    <a:pt x="1135" y="1069"/>
                  </a:cubicBezTo>
                  <a:cubicBezTo>
                    <a:pt x="1141" y="1065"/>
                    <a:pt x="1141" y="1065"/>
                    <a:pt x="1141" y="1065"/>
                  </a:cubicBezTo>
                  <a:cubicBezTo>
                    <a:pt x="1141" y="1064"/>
                    <a:pt x="1142" y="1067"/>
                    <a:pt x="1140" y="1064"/>
                  </a:cubicBezTo>
                  <a:cubicBezTo>
                    <a:pt x="1146" y="1067"/>
                    <a:pt x="1146" y="1067"/>
                    <a:pt x="1146" y="1067"/>
                  </a:cubicBezTo>
                  <a:cubicBezTo>
                    <a:pt x="1147" y="1066"/>
                    <a:pt x="1147" y="1066"/>
                    <a:pt x="1147" y="1066"/>
                  </a:cubicBezTo>
                  <a:cubicBezTo>
                    <a:pt x="1146" y="1065"/>
                    <a:pt x="1146" y="1065"/>
                    <a:pt x="1146" y="1065"/>
                  </a:cubicBezTo>
                  <a:cubicBezTo>
                    <a:pt x="1143" y="1064"/>
                    <a:pt x="1143" y="1064"/>
                    <a:pt x="1143" y="1064"/>
                  </a:cubicBezTo>
                  <a:cubicBezTo>
                    <a:pt x="1145" y="1062"/>
                    <a:pt x="1145" y="1062"/>
                    <a:pt x="1145" y="1062"/>
                  </a:cubicBezTo>
                  <a:cubicBezTo>
                    <a:pt x="1145" y="1060"/>
                    <a:pt x="1145" y="1060"/>
                    <a:pt x="1145" y="1060"/>
                  </a:cubicBezTo>
                  <a:cubicBezTo>
                    <a:pt x="1142" y="1066"/>
                    <a:pt x="1135" y="1060"/>
                    <a:pt x="1133" y="1062"/>
                  </a:cubicBezTo>
                  <a:cubicBezTo>
                    <a:pt x="1126" y="1068"/>
                    <a:pt x="1126" y="1068"/>
                    <a:pt x="1126" y="1068"/>
                  </a:cubicBezTo>
                  <a:cubicBezTo>
                    <a:pt x="1127" y="1068"/>
                    <a:pt x="1127" y="1068"/>
                    <a:pt x="1127" y="1068"/>
                  </a:cubicBezTo>
                  <a:cubicBezTo>
                    <a:pt x="1117" y="1078"/>
                    <a:pt x="1117" y="1078"/>
                    <a:pt x="1117" y="1078"/>
                  </a:cubicBezTo>
                  <a:cubicBezTo>
                    <a:pt x="1100" y="1078"/>
                    <a:pt x="1100" y="1078"/>
                    <a:pt x="1100" y="1078"/>
                  </a:cubicBezTo>
                  <a:cubicBezTo>
                    <a:pt x="1102" y="1076"/>
                    <a:pt x="1096" y="1079"/>
                    <a:pt x="1101" y="1075"/>
                  </a:cubicBezTo>
                  <a:cubicBezTo>
                    <a:pt x="1098" y="1076"/>
                    <a:pt x="1098" y="1076"/>
                    <a:pt x="1098" y="1076"/>
                  </a:cubicBezTo>
                  <a:cubicBezTo>
                    <a:pt x="1098" y="1076"/>
                    <a:pt x="1098" y="1076"/>
                    <a:pt x="1098" y="1076"/>
                  </a:cubicBezTo>
                  <a:cubicBezTo>
                    <a:pt x="1098" y="1075"/>
                    <a:pt x="1098" y="1075"/>
                    <a:pt x="1098" y="1075"/>
                  </a:cubicBezTo>
                  <a:cubicBezTo>
                    <a:pt x="1095" y="1078"/>
                    <a:pt x="1095" y="1078"/>
                    <a:pt x="1095" y="1078"/>
                  </a:cubicBezTo>
                  <a:cubicBezTo>
                    <a:pt x="1091" y="1078"/>
                    <a:pt x="1091" y="1078"/>
                    <a:pt x="1091" y="1078"/>
                  </a:cubicBezTo>
                  <a:cubicBezTo>
                    <a:pt x="1093" y="1075"/>
                    <a:pt x="1093" y="1075"/>
                    <a:pt x="1093" y="1075"/>
                  </a:cubicBezTo>
                  <a:cubicBezTo>
                    <a:pt x="1095" y="1073"/>
                    <a:pt x="1095" y="1077"/>
                    <a:pt x="1097" y="1074"/>
                  </a:cubicBezTo>
                  <a:cubicBezTo>
                    <a:pt x="1098" y="1076"/>
                    <a:pt x="1098" y="1076"/>
                    <a:pt x="1098" y="1076"/>
                  </a:cubicBezTo>
                  <a:cubicBezTo>
                    <a:pt x="1100" y="1071"/>
                    <a:pt x="1100" y="1071"/>
                    <a:pt x="1100" y="1071"/>
                  </a:cubicBezTo>
                  <a:cubicBezTo>
                    <a:pt x="1104" y="1071"/>
                    <a:pt x="1097" y="1069"/>
                    <a:pt x="1104" y="1069"/>
                  </a:cubicBezTo>
                  <a:cubicBezTo>
                    <a:pt x="1103" y="1068"/>
                    <a:pt x="1103" y="1068"/>
                    <a:pt x="1103" y="1068"/>
                  </a:cubicBezTo>
                  <a:cubicBezTo>
                    <a:pt x="1100" y="1070"/>
                    <a:pt x="1096" y="1069"/>
                    <a:pt x="1095" y="1070"/>
                  </a:cubicBezTo>
                  <a:cubicBezTo>
                    <a:pt x="1104" y="1062"/>
                    <a:pt x="1104" y="1062"/>
                    <a:pt x="1104" y="1062"/>
                  </a:cubicBezTo>
                  <a:cubicBezTo>
                    <a:pt x="1114" y="1055"/>
                    <a:pt x="1114" y="1055"/>
                    <a:pt x="1114" y="1055"/>
                  </a:cubicBezTo>
                  <a:cubicBezTo>
                    <a:pt x="1114" y="1052"/>
                    <a:pt x="1114" y="1052"/>
                    <a:pt x="1114" y="1052"/>
                  </a:cubicBezTo>
                  <a:cubicBezTo>
                    <a:pt x="1117" y="1052"/>
                    <a:pt x="1117" y="1052"/>
                    <a:pt x="1117" y="1052"/>
                  </a:cubicBezTo>
                  <a:cubicBezTo>
                    <a:pt x="1120" y="1050"/>
                    <a:pt x="1122" y="1046"/>
                    <a:pt x="1122" y="1043"/>
                  </a:cubicBezTo>
                  <a:cubicBezTo>
                    <a:pt x="1119" y="1046"/>
                    <a:pt x="1119" y="1046"/>
                    <a:pt x="1119" y="1046"/>
                  </a:cubicBezTo>
                  <a:cubicBezTo>
                    <a:pt x="1108" y="1051"/>
                    <a:pt x="1098" y="1064"/>
                    <a:pt x="1088" y="1071"/>
                  </a:cubicBezTo>
                  <a:cubicBezTo>
                    <a:pt x="1088" y="1074"/>
                    <a:pt x="1088" y="1074"/>
                    <a:pt x="1088" y="1074"/>
                  </a:cubicBezTo>
                  <a:cubicBezTo>
                    <a:pt x="1084" y="1078"/>
                    <a:pt x="1084" y="1078"/>
                    <a:pt x="1084" y="1078"/>
                  </a:cubicBezTo>
                  <a:cubicBezTo>
                    <a:pt x="1070" y="1078"/>
                    <a:pt x="1070" y="1078"/>
                    <a:pt x="1070" y="1078"/>
                  </a:cubicBezTo>
                  <a:cubicBezTo>
                    <a:pt x="1077" y="1070"/>
                    <a:pt x="1077" y="1070"/>
                    <a:pt x="1077" y="1070"/>
                  </a:cubicBezTo>
                  <a:cubicBezTo>
                    <a:pt x="1077" y="1069"/>
                    <a:pt x="1077" y="1069"/>
                    <a:pt x="1077" y="1069"/>
                  </a:cubicBezTo>
                  <a:cubicBezTo>
                    <a:pt x="1088" y="1057"/>
                    <a:pt x="1088" y="1057"/>
                    <a:pt x="1088" y="1057"/>
                  </a:cubicBezTo>
                  <a:cubicBezTo>
                    <a:pt x="1084" y="1055"/>
                    <a:pt x="1088" y="1055"/>
                    <a:pt x="1087" y="1052"/>
                  </a:cubicBezTo>
                  <a:cubicBezTo>
                    <a:pt x="1087" y="1051"/>
                    <a:pt x="1087" y="1051"/>
                    <a:pt x="1087" y="1051"/>
                  </a:cubicBezTo>
                  <a:cubicBezTo>
                    <a:pt x="1081" y="1055"/>
                    <a:pt x="1081" y="1055"/>
                    <a:pt x="1081" y="1055"/>
                  </a:cubicBezTo>
                  <a:cubicBezTo>
                    <a:pt x="1075" y="1059"/>
                    <a:pt x="1075" y="1059"/>
                    <a:pt x="1075" y="1059"/>
                  </a:cubicBezTo>
                  <a:cubicBezTo>
                    <a:pt x="1081" y="1051"/>
                    <a:pt x="1081" y="1051"/>
                    <a:pt x="1081" y="1051"/>
                  </a:cubicBezTo>
                  <a:cubicBezTo>
                    <a:pt x="1083" y="1049"/>
                    <a:pt x="1083" y="1049"/>
                    <a:pt x="1083" y="1049"/>
                  </a:cubicBezTo>
                  <a:cubicBezTo>
                    <a:pt x="1082" y="1048"/>
                    <a:pt x="1082" y="1048"/>
                    <a:pt x="1082" y="1048"/>
                  </a:cubicBezTo>
                  <a:cubicBezTo>
                    <a:pt x="1084" y="1045"/>
                    <a:pt x="1084" y="1045"/>
                    <a:pt x="1084" y="1045"/>
                  </a:cubicBezTo>
                  <a:cubicBezTo>
                    <a:pt x="1083" y="1044"/>
                    <a:pt x="1083" y="1044"/>
                    <a:pt x="1083" y="1044"/>
                  </a:cubicBezTo>
                  <a:cubicBezTo>
                    <a:pt x="1080" y="1045"/>
                    <a:pt x="1080" y="1045"/>
                    <a:pt x="1080" y="1045"/>
                  </a:cubicBezTo>
                  <a:cubicBezTo>
                    <a:pt x="1077" y="1047"/>
                    <a:pt x="1083" y="1047"/>
                    <a:pt x="1079" y="1048"/>
                  </a:cubicBezTo>
                  <a:cubicBezTo>
                    <a:pt x="1080" y="1049"/>
                    <a:pt x="1080" y="1049"/>
                    <a:pt x="1080" y="1049"/>
                  </a:cubicBezTo>
                  <a:cubicBezTo>
                    <a:pt x="1078" y="1051"/>
                    <a:pt x="1078" y="1051"/>
                    <a:pt x="1078" y="1051"/>
                  </a:cubicBezTo>
                  <a:cubicBezTo>
                    <a:pt x="1077" y="1048"/>
                    <a:pt x="1077" y="1048"/>
                    <a:pt x="1077" y="1048"/>
                  </a:cubicBezTo>
                  <a:cubicBezTo>
                    <a:pt x="1067" y="1057"/>
                    <a:pt x="1067" y="1057"/>
                    <a:pt x="1067" y="1057"/>
                  </a:cubicBezTo>
                  <a:cubicBezTo>
                    <a:pt x="1065" y="1056"/>
                    <a:pt x="1065" y="1056"/>
                    <a:pt x="1065" y="1056"/>
                  </a:cubicBezTo>
                  <a:cubicBezTo>
                    <a:pt x="1069" y="1054"/>
                    <a:pt x="1064" y="1053"/>
                    <a:pt x="1066" y="1051"/>
                  </a:cubicBezTo>
                  <a:cubicBezTo>
                    <a:pt x="1069" y="1051"/>
                    <a:pt x="1069" y="1051"/>
                    <a:pt x="1069" y="1051"/>
                  </a:cubicBezTo>
                  <a:cubicBezTo>
                    <a:pt x="1067" y="1051"/>
                    <a:pt x="1067" y="1051"/>
                    <a:pt x="1067" y="1051"/>
                  </a:cubicBezTo>
                  <a:cubicBezTo>
                    <a:pt x="1070" y="1051"/>
                    <a:pt x="1070" y="1051"/>
                    <a:pt x="1070" y="1051"/>
                  </a:cubicBezTo>
                  <a:cubicBezTo>
                    <a:pt x="1071" y="1049"/>
                    <a:pt x="1071" y="1049"/>
                    <a:pt x="1071" y="1049"/>
                  </a:cubicBezTo>
                  <a:cubicBezTo>
                    <a:pt x="1070" y="1050"/>
                    <a:pt x="1073" y="1048"/>
                    <a:pt x="1069" y="1047"/>
                  </a:cubicBezTo>
                  <a:cubicBezTo>
                    <a:pt x="1069" y="1046"/>
                    <a:pt x="1069" y="1046"/>
                    <a:pt x="1069" y="1046"/>
                  </a:cubicBezTo>
                  <a:cubicBezTo>
                    <a:pt x="1063" y="1050"/>
                    <a:pt x="1063" y="1050"/>
                    <a:pt x="1063" y="1050"/>
                  </a:cubicBezTo>
                  <a:cubicBezTo>
                    <a:pt x="1061" y="1053"/>
                    <a:pt x="1061" y="1053"/>
                    <a:pt x="1061" y="1053"/>
                  </a:cubicBezTo>
                  <a:cubicBezTo>
                    <a:pt x="1059" y="1055"/>
                    <a:pt x="1059" y="1055"/>
                    <a:pt x="1059" y="1055"/>
                  </a:cubicBezTo>
                  <a:cubicBezTo>
                    <a:pt x="1058" y="1052"/>
                    <a:pt x="1058" y="1052"/>
                    <a:pt x="1058" y="1052"/>
                  </a:cubicBezTo>
                  <a:cubicBezTo>
                    <a:pt x="1053" y="1056"/>
                    <a:pt x="1053" y="1056"/>
                    <a:pt x="1053" y="1056"/>
                  </a:cubicBezTo>
                  <a:cubicBezTo>
                    <a:pt x="1053" y="1059"/>
                    <a:pt x="1053" y="1059"/>
                    <a:pt x="1053" y="1059"/>
                  </a:cubicBezTo>
                  <a:cubicBezTo>
                    <a:pt x="1049" y="1060"/>
                    <a:pt x="1049" y="1060"/>
                    <a:pt x="1049" y="1060"/>
                  </a:cubicBezTo>
                  <a:cubicBezTo>
                    <a:pt x="1045" y="1064"/>
                    <a:pt x="1045" y="1064"/>
                    <a:pt x="1045" y="1064"/>
                  </a:cubicBezTo>
                  <a:cubicBezTo>
                    <a:pt x="1045" y="1066"/>
                    <a:pt x="1045" y="1066"/>
                    <a:pt x="1045" y="1066"/>
                  </a:cubicBezTo>
                  <a:cubicBezTo>
                    <a:pt x="1043" y="1067"/>
                    <a:pt x="1043" y="1067"/>
                    <a:pt x="1043" y="1067"/>
                  </a:cubicBezTo>
                  <a:cubicBezTo>
                    <a:pt x="1039" y="1064"/>
                    <a:pt x="1039" y="1064"/>
                    <a:pt x="1039" y="1064"/>
                  </a:cubicBezTo>
                  <a:cubicBezTo>
                    <a:pt x="1037" y="1066"/>
                    <a:pt x="1037" y="1066"/>
                    <a:pt x="1037" y="1066"/>
                  </a:cubicBezTo>
                  <a:cubicBezTo>
                    <a:pt x="1033" y="1066"/>
                    <a:pt x="1033" y="1066"/>
                    <a:pt x="1033" y="1066"/>
                  </a:cubicBezTo>
                  <a:cubicBezTo>
                    <a:pt x="1036" y="1065"/>
                    <a:pt x="1031" y="1067"/>
                    <a:pt x="1036" y="1068"/>
                  </a:cubicBezTo>
                  <a:cubicBezTo>
                    <a:pt x="1030" y="1071"/>
                    <a:pt x="1030" y="1071"/>
                    <a:pt x="1030" y="1071"/>
                  </a:cubicBezTo>
                  <a:cubicBezTo>
                    <a:pt x="1029" y="1074"/>
                    <a:pt x="1029" y="1074"/>
                    <a:pt x="1029" y="1074"/>
                  </a:cubicBezTo>
                  <a:cubicBezTo>
                    <a:pt x="1028" y="1074"/>
                    <a:pt x="1028" y="1074"/>
                    <a:pt x="1028" y="1074"/>
                  </a:cubicBezTo>
                  <a:cubicBezTo>
                    <a:pt x="1027" y="1070"/>
                    <a:pt x="1038" y="1067"/>
                    <a:pt x="1033" y="1062"/>
                  </a:cubicBezTo>
                  <a:cubicBezTo>
                    <a:pt x="1042" y="1056"/>
                    <a:pt x="1042" y="1056"/>
                    <a:pt x="1042" y="1056"/>
                  </a:cubicBezTo>
                  <a:cubicBezTo>
                    <a:pt x="1042" y="1053"/>
                    <a:pt x="1042" y="1053"/>
                    <a:pt x="1042" y="1053"/>
                  </a:cubicBezTo>
                  <a:cubicBezTo>
                    <a:pt x="1038" y="1051"/>
                    <a:pt x="1038" y="1051"/>
                    <a:pt x="1038" y="1051"/>
                  </a:cubicBezTo>
                  <a:cubicBezTo>
                    <a:pt x="1036" y="1051"/>
                    <a:pt x="1036" y="1051"/>
                    <a:pt x="1036" y="1051"/>
                  </a:cubicBezTo>
                  <a:cubicBezTo>
                    <a:pt x="1033" y="1055"/>
                    <a:pt x="1033" y="1055"/>
                    <a:pt x="1033" y="1055"/>
                  </a:cubicBezTo>
                  <a:cubicBezTo>
                    <a:pt x="1032" y="1053"/>
                    <a:pt x="1032" y="1053"/>
                    <a:pt x="1032" y="1053"/>
                  </a:cubicBezTo>
                  <a:cubicBezTo>
                    <a:pt x="1028" y="1056"/>
                    <a:pt x="1028" y="1056"/>
                    <a:pt x="1028" y="1056"/>
                  </a:cubicBezTo>
                  <a:cubicBezTo>
                    <a:pt x="1027" y="1055"/>
                    <a:pt x="1027" y="1055"/>
                    <a:pt x="1027" y="1055"/>
                  </a:cubicBezTo>
                  <a:cubicBezTo>
                    <a:pt x="1024" y="1056"/>
                    <a:pt x="1024" y="1056"/>
                    <a:pt x="1024" y="1056"/>
                  </a:cubicBezTo>
                  <a:cubicBezTo>
                    <a:pt x="1023" y="1056"/>
                    <a:pt x="1023" y="1056"/>
                    <a:pt x="1023" y="1056"/>
                  </a:cubicBezTo>
                  <a:cubicBezTo>
                    <a:pt x="1027" y="1048"/>
                    <a:pt x="1034" y="1048"/>
                    <a:pt x="1036" y="1039"/>
                  </a:cubicBezTo>
                  <a:cubicBezTo>
                    <a:pt x="1035" y="1039"/>
                    <a:pt x="1035" y="1039"/>
                    <a:pt x="1035" y="1039"/>
                  </a:cubicBezTo>
                  <a:cubicBezTo>
                    <a:pt x="1031" y="1041"/>
                    <a:pt x="1028" y="1045"/>
                    <a:pt x="1022" y="1045"/>
                  </a:cubicBezTo>
                  <a:cubicBezTo>
                    <a:pt x="1024" y="1044"/>
                    <a:pt x="1024" y="1044"/>
                    <a:pt x="1024" y="1044"/>
                  </a:cubicBezTo>
                  <a:cubicBezTo>
                    <a:pt x="1025" y="1040"/>
                    <a:pt x="1025" y="1040"/>
                    <a:pt x="1025" y="1040"/>
                  </a:cubicBezTo>
                  <a:cubicBezTo>
                    <a:pt x="1023" y="1040"/>
                    <a:pt x="1023" y="1040"/>
                    <a:pt x="1023" y="1040"/>
                  </a:cubicBezTo>
                  <a:cubicBezTo>
                    <a:pt x="1020" y="1043"/>
                    <a:pt x="1016" y="1046"/>
                    <a:pt x="1014" y="1049"/>
                  </a:cubicBezTo>
                  <a:cubicBezTo>
                    <a:pt x="1012" y="1049"/>
                    <a:pt x="1014" y="1053"/>
                    <a:pt x="1012" y="1048"/>
                  </a:cubicBezTo>
                  <a:cubicBezTo>
                    <a:pt x="1011" y="1049"/>
                    <a:pt x="1011" y="1049"/>
                    <a:pt x="1011" y="1049"/>
                  </a:cubicBezTo>
                  <a:cubicBezTo>
                    <a:pt x="1012" y="1051"/>
                    <a:pt x="1012" y="1051"/>
                    <a:pt x="1012" y="1051"/>
                  </a:cubicBezTo>
                  <a:cubicBezTo>
                    <a:pt x="1010" y="1050"/>
                    <a:pt x="1010" y="1050"/>
                    <a:pt x="1010" y="1050"/>
                  </a:cubicBezTo>
                  <a:cubicBezTo>
                    <a:pt x="1007" y="1051"/>
                    <a:pt x="1012" y="1048"/>
                    <a:pt x="1006" y="1051"/>
                  </a:cubicBezTo>
                  <a:cubicBezTo>
                    <a:pt x="1009" y="1048"/>
                    <a:pt x="1009" y="1048"/>
                    <a:pt x="1009" y="1048"/>
                  </a:cubicBezTo>
                  <a:cubicBezTo>
                    <a:pt x="1009" y="1046"/>
                    <a:pt x="1009" y="1046"/>
                    <a:pt x="1009" y="1046"/>
                  </a:cubicBezTo>
                  <a:cubicBezTo>
                    <a:pt x="1016" y="1041"/>
                    <a:pt x="1016" y="1041"/>
                    <a:pt x="1016" y="1041"/>
                  </a:cubicBezTo>
                  <a:cubicBezTo>
                    <a:pt x="1017" y="1039"/>
                    <a:pt x="1017" y="1039"/>
                    <a:pt x="1017" y="1039"/>
                  </a:cubicBezTo>
                  <a:cubicBezTo>
                    <a:pt x="1016" y="1038"/>
                    <a:pt x="1016" y="1038"/>
                    <a:pt x="1016" y="1038"/>
                  </a:cubicBezTo>
                  <a:cubicBezTo>
                    <a:pt x="1015" y="1036"/>
                    <a:pt x="1015" y="1036"/>
                    <a:pt x="1015" y="1036"/>
                  </a:cubicBezTo>
                  <a:cubicBezTo>
                    <a:pt x="1017" y="1034"/>
                    <a:pt x="1017" y="1034"/>
                    <a:pt x="1017" y="1034"/>
                  </a:cubicBezTo>
                  <a:cubicBezTo>
                    <a:pt x="1016" y="1033"/>
                    <a:pt x="1016" y="1033"/>
                    <a:pt x="1016" y="1033"/>
                  </a:cubicBezTo>
                  <a:cubicBezTo>
                    <a:pt x="1012" y="1032"/>
                    <a:pt x="1011" y="1035"/>
                    <a:pt x="1009" y="1035"/>
                  </a:cubicBezTo>
                  <a:cubicBezTo>
                    <a:pt x="1008" y="1036"/>
                    <a:pt x="1008" y="1036"/>
                    <a:pt x="1008" y="1036"/>
                  </a:cubicBezTo>
                  <a:cubicBezTo>
                    <a:pt x="1013" y="1036"/>
                    <a:pt x="1013" y="1036"/>
                    <a:pt x="1013" y="1036"/>
                  </a:cubicBezTo>
                  <a:cubicBezTo>
                    <a:pt x="1009" y="1037"/>
                    <a:pt x="1007" y="1037"/>
                    <a:pt x="1003" y="1037"/>
                  </a:cubicBezTo>
                  <a:cubicBezTo>
                    <a:pt x="1006" y="1033"/>
                    <a:pt x="1006" y="1033"/>
                    <a:pt x="1006" y="1033"/>
                  </a:cubicBezTo>
                  <a:cubicBezTo>
                    <a:pt x="1005" y="1031"/>
                    <a:pt x="1005" y="1031"/>
                    <a:pt x="1005" y="1031"/>
                  </a:cubicBezTo>
                  <a:cubicBezTo>
                    <a:pt x="1005" y="1032"/>
                    <a:pt x="1003" y="1028"/>
                    <a:pt x="1004" y="1033"/>
                  </a:cubicBezTo>
                  <a:cubicBezTo>
                    <a:pt x="1002" y="1032"/>
                    <a:pt x="1002" y="1032"/>
                    <a:pt x="1002" y="1032"/>
                  </a:cubicBezTo>
                  <a:cubicBezTo>
                    <a:pt x="1005" y="1030"/>
                    <a:pt x="1005" y="1026"/>
                    <a:pt x="1006" y="1025"/>
                  </a:cubicBezTo>
                  <a:cubicBezTo>
                    <a:pt x="1012" y="1023"/>
                    <a:pt x="1012" y="1023"/>
                    <a:pt x="1012" y="1023"/>
                  </a:cubicBezTo>
                  <a:cubicBezTo>
                    <a:pt x="1015" y="1018"/>
                    <a:pt x="1015" y="1018"/>
                    <a:pt x="1015" y="1018"/>
                  </a:cubicBezTo>
                  <a:cubicBezTo>
                    <a:pt x="1018" y="1017"/>
                    <a:pt x="1018" y="1017"/>
                    <a:pt x="1018" y="1017"/>
                  </a:cubicBezTo>
                  <a:cubicBezTo>
                    <a:pt x="1019" y="1015"/>
                    <a:pt x="1019" y="1015"/>
                    <a:pt x="1019" y="1015"/>
                  </a:cubicBezTo>
                  <a:cubicBezTo>
                    <a:pt x="1015" y="1015"/>
                    <a:pt x="1015" y="1015"/>
                    <a:pt x="1015" y="1015"/>
                  </a:cubicBezTo>
                  <a:cubicBezTo>
                    <a:pt x="1013" y="1019"/>
                    <a:pt x="1013" y="1019"/>
                    <a:pt x="1013" y="1019"/>
                  </a:cubicBezTo>
                  <a:cubicBezTo>
                    <a:pt x="1011" y="1017"/>
                    <a:pt x="1011" y="1017"/>
                    <a:pt x="1011" y="1017"/>
                  </a:cubicBezTo>
                  <a:cubicBezTo>
                    <a:pt x="1012" y="1016"/>
                    <a:pt x="1012" y="1016"/>
                    <a:pt x="1012" y="1016"/>
                  </a:cubicBezTo>
                  <a:cubicBezTo>
                    <a:pt x="1011" y="1015"/>
                    <a:pt x="1011" y="1015"/>
                    <a:pt x="1011" y="1015"/>
                  </a:cubicBezTo>
                  <a:cubicBezTo>
                    <a:pt x="1015" y="1007"/>
                    <a:pt x="1015" y="1007"/>
                    <a:pt x="1015" y="1007"/>
                  </a:cubicBezTo>
                  <a:cubicBezTo>
                    <a:pt x="1024" y="1001"/>
                    <a:pt x="1024" y="1001"/>
                    <a:pt x="1024" y="1001"/>
                  </a:cubicBezTo>
                  <a:cubicBezTo>
                    <a:pt x="1024" y="1000"/>
                    <a:pt x="1024" y="1000"/>
                    <a:pt x="1024" y="1000"/>
                  </a:cubicBezTo>
                  <a:cubicBezTo>
                    <a:pt x="1023" y="999"/>
                    <a:pt x="1023" y="999"/>
                    <a:pt x="1023" y="999"/>
                  </a:cubicBezTo>
                  <a:cubicBezTo>
                    <a:pt x="1021" y="1001"/>
                    <a:pt x="1021" y="1001"/>
                    <a:pt x="1021" y="1001"/>
                  </a:cubicBezTo>
                  <a:cubicBezTo>
                    <a:pt x="1018" y="1002"/>
                    <a:pt x="1018" y="1002"/>
                    <a:pt x="1018" y="1002"/>
                  </a:cubicBezTo>
                  <a:cubicBezTo>
                    <a:pt x="1016" y="1010"/>
                    <a:pt x="1005" y="1009"/>
                    <a:pt x="1002" y="1018"/>
                  </a:cubicBezTo>
                  <a:cubicBezTo>
                    <a:pt x="998" y="1018"/>
                    <a:pt x="998" y="1018"/>
                    <a:pt x="998" y="1018"/>
                  </a:cubicBezTo>
                  <a:cubicBezTo>
                    <a:pt x="997" y="1020"/>
                    <a:pt x="997" y="1020"/>
                    <a:pt x="997" y="1020"/>
                  </a:cubicBezTo>
                  <a:cubicBezTo>
                    <a:pt x="992" y="1023"/>
                    <a:pt x="992" y="1023"/>
                    <a:pt x="992" y="1023"/>
                  </a:cubicBezTo>
                  <a:cubicBezTo>
                    <a:pt x="993" y="1024"/>
                    <a:pt x="993" y="1024"/>
                    <a:pt x="993" y="1024"/>
                  </a:cubicBezTo>
                  <a:cubicBezTo>
                    <a:pt x="988" y="1028"/>
                    <a:pt x="988" y="1028"/>
                    <a:pt x="988" y="1028"/>
                  </a:cubicBezTo>
                  <a:cubicBezTo>
                    <a:pt x="986" y="1027"/>
                    <a:pt x="986" y="1027"/>
                    <a:pt x="986" y="1027"/>
                  </a:cubicBezTo>
                  <a:cubicBezTo>
                    <a:pt x="986" y="1029"/>
                    <a:pt x="986" y="1029"/>
                    <a:pt x="986" y="1029"/>
                  </a:cubicBezTo>
                  <a:cubicBezTo>
                    <a:pt x="982" y="1034"/>
                    <a:pt x="982" y="1034"/>
                    <a:pt x="982" y="1034"/>
                  </a:cubicBezTo>
                  <a:cubicBezTo>
                    <a:pt x="982" y="1037"/>
                    <a:pt x="982" y="1037"/>
                    <a:pt x="982" y="1037"/>
                  </a:cubicBezTo>
                  <a:cubicBezTo>
                    <a:pt x="979" y="1037"/>
                    <a:pt x="979" y="1037"/>
                    <a:pt x="979" y="1037"/>
                  </a:cubicBezTo>
                  <a:cubicBezTo>
                    <a:pt x="979" y="1037"/>
                    <a:pt x="976" y="1037"/>
                    <a:pt x="980" y="1035"/>
                  </a:cubicBezTo>
                  <a:cubicBezTo>
                    <a:pt x="978" y="1034"/>
                    <a:pt x="978" y="1034"/>
                    <a:pt x="978" y="1034"/>
                  </a:cubicBezTo>
                  <a:cubicBezTo>
                    <a:pt x="976" y="1037"/>
                    <a:pt x="976" y="1037"/>
                    <a:pt x="976" y="1037"/>
                  </a:cubicBezTo>
                  <a:cubicBezTo>
                    <a:pt x="972" y="1035"/>
                    <a:pt x="972" y="1035"/>
                    <a:pt x="972" y="1035"/>
                  </a:cubicBezTo>
                  <a:cubicBezTo>
                    <a:pt x="970" y="1036"/>
                    <a:pt x="970" y="1036"/>
                    <a:pt x="970" y="1036"/>
                  </a:cubicBezTo>
                  <a:cubicBezTo>
                    <a:pt x="969" y="1039"/>
                    <a:pt x="969" y="1039"/>
                    <a:pt x="969" y="1039"/>
                  </a:cubicBezTo>
                  <a:cubicBezTo>
                    <a:pt x="968" y="1037"/>
                    <a:pt x="968" y="1037"/>
                    <a:pt x="968" y="1037"/>
                  </a:cubicBezTo>
                  <a:cubicBezTo>
                    <a:pt x="963" y="1040"/>
                    <a:pt x="963" y="1040"/>
                    <a:pt x="963" y="1040"/>
                  </a:cubicBezTo>
                  <a:cubicBezTo>
                    <a:pt x="961" y="1042"/>
                    <a:pt x="960" y="1044"/>
                    <a:pt x="959" y="1046"/>
                  </a:cubicBezTo>
                  <a:cubicBezTo>
                    <a:pt x="958" y="1046"/>
                    <a:pt x="958" y="1046"/>
                    <a:pt x="958" y="1046"/>
                  </a:cubicBezTo>
                  <a:cubicBezTo>
                    <a:pt x="958" y="1043"/>
                    <a:pt x="958" y="1043"/>
                    <a:pt x="958" y="1043"/>
                  </a:cubicBezTo>
                  <a:cubicBezTo>
                    <a:pt x="954" y="1043"/>
                    <a:pt x="954" y="1043"/>
                    <a:pt x="954" y="1043"/>
                  </a:cubicBezTo>
                  <a:cubicBezTo>
                    <a:pt x="958" y="1041"/>
                    <a:pt x="958" y="1041"/>
                    <a:pt x="958" y="1041"/>
                  </a:cubicBezTo>
                  <a:cubicBezTo>
                    <a:pt x="958" y="1039"/>
                    <a:pt x="958" y="1039"/>
                    <a:pt x="958" y="1039"/>
                  </a:cubicBezTo>
                  <a:cubicBezTo>
                    <a:pt x="959" y="1039"/>
                    <a:pt x="959" y="1039"/>
                    <a:pt x="959" y="1039"/>
                  </a:cubicBezTo>
                  <a:cubicBezTo>
                    <a:pt x="960" y="1035"/>
                    <a:pt x="960" y="1035"/>
                    <a:pt x="960" y="1035"/>
                  </a:cubicBezTo>
                  <a:cubicBezTo>
                    <a:pt x="963" y="1036"/>
                    <a:pt x="963" y="1036"/>
                    <a:pt x="963" y="1036"/>
                  </a:cubicBezTo>
                  <a:cubicBezTo>
                    <a:pt x="968" y="1033"/>
                    <a:pt x="968" y="1033"/>
                    <a:pt x="968" y="1033"/>
                  </a:cubicBezTo>
                  <a:cubicBezTo>
                    <a:pt x="969" y="1030"/>
                    <a:pt x="969" y="1030"/>
                    <a:pt x="969" y="1030"/>
                  </a:cubicBezTo>
                  <a:cubicBezTo>
                    <a:pt x="966" y="1030"/>
                    <a:pt x="966" y="1030"/>
                    <a:pt x="966" y="1030"/>
                  </a:cubicBezTo>
                  <a:cubicBezTo>
                    <a:pt x="964" y="1032"/>
                    <a:pt x="964" y="1032"/>
                    <a:pt x="964" y="1032"/>
                  </a:cubicBezTo>
                  <a:cubicBezTo>
                    <a:pt x="963" y="1031"/>
                    <a:pt x="967" y="1031"/>
                    <a:pt x="962" y="1032"/>
                  </a:cubicBezTo>
                  <a:cubicBezTo>
                    <a:pt x="962" y="1031"/>
                    <a:pt x="966" y="1030"/>
                    <a:pt x="966" y="1028"/>
                  </a:cubicBezTo>
                  <a:cubicBezTo>
                    <a:pt x="961" y="1028"/>
                    <a:pt x="961" y="1028"/>
                    <a:pt x="961" y="1028"/>
                  </a:cubicBezTo>
                  <a:cubicBezTo>
                    <a:pt x="964" y="1026"/>
                    <a:pt x="964" y="1026"/>
                    <a:pt x="964" y="1026"/>
                  </a:cubicBezTo>
                  <a:cubicBezTo>
                    <a:pt x="964" y="1023"/>
                    <a:pt x="964" y="1023"/>
                    <a:pt x="964" y="1023"/>
                  </a:cubicBezTo>
                  <a:cubicBezTo>
                    <a:pt x="962" y="1024"/>
                    <a:pt x="959" y="1028"/>
                    <a:pt x="955" y="1028"/>
                  </a:cubicBezTo>
                  <a:cubicBezTo>
                    <a:pt x="955" y="1025"/>
                    <a:pt x="955" y="1025"/>
                    <a:pt x="955" y="1025"/>
                  </a:cubicBezTo>
                  <a:cubicBezTo>
                    <a:pt x="952" y="1027"/>
                    <a:pt x="952" y="1027"/>
                    <a:pt x="952" y="1027"/>
                  </a:cubicBezTo>
                  <a:cubicBezTo>
                    <a:pt x="954" y="1024"/>
                    <a:pt x="954" y="1024"/>
                    <a:pt x="954" y="1024"/>
                  </a:cubicBezTo>
                  <a:cubicBezTo>
                    <a:pt x="956" y="1024"/>
                    <a:pt x="956" y="1024"/>
                    <a:pt x="956" y="1024"/>
                  </a:cubicBezTo>
                  <a:cubicBezTo>
                    <a:pt x="958" y="1022"/>
                    <a:pt x="958" y="1022"/>
                    <a:pt x="958" y="1022"/>
                  </a:cubicBezTo>
                  <a:cubicBezTo>
                    <a:pt x="960" y="1023"/>
                    <a:pt x="960" y="1023"/>
                    <a:pt x="960" y="1023"/>
                  </a:cubicBezTo>
                  <a:cubicBezTo>
                    <a:pt x="961" y="1022"/>
                    <a:pt x="957" y="1021"/>
                    <a:pt x="962" y="1022"/>
                  </a:cubicBezTo>
                  <a:cubicBezTo>
                    <a:pt x="961" y="1020"/>
                    <a:pt x="961" y="1020"/>
                    <a:pt x="961" y="1020"/>
                  </a:cubicBezTo>
                  <a:cubicBezTo>
                    <a:pt x="957" y="1019"/>
                    <a:pt x="957" y="1019"/>
                    <a:pt x="957" y="1019"/>
                  </a:cubicBezTo>
                  <a:cubicBezTo>
                    <a:pt x="959" y="1017"/>
                    <a:pt x="959" y="1017"/>
                    <a:pt x="959" y="1017"/>
                  </a:cubicBezTo>
                  <a:cubicBezTo>
                    <a:pt x="958" y="1017"/>
                    <a:pt x="958" y="1017"/>
                    <a:pt x="958" y="1017"/>
                  </a:cubicBezTo>
                  <a:cubicBezTo>
                    <a:pt x="961" y="1017"/>
                    <a:pt x="956" y="1012"/>
                    <a:pt x="959" y="1014"/>
                  </a:cubicBezTo>
                  <a:cubicBezTo>
                    <a:pt x="958" y="1013"/>
                    <a:pt x="958" y="1013"/>
                    <a:pt x="958" y="1013"/>
                  </a:cubicBezTo>
                  <a:cubicBezTo>
                    <a:pt x="956" y="1015"/>
                    <a:pt x="956" y="1015"/>
                    <a:pt x="956" y="1015"/>
                  </a:cubicBezTo>
                  <a:cubicBezTo>
                    <a:pt x="959" y="1010"/>
                    <a:pt x="959" y="1010"/>
                    <a:pt x="959" y="1010"/>
                  </a:cubicBezTo>
                  <a:cubicBezTo>
                    <a:pt x="957" y="1005"/>
                    <a:pt x="957" y="1005"/>
                    <a:pt x="957" y="1005"/>
                  </a:cubicBezTo>
                  <a:cubicBezTo>
                    <a:pt x="959" y="1002"/>
                    <a:pt x="959" y="1002"/>
                    <a:pt x="959" y="1002"/>
                  </a:cubicBezTo>
                  <a:cubicBezTo>
                    <a:pt x="963" y="1003"/>
                    <a:pt x="963" y="1003"/>
                    <a:pt x="963" y="1003"/>
                  </a:cubicBezTo>
                  <a:cubicBezTo>
                    <a:pt x="964" y="1003"/>
                    <a:pt x="964" y="1003"/>
                    <a:pt x="964" y="1003"/>
                  </a:cubicBezTo>
                  <a:cubicBezTo>
                    <a:pt x="966" y="1002"/>
                    <a:pt x="966" y="1002"/>
                    <a:pt x="966" y="1002"/>
                  </a:cubicBezTo>
                  <a:cubicBezTo>
                    <a:pt x="963" y="999"/>
                    <a:pt x="963" y="999"/>
                    <a:pt x="963" y="999"/>
                  </a:cubicBezTo>
                  <a:cubicBezTo>
                    <a:pt x="966" y="997"/>
                    <a:pt x="964" y="994"/>
                    <a:pt x="966" y="992"/>
                  </a:cubicBezTo>
                  <a:cubicBezTo>
                    <a:pt x="969" y="992"/>
                    <a:pt x="969" y="992"/>
                    <a:pt x="969" y="992"/>
                  </a:cubicBezTo>
                  <a:cubicBezTo>
                    <a:pt x="974" y="985"/>
                    <a:pt x="974" y="985"/>
                    <a:pt x="974" y="985"/>
                  </a:cubicBezTo>
                  <a:cubicBezTo>
                    <a:pt x="975" y="982"/>
                    <a:pt x="975" y="982"/>
                    <a:pt x="975" y="982"/>
                  </a:cubicBezTo>
                  <a:cubicBezTo>
                    <a:pt x="976" y="981"/>
                    <a:pt x="976" y="981"/>
                    <a:pt x="976" y="981"/>
                  </a:cubicBezTo>
                  <a:cubicBezTo>
                    <a:pt x="977" y="984"/>
                    <a:pt x="977" y="984"/>
                    <a:pt x="977" y="984"/>
                  </a:cubicBezTo>
                  <a:cubicBezTo>
                    <a:pt x="980" y="984"/>
                    <a:pt x="980" y="984"/>
                    <a:pt x="980" y="984"/>
                  </a:cubicBezTo>
                  <a:cubicBezTo>
                    <a:pt x="980" y="982"/>
                    <a:pt x="980" y="982"/>
                    <a:pt x="980" y="982"/>
                  </a:cubicBezTo>
                  <a:cubicBezTo>
                    <a:pt x="983" y="980"/>
                    <a:pt x="983" y="980"/>
                    <a:pt x="983" y="980"/>
                  </a:cubicBezTo>
                  <a:cubicBezTo>
                    <a:pt x="986" y="976"/>
                    <a:pt x="986" y="976"/>
                    <a:pt x="986" y="976"/>
                  </a:cubicBezTo>
                  <a:cubicBezTo>
                    <a:pt x="992" y="973"/>
                    <a:pt x="992" y="973"/>
                    <a:pt x="992" y="973"/>
                  </a:cubicBezTo>
                  <a:cubicBezTo>
                    <a:pt x="992" y="970"/>
                    <a:pt x="992" y="970"/>
                    <a:pt x="992" y="970"/>
                  </a:cubicBezTo>
                  <a:cubicBezTo>
                    <a:pt x="1001" y="965"/>
                    <a:pt x="1004" y="959"/>
                    <a:pt x="1014" y="953"/>
                  </a:cubicBezTo>
                  <a:cubicBezTo>
                    <a:pt x="1014" y="950"/>
                    <a:pt x="1014" y="950"/>
                    <a:pt x="1014" y="950"/>
                  </a:cubicBezTo>
                  <a:cubicBezTo>
                    <a:pt x="1015" y="951"/>
                    <a:pt x="1015" y="951"/>
                    <a:pt x="1015" y="951"/>
                  </a:cubicBezTo>
                  <a:cubicBezTo>
                    <a:pt x="1018" y="950"/>
                    <a:pt x="1018" y="950"/>
                    <a:pt x="1018" y="950"/>
                  </a:cubicBezTo>
                  <a:cubicBezTo>
                    <a:pt x="1019" y="946"/>
                    <a:pt x="1019" y="946"/>
                    <a:pt x="1019" y="946"/>
                  </a:cubicBezTo>
                  <a:cubicBezTo>
                    <a:pt x="1021" y="947"/>
                    <a:pt x="1021" y="947"/>
                    <a:pt x="1021" y="947"/>
                  </a:cubicBezTo>
                  <a:cubicBezTo>
                    <a:pt x="1025" y="941"/>
                    <a:pt x="1025" y="941"/>
                    <a:pt x="1025" y="941"/>
                  </a:cubicBezTo>
                  <a:cubicBezTo>
                    <a:pt x="1021" y="939"/>
                    <a:pt x="1021" y="939"/>
                    <a:pt x="1021" y="939"/>
                  </a:cubicBezTo>
                  <a:cubicBezTo>
                    <a:pt x="1025" y="939"/>
                    <a:pt x="1026" y="933"/>
                    <a:pt x="1026" y="934"/>
                  </a:cubicBezTo>
                  <a:cubicBezTo>
                    <a:pt x="1029" y="934"/>
                    <a:pt x="1029" y="934"/>
                    <a:pt x="1029" y="934"/>
                  </a:cubicBezTo>
                  <a:cubicBezTo>
                    <a:pt x="1029" y="933"/>
                    <a:pt x="1029" y="933"/>
                    <a:pt x="1029" y="933"/>
                  </a:cubicBezTo>
                  <a:cubicBezTo>
                    <a:pt x="1032" y="935"/>
                    <a:pt x="1030" y="930"/>
                    <a:pt x="1034" y="931"/>
                  </a:cubicBezTo>
                  <a:cubicBezTo>
                    <a:pt x="1031" y="930"/>
                    <a:pt x="1031" y="930"/>
                    <a:pt x="1031" y="930"/>
                  </a:cubicBezTo>
                  <a:cubicBezTo>
                    <a:pt x="1034" y="929"/>
                    <a:pt x="1034" y="929"/>
                    <a:pt x="1034" y="929"/>
                  </a:cubicBezTo>
                  <a:cubicBezTo>
                    <a:pt x="1036" y="928"/>
                    <a:pt x="1036" y="928"/>
                    <a:pt x="1036" y="928"/>
                  </a:cubicBezTo>
                  <a:cubicBezTo>
                    <a:pt x="1034" y="927"/>
                    <a:pt x="1034" y="927"/>
                    <a:pt x="1034" y="927"/>
                  </a:cubicBezTo>
                  <a:cubicBezTo>
                    <a:pt x="1040" y="924"/>
                    <a:pt x="1040" y="924"/>
                    <a:pt x="1040" y="924"/>
                  </a:cubicBezTo>
                  <a:cubicBezTo>
                    <a:pt x="1042" y="924"/>
                    <a:pt x="1042" y="924"/>
                    <a:pt x="1042" y="924"/>
                  </a:cubicBezTo>
                  <a:cubicBezTo>
                    <a:pt x="1043" y="924"/>
                    <a:pt x="1043" y="924"/>
                    <a:pt x="1043" y="924"/>
                  </a:cubicBezTo>
                  <a:cubicBezTo>
                    <a:pt x="1045" y="923"/>
                    <a:pt x="1045" y="923"/>
                    <a:pt x="1045" y="923"/>
                  </a:cubicBezTo>
                  <a:cubicBezTo>
                    <a:pt x="1039" y="922"/>
                    <a:pt x="1039" y="922"/>
                    <a:pt x="1039" y="922"/>
                  </a:cubicBezTo>
                  <a:cubicBezTo>
                    <a:pt x="1042" y="921"/>
                    <a:pt x="1042" y="921"/>
                    <a:pt x="1042" y="921"/>
                  </a:cubicBezTo>
                  <a:cubicBezTo>
                    <a:pt x="1046" y="922"/>
                    <a:pt x="1046" y="922"/>
                    <a:pt x="1046" y="922"/>
                  </a:cubicBezTo>
                  <a:cubicBezTo>
                    <a:pt x="1047" y="921"/>
                    <a:pt x="1047" y="921"/>
                    <a:pt x="1047" y="921"/>
                  </a:cubicBezTo>
                  <a:cubicBezTo>
                    <a:pt x="1045" y="917"/>
                    <a:pt x="1045" y="917"/>
                    <a:pt x="1045" y="917"/>
                  </a:cubicBezTo>
                  <a:cubicBezTo>
                    <a:pt x="1051" y="909"/>
                    <a:pt x="1051" y="909"/>
                    <a:pt x="1051" y="909"/>
                  </a:cubicBezTo>
                  <a:cubicBezTo>
                    <a:pt x="1052" y="911"/>
                    <a:pt x="1052" y="911"/>
                    <a:pt x="1052" y="911"/>
                  </a:cubicBezTo>
                  <a:cubicBezTo>
                    <a:pt x="1056" y="908"/>
                    <a:pt x="1056" y="908"/>
                    <a:pt x="1056" y="908"/>
                  </a:cubicBezTo>
                  <a:cubicBezTo>
                    <a:pt x="1056" y="910"/>
                    <a:pt x="1056" y="910"/>
                    <a:pt x="1056" y="910"/>
                  </a:cubicBezTo>
                  <a:cubicBezTo>
                    <a:pt x="1059" y="909"/>
                    <a:pt x="1059" y="909"/>
                    <a:pt x="1059" y="909"/>
                  </a:cubicBezTo>
                  <a:cubicBezTo>
                    <a:pt x="1060" y="907"/>
                    <a:pt x="1060" y="907"/>
                    <a:pt x="1060" y="907"/>
                  </a:cubicBezTo>
                  <a:cubicBezTo>
                    <a:pt x="1059" y="904"/>
                    <a:pt x="1059" y="904"/>
                    <a:pt x="1059" y="904"/>
                  </a:cubicBezTo>
                  <a:cubicBezTo>
                    <a:pt x="1056" y="904"/>
                    <a:pt x="1056" y="904"/>
                    <a:pt x="1056" y="904"/>
                  </a:cubicBezTo>
                  <a:cubicBezTo>
                    <a:pt x="1053" y="907"/>
                    <a:pt x="1053" y="907"/>
                    <a:pt x="1053" y="907"/>
                  </a:cubicBezTo>
                  <a:cubicBezTo>
                    <a:pt x="1046" y="906"/>
                    <a:pt x="1046" y="906"/>
                    <a:pt x="1046" y="906"/>
                  </a:cubicBezTo>
                  <a:cubicBezTo>
                    <a:pt x="1045" y="904"/>
                    <a:pt x="1045" y="904"/>
                    <a:pt x="1045" y="904"/>
                  </a:cubicBezTo>
                  <a:cubicBezTo>
                    <a:pt x="1048" y="903"/>
                    <a:pt x="1048" y="903"/>
                    <a:pt x="1048" y="903"/>
                  </a:cubicBezTo>
                  <a:cubicBezTo>
                    <a:pt x="1048" y="900"/>
                    <a:pt x="1050" y="902"/>
                    <a:pt x="1051" y="899"/>
                  </a:cubicBezTo>
                  <a:cubicBezTo>
                    <a:pt x="1051" y="901"/>
                    <a:pt x="1051" y="901"/>
                    <a:pt x="1051" y="901"/>
                  </a:cubicBezTo>
                  <a:cubicBezTo>
                    <a:pt x="1057" y="899"/>
                    <a:pt x="1057" y="899"/>
                    <a:pt x="1057" y="899"/>
                  </a:cubicBezTo>
                  <a:cubicBezTo>
                    <a:pt x="1059" y="901"/>
                    <a:pt x="1059" y="901"/>
                    <a:pt x="1059" y="901"/>
                  </a:cubicBezTo>
                  <a:cubicBezTo>
                    <a:pt x="1060" y="897"/>
                    <a:pt x="1060" y="897"/>
                    <a:pt x="1060" y="897"/>
                  </a:cubicBezTo>
                  <a:cubicBezTo>
                    <a:pt x="1064" y="895"/>
                    <a:pt x="1064" y="895"/>
                    <a:pt x="1064" y="895"/>
                  </a:cubicBezTo>
                  <a:cubicBezTo>
                    <a:pt x="1066" y="897"/>
                    <a:pt x="1066" y="897"/>
                    <a:pt x="1066" y="897"/>
                  </a:cubicBezTo>
                  <a:cubicBezTo>
                    <a:pt x="1069" y="893"/>
                    <a:pt x="1069" y="893"/>
                    <a:pt x="1069" y="893"/>
                  </a:cubicBezTo>
                  <a:cubicBezTo>
                    <a:pt x="1074" y="892"/>
                    <a:pt x="1074" y="892"/>
                    <a:pt x="1074" y="892"/>
                  </a:cubicBezTo>
                  <a:cubicBezTo>
                    <a:pt x="1073" y="891"/>
                    <a:pt x="1071" y="895"/>
                    <a:pt x="1073" y="890"/>
                  </a:cubicBezTo>
                  <a:cubicBezTo>
                    <a:pt x="1067" y="892"/>
                    <a:pt x="1067" y="892"/>
                    <a:pt x="1067" y="892"/>
                  </a:cubicBezTo>
                  <a:cubicBezTo>
                    <a:pt x="1070" y="888"/>
                    <a:pt x="1070" y="888"/>
                    <a:pt x="1070" y="888"/>
                  </a:cubicBezTo>
                  <a:cubicBezTo>
                    <a:pt x="1066" y="888"/>
                    <a:pt x="1066" y="890"/>
                    <a:pt x="1063" y="889"/>
                  </a:cubicBezTo>
                  <a:cubicBezTo>
                    <a:pt x="1066" y="890"/>
                    <a:pt x="1066" y="890"/>
                    <a:pt x="1066" y="890"/>
                  </a:cubicBezTo>
                  <a:cubicBezTo>
                    <a:pt x="1064" y="893"/>
                    <a:pt x="1064" y="893"/>
                    <a:pt x="1064" y="893"/>
                  </a:cubicBezTo>
                  <a:cubicBezTo>
                    <a:pt x="1061" y="892"/>
                    <a:pt x="1061" y="892"/>
                    <a:pt x="1061" y="892"/>
                  </a:cubicBezTo>
                  <a:cubicBezTo>
                    <a:pt x="1063" y="890"/>
                    <a:pt x="1063" y="890"/>
                    <a:pt x="1063" y="890"/>
                  </a:cubicBezTo>
                  <a:cubicBezTo>
                    <a:pt x="1057" y="890"/>
                    <a:pt x="1057" y="890"/>
                    <a:pt x="1057" y="890"/>
                  </a:cubicBezTo>
                  <a:cubicBezTo>
                    <a:pt x="1059" y="894"/>
                    <a:pt x="1059" y="894"/>
                    <a:pt x="1059" y="894"/>
                  </a:cubicBezTo>
                  <a:cubicBezTo>
                    <a:pt x="1057" y="893"/>
                    <a:pt x="1057" y="893"/>
                    <a:pt x="1057" y="893"/>
                  </a:cubicBezTo>
                  <a:cubicBezTo>
                    <a:pt x="1056" y="893"/>
                    <a:pt x="1056" y="893"/>
                    <a:pt x="1056" y="893"/>
                  </a:cubicBezTo>
                  <a:cubicBezTo>
                    <a:pt x="1056" y="895"/>
                    <a:pt x="1056" y="895"/>
                    <a:pt x="1056" y="895"/>
                  </a:cubicBezTo>
                  <a:cubicBezTo>
                    <a:pt x="1047" y="896"/>
                    <a:pt x="1047" y="896"/>
                    <a:pt x="1047" y="896"/>
                  </a:cubicBezTo>
                  <a:cubicBezTo>
                    <a:pt x="1042" y="898"/>
                    <a:pt x="1042" y="898"/>
                    <a:pt x="1042" y="898"/>
                  </a:cubicBezTo>
                  <a:cubicBezTo>
                    <a:pt x="1040" y="897"/>
                    <a:pt x="1040" y="897"/>
                    <a:pt x="1040" y="897"/>
                  </a:cubicBezTo>
                  <a:cubicBezTo>
                    <a:pt x="1038" y="899"/>
                    <a:pt x="1038" y="899"/>
                    <a:pt x="1038" y="899"/>
                  </a:cubicBezTo>
                  <a:cubicBezTo>
                    <a:pt x="1036" y="901"/>
                    <a:pt x="1033" y="898"/>
                    <a:pt x="1032" y="899"/>
                  </a:cubicBezTo>
                  <a:cubicBezTo>
                    <a:pt x="1032" y="898"/>
                    <a:pt x="1032" y="898"/>
                    <a:pt x="1032" y="898"/>
                  </a:cubicBezTo>
                  <a:cubicBezTo>
                    <a:pt x="1037" y="897"/>
                    <a:pt x="1037" y="897"/>
                    <a:pt x="1037" y="897"/>
                  </a:cubicBezTo>
                  <a:cubicBezTo>
                    <a:pt x="1039" y="894"/>
                    <a:pt x="1039" y="894"/>
                    <a:pt x="1039" y="894"/>
                  </a:cubicBezTo>
                  <a:cubicBezTo>
                    <a:pt x="1039" y="893"/>
                    <a:pt x="1039" y="893"/>
                    <a:pt x="1039" y="893"/>
                  </a:cubicBezTo>
                  <a:cubicBezTo>
                    <a:pt x="1038" y="894"/>
                    <a:pt x="1037" y="896"/>
                    <a:pt x="1034" y="895"/>
                  </a:cubicBezTo>
                  <a:cubicBezTo>
                    <a:pt x="1034" y="896"/>
                    <a:pt x="1034" y="896"/>
                    <a:pt x="1034" y="896"/>
                  </a:cubicBezTo>
                  <a:cubicBezTo>
                    <a:pt x="1032" y="892"/>
                    <a:pt x="1032" y="892"/>
                    <a:pt x="1032" y="892"/>
                  </a:cubicBezTo>
                  <a:cubicBezTo>
                    <a:pt x="1032" y="890"/>
                    <a:pt x="1032" y="890"/>
                    <a:pt x="1032" y="890"/>
                  </a:cubicBezTo>
                  <a:cubicBezTo>
                    <a:pt x="1036" y="890"/>
                    <a:pt x="1036" y="890"/>
                    <a:pt x="1036" y="890"/>
                  </a:cubicBezTo>
                  <a:cubicBezTo>
                    <a:pt x="1038" y="889"/>
                    <a:pt x="1038" y="889"/>
                    <a:pt x="1038" y="889"/>
                  </a:cubicBezTo>
                  <a:cubicBezTo>
                    <a:pt x="1039" y="890"/>
                    <a:pt x="1039" y="890"/>
                    <a:pt x="1039" y="890"/>
                  </a:cubicBezTo>
                  <a:cubicBezTo>
                    <a:pt x="1039" y="891"/>
                    <a:pt x="1042" y="891"/>
                    <a:pt x="1038" y="891"/>
                  </a:cubicBezTo>
                  <a:cubicBezTo>
                    <a:pt x="1038" y="892"/>
                    <a:pt x="1038" y="892"/>
                    <a:pt x="1038" y="892"/>
                  </a:cubicBezTo>
                  <a:cubicBezTo>
                    <a:pt x="1043" y="891"/>
                    <a:pt x="1043" y="891"/>
                    <a:pt x="1043" y="891"/>
                  </a:cubicBezTo>
                  <a:cubicBezTo>
                    <a:pt x="1044" y="889"/>
                    <a:pt x="1044" y="889"/>
                    <a:pt x="1044" y="889"/>
                  </a:cubicBezTo>
                  <a:cubicBezTo>
                    <a:pt x="1044" y="888"/>
                    <a:pt x="1041" y="887"/>
                    <a:pt x="1043" y="886"/>
                  </a:cubicBezTo>
                  <a:cubicBezTo>
                    <a:pt x="1042" y="885"/>
                    <a:pt x="1042" y="885"/>
                    <a:pt x="1042" y="885"/>
                  </a:cubicBezTo>
                  <a:cubicBezTo>
                    <a:pt x="1039" y="886"/>
                    <a:pt x="1039" y="886"/>
                    <a:pt x="1039" y="886"/>
                  </a:cubicBezTo>
                  <a:cubicBezTo>
                    <a:pt x="1038" y="884"/>
                    <a:pt x="1038" y="884"/>
                    <a:pt x="1038" y="884"/>
                  </a:cubicBezTo>
                  <a:cubicBezTo>
                    <a:pt x="1042" y="881"/>
                    <a:pt x="1042" y="881"/>
                    <a:pt x="1042" y="881"/>
                  </a:cubicBezTo>
                  <a:cubicBezTo>
                    <a:pt x="1039" y="880"/>
                    <a:pt x="1039" y="880"/>
                    <a:pt x="1039" y="880"/>
                  </a:cubicBezTo>
                  <a:cubicBezTo>
                    <a:pt x="1039" y="878"/>
                    <a:pt x="1039" y="878"/>
                    <a:pt x="1039" y="878"/>
                  </a:cubicBezTo>
                  <a:cubicBezTo>
                    <a:pt x="1043" y="877"/>
                    <a:pt x="1037" y="882"/>
                    <a:pt x="1043" y="877"/>
                  </a:cubicBezTo>
                  <a:cubicBezTo>
                    <a:pt x="1044" y="878"/>
                    <a:pt x="1042" y="879"/>
                    <a:pt x="1043" y="881"/>
                  </a:cubicBezTo>
                  <a:cubicBezTo>
                    <a:pt x="1042" y="882"/>
                    <a:pt x="1042" y="882"/>
                    <a:pt x="1042" y="882"/>
                  </a:cubicBezTo>
                  <a:cubicBezTo>
                    <a:pt x="1045" y="882"/>
                    <a:pt x="1045" y="882"/>
                    <a:pt x="1045" y="882"/>
                  </a:cubicBezTo>
                  <a:cubicBezTo>
                    <a:pt x="1044" y="882"/>
                    <a:pt x="1044" y="882"/>
                    <a:pt x="1044" y="882"/>
                  </a:cubicBezTo>
                  <a:cubicBezTo>
                    <a:pt x="1046" y="885"/>
                    <a:pt x="1046" y="885"/>
                    <a:pt x="1046" y="885"/>
                  </a:cubicBezTo>
                  <a:cubicBezTo>
                    <a:pt x="1047" y="885"/>
                    <a:pt x="1047" y="885"/>
                    <a:pt x="1047" y="885"/>
                  </a:cubicBezTo>
                  <a:cubicBezTo>
                    <a:pt x="1051" y="883"/>
                    <a:pt x="1051" y="883"/>
                    <a:pt x="1051" y="883"/>
                  </a:cubicBezTo>
                  <a:cubicBezTo>
                    <a:pt x="1051" y="881"/>
                    <a:pt x="1051" y="881"/>
                    <a:pt x="1051" y="881"/>
                  </a:cubicBezTo>
                  <a:cubicBezTo>
                    <a:pt x="1055" y="880"/>
                    <a:pt x="1055" y="880"/>
                    <a:pt x="1055" y="880"/>
                  </a:cubicBezTo>
                  <a:cubicBezTo>
                    <a:pt x="1056" y="877"/>
                    <a:pt x="1056" y="877"/>
                    <a:pt x="1056" y="877"/>
                  </a:cubicBezTo>
                  <a:cubicBezTo>
                    <a:pt x="1060" y="879"/>
                    <a:pt x="1060" y="879"/>
                    <a:pt x="1060" y="879"/>
                  </a:cubicBezTo>
                  <a:cubicBezTo>
                    <a:pt x="1063" y="877"/>
                    <a:pt x="1063" y="877"/>
                    <a:pt x="1063" y="877"/>
                  </a:cubicBezTo>
                  <a:cubicBezTo>
                    <a:pt x="1060" y="881"/>
                    <a:pt x="1060" y="881"/>
                    <a:pt x="1060" y="881"/>
                  </a:cubicBezTo>
                  <a:cubicBezTo>
                    <a:pt x="1057" y="879"/>
                    <a:pt x="1057" y="879"/>
                    <a:pt x="1057" y="879"/>
                  </a:cubicBezTo>
                  <a:cubicBezTo>
                    <a:pt x="1056" y="880"/>
                    <a:pt x="1056" y="880"/>
                    <a:pt x="1056" y="880"/>
                  </a:cubicBezTo>
                  <a:cubicBezTo>
                    <a:pt x="1055" y="880"/>
                    <a:pt x="1059" y="880"/>
                    <a:pt x="1055" y="882"/>
                  </a:cubicBezTo>
                  <a:cubicBezTo>
                    <a:pt x="1059" y="883"/>
                    <a:pt x="1059" y="883"/>
                    <a:pt x="1059" y="883"/>
                  </a:cubicBezTo>
                  <a:cubicBezTo>
                    <a:pt x="1056" y="884"/>
                    <a:pt x="1056" y="884"/>
                    <a:pt x="1056" y="884"/>
                  </a:cubicBezTo>
                  <a:cubicBezTo>
                    <a:pt x="1055" y="885"/>
                    <a:pt x="1055" y="885"/>
                    <a:pt x="1055" y="885"/>
                  </a:cubicBezTo>
                  <a:cubicBezTo>
                    <a:pt x="1056" y="886"/>
                    <a:pt x="1056" y="886"/>
                    <a:pt x="1056" y="886"/>
                  </a:cubicBezTo>
                  <a:cubicBezTo>
                    <a:pt x="1063" y="882"/>
                    <a:pt x="1063" y="882"/>
                    <a:pt x="1063" y="882"/>
                  </a:cubicBezTo>
                  <a:cubicBezTo>
                    <a:pt x="1064" y="880"/>
                    <a:pt x="1064" y="880"/>
                    <a:pt x="1064" y="880"/>
                  </a:cubicBezTo>
                  <a:cubicBezTo>
                    <a:pt x="1063" y="879"/>
                    <a:pt x="1063" y="879"/>
                    <a:pt x="1063" y="879"/>
                  </a:cubicBezTo>
                  <a:cubicBezTo>
                    <a:pt x="1066" y="878"/>
                    <a:pt x="1066" y="878"/>
                    <a:pt x="1066" y="878"/>
                  </a:cubicBezTo>
                  <a:cubicBezTo>
                    <a:pt x="1074" y="873"/>
                    <a:pt x="1074" y="873"/>
                    <a:pt x="1074" y="873"/>
                  </a:cubicBezTo>
                  <a:cubicBezTo>
                    <a:pt x="1075" y="873"/>
                    <a:pt x="1075" y="873"/>
                    <a:pt x="1075" y="873"/>
                  </a:cubicBezTo>
                  <a:cubicBezTo>
                    <a:pt x="1078" y="872"/>
                    <a:pt x="1078" y="872"/>
                    <a:pt x="1078" y="872"/>
                  </a:cubicBezTo>
                  <a:cubicBezTo>
                    <a:pt x="1078" y="873"/>
                    <a:pt x="1072" y="871"/>
                    <a:pt x="1079" y="875"/>
                  </a:cubicBezTo>
                  <a:cubicBezTo>
                    <a:pt x="1082" y="875"/>
                    <a:pt x="1082" y="875"/>
                    <a:pt x="1082" y="875"/>
                  </a:cubicBezTo>
                  <a:cubicBezTo>
                    <a:pt x="1081" y="875"/>
                    <a:pt x="1084" y="870"/>
                    <a:pt x="1081" y="877"/>
                  </a:cubicBezTo>
                  <a:cubicBezTo>
                    <a:pt x="1084" y="873"/>
                    <a:pt x="1084" y="873"/>
                    <a:pt x="1084" y="873"/>
                  </a:cubicBezTo>
                  <a:cubicBezTo>
                    <a:pt x="1084" y="874"/>
                    <a:pt x="1087" y="876"/>
                    <a:pt x="1087" y="872"/>
                  </a:cubicBezTo>
                  <a:cubicBezTo>
                    <a:pt x="1091" y="871"/>
                    <a:pt x="1093" y="872"/>
                    <a:pt x="1096" y="869"/>
                  </a:cubicBezTo>
                  <a:cubicBezTo>
                    <a:pt x="1100" y="862"/>
                    <a:pt x="1100" y="862"/>
                    <a:pt x="1100" y="862"/>
                  </a:cubicBezTo>
                  <a:cubicBezTo>
                    <a:pt x="1102" y="861"/>
                    <a:pt x="1102" y="861"/>
                    <a:pt x="1102" y="861"/>
                  </a:cubicBezTo>
                  <a:cubicBezTo>
                    <a:pt x="1104" y="858"/>
                    <a:pt x="1104" y="858"/>
                    <a:pt x="1104" y="858"/>
                  </a:cubicBezTo>
                  <a:cubicBezTo>
                    <a:pt x="1106" y="858"/>
                    <a:pt x="1106" y="858"/>
                    <a:pt x="1106" y="858"/>
                  </a:cubicBezTo>
                  <a:cubicBezTo>
                    <a:pt x="1106" y="858"/>
                    <a:pt x="1101" y="856"/>
                    <a:pt x="1107" y="860"/>
                  </a:cubicBezTo>
                  <a:cubicBezTo>
                    <a:pt x="1109" y="857"/>
                    <a:pt x="1109" y="857"/>
                    <a:pt x="1109" y="857"/>
                  </a:cubicBezTo>
                  <a:cubicBezTo>
                    <a:pt x="1114" y="859"/>
                    <a:pt x="1114" y="859"/>
                    <a:pt x="1114" y="859"/>
                  </a:cubicBezTo>
                  <a:cubicBezTo>
                    <a:pt x="1116" y="856"/>
                    <a:pt x="1116" y="856"/>
                    <a:pt x="1116" y="856"/>
                  </a:cubicBezTo>
                  <a:cubicBezTo>
                    <a:pt x="1115" y="855"/>
                    <a:pt x="1115" y="855"/>
                    <a:pt x="1115" y="855"/>
                  </a:cubicBezTo>
                  <a:cubicBezTo>
                    <a:pt x="1114" y="854"/>
                    <a:pt x="1114" y="854"/>
                    <a:pt x="1114" y="854"/>
                  </a:cubicBezTo>
                  <a:cubicBezTo>
                    <a:pt x="1114" y="855"/>
                    <a:pt x="1112" y="854"/>
                    <a:pt x="1111" y="855"/>
                  </a:cubicBezTo>
                  <a:cubicBezTo>
                    <a:pt x="1116" y="851"/>
                    <a:pt x="1116" y="851"/>
                    <a:pt x="1116" y="851"/>
                  </a:cubicBezTo>
                  <a:cubicBezTo>
                    <a:pt x="1121" y="848"/>
                    <a:pt x="1121" y="848"/>
                    <a:pt x="1121" y="848"/>
                  </a:cubicBezTo>
                  <a:cubicBezTo>
                    <a:pt x="1121" y="849"/>
                    <a:pt x="1117" y="848"/>
                    <a:pt x="1121" y="850"/>
                  </a:cubicBezTo>
                  <a:cubicBezTo>
                    <a:pt x="1124" y="848"/>
                    <a:pt x="1124" y="848"/>
                    <a:pt x="1124" y="848"/>
                  </a:cubicBezTo>
                  <a:cubicBezTo>
                    <a:pt x="1120" y="846"/>
                    <a:pt x="1120" y="846"/>
                    <a:pt x="1120" y="846"/>
                  </a:cubicBezTo>
                  <a:cubicBezTo>
                    <a:pt x="1125" y="842"/>
                    <a:pt x="1125" y="842"/>
                    <a:pt x="1125" y="842"/>
                  </a:cubicBezTo>
                  <a:cubicBezTo>
                    <a:pt x="1124" y="843"/>
                    <a:pt x="1124" y="843"/>
                    <a:pt x="1124" y="843"/>
                  </a:cubicBezTo>
                  <a:cubicBezTo>
                    <a:pt x="1129" y="842"/>
                    <a:pt x="1129" y="842"/>
                    <a:pt x="1129" y="842"/>
                  </a:cubicBezTo>
                  <a:cubicBezTo>
                    <a:pt x="1131" y="838"/>
                    <a:pt x="1131" y="838"/>
                    <a:pt x="1131" y="838"/>
                  </a:cubicBezTo>
                  <a:cubicBezTo>
                    <a:pt x="1139" y="831"/>
                    <a:pt x="1139" y="831"/>
                    <a:pt x="1139" y="831"/>
                  </a:cubicBezTo>
                  <a:cubicBezTo>
                    <a:pt x="1139" y="830"/>
                    <a:pt x="1142" y="834"/>
                    <a:pt x="1138" y="830"/>
                  </a:cubicBezTo>
                  <a:cubicBezTo>
                    <a:pt x="1134" y="832"/>
                    <a:pt x="1134" y="832"/>
                    <a:pt x="1134" y="832"/>
                  </a:cubicBezTo>
                  <a:cubicBezTo>
                    <a:pt x="1131" y="831"/>
                    <a:pt x="1131" y="831"/>
                    <a:pt x="1131" y="831"/>
                  </a:cubicBezTo>
                  <a:cubicBezTo>
                    <a:pt x="1129" y="831"/>
                    <a:pt x="1129" y="831"/>
                    <a:pt x="1129" y="831"/>
                  </a:cubicBezTo>
                  <a:cubicBezTo>
                    <a:pt x="1127" y="834"/>
                    <a:pt x="1127" y="834"/>
                    <a:pt x="1127" y="834"/>
                  </a:cubicBezTo>
                  <a:cubicBezTo>
                    <a:pt x="1117" y="836"/>
                    <a:pt x="1117" y="836"/>
                    <a:pt x="1117" y="836"/>
                  </a:cubicBezTo>
                  <a:cubicBezTo>
                    <a:pt x="1115" y="837"/>
                    <a:pt x="1115" y="837"/>
                    <a:pt x="1115" y="837"/>
                  </a:cubicBezTo>
                  <a:cubicBezTo>
                    <a:pt x="1109" y="839"/>
                    <a:pt x="1109" y="839"/>
                    <a:pt x="1109" y="839"/>
                  </a:cubicBezTo>
                  <a:cubicBezTo>
                    <a:pt x="1105" y="836"/>
                    <a:pt x="1105" y="836"/>
                    <a:pt x="1105" y="836"/>
                  </a:cubicBezTo>
                  <a:cubicBezTo>
                    <a:pt x="1099" y="837"/>
                    <a:pt x="1099" y="837"/>
                    <a:pt x="1099" y="837"/>
                  </a:cubicBezTo>
                  <a:cubicBezTo>
                    <a:pt x="1101" y="838"/>
                    <a:pt x="1094" y="839"/>
                    <a:pt x="1100" y="840"/>
                  </a:cubicBezTo>
                  <a:cubicBezTo>
                    <a:pt x="1098" y="842"/>
                    <a:pt x="1098" y="842"/>
                    <a:pt x="1098" y="842"/>
                  </a:cubicBezTo>
                  <a:cubicBezTo>
                    <a:pt x="1097" y="841"/>
                    <a:pt x="1097" y="841"/>
                    <a:pt x="1097" y="841"/>
                  </a:cubicBezTo>
                  <a:cubicBezTo>
                    <a:pt x="1091" y="843"/>
                    <a:pt x="1091" y="843"/>
                    <a:pt x="1091" y="843"/>
                  </a:cubicBezTo>
                  <a:cubicBezTo>
                    <a:pt x="1088" y="840"/>
                    <a:pt x="1088" y="840"/>
                    <a:pt x="1088" y="840"/>
                  </a:cubicBezTo>
                  <a:cubicBezTo>
                    <a:pt x="1071" y="844"/>
                    <a:pt x="1071" y="844"/>
                    <a:pt x="1071" y="844"/>
                  </a:cubicBezTo>
                  <a:cubicBezTo>
                    <a:pt x="1065" y="845"/>
                    <a:pt x="1065" y="845"/>
                    <a:pt x="1065" y="845"/>
                  </a:cubicBezTo>
                  <a:cubicBezTo>
                    <a:pt x="1064" y="849"/>
                    <a:pt x="1071" y="843"/>
                    <a:pt x="1064" y="848"/>
                  </a:cubicBezTo>
                  <a:cubicBezTo>
                    <a:pt x="1067" y="847"/>
                    <a:pt x="1071" y="848"/>
                    <a:pt x="1074" y="846"/>
                  </a:cubicBezTo>
                  <a:cubicBezTo>
                    <a:pt x="1075" y="848"/>
                    <a:pt x="1075" y="848"/>
                    <a:pt x="1075" y="848"/>
                  </a:cubicBezTo>
                  <a:cubicBezTo>
                    <a:pt x="1063" y="851"/>
                    <a:pt x="1063" y="851"/>
                    <a:pt x="1063" y="851"/>
                  </a:cubicBezTo>
                  <a:cubicBezTo>
                    <a:pt x="1054" y="852"/>
                    <a:pt x="1054" y="852"/>
                    <a:pt x="1054" y="852"/>
                  </a:cubicBezTo>
                  <a:cubicBezTo>
                    <a:pt x="1057" y="849"/>
                    <a:pt x="1057" y="849"/>
                    <a:pt x="1057" y="849"/>
                  </a:cubicBezTo>
                  <a:cubicBezTo>
                    <a:pt x="1059" y="850"/>
                    <a:pt x="1059" y="850"/>
                    <a:pt x="1059" y="850"/>
                  </a:cubicBezTo>
                  <a:cubicBezTo>
                    <a:pt x="1063" y="848"/>
                    <a:pt x="1063" y="848"/>
                    <a:pt x="1063" y="848"/>
                  </a:cubicBezTo>
                  <a:cubicBezTo>
                    <a:pt x="1059" y="847"/>
                    <a:pt x="1059" y="847"/>
                    <a:pt x="1059" y="847"/>
                  </a:cubicBezTo>
                  <a:cubicBezTo>
                    <a:pt x="1047" y="851"/>
                    <a:pt x="1047" y="851"/>
                    <a:pt x="1047" y="851"/>
                  </a:cubicBezTo>
                  <a:cubicBezTo>
                    <a:pt x="1048" y="853"/>
                    <a:pt x="1048" y="853"/>
                    <a:pt x="1048" y="853"/>
                  </a:cubicBezTo>
                  <a:cubicBezTo>
                    <a:pt x="1050" y="853"/>
                    <a:pt x="1050" y="853"/>
                    <a:pt x="1050" y="853"/>
                  </a:cubicBezTo>
                  <a:cubicBezTo>
                    <a:pt x="1048" y="854"/>
                    <a:pt x="1048" y="854"/>
                    <a:pt x="1048" y="854"/>
                  </a:cubicBezTo>
                  <a:cubicBezTo>
                    <a:pt x="1047" y="854"/>
                    <a:pt x="1047" y="854"/>
                    <a:pt x="1047" y="854"/>
                  </a:cubicBezTo>
                  <a:cubicBezTo>
                    <a:pt x="1041" y="856"/>
                    <a:pt x="1041" y="856"/>
                    <a:pt x="1041" y="856"/>
                  </a:cubicBezTo>
                  <a:cubicBezTo>
                    <a:pt x="1041" y="856"/>
                    <a:pt x="1041" y="856"/>
                    <a:pt x="1041" y="856"/>
                  </a:cubicBezTo>
                  <a:cubicBezTo>
                    <a:pt x="1041" y="854"/>
                    <a:pt x="1041" y="854"/>
                    <a:pt x="1041" y="854"/>
                  </a:cubicBezTo>
                  <a:cubicBezTo>
                    <a:pt x="1045" y="854"/>
                    <a:pt x="1045" y="854"/>
                    <a:pt x="1045" y="854"/>
                  </a:cubicBezTo>
                  <a:cubicBezTo>
                    <a:pt x="1045" y="852"/>
                    <a:pt x="1045" y="852"/>
                    <a:pt x="1045" y="852"/>
                  </a:cubicBezTo>
                  <a:cubicBezTo>
                    <a:pt x="1046" y="852"/>
                    <a:pt x="1044" y="849"/>
                    <a:pt x="1046" y="853"/>
                  </a:cubicBezTo>
                  <a:cubicBezTo>
                    <a:pt x="1043" y="850"/>
                    <a:pt x="1043" y="850"/>
                    <a:pt x="1043" y="850"/>
                  </a:cubicBezTo>
                  <a:cubicBezTo>
                    <a:pt x="1040" y="852"/>
                    <a:pt x="1040" y="852"/>
                    <a:pt x="1040" y="852"/>
                  </a:cubicBezTo>
                  <a:cubicBezTo>
                    <a:pt x="1034" y="850"/>
                    <a:pt x="1049" y="851"/>
                    <a:pt x="1035" y="852"/>
                  </a:cubicBezTo>
                  <a:cubicBezTo>
                    <a:pt x="1027" y="855"/>
                    <a:pt x="1027" y="855"/>
                    <a:pt x="1027" y="855"/>
                  </a:cubicBezTo>
                  <a:cubicBezTo>
                    <a:pt x="1022" y="855"/>
                    <a:pt x="1022" y="855"/>
                    <a:pt x="1022" y="855"/>
                  </a:cubicBezTo>
                  <a:cubicBezTo>
                    <a:pt x="1010" y="857"/>
                    <a:pt x="1010" y="857"/>
                    <a:pt x="1010" y="857"/>
                  </a:cubicBezTo>
                  <a:cubicBezTo>
                    <a:pt x="1009" y="858"/>
                    <a:pt x="1009" y="858"/>
                    <a:pt x="1009" y="858"/>
                  </a:cubicBezTo>
                  <a:cubicBezTo>
                    <a:pt x="1005" y="858"/>
                    <a:pt x="1005" y="858"/>
                    <a:pt x="1005" y="858"/>
                  </a:cubicBezTo>
                  <a:cubicBezTo>
                    <a:pt x="1001" y="860"/>
                    <a:pt x="1001" y="860"/>
                    <a:pt x="1001" y="860"/>
                  </a:cubicBezTo>
                  <a:cubicBezTo>
                    <a:pt x="996" y="861"/>
                    <a:pt x="996" y="861"/>
                    <a:pt x="996" y="861"/>
                  </a:cubicBezTo>
                  <a:cubicBezTo>
                    <a:pt x="995" y="860"/>
                    <a:pt x="995" y="860"/>
                    <a:pt x="995" y="860"/>
                  </a:cubicBezTo>
                  <a:cubicBezTo>
                    <a:pt x="992" y="862"/>
                    <a:pt x="992" y="862"/>
                    <a:pt x="992" y="862"/>
                  </a:cubicBezTo>
                  <a:cubicBezTo>
                    <a:pt x="989" y="862"/>
                    <a:pt x="1000" y="855"/>
                    <a:pt x="987" y="864"/>
                  </a:cubicBezTo>
                  <a:cubicBezTo>
                    <a:pt x="986" y="861"/>
                    <a:pt x="986" y="861"/>
                    <a:pt x="986" y="861"/>
                  </a:cubicBezTo>
                  <a:cubicBezTo>
                    <a:pt x="985" y="861"/>
                    <a:pt x="1006" y="861"/>
                    <a:pt x="976" y="865"/>
                  </a:cubicBezTo>
                  <a:cubicBezTo>
                    <a:pt x="965" y="867"/>
                    <a:pt x="965" y="867"/>
                    <a:pt x="965" y="867"/>
                  </a:cubicBezTo>
                  <a:cubicBezTo>
                    <a:pt x="944" y="870"/>
                    <a:pt x="944" y="870"/>
                    <a:pt x="944" y="870"/>
                  </a:cubicBezTo>
                  <a:cubicBezTo>
                    <a:pt x="942" y="868"/>
                    <a:pt x="942" y="868"/>
                    <a:pt x="942" y="868"/>
                  </a:cubicBezTo>
                  <a:cubicBezTo>
                    <a:pt x="941" y="868"/>
                    <a:pt x="941" y="868"/>
                    <a:pt x="941" y="868"/>
                  </a:cubicBezTo>
                  <a:cubicBezTo>
                    <a:pt x="941" y="870"/>
                    <a:pt x="941" y="870"/>
                    <a:pt x="941" y="870"/>
                  </a:cubicBezTo>
                  <a:cubicBezTo>
                    <a:pt x="935" y="873"/>
                    <a:pt x="935" y="873"/>
                    <a:pt x="935" y="873"/>
                  </a:cubicBezTo>
                  <a:cubicBezTo>
                    <a:pt x="918" y="874"/>
                    <a:pt x="918" y="874"/>
                    <a:pt x="918" y="874"/>
                  </a:cubicBezTo>
                  <a:cubicBezTo>
                    <a:pt x="918" y="873"/>
                    <a:pt x="918" y="873"/>
                    <a:pt x="918" y="873"/>
                  </a:cubicBezTo>
                  <a:cubicBezTo>
                    <a:pt x="914" y="873"/>
                    <a:pt x="914" y="873"/>
                    <a:pt x="914" y="873"/>
                  </a:cubicBezTo>
                  <a:cubicBezTo>
                    <a:pt x="912" y="875"/>
                    <a:pt x="912" y="875"/>
                    <a:pt x="912" y="875"/>
                  </a:cubicBezTo>
                  <a:cubicBezTo>
                    <a:pt x="903" y="877"/>
                    <a:pt x="903" y="877"/>
                    <a:pt x="903" y="877"/>
                  </a:cubicBezTo>
                  <a:cubicBezTo>
                    <a:pt x="899" y="875"/>
                    <a:pt x="899" y="875"/>
                    <a:pt x="899" y="875"/>
                  </a:cubicBezTo>
                  <a:cubicBezTo>
                    <a:pt x="898" y="873"/>
                    <a:pt x="895" y="873"/>
                    <a:pt x="896" y="878"/>
                  </a:cubicBezTo>
                  <a:cubicBezTo>
                    <a:pt x="895" y="879"/>
                    <a:pt x="895" y="879"/>
                    <a:pt x="895" y="879"/>
                  </a:cubicBezTo>
                  <a:cubicBezTo>
                    <a:pt x="891" y="875"/>
                    <a:pt x="891" y="875"/>
                    <a:pt x="891" y="875"/>
                  </a:cubicBezTo>
                  <a:cubicBezTo>
                    <a:pt x="889" y="876"/>
                    <a:pt x="889" y="876"/>
                    <a:pt x="889" y="876"/>
                  </a:cubicBezTo>
                  <a:cubicBezTo>
                    <a:pt x="886" y="879"/>
                    <a:pt x="886" y="879"/>
                    <a:pt x="886" y="879"/>
                  </a:cubicBezTo>
                  <a:cubicBezTo>
                    <a:pt x="881" y="881"/>
                    <a:pt x="881" y="881"/>
                    <a:pt x="881" y="881"/>
                  </a:cubicBezTo>
                  <a:cubicBezTo>
                    <a:pt x="863" y="882"/>
                    <a:pt x="863" y="882"/>
                    <a:pt x="863" y="882"/>
                  </a:cubicBezTo>
                  <a:cubicBezTo>
                    <a:pt x="862" y="883"/>
                    <a:pt x="862" y="883"/>
                    <a:pt x="862" y="883"/>
                  </a:cubicBezTo>
                  <a:cubicBezTo>
                    <a:pt x="860" y="883"/>
                    <a:pt x="860" y="883"/>
                    <a:pt x="860" y="883"/>
                  </a:cubicBezTo>
                  <a:cubicBezTo>
                    <a:pt x="859" y="882"/>
                    <a:pt x="859" y="882"/>
                    <a:pt x="859" y="882"/>
                  </a:cubicBezTo>
                  <a:cubicBezTo>
                    <a:pt x="858" y="883"/>
                    <a:pt x="858" y="883"/>
                    <a:pt x="858" y="883"/>
                  </a:cubicBezTo>
                  <a:cubicBezTo>
                    <a:pt x="853" y="884"/>
                    <a:pt x="853" y="884"/>
                    <a:pt x="853" y="884"/>
                  </a:cubicBezTo>
                  <a:cubicBezTo>
                    <a:pt x="835" y="886"/>
                    <a:pt x="835" y="886"/>
                    <a:pt x="835" y="886"/>
                  </a:cubicBezTo>
                  <a:cubicBezTo>
                    <a:pt x="832" y="887"/>
                    <a:pt x="832" y="887"/>
                    <a:pt x="832" y="887"/>
                  </a:cubicBezTo>
                  <a:cubicBezTo>
                    <a:pt x="821" y="889"/>
                    <a:pt x="821" y="889"/>
                    <a:pt x="821" y="889"/>
                  </a:cubicBezTo>
                  <a:cubicBezTo>
                    <a:pt x="815" y="890"/>
                    <a:pt x="815" y="890"/>
                    <a:pt x="815" y="890"/>
                  </a:cubicBezTo>
                  <a:cubicBezTo>
                    <a:pt x="813" y="889"/>
                    <a:pt x="813" y="889"/>
                    <a:pt x="813" y="889"/>
                  </a:cubicBezTo>
                  <a:cubicBezTo>
                    <a:pt x="808" y="890"/>
                    <a:pt x="808" y="890"/>
                    <a:pt x="808" y="890"/>
                  </a:cubicBezTo>
                  <a:cubicBezTo>
                    <a:pt x="807" y="890"/>
                    <a:pt x="807" y="890"/>
                    <a:pt x="807" y="890"/>
                  </a:cubicBezTo>
                  <a:cubicBezTo>
                    <a:pt x="806" y="889"/>
                    <a:pt x="806" y="889"/>
                    <a:pt x="806" y="889"/>
                  </a:cubicBezTo>
                  <a:cubicBezTo>
                    <a:pt x="797" y="892"/>
                    <a:pt x="797" y="892"/>
                    <a:pt x="797" y="892"/>
                  </a:cubicBezTo>
                  <a:cubicBezTo>
                    <a:pt x="786" y="893"/>
                    <a:pt x="786" y="893"/>
                    <a:pt x="786" y="893"/>
                  </a:cubicBezTo>
                  <a:cubicBezTo>
                    <a:pt x="775" y="894"/>
                    <a:pt x="775" y="894"/>
                    <a:pt x="775" y="894"/>
                  </a:cubicBezTo>
                  <a:cubicBezTo>
                    <a:pt x="774" y="894"/>
                    <a:pt x="774" y="894"/>
                    <a:pt x="774" y="894"/>
                  </a:cubicBezTo>
                  <a:cubicBezTo>
                    <a:pt x="771" y="895"/>
                    <a:pt x="771" y="895"/>
                    <a:pt x="771" y="895"/>
                  </a:cubicBezTo>
                  <a:cubicBezTo>
                    <a:pt x="770" y="894"/>
                    <a:pt x="770" y="894"/>
                    <a:pt x="770" y="894"/>
                  </a:cubicBezTo>
                  <a:cubicBezTo>
                    <a:pt x="762" y="897"/>
                    <a:pt x="762" y="897"/>
                    <a:pt x="762" y="897"/>
                  </a:cubicBezTo>
                  <a:cubicBezTo>
                    <a:pt x="753" y="897"/>
                    <a:pt x="753" y="897"/>
                    <a:pt x="753" y="897"/>
                  </a:cubicBezTo>
                  <a:cubicBezTo>
                    <a:pt x="751" y="898"/>
                    <a:pt x="751" y="898"/>
                    <a:pt x="751" y="898"/>
                  </a:cubicBezTo>
                  <a:cubicBezTo>
                    <a:pt x="747" y="897"/>
                    <a:pt x="747" y="897"/>
                    <a:pt x="747" y="897"/>
                  </a:cubicBezTo>
                  <a:cubicBezTo>
                    <a:pt x="735" y="899"/>
                    <a:pt x="735" y="899"/>
                    <a:pt x="735" y="899"/>
                  </a:cubicBezTo>
                  <a:cubicBezTo>
                    <a:pt x="732" y="899"/>
                    <a:pt x="732" y="899"/>
                    <a:pt x="732" y="899"/>
                  </a:cubicBezTo>
                  <a:cubicBezTo>
                    <a:pt x="731" y="901"/>
                    <a:pt x="731" y="901"/>
                    <a:pt x="731" y="901"/>
                  </a:cubicBezTo>
                  <a:cubicBezTo>
                    <a:pt x="700" y="905"/>
                    <a:pt x="700" y="905"/>
                    <a:pt x="700" y="905"/>
                  </a:cubicBezTo>
                  <a:cubicBezTo>
                    <a:pt x="692" y="906"/>
                    <a:pt x="692" y="906"/>
                    <a:pt x="692" y="906"/>
                  </a:cubicBezTo>
                  <a:cubicBezTo>
                    <a:pt x="691" y="908"/>
                    <a:pt x="691" y="908"/>
                    <a:pt x="691" y="908"/>
                  </a:cubicBezTo>
                  <a:cubicBezTo>
                    <a:pt x="691" y="909"/>
                    <a:pt x="690" y="910"/>
                    <a:pt x="688" y="909"/>
                  </a:cubicBezTo>
                  <a:cubicBezTo>
                    <a:pt x="691" y="906"/>
                    <a:pt x="691" y="906"/>
                    <a:pt x="691" y="906"/>
                  </a:cubicBezTo>
                  <a:cubicBezTo>
                    <a:pt x="686" y="906"/>
                    <a:pt x="686" y="906"/>
                    <a:pt x="686" y="906"/>
                  </a:cubicBezTo>
                  <a:cubicBezTo>
                    <a:pt x="677" y="907"/>
                    <a:pt x="677" y="907"/>
                    <a:pt x="677" y="907"/>
                  </a:cubicBezTo>
                  <a:cubicBezTo>
                    <a:pt x="674" y="909"/>
                    <a:pt x="674" y="909"/>
                    <a:pt x="674" y="909"/>
                  </a:cubicBezTo>
                  <a:cubicBezTo>
                    <a:pt x="669" y="908"/>
                    <a:pt x="669" y="908"/>
                    <a:pt x="669" y="908"/>
                  </a:cubicBezTo>
                  <a:cubicBezTo>
                    <a:pt x="663" y="910"/>
                    <a:pt x="663" y="910"/>
                    <a:pt x="663" y="910"/>
                  </a:cubicBezTo>
                  <a:cubicBezTo>
                    <a:pt x="660" y="909"/>
                    <a:pt x="660" y="909"/>
                    <a:pt x="660" y="909"/>
                  </a:cubicBezTo>
                  <a:cubicBezTo>
                    <a:pt x="649" y="911"/>
                    <a:pt x="649" y="911"/>
                    <a:pt x="649" y="911"/>
                  </a:cubicBezTo>
                  <a:cubicBezTo>
                    <a:pt x="640" y="912"/>
                    <a:pt x="640" y="912"/>
                    <a:pt x="640" y="912"/>
                  </a:cubicBezTo>
                  <a:cubicBezTo>
                    <a:pt x="635" y="913"/>
                    <a:pt x="635" y="913"/>
                    <a:pt x="635" y="913"/>
                  </a:cubicBezTo>
                  <a:cubicBezTo>
                    <a:pt x="625" y="914"/>
                    <a:pt x="625" y="914"/>
                    <a:pt x="625" y="914"/>
                  </a:cubicBezTo>
                  <a:cubicBezTo>
                    <a:pt x="623" y="915"/>
                    <a:pt x="623" y="915"/>
                    <a:pt x="623" y="915"/>
                  </a:cubicBezTo>
                  <a:cubicBezTo>
                    <a:pt x="620" y="915"/>
                    <a:pt x="620" y="915"/>
                    <a:pt x="620" y="915"/>
                  </a:cubicBezTo>
                  <a:cubicBezTo>
                    <a:pt x="615" y="917"/>
                    <a:pt x="615" y="917"/>
                    <a:pt x="615" y="917"/>
                  </a:cubicBezTo>
                  <a:cubicBezTo>
                    <a:pt x="596" y="918"/>
                    <a:pt x="596" y="918"/>
                    <a:pt x="596" y="918"/>
                  </a:cubicBezTo>
                  <a:cubicBezTo>
                    <a:pt x="585" y="919"/>
                    <a:pt x="585" y="919"/>
                    <a:pt x="585" y="919"/>
                  </a:cubicBezTo>
                  <a:cubicBezTo>
                    <a:pt x="583" y="922"/>
                    <a:pt x="583" y="922"/>
                    <a:pt x="583" y="922"/>
                  </a:cubicBezTo>
                  <a:cubicBezTo>
                    <a:pt x="583" y="920"/>
                    <a:pt x="583" y="920"/>
                    <a:pt x="583" y="920"/>
                  </a:cubicBezTo>
                  <a:cubicBezTo>
                    <a:pt x="581" y="922"/>
                    <a:pt x="581" y="922"/>
                    <a:pt x="581" y="922"/>
                  </a:cubicBezTo>
                  <a:cubicBezTo>
                    <a:pt x="581" y="921"/>
                    <a:pt x="587" y="924"/>
                    <a:pt x="579" y="921"/>
                  </a:cubicBezTo>
                  <a:cubicBezTo>
                    <a:pt x="579" y="923"/>
                    <a:pt x="579" y="923"/>
                    <a:pt x="579" y="923"/>
                  </a:cubicBezTo>
                  <a:cubicBezTo>
                    <a:pt x="576" y="922"/>
                    <a:pt x="576" y="922"/>
                    <a:pt x="576" y="922"/>
                  </a:cubicBezTo>
                  <a:cubicBezTo>
                    <a:pt x="576" y="922"/>
                    <a:pt x="577" y="924"/>
                    <a:pt x="577" y="921"/>
                  </a:cubicBezTo>
                  <a:cubicBezTo>
                    <a:pt x="572" y="922"/>
                    <a:pt x="572" y="922"/>
                    <a:pt x="572" y="922"/>
                  </a:cubicBezTo>
                  <a:cubicBezTo>
                    <a:pt x="570" y="921"/>
                    <a:pt x="570" y="921"/>
                    <a:pt x="570" y="921"/>
                  </a:cubicBezTo>
                  <a:cubicBezTo>
                    <a:pt x="556" y="925"/>
                    <a:pt x="556" y="925"/>
                    <a:pt x="556" y="925"/>
                  </a:cubicBezTo>
                  <a:cubicBezTo>
                    <a:pt x="561" y="927"/>
                    <a:pt x="565" y="920"/>
                    <a:pt x="568" y="925"/>
                  </a:cubicBezTo>
                  <a:cubicBezTo>
                    <a:pt x="573" y="924"/>
                    <a:pt x="573" y="924"/>
                    <a:pt x="573" y="924"/>
                  </a:cubicBezTo>
                  <a:cubicBezTo>
                    <a:pt x="573" y="925"/>
                    <a:pt x="573" y="925"/>
                    <a:pt x="573" y="925"/>
                  </a:cubicBezTo>
                  <a:cubicBezTo>
                    <a:pt x="575" y="925"/>
                    <a:pt x="575" y="925"/>
                    <a:pt x="575" y="925"/>
                  </a:cubicBezTo>
                  <a:cubicBezTo>
                    <a:pt x="573" y="926"/>
                    <a:pt x="573" y="926"/>
                    <a:pt x="573" y="926"/>
                  </a:cubicBezTo>
                  <a:cubicBezTo>
                    <a:pt x="571" y="924"/>
                    <a:pt x="571" y="924"/>
                    <a:pt x="571" y="924"/>
                  </a:cubicBezTo>
                  <a:cubicBezTo>
                    <a:pt x="565" y="928"/>
                    <a:pt x="565" y="928"/>
                    <a:pt x="565" y="928"/>
                  </a:cubicBezTo>
                  <a:cubicBezTo>
                    <a:pt x="555" y="928"/>
                    <a:pt x="555" y="928"/>
                    <a:pt x="555" y="928"/>
                  </a:cubicBezTo>
                  <a:cubicBezTo>
                    <a:pt x="551" y="933"/>
                    <a:pt x="551" y="933"/>
                    <a:pt x="551" y="933"/>
                  </a:cubicBezTo>
                  <a:cubicBezTo>
                    <a:pt x="546" y="933"/>
                    <a:pt x="546" y="933"/>
                    <a:pt x="546" y="933"/>
                  </a:cubicBezTo>
                  <a:cubicBezTo>
                    <a:pt x="548" y="932"/>
                    <a:pt x="541" y="929"/>
                    <a:pt x="550" y="929"/>
                  </a:cubicBezTo>
                  <a:cubicBezTo>
                    <a:pt x="545" y="930"/>
                    <a:pt x="545" y="930"/>
                    <a:pt x="545" y="930"/>
                  </a:cubicBezTo>
                  <a:cubicBezTo>
                    <a:pt x="543" y="929"/>
                    <a:pt x="543" y="929"/>
                    <a:pt x="543" y="929"/>
                  </a:cubicBezTo>
                  <a:cubicBezTo>
                    <a:pt x="540" y="931"/>
                    <a:pt x="540" y="931"/>
                    <a:pt x="540" y="931"/>
                  </a:cubicBezTo>
                  <a:cubicBezTo>
                    <a:pt x="543" y="933"/>
                    <a:pt x="543" y="933"/>
                    <a:pt x="543" y="933"/>
                  </a:cubicBezTo>
                  <a:cubicBezTo>
                    <a:pt x="538" y="933"/>
                    <a:pt x="538" y="933"/>
                    <a:pt x="538" y="933"/>
                  </a:cubicBezTo>
                  <a:cubicBezTo>
                    <a:pt x="538" y="932"/>
                    <a:pt x="538" y="932"/>
                    <a:pt x="538" y="932"/>
                  </a:cubicBezTo>
                  <a:cubicBezTo>
                    <a:pt x="538" y="932"/>
                    <a:pt x="540" y="930"/>
                    <a:pt x="536" y="931"/>
                  </a:cubicBezTo>
                  <a:cubicBezTo>
                    <a:pt x="535" y="933"/>
                    <a:pt x="535" y="933"/>
                    <a:pt x="535" y="933"/>
                  </a:cubicBezTo>
                  <a:cubicBezTo>
                    <a:pt x="535" y="936"/>
                    <a:pt x="543" y="922"/>
                    <a:pt x="536" y="939"/>
                  </a:cubicBezTo>
                  <a:cubicBezTo>
                    <a:pt x="535" y="939"/>
                    <a:pt x="535" y="939"/>
                    <a:pt x="535" y="939"/>
                  </a:cubicBezTo>
                  <a:cubicBezTo>
                    <a:pt x="536" y="937"/>
                    <a:pt x="536" y="937"/>
                    <a:pt x="536" y="937"/>
                  </a:cubicBezTo>
                  <a:cubicBezTo>
                    <a:pt x="536" y="935"/>
                    <a:pt x="536" y="935"/>
                    <a:pt x="536" y="935"/>
                  </a:cubicBezTo>
                  <a:cubicBezTo>
                    <a:pt x="531" y="934"/>
                    <a:pt x="531" y="934"/>
                    <a:pt x="531" y="934"/>
                  </a:cubicBezTo>
                  <a:cubicBezTo>
                    <a:pt x="532" y="934"/>
                    <a:pt x="532" y="934"/>
                    <a:pt x="532" y="934"/>
                  </a:cubicBezTo>
                  <a:cubicBezTo>
                    <a:pt x="531" y="933"/>
                    <a:pt x="531" y="933"/>
                    <a:pt x="531" y="933"/>
                  </a:cubicBezTo>
                  <a:cubicBezTo>
                    <a:pt x="527" y="934"/>
                    <a:pt x="527" y="934"/>
                    <a:pt x="527" y="934"/>
                  </a:cubicBezTo>
                  <a:cubicBezTo>
                    <a:pt x="526" y="935"/>
                    <a:pt x="526" y="935"/>
                    <a:pt x="526" y="935"/>
                  </a:cubicBezTo>
                  <a:cubicBezTo>
                    <a:pt x="518" y="933"/>
                    <a:pt x="518" y="933"/>
                    <a:pt x="518" y="933"/>
                  </a:cubicBezTo>
                  <a:cubicBezTo>
                    <a:pt x="517" y="934"/>
                    <a:pt x="517" y="934"/>
                    <a:pt x="517" y="934"/>
                  </a:cubicBezTo>
                  <a:cubicBezTo>
                    <a:pt x="517" y="933"/>
                    <a:pt x="521" y="934"/>
                    <a:pt x="517" y="932"/>
                  </a:cubicBezTo>
                  <a:cubicBezTo>
                    <a:pt x="524" y="930"/>
                    <a:pt x="524" y="930"/>
                    <a:pt x="524" y="930"/>
                  </a:cubicBezTo>
                  <a:cubicBezTo>
                    <a:pt x="526" y="929"/>
                    <a:pt x="528" y="926"/>
                    <a:pt x="529" y="928"/>
                  </a:cubicBezTo>
                  <a:cubicBezTo>
                    <a:pt x="529" y="928"/>
                    <a:pt x="531" y="926"/>
                    <a:pt x="530" y="929"/>
                  </a:cubicBezTo>
                  <a:cubicBezTo>
                    <a:pt x="532" y="929"/>
                    <a:pt x="532" y="929"/>
                    <a:pt x="532" y="929"/>
                  </a:cubicBezTo>
                  <a:cubicBezTo>
                    <a:pt x="530" y="927"/>
                    <a:pt x="533" y="929"/>
                    <a:pt x="533" y="926"/>
                  </a:cubicBezTo>
                  <a:cubicBezTo>
                    <a:pt x="535" y="924"/>
                    <a:pt x="535" y="924"/>
                    <a:pt x="535" y="924"/>
                  </a:cubicBezTo>
                  <a:cubicBezTo>
                    <a:pt x="529" y="924"/>
                    <a:pt x="529" y="924"/>
                    <a:pt x="529" y="924"/>
                  </a:cubicBezTo>
                  <a:cubicBezTo>
                    <a:pt x="527" y="925"/>
                    <a:pt x="527" y="925"/>
                    <a:pt x="527" y="925"/>
                  </a:cubicBezTo>
                  <a:cubicBezTo>
                    <a:pt x="530" y="925"/>
                    <a:pt x="519" y="931"/>
                    <a:pt x="532" y="925"/>
                  </a:cubicBezTo>
                  <a:cubicBezTo>
                    <a:pt x="526" y="925"/>
                    <a:pt x="536" y="936"/>
                    <a:pt x="523" y="927"/>
                  </a:cubicBezTo>
                  <a:cubicBezTo>
                    <a:pt x="522" y="926"/>
                    <a:pt x="522" y="926"/>
                    <a:pt x="522" y="926"/>
                  </a:cubicBezTo>
                  <a:cubicBezTo>
                    <a:pt x="521" y="927"/>
                    <a:pt x="521" y="927"/>
                    <a:pt x="521" y="927"/>
                  </a:cubicBezTo>
                  <a:cubicBezTo>
                    <a:pt x="520" y="927"/>
                    <a:pt x="517" y="935"/>
                    <a:pt x="515" y="927"/>
                  </a:cubicBezTo>
                  <a:cubicBezTo>
                    <a:pt x="514" y="927"/>
                    <a:pt x="514" y="927"/>
                    <a:pt x="514" y="927"/>
                  </a:cubicBezTo>
                  <a:cubicBezTo>
                    <a:pt x="514" y="929"/>
                    <a:pt x="514" y="929"/>
                    <a:pt x="514" y="929"/>
                  </a:cubicBezTo>
                  <a:cubicBezTo>
                    <a:pt x="516" y="930"/>
                    <a:pt x="516" y="930"/>
                    <a:pt x="516" y="930"/>
                  </a:cubicBezTo>
                  <a:cubicBezTo>
                    <a:pt x="513" y="931"/>
                    <a:pt x="513" y="931"/>
                    <a:pt x="513" y="931"/>
                  </a:cubicBezTo>
                  <a:cubicBezTo>
                    <a:pt x="512" y="928"/>
                    <a:pt x="512" y="928"/>
                    <a:pt x="512" y="928"/>
                  </a:cubicBezTo>
                  <a:cubicBezTo>
                    <a:pt x="508" y="928"/>
                    <a:pt x="508" y="928"/>
                    <a:pt x="508" y="928"/>
                  </a:cubicBezTo>
                  <a:cubicBezTo>
                    <a:pt x="511" y="927"/>
                    <a:pt x="511" y="927"/>
                    <a:pt x="511" y="927"/>
                  </a:cubicBezTo>
                  <a:cubicBezTo>
                    <a:pt x="510" y="925"/>
                    <a:pt x="510" y="925"/>
                    <a:pt x="510" y="925"/>
                  </a:cubicBezTo>
                  <a:cubicBezTo>
                    <a:pt x="511" y="921"/>
                    <a:pt x="511" y="921"/>
                    <a:pt x="511" y="921"/>
                  </a:cubicBezTo>
                  <a:cubicBezTo>
                    <a:pt x="516" y="921"/>
                    <a:pt x="516" y="921"/>
                    <a:pt x="516" y="921"/>
                  </a:cubicBezTo>
                  <a:cubicBezTo>
                    <a:pt x="518" y="920"/>
                    <a:pt x="518" y="920"/>
                    <a:pt x="518" y="920"/>
                  </a:cubicBezTo>
                  <a:cubicBezTo>
                    <a:pt x="521" y="920"/>
                    <a:pt x="521" y="920"/>
                    <a:pt x="521" y="920"/>
                  </a:cubicBezTo>
                  <a:cubicBezTo>
                    <a:pt x="526" y="919"/>
                    <a:pt x="526" y="919"/>
                    <a:pt x="526" y="919"/>
                  </a:cubicBezTo>
                  <a:cubicBezTo>
                    <a:pt x="526" y="918"/>
                    <a:pt x="526" y="918"/>
                    <a:pt x="526" y="918"/>
                  </a:cubicBezTo>
                  <a:cubicBezTo>
                    <a:pt x="526" y="917"/>
                    <a:pt x="528" y="914"/>
                    <a:pt x="530" y="919"/>
                  </a:cubicBezTo>
                  <a:cubicBezTo>
                    <a:pt x="527" y="920"/>
                    <a:pt x="533" y="912"/>
                    <a:pt x="528" y="922"/>
                  </a:cubicBezTo>
                  <a:cubicBezTo>
                    <a:pt x="527" y="920"/>
                    <a:pt x="538" y="916"/>
                    <a:pt x="521" y="923"/>
                  </a:cubicBezTo>
                  <a:cubicBezTo>
                    <a:pt x="521" y="923"/>
                    <a:pt x="521" y="923"/>
                    <a:pt x="521" y="923"/>
                  </a:cubicBezTo>
                  <a:cubicBezTo>
                    <a:pt x="516" y="925"/>
                    <a:pt x="516" y="925"/>
                    <a:pt x="516" y="925"/>
                  </a:cubicBezTo>
                  <a:cubicBezTo>
                    <a:pt x="518" y="926"/>
                    <a:pt x="518" y="926"/>
                    <a:pt x="518" y="926"/>
                  </a:cubicBezTo>
                  <a:cubicBezTo>
                    <a:pt x="526" y="925"/>
                    <a:pt x="526" y="925"/>
                    <a:pt x="526" y="925"/>
                  </a:cubicBezTo>
                  <a:cubicBezTo>
                    <a:pt x="527" y="923"/>
                    <a:pt x="527" y="923"/>
                    <a:pt x="527" y="923"/>
                  </a:cubicBezTo>
                  <a:cubicBezTo>
                    <a:pt x="532" y="922"/>
                    <a:pt x="532" y="922"/>
                    <a:pt x="532" y="922"/>
                  </a:cubicBezTo>
                  <a:cubicBezTo>
                    <a:pt x="531" y="920"/>
                    <a:pt x="531" y="920"/>
                    <a:pt x="531" y="920"/>
                  </a:cubicBezTo>
                  <a:cubicBezTo>
                    <a:pt x="535" y="920"/>
                    <a:pt x="535" y="920"/>
                    <a:pt x="535" y="920"/>
                  </a:cubicBezTo>
                  <a:cubicBezTo>
                    <a:pt x="535" y="922"/>
                    <a:pt x="535" y="922"/>
                    <a:pt x="535" y="922"/>
                  </a:cubicBezTo>
                  <a:cubicBezTo>
                    <a:pt x="538" y="922"/>
                    <a:pt x="538" y="922"/>
                    <a:pt x="538" y="922"/>
                  </a:cubicBezTo>
                  <a:cubicBezTo>
                    <a:pt x="539" y="920"/>
                    <a:pt x="539" y="920"/>
                    <a:pt x="539" y="920"/>
                  </a:cubicBezTo>
                  <a:cubicBezTo>
                    <a:pt x="552" y="918"/>
                    <a:pt x="552" y="918"/>
                    <a:pt x="552" y="918"/>
                  </a:cubicBezTo>
                  <a:cubicBezTo>
                    <a:pt x="551" y="916"/>
                    <a:pt x="551" y="916"/>
                    <a:pt x="551" y="916"/>
                  </a:cubicBezTo>
                  <a:cubicBezTo>
                    <a:pt x="547" y="916"/>
                    <a:pt x="547" y="916"/>
                    <a:pt x="547" y="916"/>
                  </a:cubicBezTo>
                  <a:cubicBezTo>
                    <a:pt x="548" y="916"/>
                    <a:pt x="548" y="916"/>
                    <a:pt x="548" y="916"/>
                  </a:cubicBezTo>
                  <a:cubicBezTo>
                    <a:pt x="544" y="916"/>
                    <a:pt x="544" y="916"/>
                    <a:pt x="544" y="916"/>
                  </a:cubicBezTo>
                  <a:cubicBezTo>
                    <a:pt x="542" y="914"/>
                    <a:pt x="542" y="914"/>
                    <a:pt x="542" y="914"/>
                  </a:cubicBezTo>
                  <a:cubicBezTo>
                    <a:pt x="536" y="916"/>
                    <a:pt x="536" y="916"/>
                    <a:pt x="536" y="916"/>
                  </a:cubicBezTo>
                  <a:cubicBezTo>
                    <a:pt x="535" y="915"/>
                    <a:pt x="535" y="915"/>
                    <a:pt x="535" y="915"/>
                  </a:cubicBezTo>
                  <a:cubicBezTo>
                    <a:pt x="531" y="917"/>
                    <a:pt x="531" y="917"/>
                    <a:pt x="531" y="917"/>
                  </a:cubicBezTo>
                  <a:cubicBezTo>
                    <a:pt x="528" y="915"/>
                    <a:pt x="528" y="915"/>
                    <a:pt x="528" y="915"/>
                  </a:cubicBezTo>
                  <a:cubicBezTo>
                    <a:pt x="529" y="912"/>
                    <a:pt x="529" y="912"/>
                    <a:pt x="529" y="912"/>
                  </a:cubicBezTo>
                  <a:cubicBezTo>
                    <a:pt x="536" y="913"/>
                    <a:pt x="536" y="913"/>
                    <a:pt x="536" y="913"/>
                  </a:cubicBezTo>
                  <a:cubicBezTo>
                    <a:pt x="536" y="911"/>
                    <a:pt x="536" y="911"/>
                    <a:pt x="536" y="911"/>
                  </a:cubicBezTo>
                  <a:cubicBezTo>
                    <a:pt x="541" y="910"/>
                    <a:pt x="541" y="910"/>
                    <a:pt x="541" y="910"/>
                  </a:cubicBezTo>
                  <a:cubicBezTo>
                    <a:pt x="542" y="910"/>
                    <a:pt x="536" y="910"/>
                    <a:pt x="544" y="913"/>
                  </a:cubicBezTo>
                  <a:cubicBezTo>
                    <a:pt x="549" y="910"/>
                    <a:pt x="549" y="910"/>
                    <a:pt x="549" y="910"/>
                  </a:cubicBezTo>
                  <a:cubicBezTo>
                    <a:pt x="553" y="911"/>
                    <a:pt x="553" y="911"/>
                    <a:pt x="553" y="911"/>
                  </a:cubicBezTo>
                  <a:cubicBezTo>
                    <a:pt x="557" y="909"/>
                    <a:pt x="557" y="909"/>
                    <a:pt x="557" y="909"/>
                  </a:cubicBezTo>
                  <a:cubicBezTo>
                    <a:pt x="581" y="906"/>
                    <a:pt x="581" y="906"/>
                    <a:pt x="581" y="906"/>
                  </a:cubicBezTo>
                  <a:cubicBezTo>
                    <a:pt x="585" y="906"/>
                    <a:pt x="585" y="906"/>
                    <a:pt x="585" y="906"/>
                  </a:cubicBezTo>
                  <a:cubicBezTo>
                    <a:pt x="589" y="904"/>
                    <a:pt x="589" y="904"/>
                    <a:pt x="589" y="904"/>
                  </a:cubicBezTo>
                  <a:cubicBezTo>
                    <a:pt x="584" y="902"/>
                    <a:pt x="583" y="906"/>
                    <a:pt x="570" y="906"/>
                  </a:cubicBezTo>
                  <a:cubicBezTo>
                    <a:pt x="569" y="903"/>
                    <a:pt x="569" y="903"/>
                    <a:pt x="569" y="903"/>
                  </a:cubicBezTo>
                  <a:cubicBezTo>
                    <a:pt x="568" y="905"/>
                    <a:pt x="568" y="905"/>
                    <a:pt x="568" y="905"/>
                  </a:cubicBezTo>
                  <a:cubicBezTo>
                    <a:pt x="568" y="901"/>
                    <a:pt x="568" y="901"/>
                    <a:pt x="568" y="901"/>
                  </a:cubicBezTo>
                  <a:cubicBezTo>
                    <a:pt x="571" y="899"/>
                    <a:pt x="571" y="899"/>
                    <a:pt x="571" y="899"/>
                  </a:cubicBezTo>
                  <a:cubicBezTo>
                    <a:pt x="571" y="901"/>
                    <a:pt x="571" y="901"/>
                    <a:pt x="571" y="901"/>
                  </a:cubicBezTo>
                  <a:cubicBezTo>
                    <a:pt x="573" y="901"/>
                    <a:pt x="573" y="901"/>
                    <a:pt x="573" y="901"/>
                  </a:cubicBezTo>
                  <a:cubicBezTo>
                    <a:pt x="570" y="903"/>
                    <a:pt x="570" y="903"/>
                    <a:pt x="570" y="903"/>
                  </a:cubicBezTo>
                  <a:cubicBezTo>
                    <a:pt x="588" y="903"/>
                    <a:pt x="517" y="919"/>
                    <a:pt x="599" y="901"/>
                  </a:cubicBezTo>
                  <a:cubicBezTo>
                    <a:pt x="607" y="897"/>
                    <a:pt x="607" y="897"/>
                    <a:pt x="607" y="897"/>
                  </a:cubicBezTo>
                  <a:cubicBezTo>
                    <a:pt x="614" y="896"/>
                    <a:pt x="614" y="896"/>
                    <a:pt x="614" y="896"/>
                  </a:cubicBezTo>
                  <a:cubicBezTo>
                    <a:pt x="614" y="894"/>
                    <a:pt x="614" y="894"/>
                    <a:pt x="614" y="894"/>
                  </a:cubicBezTo>
                  <a:cubicBezTo>
                    <a:pt x="615" y="894"/>
                    <a:pt x="615" y="894"/>
                    <a:pt x="615" y="894"/>
                  </a:cubicBezTo>
                  <a:cubicBezTo>
                    <a:pt x="615" y="895"/>
                    <a:pt x="614" y="895"/>
                    <a:pt x="615" y="895"/>
                  </a:cubicBezTo>
                  <a:cubicBezTo>
                    <a:pt x="617" y="897"/>
                    <a:pt x="617" y="897"/>
                    <a:pt x="617" y="897"/>
                  </a:cubicBezTo>
                  <a:cubicBezTo>
                    <a:pt x="618" y="896"/>
                    <a:pt x="618" y="896"/>
                    <a:pt x="618" y="896"/>
                  </a:cubicBezTo>
                  <a:cubicBezTo>
                    <a:pt x="617" y="894"/>
                    <a:pt x="613" y="901"/>
                    <a:pt x="618" y="893"/>
                  </a:cubicBezTo>
                  <a:cubicBezTo>
                    <a:pt x="622" y="890"/>
                    <a:pt x="622" y="890"/>
                    <a:pt x="622" y="890"/>
                  </a:cubicBezTo>
                  <a:cubicBezTo>
                    <a:pt x="631" y="888"/>
                    <a:pt x="631" y="888"/>
                    <a:pt x="631" y="888"/>
                  </a:cubicBezTo>
                  <a:cubicBezTo>
                    <a:pt x="638" y="887"/>
                    <a:pt x="638" y="887"/>
                    <a:pt x="638" y="887"/>
                  </a:cubicBezTo>
                  <a:cubicBezTo>
                    <a:pt x="639" y="886"/>
                    <a:pt x="639" y="886"/>
                    <a:pt x="639" y="886"/>
                  </a:cubicBezTo>
                  <a:cubicBezTo>
                    <a:pt x="629" y="885"/>
                    <a:pt x="629" y="885"/>
                    <a:pt x="629" y="885"/>
                  </a:cubicBezTo>
                  <a:cubicBezTo>
                    <a:pt x="632" y="883"/>
                    <a:pt x="632" y="883"/>
                    <a:pt x="632" y="883"/>
                  </a:cubicBezTo>
                  <a:cubicBezTo>
                    <a:pt x="628" y="881"/>
                    <a:pt x="628" y="881"/>
                    <a:pt x="628" y="881"/>
                  </a:cubicBezTo>
                  <a:cubicBezTo>
                    <a:pt x="623" y="884"/>
                    <a:pt x="623" y="884"/>
                    <a:pt x="623" y="884"/>
                  </a:cubicBezTo>
                  <a:cubicBezTo>
                    <a:pt x="624" y="884"/>
                    <a:pt x="626" y="883"/>
                    <a:pt x="627" y="885"/>
                  </a:cubicBezTo>
                  <a:cubicBezTo>
                    <a:pt x="623" y="888"/>
                    <a:pt x="623" y="888"/>
                    <a:pt x="623" y="888"/>
                  </a:cubicBezTo>
                  <a:cubicBezTo>
                    <a:pt x="621" y="888"/>
                    <a:pt x="635" y="886"/>
                    <a:pt x="618" y="888"/>
                  </a:cubicBezTo>
                  <a:cubicBezTo>
                    <a:pt x="617" y="889"/>
                    <a:pt x="617" y="889"/>
                    <a:pt x="617" y="889"/>
                  </a:cubicBezTo>
                  <a:cubicBezTo>
                    <a:pt x="619" y="887"/>
                    <a:pt x="619" y="887"/>
                    <a:pt x="619" y="887"/>
                  </a:cubicBezTo>
                  <a:cubicBezTo>
                    <a:pt x="620" y="888"/>
                    <a:pt x="622" y="888"/>
                    <a:pt x="623" y="887"/>
                  </a:cubicBezTo>
                  <a:cubicBezTo>
                    <a:pt x="621" y="883"/>
                    <a:pt x="621" y="883"/>
                    <a:pt x="621" y="883"/>
                  </a:cubicBezTo>
                  <a:cubicBezTo>
                    <a:pt x="620" y="884"/>
                    <a:pt x="627" y="882"/>
                    <a:pt x="618" y="884"/>
                  </a:cubicBezTo>
                  <a:cubicBezTo>
                    <a:pt x="618" y="885"/>
                    <a:pt x="618" y="885"/>
                    <a:pt x="618" y="885"/>
                  </a:cubicBezTo>
                  <a:cubicBezTo>
                    <a:pt x="615" y="882"/>
                    <a:pt x="615" y="882"/>
                    <a:pt x="615" y="882"/>
                  </a:cubicBezTo>
                  <a:cubicBezTo>
                    <a:pt x="619" y="882"/>
                    <a:pt x="622" y="880"/>
                    <a:pt x="626" y="879"/>
                  </a:cubicBezTo>
                  <a:cubicBezTo>
                    <a:pt x="629" y="880"/>
                    <a:pt x="629" y="880"/>
                    <a:pt x="629" y="880"/>
                  </a:cubicBezTo>
                  <a:cubicBezTo>
                    <a:pt x="632" y="879"/>
                    <a:pt x="635" y="879"/>
                    <a:pt x="637" y="880"/>
                  </a:cubicBezTo>
                  <a:cubicBezTo>
                    <a:pt x="639" y="877"/>
                    <a:pt x="639" y="877"/>
                    <a:pt x="639" y="877"/>
                  </a:cubicBezTo>
                  <a:cubicBezTo>
                    <a:pt x="640" y="876"/>
                    <a:pt x="640" y="876"/>
                    <a:pt x="640" y="876"/>
                  </a:cubicBezTo>
                  <a:cubicBezTo>
                    <a:pt x="642" y="878"/>
                    <a:pt x="642" y="878"/>
                    <a:pt x="642" y="878"/>
                  </a:cubicBezTo>
                  <a:cubicBezTo>
                    <a:pt x="646" y="877"/>
                    <a:pt x="646" y="877"/>
                    <a:pt x="646" y="877"/>
                  </a:cubicBezTo>
                  <a:cubicBezTo>
                    <a:pt x="649" y="880"/>
                    <a:pt x="649" y="880"/>
                    <a:pt x="649" y="880"/>
                  </a:cubicBezTo>
                  <a:cubicBezTo>
                    <a:pt x="651" y="879"/>
                    <a:pt x="651" y="879"/>
                    <a:pt x="651" y="879"/>
                  </a:cubicBezTo>
                  <a:cubicBezTo>
                    <a:pt x="650" y="877"/>
                    <a:pt x="650" y="877"/>
                    <a:pt x="650" y="877"/>
                  </a:cubicBezTo>
                  <a:cubicBezTo>
                    <a:pt x="656" y="873"/>
                    <a:pt x="656" y="873"/>
                    <a:pt x="656" y="873"/>
                  </a:cubicBezTo>
                  <a:cubicBezTo>
                    <a:pt x="646" y="873"/>
                    <a:pt x="646" y="873"/>
                    <a:pt x="646" y="873"/>
                  </a:cubicBezTo>
                  <a:cubicBezTo>
                    <a:pt x="641" y="875"/>
                    <a:pt x="641" y="875"/>
                    <a:pt x="641" y="875"/>
                  </a:cubicBezTo>
                  <a:cubicBezTo>
                    <a:pt x="640" y="875"/>
                    <a:pt x="640" y="875"/>
                    <a:pt x="640" y="875"/>
                  </a:cubicBezTo>
                  <a:cubicBezTo>
                    <a:pt x="640" y="873"/>
                    <a:pt x="640" y="873"/>
                    <a:pt x="640" y="873"/>
                  </a:cubicBezTo>
                  <a:cubicBezTo>
                    <a:pt x="634" y="871"/>
                    <a:pt x="634" y="871"/>
                    <a:pt x="634" y="871"/>
                  </a:cubicBezTo>
                  <a:cubicBezTo>
                    <a:pt x="624" y="873"/>
                    <a:pt x="624" y="873"/>
                    <a:pt x="624" y="873"/>
                  </a:cubicBezTo>
                  <a:cubicBezTo>
                    <a:pt x="623" y="875"/>
                    <a:pt x="623" y="875"/>
                    <a:pt x="623" y="875"/>
                  </a:cubicBezTo>
                  <a:cubicBezTo>
                    <a:pt x="627" y="875"/>
                    <a:pt x="627" y="875"/>
                    <a:pt x="627" y="875"/>
                  </a:cubicBezTo>
                  <a:cubicBezTo>
                    <a:pt x="622" y="877"/>
                    <a:pt x="622" y="877"/>
                    <a:pt x="622" y="877"/>
                  </a:cubicBezTo>
                  <a:cubicBezTo>
                    <a:pt x="619" y="877"/>
                    <a:pt x="643" y="872"/>
                    <a:pt x="613" y="878"/>
                  </a:cubicBezTo>
                  <a:cubicBezTo>
                    <a:pt x="611" y="877"/>
                    <a:pt x="611" y="877"/>
                    <a:pt x="611" y="877"/>
                  </a:cubicBezTo>
                  <a:cubicBezTo>
                    <a:pt x="609" y="878"/>
                    <a:pt x="609" y="878"/>
                    <a:pt x="609" y="878"/>
                  </a:cubicBezTo>
                  <a:cubicBezTo>
                    <a:pt x="596" y="880"/>
                    <a:pt x="596" y="880"/>
                    <a:pt x="596" y="880"/>
                  </a:cubicBezTo>
                  <a:cubicBezTo>
                    <a:pt x="595" y="879"/>
                    <a:pt x="595" y="879"/>
                    <a:pt x="595" y="879"/>
                  </a:cubicBezTo>
                  <a:cubicBezTo>
                    <a:pt x="590" y="882"/>
                    <a:pt x="590" y="882"/>
                    <a:pt x="590" y="882"/>
                  </a:cubicBezTo>
                  <a:cubicBezTo>
                    <a:pt x="588" y="881"/>
                    <a:pt x="588" y="881"/>
                    <a:pt x="588" y="881"/>
                  </a:cubicBezTo>
                  <a:cubicBezTo>
                    <a:pt x="569" y="884"/>
                    <a:pt x="569" y="884"/>
                    <a:pt x="569" y="884"/>
                  </a:cubicBezTo>
                  <a:cubicBezTo>
                    <a:pt x="568" y="886"/>
                    <a:pt x="568" y="886"/>
                    <a:pt x="568" y="886"/>
                  </a:cubicBezTo>
                  <a:cubicBezTo>
                    <a:pt x="568" y="887"/>
                    <a:pt x="570" y="883"/>
                    <a:pt x="569" y="888"/>
                  </a:cubicBezTo>
                  <a:cubicBezTo>
                    <a:pt x="571" y="886"/>
                    <a:pt x="571" y="886"/>
                    <a:pt x="571" y="886"/>
                  </a:cubicBezTo>
                  <a:cubicBezTo>
                    <a:pt x="578" y="887"/>
                    <a:pt x="575" y="882"/>
                    <a:pt x="583" y="887"/>
                  </a:cubicBezTo>
                  <a:cubicBezTo>
                    <a:pt x="583" y="888"/>
                    <a:pt x="583" y="888"/>
                    <a:pt x="583" y="888"/>
                  </a:cubicBezTo>
                  <a:cubicBezTo>
                    <a:pt x="579" y="887"/>
                    <a:pt x="579" y="887"/>
                    <a:pt x="579" y="887"/>
                  </a:cubicBezTo>
                  <a:cubicBezTo>
                    <a:pt x="576" y="891"/>
                    <a:pt x="576" y="891"/>
                    <a:pt x="576" y="891"/>
                  </a:cubicBezTo>
                  <a:cubicBezTo>
                    <a:pt x="578" y="892"/>
                    <a:pt x="578" y="892"/>
                    <a:pt x="578" y="892"/>
                  </a:cubicBezTo>
                  <a:cubicBezTo>
                    <a:pt x="572" y="891"/>
                    <a:pt x="572" y="891"/>
                    <a:pt x="572" y="891"/>
                  </a:cubicBezTo>
                  <a:cubicBezTo>
                    <a:pt x="569" y="891"/>
                    <a:pt x="569" y="891"/>
                    <a:pt x="569" y="891"/>
                  </a:cubicBezTo>
                  <a:cubicBezTo>
                    <a:pt x="567" y="886"/>
                    <a:pt x="567" y="886"/>
                    <a:pt x="567" y="886"/>
                  </a:cubicBezTo>
                  <a:cubicBezTo>
                    <a:pt x="566" y="886"/>
                    <a:pt x="564" y="884"/>
                    <a:pt x="563" y="888"/>
                  </a:cubicBezTo>
                  <a:cubicBezTo>
                    <a:pt x="565" y="890"/>
                    <a:pt x="565" y="890"/>
                    <a:pt x="565" y="890"/>
                  </a:cubicBezTo>
                  <a:cubicBezTo>
                    <a:pt x="559" y="891"/>
                    <a:pt x="559" y="891"/>
                    <a:pt x="559" y="891"/>
                  </a:cubicBezTo>
                  <a:cubicBezTo>
                    <a:pt x="556" y="895"/>
                    <a:pt x="556" y="895"/>
                    <a:pt x="556" y="895"/>
                  </a:cubicBezTo>
                  <a:cubicBezTo>
                    <a:pt x="554" y="894"/>
                    <a:pt x="554" y="894"/>
                    <a:pt x="554" y="894"/>
                  </a:cubicBezTo>
                  <a:cubicBezTo>
                    <a:pt x="552" y="896"/>
                    <a:pt x="552" y="896"/>
                    <a:pt x="552" y="896"/>
                  </a:cubicBezTo>
                  <a:cubicBezTo>
                    <a:pt x="551" y="893"/>
                    <a:pt x="551" y="893"/>
                    <a:pt x="551" y="893"/>
                  </a:cubicBezTo>
                  <a:cubicBezTo>
                    <a:pt x="550" y="892"/>
                    <a:pt x="548" y="896"/>
                    <a:pt x="548" y="892"/>
                  </a:cubicBezTo>
                  <a:cubicBezTo>
                    <a:pt x="544" y="894"/>
                    <a:pt x="544" y="894"/>
                    <a:pt x="544" y="894"/>
                  </a:cubicBezTo>
                  <a:cubicBezTo>
                    <a:pt x="544" y="899"/>
                    <a:pt x="540" y="890"/>
                    <a:pt x="541" y="898"/>
                  </a:cubicBezTo>
                  <a:cubicBezTo>
                    <a:pt x="538" y="895"/>
                    <a:pt x="538" y="895"/>
                    <a:pt x="538" y="895"/>
                  </a:cubicBezTo>
                  <a:cubicBezTo>
                    <a:pt x="536" y="896"/>
                    <a:pt x="536" y="896"/>
                    <a:pt x="536" y="896"/>
                  </a:cubicBezTo>
                  <a:cubicBezTo>
                    <a:pt x="537" y="899"/>
                    <a:pt x="529" y="894"/>
                    <a:pt x="539" y="898"/>
                  </a:cubicBezTo>
                  <a:cubicBezTo>
                    <a:pt x="534" y="898"/>
                    <a:pt x="534" y="898"/>
                    <a:pt x="534" y="898"/>
                  </a:cubicBezTo>
                  <a:cubicBezTo>
                    <a:pt x="534" y="896"/>
                    <a:pt x="534" y="896"/>
                    <a:pt x="534" y="896"/>
                  </a:cubicBezTo>
                  <a:cubicBezTo>
                    <a:pt x="543" y="893"/>
                    <a:pt x="543" y="893"/>
                    <a:pt x="543" y="893"/>
                  </a:cubicBezTo>
                  <a:cubicBezTo>
                    <a:pt x="542" y="891"/>
                    <a:pt x="542" y="891"/>
                    <a:pt x="542" y="891"/>
                  </a:cubicBezTo>
                  <a:cubicBezTo>
                    <a:pt x="541" y="890"/>
                    <a:pt x="541" y="890"/>
                    <a:pt x="541" y="890"/>
                  </a:cubicBezTo>
                  <a:cubicBezTo>
                    <a:pt x="538" y="892"/>
                    <a:pt x="538" y="892"/>
                    <a:pt x="538" y="892"/>
                  </a:cubicBezTo>
                  <a:cubicBezTo>
                    <a:pt x="538" y="892"/>
                    <a:pt x="538" y="892"/>
                    <a:pt x="538" y="892"/>
                  </a:cubicBezTo>
                  <a:cubicBezTo>
                    <a:pt x="526" y="895"/>
                    <a:pt x="526" y="895"/>
                    <a:pt x="526" y="895"/>
                  </a:cubicBezTo>
                  <a:cubicBezTo>
                    <a:pt x="522" y="897"/>
                    <a:pt x="522" y="897"/>
                    <a:pt x="522" y="897"/>
                  </a:cubicBezTo>
                  <a:cubicBezTo>
                    <a:pt x="526" y="900"/>
                    <a:pt x="526" y="900"/>
                    <a:pt x="526" y="900"/>
                  </a:cubicBezTo>
                  <a:cubicBezTo>
                    <a:pt x="528" y="898"/>
                    <a:pt x="528" y="898"/>
                    <a:pt x="528" y="898"/>
                  </a:cubicBezTo>
                  <a:cubicBezTo>
                    <a:pt x="533" y="898"/>
                    <a:pt x="533" y="898"/>
                    <a:pt x="533" y="898"/>
                  </a:cubicBezTo>
                  <a:cubicBezTo>
                    <a:pt x="526" y="902"/>
                    <a:pt x="526" y="902"/>
                    <a:pt x="526" y="902"/>
                  </a:cubicBezTo>
                  <a:cubicBezTo>
                    <a:pt x="520" y="902"/>
                    <a:pt x="520" y="902"/>
                    <a:pt x="520" y="902"/>
                  </a:cubicBezTo>
                  <a:cubicBezTo>
                    <a:pt x="515" y="901"/>
                    <a:pt x="515" y="901"/>
                    <a:pt x="515" y="901"/>
                  </a:cubicBezTo>
                  <a:cubicBezTo>
                    <a:pt x="510" y="903"/>
                    <a:pt x="510" y="903"/>
                    <a:pt x="510" y="903"/>
                  </a:cubicBezTo>
                  <a:cubicBezTo>
                    <a:pt x="506" y="902"/>
                    <a:pt x="506" y="902"/>
                    <a:pt x="506" y="902"/>
                  </a:cubicBezTo>
                  <a:cubicBezTo>
                    <a:pt x="482" y="906"/>
                    <a:pt x="482" y="906"/>
                    <a:pt x="482" y="906"/>
                  </a:cubicBezTo>
                  <a:cubicBezTo>
                    <a:pt x="479" y="908"/>
                    <a:pt x="474" y="906"/>
                    <a:pt x="472" y="910"/>
                  </a:cubicBezTo>
                  <a:cubicBezTo>
                    <a:pt x="474" y="911"/>
                    <a:pt x="474" y="911"/>
                    <a:pt x="474" y="911"/>
                  </a:cubicBezTo>
                  <a:cubicBezTo>
                    <a:pt x="480" y="909"/>
                    <a:pt x="480" y="909"/>
                    <a:pt x="480" y="909"/>
                  </a:cubicBezTo>
                  <a:cubicBezTo>
                    <a:pt x="485" y="909"/>
                    <a:pt x="485" y="909"/>
                    <a:pt x="485" y="909"/>
                  </a:cubicBezTo>
                  <a:cubicBezTo>
                    <a:pt x="484" y="909"/>
                    <a:pt x="487" y="909"/>
                    <a:pt x="484" y="910"/>
                  </a:cubicBezTo>
                  <a:cubicBezTo>
                    <a:pt x="484" y="911"/>
                    <a:pt x="484" y="911"/>
                    <a:pt x="484" y="911"/>
                  </a:cubicBezTo>
                  <a:cubicBezTo>
                    <a:pt x="506" y="909"/>
                    <a:pt x="506" y="909"/>
                    <a:pt x="506" y="909"/>
                  </a:cubicBezTo>
                  <a:cubicBezTo>
                    <a:pt x="513" y="909"/>
                    <a:pt x="513" y="909"/>
                    <a:pt x="513" y="909"/>
                  </a:cubicBezTo>
                  <a:cubicBezTo>
                    <a:pt x="515" y="912"/>
                    <a:pt x="515" y="912"/>
                    <a:pt x="515" y="912"/>
                  </a:cubicBezTo>
                  <a:cubicBezTo>
                    <a:pt x="511" y="912"/>
                    <a:pt x="511" y="912"/>
                    <a:pt x="511" y="912"/>
                  </a:cubicBezTo>
                  <a:cubicBezTo>
                    <a:pt x="504" y="910"/>
                    <a:pt x="504" y="910"/>
                    <a:pt x="504" y="910"/>
                  </a:cubicBezTo>
                  <a:cubicBezTo>
                    <a:pt x="488" y="912"/>
                    <a:pt x="488" y="912"/>
                    <a:pt x="488" y="912"/>
                  </a:cubicBezTo>
                  <a:cubicBezTo>
                    <a:pt x="487" y="911"/>
                    <a:pt x="487" y="911"/>
                    <a:pt x="487" y="911"/>
                  </a:cubicBezTo>
                  <a:cubicBezTo>
                    <a:pt x="468" y="913"/>
                    <a:pt x="468" y="913"/>
                    <a:pt x="468" y="913"/>
                  </a:cubicBezTo>
                  <a:cubicBezTo>
                    <a:pt x="462" y="912"/>
                    <a:pt x="462" y="912"/>
                    <a:pt x="462" y="912"/>
                  </a:cubicBezTo>
                  <a:cubicBezTo>
                    <a:pt x="457" y="913"/>
                    <a:pt x="457" y="913"/>
                    <a:pt x="457" y="913"/>
                  </a:cubicBezTo>
                  <a:cubicBezTo>
                    <a:pt x="456" y="915"/>
                    <a:pt x="456" y="915"/>
                    <a:pt x="456" y="915"/>
                  </a:cubicBezTo>
                  <a:cubicBezTo>
                    <a:pt x="452" y="914"/>
                    <a:pt x="452" y="914"/>
                    <a:pt x="452" y="914"/>
                  </a:cubicBezTo>
                  <a:cubicBezTo>
                    <a:pt x="446" y="915"/>
                    <a:pt x="446" y="915"/>
                    <a:pt x="446" y="915"/>
                  </a:cubicBezTo>
                  <a:cubicBezTo>
                    <a:pt x="443" y="918"/>
                    <a:pt x="438" y="919"/>
                    <a:pt x="431" y="919"/>
                  </a:cubicBezTo>
                  <a:cubicBezTo>
                    <a:pt x="431" y="920"/>
                    <a:pt x="431" y="920"/>
                    <a:pt x="431" y="920"/>
                  </a:cubicBezTo>
                  <a:cubicBezTo>
                    <a:pt x="438" y="920"/>
                    <a:pt x="438" y="920"/>
                    <a:pt x="438" y="920"/>
                  </a:cubicBezTo>
                  <a:cubicBezTo>
                    <a:pt x="439" y="918"/>
                    <a:pt x="439" y="918"/>
                    <a:pt x="439" y="918"/>
                  </a:cubicBezTo>
                  <a:cubicBezTo>
                    <a:pt x="443" y="918"/>
                    <a:pt x="443" y="918"/>
                    <a:pt x="443" y="918"/>
                  </a:cubicBezTo>
                  <a:cubicBezTo>
                    <a:pt x="443" y="920"/>
                    <a:pt x="451" y="914"/>
                    <a:pt x="438" y="920"/>
                  </a:cubicBezTo>
                  <a:cubicBezTo>
                    <a:pt x="448" y="919"/>
                    <a:pt x="448" y="919"/>
                    <a:pt x="448" y="919"/>
                  </a:cubicBezTo>
                  <a:cubicBezTo>
                    <a:pt x="452" y="921"/>
                    <a:pt x="452" y="921"/>
                    <a:pt x="452" y="921"/>
                  </a:cubicBezTo>
                  <a:cubicBezTo>
                    <a:pt x="456" y="920"/>
                    <a:pt x="456" y="920"/>
                    <a:pt x="456" y="920"/>
                  </a:cubicBezTo>
                  <a:cubicBezTo>
                    <a:pt x="456" y="921"/>
                    <a:pt x="456" y="921"/>
                    <a:pt x="456" y="921"/>
                  </a:cubicBezTo>
                  <a:cubicBezTo>
                    <a:pt x="461" y="921"/>
                    <a:pt x="461" y="921"/>
                    <a:pt x="461" y="921"/>
                  </a:cubicBezTo>
                  <a:cubicBezTo>
                    <a:pt x="468" y="928"/>
                    <a:pt x="453" y="917"/>
                    <a:pt x="473" y="921"/>
                  </a:cubicBezTo>
                  <a:cubicBezTo>
                    <a:pt x="481" y="919"/>
                    <a:pt x="481" y="919"/>
                    <a:pt x="481" y="919"/>
                  </a:cubicBezTo>
                  <a:cubicBezTo>
                    <a:pt x="479" y="921"/>
                    <a:pt x="479" y="921"/>
                    <a:pt x="479" y="921"/>
                  </a:cubicBezTo>
                  <a:cubicBezTo>
                    <a:pt x="482" y="922"/>
                    <a:pt x="482" y="922"/>
                    <a:pt x="482" y="922"/>
                  </a:cubicBezTo>
                  <a:cubicBezTo>
                    <a:pt x="486" y="921"/>
                    <a:pt x="489" y="922"/>
                    <a:pt x="492" y="921"/>
                  </a:cubicBezTo>
                  <a:cubicBezTo>
                    <a:pt x="489" y="923"/>
                    <a:pt x="489" y="923"/>
                    <a:pt x="489" y="923"/>
                  </a:cubicBezTo>
                  <a:cubicBezTo>
                    <a:pt x="491" y="924"/>
                    <a:pt x="491" y="924"/>
                    <a:pt x="491" y="924"/>
                  </a:cubicBezTo>
                  <a:cubicBezTo>
                    <a:pt x="493" y="924"/>
                    <a:pt x="493" y="925"/>
                    <a:pt x="494" y="921"/>
                  </a:cubicBezTo>
                  <a:cubicBezTo>
                    <a:pt x="496" y="923"/>
                    <a:pt x="496" y="923"/>
                    <a:pt x="496" y="923"/>
                  </a:cubicBezTo>
                  <a:cubicBezTo>
                    <a:pt x="496" y="921"/>
                    <a:pt x="496" y="921"/>
                    <a:pt x="496" y="921"/>
                  </a:cubicBezTo>
                  <a:cubicBezTo>
                    <a:pt x="498" y="922"/>
                    <a:pt x="498" y="922"/>
                    <a:pt x="498" y="922"/>
                  </a:cubicBezTo>
                  <a:cubicBezTo>
                    <a:pt x="501" y="922"/>
                    <a:pt x="506" y="918"/>
                    <a:pt x="508" y="921"/>
                  </a:cubicBezTo>
                  <a:cubicBezTo>
                    <a:pt x="506" y="922"/>
                    <a:pt x="506" y="922"/>
                    <a:pt x="506" y="922"/>
                  </a:cubicBezTo>
                  <a:cubicBezTo>
                    <a:pt x="505" y="923"/>
                    <a:pt x="513" y="916"/>
                    <a:pt x="504" y="925"/>
                  </a:cubicBezTo>
                  <a:cubicBezTo>
                    <a:pt x="503" y="924"/>
                    <a:pt x="503" y="924"/>
                    <a:pt x="503" y="924"/>
                  </a:cubicBezTo>
                  <a:cubicBezTo>
                    <a:pt x="501" y="926"/>
                    <a:pt x="501" y="926"/>
                    <a:pt x="501" y="926"/>
                  </a:cubicBezTo>
                  <a:cubicBezTo>
                    <a:pt x="492" y="927"/>
                    <a:pt x="492" y="927"/>
                    <a:pt x="492" y="927"/>
                  </a:cubicBezTo>
                  <a:cubicBezTo>
                    <a:pt x="489" y="926"/>
                    <a:pt x="489" y="926"/>
                    <a:pt x="489" y="926"/>
                  </a:cubicBezTo>
                  <a:cubicBezTo>
                    <a:pt x="485" y="925"/>
                    <a:pt x="485" y="925"/>
                    <a:pt x="485" y="925"/>
                  </a:cubicBezTo>
                  <a:cubicBezTo>
                    <a:pt x="485" y="929"/>
                    <a:pt x="485" y="929"/>
                    <a:pt x="485" y="929"/>
                  </a:cubicBezTo>
                  <a:cubicBezTo>
                    <a:pt x="484" y="929"/>
                    <a:pt x="484" y="929"/>
                    <a:pt x="484" y="929"/>
                  </a:cubicBezTo>
                  <a:cubicBezTo>
                    <a:pt x="484" y="926"/>
                    <a:pt x="484" y="926"/>
                    <a:pt x="484" y="926"/>
                  </a:cubicBezTo>
                  <a:cubicBezTo>
                    <a:pt x="474" y="928"/>
                    <a:pt x="474" y="928"/>
                    <a:pt x="474" y="928"/>
                  </a:cubicBezTo>
                  <a:cubicBezTo>
                    <a:pt x="472" y="930"/>
                    <a:pt x="472" y="930"/>
                    <a:pt x="472" y="930"/>
                  </a:cubicBezTo>
                  <a:cubicBezTo>
                    <a:pt x="470" y="930"/>
                    <a:pt x="470" y="930"/>
                    <a:pt x="470" y="930"/>
                  </a:cubicBezTo>
                  <a:cubicBezTo>
                    <a:pt x="472" y="929"/>
                    <a:pt x="472" y="929"/>
                    <a:pt x="472" y="929"/>
                  </a:cubicBezTo>
                  <a:cubicBezTo>
                    <a:pt x="468" y="927"/>
                    <a:pt x="468" y="927"/>
                    <a:pt x="468" y="927"/>
                  </a:cubicBezTo>
                  <a:cubicBezTo>
                    <a:pt x="465" y="927"/>
                    <a:pt x="480" y="933"/>
                    <a:pt x="464" y="923"/>
                  </a:cubicBezTo>
                  <a:cubicBezTo>
                    <a:pt x="462" y="927"/>
                    <a:pt x="462" y="927"/>
                    <a:pt x="462" y="927"/>
                  </a:cubicBezTo>
                  <a:cubicBezTo>
                    <a:pt x="460" y="928"/>
                    <a:pt x="460" y="928"/>
                    <a:pt x="460" y="928"/>
                  </a:cubicBezTo>
                  <a:cubicBezTo>
                    <a:pt x="458" y="926"/>
                    <a:pt x="458" y="926"/>
                    <a:pt x="458" y="926"/>
                  </a:cubicBezTo>
                  <a:cubicBezTo>
                    <a:pt x="452" y="930"/>
                    <a:pt x="452" y="930"/>
                    <a:pt x="452" y="930"/>
                  </a:cubicBezTo>
                  <a:cubicBezTo>
                    <a:pt x="450" y="929"/>
                    <a:pt x="450" y="929"/>
                    <a:pt x="450" y="929"/>
                  </a:cubicBezTo>
                  <a:cubicBezTo>
                    <a:pt x="443" y="931"/>
                    <a:pt x="443" y="931"/>
                    <a:pt x="443" y="931"/>
                  </a:cubicBezTo>
                  <a:cubicBezTo>
                    <a:pt x="434" y="930"/>
                    <a:pt x="434" y="930"/>
                    <a:pt x="434" y="930"/>
                  </a:cubicBezTo>
                  <a:cubicBezTo>
                    <a:pt x="430" y="933"/>
                    <a:pt x="430" y="933"/>
                    <a:pt x="430" y="933"/>
                  </a:cubicBezTo>
                  <a:cubicBezTo>
                    <a:pt x="430" y="933"/>
                    <a:pt x="437" y="933"/>
                    <a:pt x="428" y="931"/>
                  </a:cubicBezTo>
                  <a:cubicBezTo>
                    <a:pt x="426" y="932"/>
                    <a:pt x="438" y="931"/>
                    <a:pt x="424" y="933"/>
                  </a:cubicBezTo>
                  <a:cubicBezTo>
                    <a:pt x="421" y="930"/>
                    <a:pt x="421" y="930"/>
                    <a:pt x="421" y="930"/>
                  </a:cubicBezTo>
                  <a:cubicBezTo>
                    <a:pt x="421" y="931"/>
                    <a:pt x="424" y="928"/>
                    <a:pt x="421" y="932"/>
                  </a:cubicBezTo>
                  <a:cubicBezTo>
                    <a:pt x="421" y="931"/>
                    <a:pt x="421" y="931"/>
                    <a:pt x="421" y="931"/>
                  </a:cubicBezTo>
                  <a:cubicBezTo>
                    <a:pt x="418" y="932"/>
                    <a:pt x="418" y="932"/>
                    <a:pt x="418" y="932"/>
                  </a:cubicBezTo>
                  <a:cubicBezTo>
                    <a:pt x="418" y="934"/>
                    <a:pt x="418" y="934"/>
                    <a:pt x="418" y="934"/>
                  </a:cubicBezTo>
                  <a:cubicBezTo>
                    <a:pt x="409" y="933"/>
                    <a:pt x="409" y="933"/>
                    <a:pt x="409" y="933"/>
                  </a:cubicBezTo>
                  <a:cubicBezTo>
                    <a:pt x="414" y="931"/>
                    <a:pt x="414" y="931"/>
                    <a:pt x="414" y="931"/>
                  </a:cubicBezTo>
                  <a:cubicBezTo>
                    <a:pt x="413" y="930"/>
                    <a:pt x="419" y="933"/>
                    <a:pt x="412" y="929"/>
                  </a:cubicBezTo>
                  <a:cubicBezTo>
                    <a:pt x="407" y="931"/>
                    <a:pt x="407" y="931"/>
                    <a:pt x="407" y="931"/>
                  </a:cubicBezTo>
                  <a:cubicBezTo>
                    <a:pt x="405" y="932"/>
                    <a:pt x="420" y="934"/>
                    <a:pt x="402" y="929"/>
                  </a:cubicBezTo>
                  <a:cubicBezTo>
                    <a:pt x="401" y="931"/>
                    <a:pt x="401" y="931"/>
                    <a:pt x="401" y="931"/>
                  </a:cubicBezTo>
                  <a:cubicBezTo>
                    <a:pt x="400" y="933"/>
                    <a:pt x="400" y="933"/>
                    <a:pt x="400" y="933"/>
                  </a:cubicBezTo>
                  <a:cubicBezTo>
                    <a:pt x="402" y="934"/>
                    <a:pt x="402" y="934"/>
                    <a:pt x="402" y="934"/>
                  </a:cubicBezTo>
                  <a:cubicBezTo>
                    <a:pt x="390" y="934"/>
                    <a:pt x="390" y="934"/>
                    <a:pt x="390" y="934"/>
                  </a:cubicBezTo>
                  <a:cubicBezTo>
                    <a:pt x="392" y="932"/>
                    <a:pt x="392" y="932"/>
                    <a:pt x="392" y="932"/>
                  </a:cubicBezTo>
                  <a:cubicBezTo>
                    <a:pt x="396" y="934"/>
                    <a:pt x="386" y="934"/>
                    <a:pt x="395" y="931"/>
                  </a:cubicBezTo>
                  <a:cubicBezTo>
                    <a:pt x="390" y="930"/>
                    <a:pt x="390" y="930"/>
                    <a:pt x="390" y="930"/>
                  </a:cubicBezTo>
                  <a:cubicBezTo>
                    <a:pt x="389" y="931"/>
                    <a:pt x="389" y="931"/>
                    <a:pt x="389" y="931"/>
                  </a:cubicBezTo>
                  <a:cubicBezTo>
                    <a:pt x="388" y="930"/>
                    <a:pt x="388" y="930"/>
                    <a:pt x="388" y="930"/>
                  </a:cubicBezTo>
                  <a:cubicBezTo>
                    <a:pt x="386" y="931"/>
                    <a:pt x="386" y="931"/>
                    <a:pt x="386" y="931"/>
                  </a:cubicBezTo>
                  <a:cubicBezTo>
                    <a:pt x="387" y="933"/>
                    <a:pt x="373" y="932"/>
                    <a:pt x="388" y="934"/>
                  </a:cubicBezTo>
                  <a:cubicBezTo>
                    <a:pt x="387" y="935"/>
                    <a:pt x="387" y="935"/>
                    <a:pt x="387" y="935"/>
                  </a:cubicBezTo>
                  <a:cubicBezTo>
                    <a:pt x="386" y="934"/>
                    <a:pt x="386" y="934"/>
                    <a:pt x="386" y="934"/>
                  </a:cubicBezTo>
                  <a:cubicBezTo>
                    <a:pt x="385" y="934"/>
                    <a:pt x="384" y="934"/>
                    <a:pt x="383" y="935"/>
                  </a:cubicBezTo>
                  <a:cubicBezTo>
                    <a:pt x="384" y="933"/>
                    <a:pt x="384" y="933"/>
                    <a:pt x="384" y="933"/>
                  </a:cubicBezTo>
                  <a:cubicBezTo>
                    <a:pt x="385" y="933"/>
                    <a:pt x="382" y="935"/>
                    <a:pt x="386" y="933"/>
                  </a:cubicBezTo>
                  <a:cubicBezTo>
                    <a:pt x="380" y="931"/>
                    <a:pt x="380" y="931"/>
                    <a:pt x="380" y="931"/>
                  </a:cubicBezTo>
                  <a:cubicBezTo>
                    <a:pt x="375" y="933"/>
                    <a:pt x="375" y="933"/>
                    <a:pt x="375" y="933"/>
                  </a:cubicBezTo>
                  <a:cubicBezTo>
                    <a:pt x="375" y="933"/>
                    <a:pt x="373" y="933"/>
                    <a:pt x="376" y="934"/>
                  </a:cubicBezTo>
                  <a:cubicBezTo>
                    <a:pt x="375" y="932"/>
                    <a:pt x="375" y="932"/>
                    <a:pt x="375" y="932"/>
                  </a:cubicBezTo>
                  <a:cubicBezTo>
                    <a:pt x="374" y="935"/>
                    <a:pt x="374" y="935"/>
                    <a:pt x="374" y="935"/>
                  </a:cubicBezTo>
                  <a:cubicBezTo>
                    <a:pt x="373" y="934"/>
                    <a:pt x="373" y="934"/>
                    <a:pt x="373" y="934"/>
                  </a:cubicBezTo>
                  <a:cubicBezTo>
                    <a:pt x="371" y="936"/>
                    <a:pt x="371" y="936"/>
                    <a:pt x="371" y="936"/>
                  </a:cubicBezTo>
                  <a:cubicBezTo>
                    <a:pt x="371" y="936"/>
                    <a:pt x="369" y="938"/>
                    <a:pt x="371" y="935"/>
                  </a:cubicBezTo>
                  <a:cubicBezTo>
                    <a:pt x="370" y="934"/>
                    <a:pt x="370" y="934"/>
                    <a:pt x="370" y="934"/>
                  </a:cubicBezTo>
                  <a:cubicBezTo>
                    <a:pt x="362" y="936"/>
                    <a:pt x="362" y="936"/>
                    <a:pt x="362" y="936"/>
                  </a:cubicBezTo>
                  <a:cubicBezTo>
                    <a:pt x="363" y="934"/>
                    <a:pt x="363" y="934"/>
                    <a:pt x="363" y="934"/>
                  </a:cubicBezTo>
                  <a:cubicBezTo>
                    <a:pt x="359" y="933"/>
                    <a:pt x="359" y="933"/>
                    <a:pt x="359" y="933"/>
                  </a:cubicBezTo>
                  <a:cubicBezTo>
                    <a:pt x="358" y="933"/>
                    <a:pt x="367" y="931"/>
                    <a:pt x="356" y="934"/>
                  </a:cubicBezTo>
                  <a:cubicBezTo>
                    <a:pt x="360" y="935"/>
                    <a:pt x="360" y="935"/>
                    <a:pt x="360" y="935"/>
                  </a:cubicBezTo>
                  <a:cubicBezTo>
                    <a:pt x="357" y="935"/>
                    <a:pt x="357" y="935"/>
                    <a:pt x="357" y="935"/>
                  </a:cubicBezTo>
                  <a:cubicBezTo>
                    <a:pt x="356" y="937"/>
                    <a:pt x="356" y="937"/>
                    <a:pt x="356" y="937"/>
                  </a:cubicBezTo>
                  <a:cubicBezTo>
                    <a:pt x="357" y="937"/>
                    <a:pt x="356" y="933"/>
                    <a:pt x="357" y="938"/>
                  </a:cubicBezTo>
                  <a:cubicBezTo>
                    <a:pt x="356" y="937"/>
                    <a:pt x="356" y="937"/>
                    <a:pt x="356" y="937"/>
                  </a:cubicBezTo>
                  <a:cubicBezTo>
                    <a:pt x="355" y="935"/>
                    <a:pt x="360" y="937"/>
                    <a:pt x="354" y="937"/>
                  </a:cubicBezTo>
                  <a:cubicBezTo>
                    <a:pt x="356" y="936"/>
                    <a:pt x="353" y="934"/>
                    <a:pt x="356" y="934"/>
                  </a:cubicBezTo>
                  <a:cubicBezTo>
                    <a:pt x="355" y="934"/>
                    <a:pt x="355" y="934"/>
                    <a:pt x="355" y="934"/>
                  </a:cubicBezTo>
                  <a:cubicBezTo>
                    <a:pt x="350" y="935"/>
                    <a:pt x="350" y="935"/>
                    <a:pt x="350" y="935"/>
                  </a:cubicBezTo>
                  <a:cubicBezTo>
                    <a:pt x="347" y="935"/>
                    <a:pt x="347" y="935"/>
                    <a:pt x="347" y="935"/>
                  </a:cubicBezTo>
                  <a:cubicBezTo>
                    <a:pt x="347" y="938"/>
                    <a:pt x="347" y="938"/>
                    <a:pt x="347" y="938"/>
                  </a:cubicBezTo>
                  <a:cubicBezTo>
                    <a:pt x="342" y="938"/>
                    <a:pt x="357" y="944"/>
                    <a:pt x="342" y="936"/>
                  </a:cubicBezTo>
                  <a:cubicBezTo>
                    <a:pt x="341" y="938"/>
                    <a:pt x="341" y="938"/>
                    <a:pt x="341" y="938"/>
                  </a:cubicBezTo>
                  <a:cubicBezTo>
                    <a:pt x="334" y="935"/>
                    <a:pt x="334" y="935"/>
                    <a:pt x="334" y="935"/>
                  </a:cubicBezTo>
                  <a:cubicBezTo>
                    <a:pt x="339" y="935"/>
                    <a:pt x="339" y="935"/>
                    <a:pt x="339" y="935"/>
                  </a:cubicBezTo>
                  <a:cubicBezTo>
                    <a:pt x="339" y="932"/>
                    <a:pt x="339" y="932"/>
                    <a:pt x="339" y="932"/>
                  </a:cubicBezTo>
                  <a:cubicBezTo>
                    <a:pt x="340" y="931"/>
                    <a:pt x="336" y="932"/>
                    <a:pt x="341" y="931"/>
                  </a:cubicBezTo>
                  <a:cubicBezTo>
                    <a:pt x="339" y="931"/>
                    <a:pt x="339" y="931"/>
                    <a:pt x="339" y="931"/>
                  </a:cubicBezTo>
                  <a:cubicBezTo>
                    <a:pt x="335" y="934"/>
                    <a:pt x="335" y="934"/>
                    <a:pt x="335" y="934"/>
                  </a:cubicBezTo>
                  <a:cubicBezTo>
                    <a:pt x="327" y="933"/>
                    <a:pt x="327" y="933"/>
                    <a:pt x="327" y="933"/>
                  </a:cubicBezTo>
                  <a:cubicBezTo>
                    <a:pt x="323" y="934"/>
                    <a:pt x="323" y="934"/>
                    <a:pt x="323" y="934"/>
                  </a:cubicBezTo>
                  <a:cubicBezTo>
                    <a:pt x="332" y="933"/>
                    <a:pt x="315" y="937"/>
                    <a:pt x="331" y="935"/>
                  </a:cubicBezTo>
                  <a:cubicBezTo>
                    <a:pt x="329" y="937"/>
                    <a:pt x="329" y="937"/>
                    <a:pt x="329" y="937"/>
                  </a:cubicBezTo>
                  <a:cubicBezTo>
                    <a:pt x="330" y="937"/>
                    <a:pt x="328" y="939"/>
                    <a:pt x="331" y="937"/>
                  </a:cubicBezTo>
                  <a:cubicBezTo>
                    <a:pt x="327" y="938"/>
                    <a:pt x="327" y="938"/>
                    <a:pt x="327" y="938"/>
                  </a:cubicBezTo>
                  <a:cubicBezTo>
                    <a:pt x="325" y="939"/>
                    <a:pt x="325" y="939"/>
                    <a:pt x="325" y="939"/>
                  </a:cubicBezTo>
                  <a:cubicBezTo>
                    <a:pt x="328" y="941"/>
                    <a:pt x="328" y="941"/>
                    <a:pt x="328" y="941"/>
                  </a:cubicBezTo>
                  <a:cubicBezTo>
                    <a:pt x="319" y="944"/>
                    <a:pt x="319" y="944"/>
                    <a:pt x="319" y="944"/>
                  </a:cubicBezTo>
                  <a:cubicBezTo>
                    <a:pt x="315" y="943"/>
                    <a:pt x="315" y="943"/>
                    <a:pt x="315" y="943"/>
                  </a:cubicBezTo>
                  <a:cubicBezTo>
                    <a:pt x="318" y="942"/>
                    <a:pt x="318" y="942"/>
                    <a:pt x="318" y="942"/>
                  </a:cubicBezTo>
                  <a:cubicBezTo>
                    <a:pt x="314" y="940"/>
                    <a:pt x="314" y="940"/>
                    <a:pt x="314" y="940"/>
                  </a:cubicBezTo>
                  <a:cubicBezTo>
                    <a:pt x="310" y="942"/>
                    <a:pt x="310" y="942"/>
                    <a:pt x="310" y="942"/>
                  </a:cubicBezTo>
                  <a:cubicBezTo>
                    <a:pt x="309" y="944"/>
                    <a:pt x="309" y="944"/>
                    <a:pt x="309" y="944"/>
                  </a:cubicBezTo>
                  <a:cubicBezTo>
                    <a:pt x="306" y="947"/>
                    <a:pt x="306" y="947"/>
                    <a:pt x="306" y="947"/>
                  </a:cubicBezTo>
                  <a:cubicBezTo>
                    <a:pt x="307" y="949"/>
                    <a:pt x="307" y="949"/>
                    <a:pt x="307" y="949"/>
                  </a:cubicBezTo>
                  <a:cubicBezTo>
                    <a:pt x="308" y="950"/>
                    <a:pt x="308" y="950"/>
                    <a:pt x="308" y="950"/>
                  </a:cubicBezTo>
                  <a:cubicBezTo>
                    <a:pt x="310" y="948"/>
                    <a:pt x="310" y="948"/>
                    <a:pt x="310" y="948"/>
                  </a:cubicBezTo>
                  <a:cubicBezTo>
                    <a:pt x="314" y="948"/>
                    <a:pt x="314" y="948"/>
                    <a:pt x="314" y="948"/>
                  </a:cubicBezTo>
                  <a:cubicBezTo>
                    <a:pt x="313" y="949"/>
                    <a:pt x="313" y="949"/>
                    <a:pt x="313" y="949"/>
                  </a:cubicBezTo>
                  <a:cubicBezTo>
                    <a:pt x="314" y="951"/>
                    <a:pt x="314" y="951"/>
                    <a:pt x="314" y="951"/>
                  </a:cubicBezTo>
                  <a:cubicBezTo>
                    <a:pt x="312" y="952"/>
                    <a:pt x="312" y="952"/>
                    <a:pt x="312" y="952"/>
                  </a:cubicBezTo>
                  <a:cubicBezTo>
                    <a:pt x="312" y="952"/>
                    <a:pt x="312" y="952"/>
                    <a:pt x="312" y="952"/>
                  </a:cubicBezTo>
                  <a:cubicBezTo>
                    <a:pt x="315" y="954"/>
                    <a:pt x="315" y="954"/>
                    <a:pt x="315" y="954"/>
                  </a:cubicBezTo>
                  <a:cubicBezTo>
                    <a:pt x="316" y="956"/>
                    <a:pt x="316" y="956"/>
                    <a:pt x="316" y="956"/>
                  </a:cubicBezTo>
                  <a:cubicBezTo>
                    <a:pt x="318" y="955"/>
                    <a:pt x="318" y="955"/>
                    <a:pt x="318" y="955"/>
                  </a:cubicBezTo>
                  <a:cubicBezTo>
                    <a:pt x="317" y="954"/>
                    <a:pt x="317" y="954"/>
                    <a:pt x="317" y="954"/>
                  </a:cubicBezTo>
                  <a:cubicBezTo>
                    <a:pt x="322" y="950"/>
                    <a:pt x="322" y="950"/>
                    <a:pt x="322" y="950"/>
                  </a:cubicBezTo>
                  <a:cubicBezTo>
                    <a:pt x="325" y="951"/>
                    <a:pt x="325" y="951"/>
                    <a:pt x="325" y="951"/>
                  </a:cubicBezTo>
                  <a:cubicBezTo>
                    <a:pt x="329" y="941"/>
                    <a:pt x="329" y="941"/>
                    <a:pt x="329" y="941"/>
                  </a:cubicBezTo>
                  <a:cubicBezTo>
                    <a:pt x="329" y="941"/>
                    <a:pt x="327" y="945"/>
                    <a:pt x="332" y="940"/>
                  </a:cubicBezTo>
                  <a:cubicBezTo>
                    <a:pt x="332" y="939"/>
                    <a:pt x="334" y="942"/>
                    <a:pt x="330" y="940"/>
                  </a:cubicBezTo>
                  <a:cubicBezTo>
                    <a:pt x="332" y="938"/>
                    <a:pt x="332" y="938"/>
                    <a:pt x="332" y="938"/>
                  </a:cubicBezTo>
                  <a:cubicBezTo>
                    <a:pt x="333" y="938"/>
                    <a:pt x="333" y="938"/>
                    <a:pt x="333" y="938"/>
                  </a:cubicBezTo>
                  <a:cubicBezTo>
                    <a:pt x="332" y="939"/>
                    <a:pt x="332" y="939"/>
                    <a:pt x="332" y="939"/>
                  </a:cubicBezTo>
                  <a:cubicBezTo>
                    <a:pt x="335" y="936"/>
                    <a:pt x="332" y="946"/>
                    <a:pt x="339" y="938"/>
                  </a:cubicBezTo>
                  <a:cubicBezTo>
                    <a:pt x="341" y="937"/>
                    <a:pt x="340" y="941"/>
                    <a:pt x="343" y="939"/>
                  </a:cubicBezTo>
                  <a:cubicBezTo>
                    <a:pt x="342" y="940"/>
                    <a:pt x="342" y="940"/>
                    <a:pt x="342" y="940"/>
                  </a:cubicBezTo>
                  <a:cubicBezTo>
                    <a:pt x="350" y="939"/>
                    <a:pt x="350" y="939"/>
                    <a:pt x="350" y="939"/>
                  </a:cubicBezTo>
                  <a:cubicBezTo>
                    <a:pt x="343" y="942"/>
                    <a:pt x="343" y="942"/>
                    <a:pt x="343" y="942"/>
                  </a:cubicBezTo>
                  <a:cubicBezTo>
                    <a:pt x="339" y="943"/>
                    <a:pt x="339" y="943"/>
                    <a:pt x="339" y="943"/>
                  </a:cubicBezTo>
                  <a:cubicBezTo>
                    <a:pt x="336" y="945"/>
                    <a:pt x="336" y="945"/>
                    <a:pt x="336" y="945"/>
                  </a:cubicBezTo>
                  <a:cubicBezTo>
                    <a:pt x="333" y="944"/>
                    <a:pt x="333" y="944"/>
                    <a:pt x="333" y="944"/>
                  </a:cubicBezTo>
                  <a:cubicBezTo>
                    <a:pt x="332" y="945"/>
                    <a:pt x="332" y="945"/>
                    <a:pt x="332" y="945"/>
                  </a:cubicBezTo>
                  <a:cubicBezTo>
                    <a:pt x="332" y="942"/>
                    <a:pt x="332" y="942"/>
                    <a:pt x="332" y="942"/>
                  </a:cubicBezTo>
                  <a:cubicBezTo>
                    <a:pt x="329" y="943"/>
                    <a:pt x="329" y="943"/>
                    <a:pt x="329" y="943"/>
                  </a:cubicBezTo>
                  <a:cubicBezTo>
                    <a:pt x="329" y="943"/>
                    <a:pt x="325" y="944"/>
                    <a:pt x="330" y="946"/>
                  </a:cubicBezTo>
                  <a:cubicBezTo>
                    <a:pt x="328" y="946"/>
                    <a:pt x="328" y="946"/>
                    <a:pt x="328" y="946"/>
                  </a:cubicBezTo>
                  <a:cubicBezTo>
                    <a:pt x="325" y="947"/>
                    <a:pt x="325" y="948"/>
                    <a:pt x="332" y="949"/>
                  </a:cubicBezTo>
                  <a:cubicBezTo>
                    <a:pt x="336" y="950"/>
                    <a:pt x="330" y="948"/>
                    <a:pt x="335" y="947"/>
                  </a:cubicBezTo>
                  <a:cubicBezTo>
                    <a:pt x="337" y="948"/>
                    <a:pt x="337" y="948"/>
                    <a:pt x="337" y="948"/>
                  </a:cubicBezTo>
                  <a:cubicBezTo>
                    <a:pt x="335" y="950"/>
                    <a:pt x="335" y="950"/>
                    <a:pt x="335" y="950"/>
                  </a:cubicBezTo>
                  <a:cubicBezTo>
                    <a:pt x="338" y="953"/>
                    <a:pt x="338" y="953"/>
                    <a:pt x="338" y="953"/>
                  </a:cubicBezTo>
                  <a:cubicBezTo>
                    <a:pt x="343" y="952"/>
                    <a:pt x="343" y="952"/>
                    <a:pt x="343" y="952"/>
                  </a:cubicBezTo>
                  <a:cubicBezTo>
                    <a:pt x="349" y="952"/>
                    <a:pt x="349" y="952"/>
                    <a:pt x="349" y="952"/>
                  </a:cubicBezTo>
                  <a:cubicBezTo>
                    <a:pt x="349" y="953"/>
                    <a:pt x="349" y="953"/>
                    <a:pt x="349" y="953"/>
                  </a:cubicBezTo>
                  <a:cubicBezTo>
                    <a:pt x="342" y="956"/>
                    <a:pt x="342" y="956"/>
                    <a:pt x="342" y="956"/>
                  </a:cubicBezTo>
                  <a:cubicBezTo>
                    <a:pt x="339" y="962"/>
                    <a:pt x="339" y="962"/>
                    <a:pt x="339" y="962"/>
                  </a:cubicBezTo>
                  <a:cubicBezTo>
                    <a:pt x="329" y="962"/>
                    <a:pt x="329" y="962"/>
                    <a:pt x="329" y="962"/>
                  </a:cubicBezTo>
                  <a:cubicBezTo>
                    <a:pt x="329" y="961"/>
                    <a:pt x="329" y="961"/>
                    <a:pt x="329" y="961"/>
                  </a:cubicBezTo>
                  <a:cubicBezTo>
                    <a:pt x="332" y="961"/>
                    <a:pt x="332" y="961"/>
                    <a:pt x="332" y="961"/>
                  </a:cubicBezTo>
                  <a:cubicBezTo>
                    <a:pt x="330" y="959"/>
                    <a:pt x="330" y="959"/>
                    <a:pt x="330" y="959"/>
                  </a:cubicBezTo>
                  <a:cubicBezTo>
                    <a:pt x="323" y="959"/>
                    <a:pt x="323" y="959"/>
                    <a:pt x="323" y="959"/>
                  </a:cubicBezTo>
                  <a:cubicBezTo>
                    <a:pt x="322" y="958"/>
                    <a:pt x="322" y="958"/>
                    <a:pt x="322" y="958"/>
                  </a:cubicBezTo>
                  <a:cubicBezTo>
                    <a:pt x="319" y="959"/>
                    <a:pt x="319" y="959"/>
                    <a:pt x="319" y="959"/>
                  </a:cubicBezTo>
                  <a:cubicBezTo>
                    <a:pt x="321" y="962"/>
                    <a:pt x="321" y="962"/>
                    <a:pt x="321" y="962"/>
                  </a:cubicBezTo>
                  <a:cubicBezTo>
                    <a:pt x="318" y="963"/>
                    <a:pt x="318" y="963"/>
                    <a:pt x="318" y="963"/>
                  </a:cubicBezTo>
                  <a:cubicBezTo>
                    <a:pt x="320" y="964"/>
                    <a:pt x="320" y="964"/>
                    <a:pt x="320" y="964"/>
                  </a:cubicBezTo>
                  <a:cubicBezTo>
                    <a:pt x="320" y="966"/>
                    <a:pt x="320" y="966"/>
                    <a:pt x="320" y="966"/>
                  </a:cubicBezTo>
                  <a:cubicBezTo>
                    <a:pt x="317" y="967"/>
                    <a:pt x="317" y="967"/>
                    <a:pt x="317" y="967"/>
                  </a:cubicBezTo>
                  <a:cubicBezTo>
                    <a:pt x="317" y="969"/>
                    <a:pt x="317" y="969"/>
                    <a:pt x="317" y="969"/>
                  </a:cubicBezTo>
                  <a:cubicBezTo>
                    <a:pt x="321" y="967"/>
                    <a:pt x="321" y="967"/>
                    <a:pt x="321" y="967"/>
                  </a:cubicBezTo>
                  <a:cubicBezTo>
                    <a:pt x="317" y="971"/>
                    <a:pt x="317" y="971"/>
                    <a:pt x="317" y="971"/>
                  </a:cubicBezTo>
                  <a:cubicBezTo>
                    <a:pt x="325" y="971"/>
                    <a:pt x="325" y="971"/>
                    <a:pt x="325" y="971"/>
                  </a:cubicBezTo>
                  <a:cubicBezTo>
                    <a:pt x="322" y="973"/>
                    <a:pt x="322" y="975"/>
                    <a:pt x="331" y="973"/>
                  </a:cubicBezTo>
                  <a:cubicBezTo>
                    <a:pt x="332" y="974"/>
                    <a:pt x="332" y="974"/>
                    <a:pt x="332" y="974"/>
                  </a:cubicBezTo>
                  <a:cubicBezTo>
                    <a:pt x="333" y="972"/>
                    <a:pt x="333" y="972"/>
                    <a:pt x="333" y="972"/>
                  </a:cubicBezTo>
                  <a:cubicBezTo>
                    <a:pt x="339" y="974"/>
                    <a:pt x="339" y="974"/>
                    <a:pt x="339" y="974"/>
                  </a:cubicBezTo>
                  <a:cubicBezTo>
                    <a:pt x="339" y="975"/>
                    <a:pt x="339" y="975"/>
                    <a:pt x="339" y="975"/>
                  </a:cubicBezTo>
                  <a:cubicBezTo>
                    <a:pt x="345" y="972"/>
                    <a:pt x="345" y="972"/>
                    <a:pt x="345" y="972"/>
                  </a:cubicBezTo>
                  <a:cubicBezTo>
                    <a:pt x="344" y="969"/>
                    <a:pt x="344" y="969"/>
                    <a:pt x="344" y="969"/>
                  </a:cubicBezTo>
                  <a:cubicBezTo>
                    <a:pt x="349" y="970"/>
                    <a:pt x="349" y="970"/>
                    <a:pt x="349" y="970"/>
                  </a:cubicBezTo>
                  <a:cubicBezTo>
                    <a:pt x="350" y="969"/>
                    <a:pt x="350" y="969"/>
                    <a:pt x="350" y="969"/>
                  </a:cubicBezTo>
                  <a:cubicBezTo>
                    <a:pt x="351" y="968"/>
                    <a:pt x="351" y="968"/>
                    <a:pt x="351" y="968"/>
                  </a:cubicBezTo>
                  <a:cubicBezTo>
                    <a:pt x="351" y="968"/>
                    <a:pt x="353" y="969"/>
                    <a:pt x="351" y="969"/>
                  </a:cubicBezTo>
                  <a:cubicBezTo>
                    <a:pt x="353" y="970"/>
                    <a:pt x="353" y="970"/>
                    <a:pt x="353" y="970"/>
                  </a:cubicBezTo>
                  <a:cubicBezTo>
                    <a:pt x="353" y="969"/>
                    <a:pt x="353" y="969"/>
                    <a:pt x="353" y="969"/>
                  </a:cubicBezTo>
                  <a:cubicBezTo>
                    <a:pt x="355" y="972"/>
                    <a:pt x="355" y="972"/>
                    <a:pt x="355" y="972"/>
                  </a:cubicBezTo>
                  <a:cubicBezTo>
                    <a:pt x="370" y="969"/>
                    <a:pt x="370" y="969"/>
                    <a:pt x="370" y="969"/>
                  </a:cubicBezTo>
                  <a:cubicBezTo>
                    <a:pt x="369" y="970"/>
                    <a:pt x="369" y="970"/>
                    <a:pt x="369" y="970"/>
                  </a:cubicBezTo>
                  <a:cubicBezTo>
                    <a:pt x="363" y="972"/>
                    <a:pt x="363" y="972"/>
                    <a:pt x="363" y="972"/>
                  </a:cubicBezTo>
                  <a:cubicBezTo>
                    <a:pt x="357" y="974"/>
                    <a:pt x="357" y="974"/>
                    <a:pt x="357" y="974"/>
                  </a:cubicBezTo>
                  <a:cubicBezTo>
                    <a:pt x="357" y="976"/>
                    <a:pt x="357" y="976"/>
                    <a:pt x="357" y="976"/>
                  </a:cubicBezTo>
                  <a:cubicBezTo>
                    <a:pt x="357" y="976"/>
                    <a:pt x="362" y="977"/>
                    <a:pt x="356" y="976"/>
                  </a:cubicBezTo>
                  <a:cubicBezTo>
                    <a:pt x="356" y="977"/>
                    <a:pt x="356" y="977"/>
                    <a:pt x="356" y="977"/>
                  </a:cubicBezTo>
                  <a:cubicBezTo>
                    <a:pt x="360" y="976"/>
                    <a:pt x="360" y="976"/>
                    <a:pt x="360" y="976"/>
                  </a:cubicBezTo>
                  <a:cubicBezTo>
                    <a:pt x="367" y="977"/>
                    <a:pt x="367" y="977"/>
                    <a:pt x="367" y="977"/>
                  </a:cubicBezTo>
                  <a:cubicBezTo>
                    <a:pt x="373" y="974"/>
                    <a:pt x="373" y="974"/>
                    <a:pt x="373" y="974"/>
                  </a:cubicBezTo>
                  <a:cubicBezTo>
                    <a:pt x="376" y="974"/>
                    <a:pt x="376" y="974"/>
                    <a:pt x="376" y="974"/>
                  </a:cubicBezTo>
                  <a:cubicBezTo>
                    <a:pt x="379" y="970"/>
                    <a:pt x="379" y="970"/>
                    <a:pt x="379" y="970"/>
                  </a:cubicBezTo>
                  <a:cubicBezTo>
                    <a:pt x="381" y="971"/>
                    <a:pt x="381" y="971"/>
                    <a:pt x="381" y="971"/>
                  </a:cubicBezTo>
                  <a:cubicBezTo>
                    <a:pt x="388" y="970"/>
                    <a:pt x="388" y="970"/>
                    <a:pt x="388" y="970"/>
                  </a:cubicBezTo>
                  <a:cubicBezTo>
                    <a:pt x="387" y="973"/>
                    <a:pt x="387" y="973"/>
                    <a:pt x="387" y="973"/>
                  </a:cubicBezTo>
                  <a:cubicBezTo>
                    <a:pt x="387" y="971"/>
                    <a:pt x="387" y="971"/>
                    <a:pt x="387" y="971"/>
                  </a:cubicBezTo>
                  <a:cubicBezTo>
                    <a:pt x="383" y="972"/>
                    <a:pt x="383" y="972"/>
                    <a:pt x="383" y="972"/>
                  </a:cubicBezTo>
                  <a:cubicBezTo>
                    <a:pt x="380" y="975"/>
                    <a:pt x="380" y="975"/>
                    <a:pt x="380" y="975"/>
                  </a:cubicBezTo>
                  <a:cubicBezTo>
                    <a:pt x="380" y="975"/>
                    <a:pt x="380" y="977"/>
                    <a:pt x="379" y="974"/>
                  </a:cubicBezTo>
                  <a:cubicBezTo>
                    <a:pt x="379" y="977"/>
                    <a:pt x="379" y="977"/>
                    <a:pt x="379" y="977"/>
                  </a:cubicBezTo>
                  <a:cubicBezTo>
                    <a:pt x="383" y="977"/>
                    <a:pt x="383" y="977"/>
                    <a:pt x="383" y="977"/>
                  </a:cubicBezTo>
                  <a:cubicBezTo>
                    <a:pt x="386" y="979"/>
                    <a:pt x="386" y="979"/>
                    <a:pt x="386" y="979"/>
                  </a:cubicBezTo>
                  <a:cubicBezTo>
                    <a:pt x="391" y="978"/>
                    <a:pt x="391" y="978"/>
                    <a:pt x="391" y="978"/>
                  </a:cubicBezTo>
                  <a:cubicBezTo>
                    <a:pt x="391" y="975"/>
                    <a:pt x="391" y="975"/>
                    <a:pt x="391" y="975"/>
                  </a:cubicBezTo>
                  <a:cubicBezTo>
                    <a:pt x="393" y="975"/>
                    <a:pt x="392" y="971"/>
                    <a:pt x="394" y="974"/>
                  </a:cubicBezTo>
                  <a:cubicBezTo>
                    <a:pt x="395" y="974"/>
                    <a:pt x="389" y="971"/>
                    <a:pt x="396" y="977"/>
                  </a:cubicBezTo>
                  <a:cubicBezTo>
                    <a:pt x="397" y="976"/>
                    <a:pt x="397" y="976"/>
                    <a:pt x="397" y="976"/>
                  </a:cubicBezTo>
                  <a:cubicBezTo>
                    <a:pt x="397" y="978"/>
                    <a:pt x="397" y="978"/>
                    <a:pt x="397" y="978"/>
                  </a:cubicBezTo>
                  <a:cubicBezTo>
                    <a:pt x="402" y="974"/>
                    <a:pt x="402" y="974"/>
                    <a:pt x="402" y="974"/>
                  </a:cubicBezTo>
                  <a:cubicBezTo>
                    <a:pt x="402" y="973"/>
                    <a:pt x="402" y="973"/>
                    <a:pt x="402" y="973"/>
                  </a:cubicBezTo>
                  <a:cubicBezTo>
                    <a:pt x="400" y="972"/>
                    <a:pt x="400" y="972"/>
                    <a:pt x="400" y="972"/>
                  </a:cubicBezTo>
                  <a:cubicBezTo>
                    <a:pt x="400" y="971"/>
                    <a:pt x="400" y="971"/>
                    <a:pt x="400" y="971"/>
                  </a:cubicBezTo>
                  <a:cubicBezTo>
                    <a:pt x="402" y="971"/>
                    <a:pt x="402" y="971"/>
                    <a:pt x="402" y="971"/>
                  </a:cubicBezTo>
                  <a:cubicBezTo>
                    <a:pt x="404" y="974"/>
                    <a:pt x="404" y="974"/>
                    <a:pt x="404" y="974"/>
                  </a:cubicBezTo>
                  <a:cubicBezTo>
                    <a:pt x="406" y="973"/>
                    <a:pt x="406" y="973"/>
                    <a:pt x="406" y="973"/>
                  </a:cubicBezTo>
                  <a:cubicBezTo>
                    <a:pt x="407" y="971"/>
                    <a:pt x="409" y="976"/>
                    <a:pt x="407" y="970"/>
                  </a:cubicBezTo>
                  <a:cubicBezTo>
                    <a:pt x="409" y="973"/>
                    <a:pt x="409" y="973"/>
                    <a:pt x="409" y="973"/>
                  </a:cubicBezTo>
                  <a:cubicBezTo>
                    <a:pt x="411" y="971"/>
                    <a:pt x="411" y="971"/>
                    <a:pt x="411" y="971"/>
                  </a:cubicBezTo>
                  <a:cubicBezTo>
                    <a:pt x="412" y="974"/>
                    <a:pt x="412" y="974"/>
                    <a:pt x="412" y="974"/>
                  </a:cubicBezTo>
                  <a:cubicBezTo>
                    <a:pt x="411" y="976"/>
                    <a:pt x="411" y="976"/>
                    <a:pt x="411" y="976"/>
                  </a:cubicBezTo>
                  <a:cubicBezTo>
                    <a:pt x="412" y="977"/>
                    <a:pt x="412" y="977"/>
                    <a:pt x="412" y="977"/>
                  </a:cubicBezTo>
                  <a:cubicBezTo>
                    <a:pt x="419" y="976"/>
                    <a:pt x="419" y="976"/>
                    <a:pt x="419" y="976"/>
                  </a:cubicBezTo>
                  <a:cubicBezTo>
                    <a:pt x="419" y="975"/>
                    <a:pt x="419" y="975"/>
                    <a:pt x="419" y="975"/>
                  </a:cubicBezTo>
                  <a:cubicBezTo>
                    <a:pt x="424" y="976"/>
                    <a:pt x="424" y="976"/>
                    <a:pt x="424" y="976"/>
                  </a:cubicBezTo>
                  <a:cubicBezTo>
                    <a:pt x="427" y="975"/>
                    <a:pt x="427" y="975"/>
                    <a:pt x="427" y="975"/>
                  </a:cubicBezTo>
                  <a:cubicBezTo>
                    <a:pt x="429" y="976"/>
                    <a:pt x="429" y="976"/>
                    <a:pt x="429" y="976"/>
                  </a:cubicBezTo>
                  <a:cubicBezTo>
                    <a:pt x="436" y="973"/>
                    <a:pt x="436" y="973"/>
                    <a:pt x="436" y="973"/>
                  </a:cubicBezTo>
                  <a:cubicBezTo>
                    <a:pt x="438" y="971"/>
                    <a:pt x="438" y="971"/>
                    <a:pt x="438" y="971"/>
                  </a:cubicBezTo>
                  <a:cubicBezTo>
                    <a:pt x="437" y="970"/>
                    <a:pt x="442" y="972"/>
                    <a:pt x="437" y="969"/>
                  </a:cubicBezTo>
                  <a:cubicBezTo>
                    <a:pt x="438" y="967"/>
                    <a:pt x="438" y="967"/>
                    <a:pt x="438" y="967"/>
                  </a:cubicBezTo>
                  <a:cubicBezTo>
                    <a:pt x="444" y="969"/>
                    <a:pt x="444" y="969"/>
                    <a:pt x="444" y="969"/>
                  </a:cubicBezTo>
                  <a:cubicBezTo>
                    <a:pt x="447" y="972"/>
                    <a:pt x="447" y="972"/>
                    <a:pt x="447" y="972"/>
                  </a:cubicBezTo>
                  <a:cubicBezTo>
                    <a:pt x="447" y="973"/>
                    <a:pt x="449" y="974"/>
                    <a:pt x="455" y="972"/>
                  </a:cubicBezTo>
                  <a:cubicBezTo>
                    <a:pt x="460" y="974"/>
                    <a:pt x="460" y="974"/>
                    <a:pt x="460" y="974"/>
                  </a:cubicBezTo>
                  <a:cubicBezTo>
                    <a:pt x="469" y="972"/>
                    <a:pt x="469" y="972"/>
                    <a:pt x="469" y="972"/>
                  </a:cubicBezTo>
                  <a:cubicBezTo>
                    <a:pt x="472" y="969"/>
                    <a:pt x="472" y="969"/>
                    <a:pt x="472" y="969"/>
                  </a:cubicBezTo>
                  <a:cubicBezTo>
                    <a:pt x="477" y="971"/>
                    <a:pt x="477" y="971"/>
                    <a:pt x="477" y="971"/>
                  </a:cubicBezTo>
                  <a:cubicBezTo>
                    <a:pt x="479" y="967"/>
                    <a:pt x="479" y="967"/>
                    <a:pt x="479" y="967"/>
                  </a:cubicBezTo>
                  <a:cubicBezTo>
                    <a:pt x="481" y="967"/>
                    <a:pt x="477" y="965"/>
                    <a:pt x="481" y="966"/>
                  </a:cubicBezTo>
                  <a:cubicBezTo>
                    <a:pt x="483" y="966"/>
                    <a:pt x="482" y="969"/>
                    <a:pt x="484" y="967"/>
                  </a:cubicBezTo>
                  <a:cubicBezTo>
                    <a:pt x="485" y="965"/>
                    <a:pt x="485" y="965"/>
                    <a:pt x="485" y="965"/>
                  </a:cubicBezTo>
                  <a:cubicBezTo>
                    <a:pt x="482" y="964"/>
                    <a:pt x="482" y="964"/>
                    <a:pt x="482" y="964"/>
                  </a:cubicBezTo>
                  <a:cubicBezTo>
                    <a:pt x="498" y="963"/>
                    <a:pt x="498" y="963"/>
                    <a:pt x="498" y="963"/>
                  </a:cubicBezTo>
                  <a:cubicBezTo>
                    <a:pt x="500" y="963"/>
                    <a:pt x="500" y="963"/>
                    <a:pt x="500" y="963"/>
                  </a:cubicBezTo>
                  <a:cubicBezTo>
                    <a:pt x="498" y="963"/>
                    <a:pt x="501" y="974"/>
                    <a:pt x="492" y="965"/>
                  </a:cubicBezTo>
                  <a:cubicBezTo>
                    <a:pt x="492" y="965"/>
                    <a:pt x="493" y="967"/>
                    <a:pt x="489" y="966"/>
                  </a:cubicBezTo>
                  <a:cubicBezTo>
                    <a:pt x="488" y="965"/>
                    <a:pt x="488" y="965"/>
                    <a:pt x="488" y="965"/>
                  </a:cubicBezTo>
                  <a:cubicBezTo>
                    <a:pt x="488" y="967"/>
                    <a:pt x="487" y="961"/>
                    <a:pt x="485" y="967"/>
                  </a:cubicBezTo>
                  <a:cubicBezTo>
                    <a:pt x="493" y="967"/>
                    <a:pt x="493" y="967"/>
                    <a:pt x="493" y="967"/>
                  </a:cubicBezTo>
                  <a:cubicBezTo>
                    <a:pt x="503" y="965"/>
                    <a:pt x="503" y="965"/>
                    <a:pt x="503" y="965"/>
                  </a:cubicBezTo>
                  <a:cubicBezTo>
                    <a:pt x="501" y="970"/>
                    <a:pt x="498" y="966"/>
                    <a:pt x="492" y="969"/>
                  </a:cubicBezTo>
                  <a:cubicBezTo>
                    <a:pt x="493" y="970"/>
                    <a:pt x="487" y="969"/>
                    <a:pt x="494" y="971"/>
                  </a:cubicBezTo>
                  <a:cubicBezTo>
                    <a:pt x="498" y="971"/>
                    <a:pt x="498" y="971"/>
                    <a:pt x="498" y="971"/>
                  </a:cubicBezTo>
                  <a:cubicBezTo>
                    <a:pt x="499" y="971"/>
                    <a:pt x="499" y="971"/>
                    <a:pt x="499" y="971"/>
                  </a:cubicBezTo>
                  <a:cubicBezTo>
                    <a:pt x="496" y="975"/>
                    <a:pt x="496" y="975"/>
                    <a:pt x="496" y="975"/>
                  </a:cubicBezTo>
                  <a:cubicBezTo>
                    <a:pt x="499" y="975"/>
                    <a:pt x="499" y="975"/>
                    <a:pt x="499" y="975"/>
                  </a:cubicBezTo>
                  <a:cubicBezTo>
                    <a:pt x="499" y="975"/>
                    <a:pt x="502" y="974"/>
                    <a:pt x="498" y="975"/>
                  </a:cubicBezTo>
                  <a:cubicBezTo>
                    <a:pt x="500" y="972"/>
                    <a:pt x="499" y="980"/>
                    <a:pt x="507" y="972"/>
                  </a:cubicBezTo>
                  <a:cubicBezTo>
                    <a:pt x="506" y="971"/>
                    <a:pt x="506" y="971"/>
                    <a:pt x="506" y="971"/>
                  </a:cubicBezTo>
                  <a:cubicBezTo>
                    <a:pt x="510" y="967"/>
                    <a:pt x="510" y="967"/>
                    <a:pt x="510" y="967"/>
                  </a:cubicBezTo>
                  <a:cubicBezTo>
                    <a:pt x="511" y="967"/>
                    <a:pt x="511" y="967"/>
                    <a:pt x="511" y="967"/>
                  </a:cubicBezTo>
                  <a:cubicBezTo>
                    <a:pt x="511" y="963"/>
                    <a:pt x="511" y="963"/>
                    <a:pt x="511" y="963"/>
                  </a:cubicBezTo>
                  <a:cubicBezTo>
                    <a:pt x="521" y="965"/>
                    <a:pt x="521" y="965"/>
                    <a:pt x="521" y="965"/>
                  </a:cubicBezTo>
                  <a:cubicBezTo>
                    <a:pt x="524" y="963"/>
                    <a:pt x="524" y="963"/>
                    <a:pt x="524" y="963"/>
                  </a:cubicBezTo>
                  <a:cubicBezTo>
                    <a:pt x="530" y="965"/>
                    <a:pt x="530" y="965"/>
                    <a:pt x="530" y="965"/>
                  </a:cubicBezTo>
                  <a:cubicBezTo>
                    <a:pt x="538" y="962"/>
                    <a:pt x="538" y="962"/>
                    <a:pt x="538" y="962"/>
                  </a:cubicBezTo>
                  <a:cubicBezTo>
                    <a:pt x="538" y="963"/>
                    <a:pt x="540" y="961"/>
                    <a:pt x="538" y="964"/>
                  </a:cubicBezTo>
                  <a:cubicBezTo>
                    <a:pt x="539" y="964"/>
                    <a:pt x="539" y="964"/>
                    <a:pt x="539" y="964"/>
                  </a:cubicBezTo>
                  <a:cubicBezTo>
                    <a:pt x="540" y="961"/>
                    <a:pt x="540" y="961"/>
                    <a:pt x="540" y="961"/>
                  </a:cubicBezTo>
                  <a:cubicBezTo>
                    <a:pt x="541" y="962"/>
                    <a:pt x="541" y="962"/>
                    <a:pt x="541" y="962"/>
                  </a:cubicBezTo>
                  <a:cubicBezTo>
                    <a:pt x="547" y="962"/>
                    <a:pt x="547" y="962"/>
                    <a:pt x="547" y="962"/>
                  </a:cubicBezTo>
                  <a:cubicBezTo>
                    <a:pt x="548" y="961"/>
                    <a:pt x="548" y="961"/>
                    <a:pt x="548" y="961"/>
                  </a:cubicBezTo>
                  <a:cubicBezTo>
                    <a:pt x="546" y="960"/>
                    <a:pt x="546" y="960"/>
                    <a:pt x="546" y="960"/>
                  </a:cubicBezTo>
                  <a:cubicBezTo>
                    <a:pt x="551" y="957"/>
                    <a:pt x="551" y="957"/>
                    <a:pt x="551" y="957"/>
                  </a:cubicBezTo>
                  <a:cubicBezTo>
                    <a:pt x="558" y="958"/>
                    <a:pt x="558" y="958"/>
                    <a:pt x="558" y="958"/>
                  </a:cubicBezTo>
                  <a:cubicBezTo>
                    <a:pt x="575" y="954"/>
                    <a:pt x="575" y="954"/>
                    <a:pt x="575" y="954"/>
                  </a:cubicBezTo>
                  <a:cubicBezTo>
                    <a:pt x="576" y="954"/>
                    <a:pt x="578" y="958"/>
                    <a:pt x="580" y="952"/>
                  </a:cubicBezTo>
                  <a:cubicBezTo>
                    <a:pt x="579" y="954"/>
                    <a:pt x="579" y="954"/>
                    <a:pt x="579" y="954"/>
                  </a:cubicBezTo>
                  <a:cubicBezTo>
                    <a:pt x="581" y="954"/>
                    <a:pt x="581" y="954"/>
                    <a:pt x="581" y="954"/>
                  </a:cubicBezTo>
                  <a:cubicBezTo>
                    <a:pt x="582" y="952"/>
                    <a:pt x="582" y="952"/>
                    <a:pt x="582" y="952"/>
                  </a:cubicBezTo>
                  <a:cubicBezTo>
                    <a:pt x="583" y="953"/>
                    <a:pt x="583" y="953"/>
                    <a:pt x="583" y="953"/>
                  </a:cubicBezTo>
                  <a:cubicBezTo>
                    <a:pt x="579" y="956"/>
                    <a:pt x="579" y="956"/>
                    <a:pt x="579" y="956"/>
                  </a:cubicBezTo>
                  <a:cubicBezTo>
                    <a:pt x="578" y="956"/>
                    <a:pt x="576" y="953"/>
                    <a:pt x="575" y="955"/>
                  </a:cubicBezTo>
                  <a:cubicBezTo>
                    <a:pt x="577" y="956"/>
                    <a:pt x="577" y="956"/>
                    <a:pt x="577" y="956"/>
                  </a:cubicBezTo>
                  <a:cubicBezTo>
                    <a:pt x="575" y="958"/>
                    <a:pt x="575" y="958"/>
                    <a:pt x="575" y="958"/>
                  </a:cubicBezTo>
                  <a:cubicBezTo>
                    <a:pt x="577" y="960"/>
                    <a:pt x="577" y="960"/>
                    <a:pt x="577" y="960"/>
                  </a:cubicBezTo>
                  <a:cubicBezTo>
                    <a:pt x="589" y="958"/>
                    <a:pt x="589" y="958"/>
                    <a:pt x="589" y="958"/>
                  </a:cubicBezTo>
                  <a:cubicBezTo>
                    <a:pt x="590" y="956"/>
                    <a:pt x="590" y="956"/>
                    <a:pt x="590" y="956"/>
                  </a:cubicBezTo>
                  <a:cubicBezTo>
                    <a:pt x="589" y="955"/>
                    <a:pt x="583" y="965"/>
                    <a:pt x="597" y="953"/>
                  </a:cubicBezTo>
                  <a:cubicBezTo>
                    <a:pt x="597" y="948"/>
                    <a:pt x="597" y="948"/>
                    <a:pt x="597" y="948"/>
                  </a:cubicBezTo>
                  <a:cubicBezTo>
                    <a:pt x="599" y="947"/>
                    <a:pt x="599" y="947"/>
                    <a:pt x="599" y="947"/>
                  </a:cubicBezTo>
                  <a:cubicBezTo>
                    <a:pt x="600" y="948"/>
                    <a:pt x="596" y="950"/>
                    <a:pt x="601" y="948"/>
                  </a:cubicBezTo>
                  <a:cubicBezTo>
                    <a:pt x="598" y="951"/>
                    <a:pt x="598" y="951"/>
                    <a:pt x="598" y="951"/>
                  </a:cubicBezTo>
                  <a:cubicBezTo>
                    <a:pt x="600" y="954"/>
                    <a:pt x="600" y="954"/>
                    <a:pt x="600" y="954"/>
                  </a:cubicBezTo>
                  <a:cubicBezTo>
                    <a:pt x="601" y="953"/>
                    <a:pt x="601" y="953"/>
                    <a:pt x="601" y="953"/>
                  </a:cubicBezTo>
                  <a:cubicBezTo>
                    <a:pt x="602" y="951"/>
                    <a:pt x="602" y="951"/>
                    <a:pt x="602" y="951"/>
                  </a:cubicBezTo>
                  <a:cubicBezTo>
                    <a:pt x="605" y="950"/>
                    <a:pt x="605" y="950"/>
                    <a:pt x="605" y="950"/>
                  </a:cubicBezTo>
                  <a:cubicBezTo>
                    <a:pt x="607" y="950"/>
                    <a:pt x="607" y="950"/>
                    <a:pt x="607" y="950"/>
                  </a:cubicBezTo>
                  <a:cubicBezTo>
                    <a:pt x="606" y="952"/>
                    <a:pt x="606" y="952"/>
                    <a:pt x="606" y="952"/>
                  </a:cubicBezTo>
                  <a:cubicBezTo>
                    <a:pt x="604" y="953"/>
                    <a:pt x="604" y="953"/>
                    <a:pt x="604" y="953"/>
                  </a:cubicBezTo>
                  <a:cubicBezTo>
                    <a:pt x="607" y="955"/>
                    <a:pt x="607" y="955"/>
                    <a:pt x="607" y="955"/>
                  </a:cubicBezTo>
                  <a:cubicBezTo>
                    <a:pt x="613" y="956"/>
                    <a:pt x="613" y="956"/>
                    <a:pt x="613" y="956"/>
                  </a:cubicBezTo>
                  <a:cubicBezTo>
                    <a:pt x="612" y="957"/>
                    <a:pt x="606" y="955"/>
                    <a:pt x="620" y="953"/>
                  </a:cubicBezTo>
                  <a:cubicBezTo>
                    <a:pt x="622" y="954"/>
                    <a:pt x="622" y="954"/>
                    <a:pt x="622" y="954"/>
                  </a:cubicBezTo>
                  <a:cubicBezTo>
                    <a:pt x="627" y="951"/>
                    <a:pt x="627" y="951"/>
                    <a:pt x="627" y="951"/>
                  </a:cubicBezTo>
                  <a:cubicBezTo>
                    <a:pt x="628" y="953"/>
                    <a:pt x="628" y="953"/>
                    <a:pt x="628" y="953"/>
                  </a:cubicBezTo>
                  <a:cubicBezTo>
                    <a:pt x="633" y="950"/>
                    <a:pt x="633" y="950"/>
                    <a:pt x="633" y="950"/>
                  </a:cubicBezTo>
                  <a:cubicBezTo>
                    <a:pt x="654" y="947"/>
                    <a:pt x="654" y="947"/>
                    <a:pt x="654" y="947"/>
                  </a:cubicBezTo>
                  <a:cubicBezTo>
                    <a:pt x="656" y="945"/>
                    <a:pt x="656" y="945"/>
                    <a:pt x="656" y="945"/>
                  </a:cubicBezTo>
                  <a:cubicBezTo>
                    <a:pt x="662" y="947"/>
                    <a:pt x="662" y="947"/>
                    <a:pt x="662" y="947"/>
                  </a:cubicBezTo>
                  <a:cubicBezTo>
                    <a:pt x="666" y="948"/>
                    <a:pt x="666" y="948"/>
                    <a:pt x="666" y="948"/>
                  </a:cubicBezTo>
                  <a:cubicBezTo>
                    <a:pt x="667" y="950"/>
                    <a:pt x="654" y="951"/>
                    <a:pt x="667" y="941"/>
                  </a:cubicBezTo>
                  <a:cubicBezTo>
                    <a:pt x="667" y="942"/>
                    <a:pt x="666" y="942"/>
                    <a:pt x="668" y="943"/>
                  </a:cubicBezTo>
                  <a:cubicBezTo>
                    <a:pt x="669" y="944"/>
                    <a:pt x="659" y="947"/>
                    <a:pt x="670" y="938"/>
                  </a:cubicBezTo>
                  <a:cubicBezTo>
                    <a:pt x="674" y="939"/>
                    <a:pt x="674" y="939"/>
                    <a:pt x="674" y="939"/>
                  </a:cubicBezTo>
                  <a:cubicBezTo>
                    <a:pt x="680" y="937"/>
                    <a:pt x="680" y="937"/>
                    <a:pt x="680" y="937"/>
                  </a:cubicBezTo>
                  <a:cubicBezTo>
                    <a:pt x="681" y="937"/>
                    <a:pt x="672" y="939"/>
                    <a:pt x="683" y="938"/>
                  </a:cubicBezTo>
                  <a:cubicBezTo>
                    <a:pt x="684" y="936"/>
                    <a:pt x="684" y="936"/>
                    <a:pt x="684" y="936"/>
                  </a:cubicBezTo>
                  <a:cubicBezTo>
                    <a:pt x="685" y="937"/>
                    <a:pt x="685" y="937"/>
                    <a:pt x="685" y="937"/>
                  </a:cubicBezTo>
                  <a:cubicBezTo>
                    <a:pt x="681" y="940"/>
                    <a:pt x="681" y="940"/>
                    <a:pt x="681" y="940"/>
                  </a:cubicBezTo>
                  <a:cubicBezTo>
                    <a:pt x="680" y="938"/>
                    <a:pt x="680" y="938"/>
                    <a:pt x="680" y="938"/>
                  </a:cubicBezTo>
                  <a:cubicBezTo>
                    <a:pt x="678" y="940"/>
                    <a:pt x="676" y="939"/>
                    <a:pt x="676" y="940"/>
                  </a:cubicBezTo>
                  <a:cubicBezTo>
                    <a:pt x="670" y="945"/>
                    <a:pt x="670" y="945"/>
                    <a:pt x="670" y="945"/>
                  </a:cubicBezTo>
                  <a:cubicBezTo>
                    <a:pt x="671" y="947"/>
                    <a:pt x="671" y="947"/>
                    <a:pt x="671" y="947"/>
                  </a:cubicBezTo>
                  <a:cubicBezTo>
                    <a:pt x="679" y="946"/>
                    <a:pt x="679" y="946"/>
                    <a:pt x="679" y="946"/>
                  </a:cubicBezTo>
                  <a:cubicBezTo>
                    <a:pt x="682" y="944"/>
                    <a:pt x="682" y="944"/>
                    <a:pt x="682" y="944"/>
                  </a:cubicBezTo>
                  <a:cubicBezTo>
                    <a:pt x="690" y="944"/>
                    <a:pt x="690" y="944"/>
                    <a:pt x="690" y="944"/>
                  </a:cubicBezTo>
                  <a:cubicBezTo>
                    <a:pt x="697" y="941"/>
                    <a:pt x="697" y="941"/>
                    <a:pt x="697" y="941"/>
                  </a:cubicBezTo>
                  <a:cubicBezTo>
                    <a:pt x="702" y="942"/>
                    <a:pt x="702" y="942"/>
                    <a:pt x="702" y="942"/>
                  </a:cubicBezTo>
                  <a:cubicBezTo>
                    <a:pt x="712" y="941"/>
                    <a:pt x="712" y="941"/>
                    <a:pt x="712" y="941"/>
                  </a:cubicBezTo>
                  <a:cubicBezTo>
                    <a:pt x="712" y="940"/>
                    <a:pt x="712" y="940"/>
                    <a:pt x="712" y="940"/>
                  </a:cubicBezTo>
                  <a:cubicBezTo>
                    <a:pt x="706" y="941"/>
                    <a:pt x="711" y="948"/>
                    <a:pt x="720" y="934"/>
                  </a:cubicBezTo>
                  <a:cubicBezTo>
                    <a:pt x="720" y="933"/>
                    <a:pt x="720" y="933"/>
                    <a:pt x="720" y="933"/>
                  </a:cubicBezTo>
                  <a:cubicBezTo>
                    <a:pt x="722" y="933"/>
                    <a:pt x="722" y="933"/>
                    <a:pt x="722" y="933"/>
                  </a:cubicBezTo>
                  <a:cubicBezTo>
                    <a:pt x="723" y="931"/>
                    <a:pt x="723" y="931"/>
                    <a:pt x="723" y="931"/>
                  </a:cubicBezTo>
                  <a:cubicBezTo>
                    <a:pt x="726" y="934"/>
                    <a:pt x="726" y="934"/>
                    <a:pt x="726" y="934"/>
                  </a:cubicBezTo>
                  <a:cubicBezTo>
                    <a:pt x="726" y="932"/>
                    <a:pt x="736" y="935"/>
                    <a:pt x="725" y="930"/>
                  </a:cubicBezTo>
                  <a:cubicBezTo>
                    <a:pt x="726" y="931"/>
                    <a:pt x="727" y="930"/>
                    <a:pt x="728" y="930"/>
                  </a:cubicBezTo>
                  <a:cubicBezTo>
                    <a:pt x="728" y="936"/>
                    <a:pt x="728" y="936"/>
                    <a:pt x="728" y="936"/>
                  </a:cubicBezTo>
                  <a:cubicBezTo>
                    <a:pt x="723" y="937"/>
                    <a:pt x="723" y="937"/>
                    <a:pt x="723" y="937"/>
                  </a:cubicBezTo>
                  <a:cubicBezTo>
                    <a:pt x="723" y="938"/>
                    <a:pt x="723" y="938"/>
                    <a:pt x="723" y="938"/>
                  </a:cubicBezTo>
                  <a:cubicBezTo>
                    <a:pt x="747" y="937"/>
                    <a:pt x="747" y="937"/>
                    <a:pt x="747" y="937"/>
                  </a:cubicBezTo>
                  <a:cubicBezTo>
                    <a:pt x="750" y="935"/>
                    <a:pt x="750" y="935"/>
                    <a:pt x="750" y="935"/>
                  </a:cubicBezTo>
                  <a:cubicBezTo>
                    <a:pt x="748" y="933"/>
                    <a:pt x="748" y="933"/>
                    <a:pt x="748" y="933"/>
                  </a:cubicBezTo>
                  <a:cubicBezTo>
                    <a:pt x="744" y="933"/>
                    <a:pt x="744" y="933"/>
                    <a:pt x="744" y="933"/>
                  </a:cubicBezTo>
                  <a:cubicBezTo>
                    <a:pt x="746" y="931"/>
                    <a:pt x="746" y="931"/>
                    <a:pt x="746" y="931"/>
                  </a:cubicBezTo>
                  <a:cubicBezTo>
                    <a:pt x="751" y="932"/>
                    <a:pt x="751" y="932"/>
                    <a:pt x="751" y="932"/>
                  </a:cubicBezTo>
                  <a:cubicBezTo>
                    <a:pt x="752" y="931"/>
                    <a:pt x="752" y="931"/>
                    <a:pt x="752" y="931"/>
                  </a:cubicBezTo>
                  <a:cubicBezTo>
                    <a:pt x="751" y="930"/>
                    <a:pt x="751" y="930"/>
                    <a:pt x="751" y="930"/>
                  </a:cubicBezTo>
                  <a:cubicBezTo>
                    <a:pt x="751" y="927"/>
                    <a:pt x="751" y="927"/>
                    <a:pt x="751" y="927"/>
                  </a:cubicBezTo>
                  <a:cubicBezTo>
                    <a:pt x="756" y="925"/>
                    <a:pt x="756" y="925"/>
                    <a:pt x="756" y="925"/>
                  </a:cubicBezTo>
                  <a:cubicBezTo>
                    <a:pt x="761" y="924"/>
                    <a:pt x="752" y="927"/>
                    <a:pt x="760" y="926"/>
                  </a:cubicBezTo>
                  <a:cubicBezTo>
                    <a:pt x="760" y="925"/>
                    <a:pt x="760" y="925"/>
                    <a:pt x="760" y="925"/>
                  </a:cubicBezTo>
                  <a:cubicBezTo>
                    <a:pt x="762" y="927"/>
                    <a:pt x="764" y="922"/>
                    <a:pt x="764" y="929"/>
                  </a:cubicBezTo>
                  <a:cubicBezTo>
                    <a:pt x="764" y="926"/>
                    <a:pt x="764" y="926"/>
                    <a:pt x="764" y="926"/>
                  </a:cubicBezTo>
                  <a:cubicBezTo>
                    <a:pt x="765" y="926"/>
                    <a:pt x="765" y="926"/>
                    <a:pt x="765" y="926"/>
                  </a:cubicBezTo>
                  <a:cubicBezTo>
                    <a:pt x="766" y="927"/>
                    <a:pt x="766" y="927"/>
                    <a:pt x="766" y="927"/>
                  </a:cubicBezTo>
                  <a:cubicBezTo>
                    <a:pt x="761" y="931"/>
                    <a:pt x="761" y="931"/>
                    <a:pt x="761" y="931"/>
                  </a:cubicBezTo>
                  <a:cubicBezTo>
                    <a:pt x="762" y="933"/>
                    <a:pt x="762" y="933"/>
                    <a:pt x="762" y="933"/>
                  </a:cubicBezTo>
                  <a:cubicBezTo>
                    <a:pt x="765" y="933"/>
                    <a:pt x="765" y="933"/>
                    <a:pt x="765" y="933"/>
                  </a:cubicBezTo>
                  <a:cubicBezTo>
                    <a:pt x="765" y="934"/>
                    <a:pt x="765" y="934"/>
                    <a:pt x="765" y="934"/>
                  </a:cubicBezTo>
                  <a:cubicBezTo>
                    <a:pt x="770" y="934"/>
                    <a:pt x="770" y="934"/>
                    <a:pt x="770" y="934"/>
                  </a:cubicBezTo>
                  <a:cubicBezTo>
                    <a:pt x="771" y="934"/>
                    <a:pt x="771" y="934"/>
                    <a:pt x="771" y="934"/>
                  </a:cubicBezTo>
                  <a:cubicBezTo>
                    <a:pt x="767" y="932"/>
                    <a:pt x="767" y="932"/>
                    <a:pt x="767" y="932"/>
                  </a:cubicBezTo>
                  <a:cubicBezTo>
                    <a:pt x="769" y="930"/>
                    <a:pt x="769" y="930"/>
                    <a:pt x="769" y="930"/>
                  </a:cubicBezTo>
                  <a:cubicBezTo>
                    <a:pt x="770" y="930"/>
                    <a:pt x="762" y="929"/>
                    <a:pt x="772" y="930"/>
                  </a:cubicBezTo>
                  <a:cubicBezTo>
                    <a:pt x="768" y="924"/>
                    <a:pt x="770" y="940"/>
                    <a:pt x="769" y="925"/>
                  </a:cubicBezTo>
                  <a:cubicBezTo>
                    <a:pt x="766" y="926"/>
                    <a:pt x="770" y="928"/>
                    <a:pt x="772" y="923"/>
                  </a:cubicBezTo>
                  <a:cubicBezTo>
                    <a:pt x="775" y="926"/>
                    <a:pt x="770" y="924"/>
                    <a:pt x="770" y="927"/>
                  </a:cubicBezTo>
                  <a:cubicBezTo>
                    <a:pt x="772" y="927"/>
                    <a:pt x="772" y="927"/>
                    <a:pt x="772" y="927"/>
                  </a:cubicBezTo>
                  <a:cubicBezTo>
                    <a:pt x="773" y="929"/>
                    <a:pt x="773" y="929"/>
                    <a:pt x="773" y="929"/>
                  </a:cubicBezTo>
                  <a:cubicBezTo>
                    <a:pt x="780" y="926"/>
                    <a:pt x="780" y="926"/>
                    <a:pt x="780" y="926"/>
                  </a:cubicBezTo>
                  <a:cubicBezTo>
                    <a:pt x="780" y="926"/>
                    <a:pt x="773" y="930"/>
                    <a:pt x="783" y="927"/>
                  </a:cubicBezTo>
                  <a:cubicBezTo>
                    <a:pt x="783" y="925"/>
                    <a:pt x="783" y="925"/>
                    <a:pt x="783" y="925"/>
                  </a:cubicBezTo>
                  <a:cubicBezTo>
                    <a:pt x="785" y="926"/>
                    <a:pt x="785" y="926"/>
                    <a:pt x="785" y="926"/>
                  </a:cubicBezTo>
                  <a:cubicBezTo>
                    <a:pt x="792" y="923"/>
                    <a:pt x="792" y="923"/>
                    <a:pt x="792" y="923"/>
                  </a:cubicBezTo>
                  <a:cubicBezTo>
                    <a:pt x="793" y="922"/>
                    <a:pt x="793" y="922"/>
                    <a:pt x="793" y="922"/>
                  </a:cubicBezTo>
                  <a:cubicBezTo>
                    <a:pt x="797" y="923"/>
                    <a:pt x="797" y="923"/>
                    <a:pt x="797" y="923"/>
                  </a:cubicBezTo>
                  <a:cubicBezTo>
                    <a:pt x="792" y="926"/>
                    <a:pt x="792" y="926"/>
                    <a:pt x="792" y="926"/>
                  </a:cubicBezTo>
                  <a:cubicBezTo>
                    <a:pt x="796" y="930"/>
                    <a:pt x="796" y="930"/>
                    <a:pt x="796" y="930"/>
                  </a:cubicBezTo>
                  <a:cubicBezTo>
                    <a:pt x="807" y="929"/>
                    <a:pt x="807" y="929"/>
                    <a:pt x="807" y="929"/>
                  </a:cubicBezTo>
                  <a:cubicBezTo>
                    <a:pt x="808" y="928"/>
                    <a:pt x="808" y="928"/>
                    <a:pt x="808" y="928"/>
                  </a:cubicBezTo>
                  <a:cubicBezTo>
                    <a:pt x="808" y="927"/>
                    <a:pt x="808" y="927"/>
                    <a:pt x="808" y="927"/>
                  </a:cubicBezTo>
                  <a:cubicBezTo>
                    <a:pt x="813" y="929"/>
                    <a:pt x="813" y="929"/>
                    <a:pt x="813" y="929"/>
                  </a:cubicBezTo>
                  <a:cubicBezTo>
                    <a:pt x="814" y="929"/>
                    <a:pt x="808" y="931"/>
                    <a:pt x="815" y="926"/>
                  </a:cubicBezTo>
                  <a:cubicBezTo>
                    <a:pt x="817" y="927"/>
                    <a:pt x="817" y="927"/>
                    <a:pt x="817" y="927"/>
                  </a:cubicBezTo>
                  <a:cubicBezTo>
                    <a:pt x="823" y="925"/>
                    <a:pt x="823" y="925"/>
                    <a:pt x="823" y="925"/>
                  </a:cubicBezTo>
                  <a:cubicBezTo>
                    <a:pt x="824" y="925"/>
                    <a:pt x="826" y="927"/>
                    <a:pt x="827" y="925"/>
                  </a:cubicBezTo>
                  <a:cubicBezTo>
                    <a:pt x="827" y="921"/>
                    <a:pt x="830" y="929"/>
                    <a:pt x="830" y="922"/>
                  </a:cubicBezTo>
                  <a:cubicBezTo>
                    <a:pt x="831" y="925"/>
                    <a:pt x="831" y="925"/>
                    <a:pt x="831" y="925"/>
                  </a:cubicBezTo>
                  <a:cubicBezTo>
                    <a:pt x="834" y="925"/>
                    <a:pt x="832" y="922"/>
                    <a:pt x="834" y="922"/>
                  </a:cubicBezTo>
                  <a:cubicBezTo>
                    <a:pt x="837" y="921"/>
                    <a:pt x="837" y="921"/>
                    <a:pt x="837" y="921"/>
                  </a:cubicBezTo>
                  <a:cubicBezTo>
                    <a:pt x="839" y="917"/>
                    <a:pt x="839" y="917"/>
                    <a:pt x="839" y="917"/>
                  </a:cubicBezTo>
                  <a:cubicBezTo>
                    <a:pt x="845" y="918"/>
                    <a:pt x="845" y="918"/>
                    <a:pt x="845" y="918"/>
                  </a:cubicBezTo>
                  <a:cubicBezTo>
                    <a:pt x="850" y="912"/>
                    <a:pt x="850" y="912"/>
                    <a:pt x="850" y="912"/>
                  </a:cubicBezTo>
                  <a:cubicBezTo>
                    <a:pt x="850" y="916"/>
                    <a:pt x="850" y="916"/>
                    <a:pt x="850" y="916"/>
                  </a:cubicBezTo>
                  <a:cubicBezTo>
                    <a:pt x="853" y="918"/>
                    <a:pt x="853" y="918"/>
                    <a:pt x="853" y="918"/>
                  </a:cubicBezTo>
                  <a:cubicBezTo>
                    <a:pt x="856" y="914"/>
                    <a:pt x="856" y="914"/>
                    <a:pt x="856" y="914"/>
                  </a:cubicBezTo>
                  <a:cubicBezTo>
                    <a:pt x="858" y="915"/>
                    <a:pt x="858" y="915"/>
                    <a:pt x="858" y="915"/>
                  </a:cubicBezTo>
                  <a:cubicBezTo>
                    <a:pt x="853" y="919"/>
                    <a:pt x="853" y="919"/>
                    <a:pt x="853" y="919"/>
                  </a:cubicBezTo>
                  <a:cubicBezTo>
                    <a:pt x="857" y="919"/>
                    <a:pt x="857" y="919"/>
                    <a:pt x="857" y="919"/>
                  </a:cubicBezTo>
                  <a:cubicBezTo>
                    <a:pt x="856" y="921"/>
                    <a:pt x="853" y="919"/>
                    <a:pt x="853" y="921"/>
                  </a:cubicBezTo>
                  <a:cubicBezTo>
                    <a:pt x="854" y="923"/>
                    <a:pt x="854" y="923"/>
                    <a:pt x="854" y="923"/>
                  </a:cubicBezTo>
                  <a:cubicBezTo>
                    <a:pt x="855" y="922"/>
                    <a:pt x="855" y="922"/>
                    <a:pt x="855" y="922"/>
                  </a:cubicBezTo>
                  <a:cubicBezTo>
                    <a:pt x="858" y="923"/>
                    <a:pt x="847" y="926"/>
                    <a:pt x="859" y="922"/>
                  </a:cubicBezTo>
                  <a:cubicBezTo>
                    <a:pt x="859" y="917"/>
                    <a:pt x="859" y="917"/>
                    <a:pt x="859" y="917"/>
                  </a:cubicBezTo>
                  <a:cubicBezTo>
                    <a:pt x="858" y="917"/>
                    <a:pt x="858" y="917"/>
                    <a:pt x="858" y="917"/>
                  </a:cubicBezTo>
                  <a:cubicBezTo>
                    <a:pt x="862" y="916"/>
                    <a:pt x="862" y="916"/>
                    <a:pt x="862" y="916"/>
                  </a:cubicBezTo>
                  <a:cubicBezTo>
                    <a:pt x="863" y="914"/>
                    <a:pt x="863" y="914"/>
                    <a:pt x="863" y="914"/>
                  </a:cubicBezTo>
                  <a:cubicBezTo>
                    <a:pt x="869" y="914"/>
                    <a:pt x="869" y="914"/>
                    <a:pt x="869" y="914"/>
                  </a:cubicBezTo>
                  <a:cubicBezTo>
                    <a:pt x="869" y="912"/>
                    <a:pt x="869" y="912"/>
                    <a:pt x="869" y="912"/>
                  </a:cubicBezTo>
                  <a:cubicBezTo>
                    <a:pt x="872" y="912"/>
                    <a:pt x="872" y="912"/>
                    <a:pt x="872" y="912"/>
                  </a:cubicBezTo>
                  <a:cubicBezTo>
                    <a:pt x="873" y="914"/>
                    <a:pt x="873" y="914"/>
                    <a:pt x="873" y="914"/>
                  </a:cubicBezTo>
                  <a:cubicBezTo>
                    <a:pt x="877" y="911"/>
                    <a:pt x="877" y="911"/>
                    <a:pt x="877" y="911"/>
                  </a:cubicBezTo>
                  <a:cubicBezTo>
                    <a:pt x="888" y="910"/>
                    <a:pt x="888" y="910"/>
                    <a:pt x="888" y="910"/>
                  </a:cubicBezTo>
                  <a:cubicBezTo>
                    <a:pt x="884" y="914"/>
                    <a:pt x="884" y="914"/>
                    <a:pt x="884" y="914"/>
                  </a:cubicBezTo>
                  <a:cubicBezTo>
                    <a:pt x="885" y="916"/>
                    <a:pt x="885" y="916"/>
                    <a:pt x="885" y="916"/>
                  </a:cubicBezTo>
                  <a:cubicBezTo>
                    <a:pt x="880" y="916"/>
                    <a:pt x="880" y="916"/>
                    <a:pt x="880" y="916"/>
                  </a:cubicBezTo>
                  <a:cubicBezTo>
                    <a:pt x="879" y="917"/>
                    <a:pt x="879" y="917"/>
                    <a:pt x="879" y="917"/>
                  </a:cubicBezTo>
                  <a:cubicBezTo>
                    <a:pt x="880" y="917"/>
                    <a:pt x="880" y="917"/>
                    <a:pt x="880" y="917"/>
                  </a:cubicBezTo>
                  <a:cubicBezTo>
                    <a:pt x="882" y="920"/>
                    <a:pt x="882" y="920"/>
                    <a:pt x="882" y="920"/>
                  </a:cubicBezTo>
                  <a:cubicBezTo>
                    <a:pt x="884" y="920"/>
                    <a:pt x="873" y="922"/>
                    <a:pt x="886" y="917"/>
                  </a:cubicBezTo>
                  <a:cubicBezTo>
                    <a:pt x="887" y="918"/>
                    <a:pt x="887" y="918"/>
                    <a:pt x="887" y="918"/>
                  </a:cubicBezTo>
                  <a:cubicBezTo>
                    <a:pt x="893" y="909"/>
                    <a:pt x="893" y="909"/>
                    <a:pt x="893" y="909"/>
                  </a:cubicBezTo>
                  <a:cubicBezTo>
                    <a:pt x="896" y="909"/>
                    <a:pt x="896" y="905"/>
                    <a:pt x="899" y="906"/>
                  </a:cubicBezTo>
                  <a:cubicBezTo>
                    <a:pt x="900" y="909"/>
                    <a:pt x="900" y="909"/>
                    <a:pt x="900" y="909"/>
                  </a:cubicBezTo>
                  <a:cubicBezTo>
                    <a:pt x="902" y="908"/>
                    <a:pt x="902" y="908"/>
                    <a:pt x="902" y="908"/>
                  </a:cubicBezTo>
                  <a:cubicBezTo>
                    <a:pt x="905" y="911"/>
                    <a:pt x="905" y="911"/>
                    <a:pt x="905" y="911"/>
                  </a:cubicBezTo>
                  <a:cubicBezTo>
                    <a:pt x="905" y="911"/>
                    <a:pt x="906" y="911"/>
                    <a:pt x="907" y="910"/>
                  </a:cubicBezTo>
                  <a:cubicBezTo>
                    <a:pt x="903" y="912"/>
                    <a:pt x="903" y="912"/>
                    <a:pt x="903" y="912"/>
                  </a:cubicBezTo>
                  <a:cubicBezTo>
                    <a:pt x="900" y="910"/>
                    <a:pt x="896" y="909"/>
                    <a:pt x="893" y="913"/>
                  </a:cubicBezTo>
                  <a:cubicBezTo>
                    <a:pt x="892" y="914"/>
                    <a:pt x="892" y="914"/>
                    <a:pt x="892" y="914"/>
                  </a:cubicBezTo>
                  <a:cubicBezTo>
                    <a:pt x="894" y="915"/>
                    <a:pt x="894" y="915"/>
                    <a:pt x="894" y="915"/>
                  </a:cubicBezTo>
                  <a:cubicBezTo>
                    <a:pt x="896" y="914"/>
                    <a:pt x="896" y="914"/>
                    <a:pt x="896" y="914"/>
                  </a:cubicBezTo>
                  <a:cubicBezTo>
                    <a:pt x="896" y="914"/>
                    <a:pt x="896" y="914"/>
                    <a:pt x="896" y="914"/>
                  </a:cubicBezTo>
                  <a:cubicBezTo>
                    <a:pt x="899" y="914"/>
                    <a:pt x="899" y="914"/>
                    <a:pt x="899" y="914"/>
                  </a:cubicBezTo>
                  <a:cubicBezTo>
                    <a:pt x="904" y="918"/>
                    <a:pt x="904" y="918"/>
                    <a:pt x="904" y="918"/>
                  </a:cubicBezTo>
                  <a:cubicBezTo>
                    <a:pt x="909" y="915"/>
                    <a:pt x="909" y="915"/>
                    <a:pt x="909" y="915"/>
                  </a:cubicBezTo>
                  <a:cubicBezTo>
                    <a:pt x="910" y="916"/>
                    <a:pt x="910" y="916"/>
                    <a:pt x="910" y="916"/>
                  </a:cubicBezTo>
                  <a:cubicBezTo>
                    <a:pt x="924" y="911"/>
                    <a:pt x="924" y="911"/>
                    <a:pt x="924" y="911"/>
                  </a:cubicBezTo>
                  <a:cubicBezTo>
                    <a:pt x="931" y="910"/>
                    <a:pt x="931" y="910"/>
                    <a:pt x="931" y="910"/>
                  </a:cubicBezTo>
                  <a:cubicBezTo>
                    <a:pt x="932" y="909"/>
                    <a:pt x="932" y="909"/>
                    <a:pt x="932" y="909"/>
                  </a:cubicBezTo>
                  <a:cubicBezTo>
                    <a:pt x="933" y="909"/>
                    <a:pt x="927" y="912"/>
                    <a:pt x="932" y="906"/>
                  </a:cubicBezTo>
                  <a:cubicBezTo>
                    <a:pt x="932" y="909"/>
                    <a:pt x="932" y="909"/>
                    <a:pt x="932" y="909"/>
                  </a:cubicBezTo>
                  <a:cubicBezTo>
                    <a:pt x="933" y="909"/>
                    <a:pt x="928" y="910"/>
                    <a:pt x="934" y="909"/>
                  </a:cubicBezTo>
                  <a:cubicBezTo>
                    <a:pt x="932" y="913"/>
                    <a:pt x="932" y="913"/>
                    <a:pt x="932" y="913"/>
                  </a:cubicBezTo>
                  <a:cubicBezTo>
                    <a:pt x="927" y="911"/>
                    <a:pt x="921" y="923"/>
                    <a:pt x="921" y="912"/>
                  </a:cubicBezTo>
                  <a:cubicBezTo>
                    <a:pt x="919" y="912"/>
                    <a:pt x="920" y="916"/>
                    <a:pt x="919" y="914"/>
                  </a:cubicBezTo>
                  <a:cubicBezTo>
                    <a:pt x="914" y="919"/>
                    <a:pt x="911" y="907"/>
                    <a:pt x="914" y="922"/>
                  </a:cubicBezTo>
                  <a:cubicBezTo>
                    <a:pt x="914" y="924"/>
                    <a:pt x="911" y="921"/>
                    <a:pt x="913" y="924"/>
                  </a:cubicBezTo>
                  <a:cubicBezTo>
                    <a:pt x="909" y="921"/>
                    <a:pt x="909" y="921"/>
                    <a:pt x="909" y="921"/>
                  </a:cubicBezTo>
                  <a:cubicBezTo>
                    <a:pt x="911" y="918"/>
                    <a:pt x="899" y="922"/>
                    <a:pt x="912" y="918"/>
                  </a:cubicBezTo>
                  <a:cubicBezTo>
                    <a:pt x="909" y="917"/>
                    <a:pt x="909" y="917"/>
                    <a:pt x="909" y="917"/>
                  </a:cubicBezTo>
                  <a:cubicBezTo>
                    <a:pt x="907" y="919"/>
                    <a:pt x="907" y="919"/>
                    <a:pt x="907" y="919"/>
                  </a:cubicBezTo>
                  <a:cubicBezTo>
                    <a:pt x="905" y="918"/>
                    <a:pt x="905" y="918"/>
                    <a:pt x="905" y="918"/>
                  </a:cubicBezTo>
                  <a:cubicBezTo>
                    <a:pt x="902" y="919"/>
                    <a:pt x="902" y="919"/>
                    <a:pt x="902" y="919"/>
                  </a:cubicBezTo>
                  <a:cubicBezTo>
                    <a:pt x="896" y="918"/>
                    <a:pt x="896" y="918"/>
                    <a:pt x="896" y="918"/>
                  </a:cubicBezTo>
                  <a:cubicBezTo>
                    <a:pt x="895" y="921"/>
                    <a:pt x="895" y="921"/>
                    <a:pt x="895" y="921"/>
                  </a:cubicBezTo>
                  <a:cubicBezTo>
                    <a:pt x="894" y="919"/>
                    <a:pt x="894" y="919"/>
                    <a:pt x="894" y="919"/>
                  </a:cubicBezTo>
                  <a:cubicBezTo>
                    <a:pt x="885" y="920"/>
                    <a:pt x="885" y="920"/>
                    <a:pt x="885" y="920"/>
                  </a:cubicBezTo>
                  <a:cubicBezTo>
                    <a:pt x="881" y="920"/>
                    <a:pt x="881" y="920"/>
                    <a:pt x="881" y="920"/>
                  </a:cubicBezTo>
                  <a:cubicBezTo>
                    <a:pt x="880" y="922"/>
                    <a:pt x="880" y="922"/>
                    <a:pt x="880" y="922"/>
                  </a:cubicBezTo>
                  <a:cubicBezTo>
                    <a:pt x="879" y="921"/>
                    <a:pt x="879" y="921"/>
                    <a:pt x="879" y="921"/>
                  </a:cubicBezTo>
                  <a:cubicBezTo>
                    <a:pt x="877" y="922"/>
                    <a:pt x="875" y="925"/>
                    <a:pt x="873" y="921"/>
                  </a:cubicBezTo>
                  <a:cubicBezTo>
                    <a:pt x="872" y="924"/>
                    <a:pt x="872" y="924"/>
                    <a:pt x="872" y="924"/>
                  </a:cubicBezTo>
                  <a:cubicBezTo>
                    <a:pt x="861" y="924"/>
                    <a:pt x="861" y="924"/>
                    <a:pt x="861" y="924"/>
                  </a:cubicBezTo>
                  <a:cubicBezTo>
                    <a:pt x="849" y="926"/>
                    <a:pt x="849" y="926"/>
                    <a:pt x="849" y="926"/>
                  </a:cubicBezTo>
                  <a:cubicBezTo>
                    <a:pt x="841" y="926"/>
                    <a:pt x="841" y="926"/>
                    <a:pt x="841" y="926"/>
                  </a:cubicBezTo>
                  <a:cubicBezTo>
                    <a:pt x="839" y="928"/>
                    <a:pt x="839" y="928"/>
                    <a:pt x="839" y="928"/>
                  </a:cubicBezTo>
                  <a:cubicBezTo>
                    <a:pt x="823" y="929"/>
                    <a:pt x="823" y="929"/>
                    <a:pt x="823" y="929"/>
                  </a:cubicBezTo>
                  <a:cubicBezTo>
                    <a:pt x="819" y="932"/>
                    <a:pt x="819" y="932"/>
                    <a:pt x="819" y="932"/>
                  </a:cubicBezTo>
                  <a:cubicBezTo>
                    <a:pt x="820" y="933"/>
                    <a:pt x="820" y="933"/>
                    <a:pt x="820" y="933"/>
                  </a:cubicBezTo>
                  <a:cubicBezTo>
                    <a:pt x="826" y="931"/>
                    <a:pt x="826" y="931"/>
                    <a:pt x="826" y="931"/>
                  </a:cubicBezTo>
                  <a:cubicBezTo>
                    <a:pt x="826" y="935"/>
                    <a:pt x="826" y="935"/>
                    <a:pt x="826" y="935"/>
                  </a:cubicBezTo>
                  <a:cubicBezTo>
                    <a:pt x="816" y="933"/>
                    <a:pt x="816" y="933"/>
                    <a:pt x="816" y="933"/>
                  </a:cubicBezTo>
                  <a:cubicBezTo>
                    <a:pt x="815" y="929"/>
                    <a:pt x="815" y="929"/>
                    <a:pt x="815" y="929"/>
                  </a:cubicBezTo>
                  <a:cubicBezTo>
                    <a:pt x="807" y="931"/>
                    <a:pt x="807" y="931"/>
                    <a:pt x="807" y="931"/>
                  </a:cubicBezTo>
                  <a:cubicBezTo>
                    <a:pt x="801" y="931"/>
                    <a:pt x="801" y="931"/>
                    <a:pt x="801" y="931"/>
                  </a:cubicBezTo>
                  <a:cubicBezTo>
                    <a:pt x="797" y="934"/>
                    <a:pt x="797" y="934"/>
                    <a:pt x="797" y="934"/>
                  </a:cubicBezTo>
                  <a:cubicBezTo>
                    <a:pt x="793" y="931"/>
                    <a:pt x="793" y="931"/>
                    <a:pt x="793" y="931"/>
                  </a:cubicBezTo>
                  <a:cubicBezTo>
                    <a:pt x="792" y="933"/>
                    <a:pt x="791" y="934"/>
                    <a:pt x="785" y="933"/>
                  </a:cubicBezTo>
                  <a:cubicBezTo>
                    <a:pt x="783" y="934"/>
                    <a:pt x="783" y="934"/>
                    <a:pt x="783" y="934"/>
                  </a:cubicBezTo>
                  <a:cubicBezTo>
                    <a:pt x="783" y="934"/>
                    <a:pt x="783" y="934"/>
                    <a:pt x="783" y="934"/>
                  </a:cubicBezTo>
                  <a:cubicBezTo>
                    <a:pt x="777" y="934"/>
                    <a:pt x="777" y="934"/>
                    <a:pt x="777" y="934"/>
                  </a:cubicBezTo>
                  <a:cubicBezTo>
                    <a:pt x="776" y="935"/>
                    <a:pt x="776" y="935"/>
                    <a:pt x="776" y="935"/>
                  </a:cubicBezTo>
                  <a:cubicBezTo>
                    <a:pt x="774" y="935"/>
                    <a:pt x="774" y="935"/>
                    <a:pt x="774" y="935"/>
                  </a:cubicBezTo>
                  <a:cubicBezTo>
                    <a:pt x="774" y="933"/>
                    <a:pt x="774" y="933"/>
                    <a:pt x="774" y="933"/>
                  </a:cubicBezTo>
                  <a:cubicBezTo>
                    <a:pt x="769" y="937"/>
                    <a:pt x="769" y="937"/>
                    <a:pt x="769" y="937"/>
                  </a:cubicBezTo>
                  <a:cubicBezTo>
                    <a:pt x="766" y="938"/>
                    <a:pt x="766" y="938"/>
                    <a:pt x="766" y="938"/>
                  </a:cubicBezTo>
                  <a:cubicBezTo>
                    <a:pt x="762" y="935"/>
                    <a:pt x="762" y="935"/>
                    <a:pt x="762" y="935"/>
                  </a:cubicBezTo>
                  <a:cubicBezTo>
                    <a:pt x="757" y="936"/>
                    <a:pt x="757" y="936"/>
                    <a:pt x="757" y="936"/>
                  </a:cubicBezTo>
                  <a:cubicBezTo>
                    <a:pt x="757" y="939"/>
                    <a:pt x="757" y="939"/>
                    <a:pt x="757" y="939"/>
                  </a:cubicBezTo>
                  <a:cubicBezTo>
                    <a:pt x="755" y="938"/>
                    <a:pt x="755" y="938"/>
                    <a:pt x="755" y="938"/>
                  </a:cubicBezTo>
                  <a:cubicBezTo>
                    <a:pt x="753" y="938"/>
                    <a:pt x="753" y="938"/>
                    <a:pt x="753" y="938"/>
                  </a:cubicBezTo>
                  <a:cubicBezTo>
                    <a:pt x="752" y="939"/>
                    <a:pt x="752" y="939"/>
                    <a:pt x="752" y="939"/>
                  </a:cubicBezTo>
                  <a:cubicBezTo>
                    <a:pt x="750" y="938"/>
                    <a:pt x="750" y="938"/>
                    <a:pt x="750" y="938"/>
                  </a:cubicBezTo>
                  <a:cubicBezTo>
                    <a:pt x="740" y="940"/>
                    <a:pt x="740" y="940"/>
                    <a:pt x="740" y="940"/>
                  </a:cubicBezTo>
                  <a:cubicBezTo>
                    <a:pt x="736" y="941"/>
                    <a:pt x="736" y="941"/>
                    <a:pt x="736" y="941"/>
                  </a:cubicBezTo>
                  <a:cubicBezTo>
                    <a:pt x="729" y="940"/>
                    <a:pt x="729" y="940"/>
                    <a:pt x="729" y="940"/>
                  </a:cubicBezTo>
                  <a:cubicBezTo>
                    <a:pt x="729" y="941"/>
                    <a:pt x="727" y="937"/>
                    <a:pt x="729" y="942"/>
                  </a:cubicBezTo>
                  <a:cubicBezTo>
                    <a:pt x="728" y="942"/>
                    <a:pt x="728" y="942"/>
                    <a:pt x="728" y="942"/>
                  </a:cubicBezTo>
                  <a:cubicBezTo>
                    <a:pt x="728" y="941"/>
                    <a:pt x="728" y="941"/>
                    <a:pt x="728" y="941"/>
                  </a:cubicBezTo>
                  <a:cubicBezTo>
                    <a:pt x="727" y="940"/>
                    <a:pt x="727" y="940"/>
                    <a:pt x="727" y="940"/>
                  </a:cubicBezTo>
                  <a:cubicBezTo>
                    <a:pt x="722" y="942"/>
                    <a:pt x="722" y="942"/>
                    <a:pt x="722" y="942"/>
                  </a:cubicBezTo>
                  <a:cubicBezTo>
                    <a:pt x="721" y="941"/>
                    <a:pt x="731" y="942"/>
                    <a:pt x="720" y="940"/>
                  </a:cubicBezTo>
                  <a:cubicBezTo>
                    <a:pt x="719" y="945"/>
                    <a:pt x="719" y="945"/>
                    <a:pt x="719" y="945"/>
                  </a:cubicBezTo>
                  <a:cubicBezTo>
                    <a:pt x="716" y="946"/>
                    <a:pt x="716" y="946"/>
                    <a:pt x="716" y="946"/>
                  </a:cubicBezTo>
                  <a:cubicBezTo>
                    <a:pt x="704" y="943"/>
                    <a:pt x="704" y="943"/>
                    <a:pt x="704" y="943"/>
                  </a:cubicBezTo>
                  <a:cubicBezTo>
                    <a:pt x="704" y="944"/>
                    <a:pt x="704" y="944"/>
                    <a:pt x="704" y="944"/>
                  </a:cubicBezTo>
                  <a:cubicBezTo>
                    <a:pt x="706" y="945"/>
                    <a:pt x="706" y="945"/>
                    <a:pt x="706" y="945"/>
                  </a:cubicBezTo>
                  <a:cubicBezTo>
                    <a:pt x="698" y="948"/>
                    <a:pt x="698" y="948"/>
                    <a:pt x="698" y="948"/>
                  </a:cubicBezTo>
                  <a:cubicBezTo>
                    <a:pt x="696" y="947"/>
                    <a:pt x="696" y="947"/>
                    <a:pt x="696" y="947"/>
                  </a:cubicBezTo>
                  <a:cubicBezTo>
                    <a:pt x="694" y="948"/>
                    <a:pt x="694" y="948"/>
                    <a:pt x="694" y="948"/>
                  </a:cubicBezTo>
                  <a:cubicBezTo>
                    <a:pt x="690" y="946"/>
                    <a:pt x="690" y="946"/>
                    <a:pt x="690" y="946"/>
                  </a:cubicBezTo>
                  <a:cubicBezTo>
                    <a:pt x="684" y="949"/>
                    <a:pt x="684" y="949"/>
                    <a:pt x="684" y="949"/>
                  </a:cubicBezTo>
                  <a:cubicBezTo>
                    <a:pt x="679" y="948"/>
                    <a:pt x="679" y="948"/>
                    <a:pt x="679" y="948"/>
                  </a:cubicBezTo>
                  <a:cubicBezTo>
                    <a:pt x="677" y="948"/>
                    <a:pt x="687" y="940"/>
                    <a:pt x="676" y="950"/>
                  </a:cubicBezTo>
                  <a:cubicBezTo>
                    <a:pt x="670" y="951"/>
                    <a:pt x="670" y="951"/>
                    <a:pt x="670" y="951"/>
                  </a:cubicBezTo>
                  <a:cubicBezTo>
                    <a:pt x="666" y="952"/>
                    <a:pt x="666" y="952"/>
                    <a:pt x="666" y="952"/>
                  </a:cubicBezTo>
                  <a:cubicBezTo>
                    <a:pt x="668" y="950"/>
                    <a:pt x="668" y="950"/>
                    <a:pt x="668" y="950"/>
                  </a:cubicBezTo>
                  <a:cubicBezTo>
                    <a:pt x="664" y="949"/>
                    <a:pt x="664" y="949"/>
                    <a:pt x="664" y="949"/>
                  </a:cubicBezTo>
                  <a:cubicBezTo>
                    <a:pt x="663" y="948"/>
                    <a:pt x="669" y="957"/>
                    <a:pt x="658" y="951"/>
                  </a:cubicBezTo>
                  <a:cubicBezTo>
                    <a:pt x="653" y="953"/>
                    <a:pt x="653" y="953"/>
                    <a:pt x="653" y="953"/>
                  </a:cubicBezTo>
                  <a:cubicBezTo>
                    <a:pt x="651" y="953"/>
                    <a:pt x="651" y="953"/>
                    <a:pt x="651" y="953"/>
                  </a:cubicBezTo>
                  <a:cubicBezTo>
                    <a:pt x="652" y="953"/>
                    <a:pt x="653" y="952"/>
                    <a:pt x="652" y="951"/>
                  </a:cubicBezTo>
                  <a:cubicBezTo>
                    <a:pt x="640" y="955"/>
                    <a:pt x="640" y="955"/>
                    <a:pt x="640" y="955"/>
                  </a:cubicBezTo>
                  <a:cubicBezTo>
                    <a:pt x="633" y="956"/>
                    <a:pt x="633" y="956"/>
                    <a:pt x="633" y="956"/>
                  </a:cubicBezTo>
                  <a:cubicBezTo>
                    <a:pt x="632" y="955"/>
                    <a:pt x="632" y="955"/>
                    <a:pt x="632" y="955"/>
                  </a:cubicBezTo>
                  <a:cubicBezTo>
                    <a:pt x="627" y="957"/>
                    <a:pt x="627" y="957"/>
                    <a:pt x="627" y="957"/>
                  </a:cubicBezTo>
                  <a:cubicBezTo>
                    <a:pt x="623" y="956"/>
                    <a:pt x="623" y="956"/>
                    <a:pt x="623" y="956"/>
                  </a:cubicBezTo>
                  <a:cubicBezTo>
                    <a:pt x="621" y="958"/>
                    <a:pt x="621" y="958"/>
                    <a:pt x="621" y="958"/>
                  </a:cubicBezTo>
                  <a:cubicBezTo>
                    <a:pt x="621" y="957"/>
                    <a:pt x="628" y="958"/>
                    <a:pt x="619" y="957"/>
                  </a:cubicBezTo>
                  <a:cubicBezTo>
                    <a:pt x="619" y="956"/>
                    <a:pt x="619" y="956"/>
                    <a:pt x="619" y="956"/>
                  </a:cubicBezTo>
                  <a:cubicBezTo>
                    <a:pt x="615" y="958"/>
                    <a:pt x="615" y="958"/>
                    <a:pt x="615" y="958"/>
                  </a:cubicBezTo>
                  <a:cubicBezTo>
                    <a:pt x="615" y="958"/>
                    <a:pt x="616" y="959"/>
                    <a:pt x="615" y="957"/>
                  </a:cubicBezTo>
                  <a:cubicBezTo>
                    <a:pt x="614" y="959"/>
                    <a:pt x="628" y="955"/>
                    <a:pt x="609" y="957"/>
                  </a:cubicBezTo>
                  <a:cubicBezTo>
                    <a:pt x="611" y="958"/>
                    <a:pt x="611" y="958"/>
                    <a:pt x="611" y="958"/>
                  </a:cubicBezTo>
                  <a:cubicBezTo>
                    <a:pt x="610" y="960"/>
                    <a:pt x="610" y="960"/>
                    <a:pt x="610" y="960"/>
                  </a:cubicBezTo>
                  <a:cubicBezTo>
                    <a:pt x="608" y="959"/>
                    <a:pt x="608" y="959"/>
                    <a:pt x="608" y="959"/>
                  </a:cubicBezTo>
                  <a:cubicBezTo>
                    <a:pt x="604" y="960"/>
                    <a:pt x="604" y="960"/>
                    <a:pt x="604" y="960"/>
                  </a:cubicBezTo>
                  <a:cubicBezTo>
                    <a:pt x="607" y="960"/>
                    <a:pt x="601" y="959"/>
                    <a:pt x="607" y="958"/>
                  </a:cubicBezTo>
                  <a:cubicBezTo>
                    <a:pt x="604" y="957"/>
                    <a:pt x="604" y="957"/>
                    <a:pt x="604" y="957"/>
                  </a:cubicBezTo>
                  <a:cubicBezTo>
                    <a:pt x="599" y="959"/>
                    <a:pt x="599" y="959"/>
                    <a:pt x="599" y="959"/>
                  </a:cubicBezTo>
                  <a:cubicBezTo>
                    <a:pt x="600" y="959"/>
                    <a:pt x="598" y="956"/>
                    <a:pt x="600" y="959"/>
                  </a:cubicBezTo>
                  <a:cubicBezTo>
                    <a:pt x="599" y="961"/>
                    <a:pt x="599" y="961"/>
                    <a:pt x="599" y="961"/>
                  </a:cubicBezTo>
                  <a:cubicBezTo>
                    <a:pt x="591" y="961"/>
                    <a:pt x="591" y="961"/>
                    <a:pt x="591" y="961"/>
                  </a:cubicBezTo>
                  <a:cubicBezTo>
                    <a:pt x="591" y="960"/>
                    <a:pt x="590" y="963"/>
                    <a:pt x="590" y="959"/>
                  </a:cubicBezTo>
                  <a:cubicBezTo>
                    <a:pt x="586" y="962"/>
                    <a:pt x="597" y="952"/>
                    <a:pt x="585" y="963"/>
                  </a:cubicBezTo>
                  <a:cubicBezTo>
                    <a:pt x="583" y="965"/>
                    <a:pt x="583" y="965"/>
                    <a:pt x="583" y="965"/>
                  </a:cubicBezTo>
                  <a:cubicBezTo>
                    <a:pt x="590" y="965"/>
                    <a:pt x="590" y="965"/>
                    <a:pt x="590" y="965"/>
                  </a:cubicBezTo>
                  <a:cubicBezTo>
                    <a:pt x="591" y="963"/>
                    <a:pt x="591" y="963"/>
                    <a:pt x="591" y="963"/>
                  </a:cubicBezTo>
                  <a:cubicBezTo>
                    <a:pt x="593" y="967"/>
                    <a:pt x="593" y="967"/>
                    <a:pt x="593" y="967"/>
                  </a:cubicBezTo>
                  <a:cubicBezTo>
                    <a:pt x="593" y="966"/>
                    <a:pt x="593" y="966"/>
                    <a:pt x="594" y="966"/>
                  </a:cubicBezTo>
                  <a:cubicBezTo>
                    <a:pt x="594" y="967"/>
                    <a:pt x="594" y="967"/>
                    <a:pt x="594" y="967"/>
                  </a:cubicBezTo>
                  <a:cubicBezTo>
                    <a:pt x="591" y="967"/>
                    <a:pt x="591" y="967"/>
                    <a:pt x="591" y="967"/>
                  </a:cubicBezTo>
                  <a:cubicBezTo>
                    <a:pt x="591" y="967"/>
                    <a:pt x="591" y="967"/>
                    <a:pt x="591" y="967"/>
                  </a:cubicBezTo>
                  <a:cubicBezTo>
                    <a:pt x="590" y="966"/>
                    <a:pt x="590" y="966"/>
                    <a:pt x="590" y="966"/>
                  </a:cubicBezTo>
                  <a:cubicBezTo>
                    <a:pt x="587" y="967"/>
                    <a:pt x="587" y="967"/>
                    <a:pt x="587" y="967"/>
                  </a:cubicBezTo>
                  <a:cubicBezTo>
                    <a:pt x="590" y="969"/>
                    <a:pt x="590" y="969"/>
                    <a:pt x="590" y="969"/>
                  </a:cubicBezTo>
                  <a:cubicBezTo>
                    <a:pt x="589" y="970"/>
                    <a:pt x="589" y="970"/>
                    <a:pt x="589" y="970"/>
                  </a:cubicBezTo>
                  <a:cubicBezTo>
                    <a:pt x="584" y="969"/>
                    <a:pt x="584" y="969"/>
                    <a:pt x="584" y="969"/>
                  </a:cubicBezTo>
                  <a:cubicBezTo>
                    <a:pt x="586" y="967"/>
                    <a:pt x="586" y="967"/>
                    <a:pt x="586" y="967"/>
                  </a:cubicBezTo>
                  <a:cubicBezTo>
                    <a:pt x="583" y="965"/>
                    <a:pt x="583" y="965"/>
                    <a:pt x="583" y="965"/>
                  </a:cubicBezTo>
                  <a:cubicBezTo>
                    <a:pt x="583" y="965"/>
                    <a:pt x="583" y="965"/>
                    <a:pt x="583" y="965"/>
                  </a:cubicBezTo>
                  <a:cubicBezTo>
                    <a:pt x="583" y="960"/>
                    <a:pt x="583" y="960"/>
                    <a:pt x="583" y="960"/>
                  </a:cubicBezTo>
                  <a:cubicBezTo>
                    <a:pt x="566" y="963"/>
                    <a:pt x="566" y="963"/>
                    <a:pt x="566" y="963"/>
                  </a:cubicBezTo>
                  <a:cubicBezTo>
                    <a:pt x="565" y="965"/>
                    <a:pt x="565" y="965"/>
                    <a:pt x="565" y="965"/>
                  </a:cubicBezTo>
                  <a:cubicBezTo>
                    <a:pt x="563" y="965"/>
                    <a:pt x="576" y="963"/>
                    <a:pt x="559" y="965"/>
                  </a:cubicBezTo>
                  <a:cubicBezTo>
                    <a:pt x="564" y="967"/>
                    <a:pt x="564" y="967"/>
                    <a:pt x="564" y="967"/>
                  </a:cubicBezTo>
                  <a:cubicBezTo>
                    <a:pt x="560" y="967"/>
                    <a:pt x="560" y="967"/>
                    <a:pt x="560" y="967"/>
                  </a:cubicBezTo>
                  <a:cubicBezTo>
                    <a:pt x="556" y="968"/>
                    <a:pt x="556" y="968"/>
                    <a:pt x="556" y="968"/>
                  </a:cubicBezTo>
                  <a:cubicBezTo>
                    <a:pt x="553" y="965"/>
                    <a:pt x="553" y="965"/>
                    <a:pt x="553" y="965"/>
                  </a:cubicBezTo>
                  <a:cubicBezTo>
                    <a:pt x="554" y="962"/>
                    <a:pt x="554" y="962"/>
                    <a:pt x="554" y="962"/>
                  </a:cubicBezTo>
                  <a:cubicBezTo>
                    <a:pt x="550" y="962"/>
                    <a:pt x="550" y="962"/>
                    <a:pt x="550" y="962"/>
                  </a:cubicBezTo>
                  <a:cubicBezTo>
                    <a:pt x="550" y="963"/>
                    <a:pt x="550" y="963"/>
                    <a:pt x="550" y="963"/>
                  </a:cubicBezTo>
                  <a:cubicBezTo>
                    <a:pt x="552" y="965"/>
                    <a:pt x="552" y="965"/>
                    <a:pt x="552" y="965"/>
                  </a:cubicBezTo>
                  <a:cubicBezTo>
                    <a:pt x="545" y="967"/>
                    <a:pt x="545" y="967"/>
                    <a:pt x="545" y="967"/>
                  </a:cubicBezTo>
                  <a:cubicBezTo>
                    <a:pt x="545" y="967"/>
                    <a:pt x="542" y="968"/>
                    <a:pt x="547" y="967"/>
                  </a:cubicBezTo>
                  <a:cubicBezTo>
                    <a:pt x="546" y="968"/>
                    <a:pt x="549" y="968"/>
                    <a:pt x="545" y="969"/>
                  </a:cubicBezTo>
                  <a:cubicBezTo>
                    <a:pt x="545" y="967"/>
                    <a:pt x="545" y="967"/>
                    <a:pt x="545" y="967"/>
                  </a:cubicBezTo>
                  <a:cubicBezTo>
                    <a:pt x="544" y="967"/>
                    <a:pt x="543" y="966"/>
                    <a:pt x="542" y="969"/>
                  </a:cubicBezTo>
                  <a:cubicBezTo>
                    <a:pt x="543" y="970"/>
                    <a:pt x="543" y="970"/>
                    <a:pt x="543" y="970"/>
                  </a:cubicBezTo>
                  <a:cubicBezTo>
                    <a:pt x="546" y="970"/>
                    <a:pt x="546" y="970"/>
                    <a:pt x="546" y="970"/>
                  </a:cubicBezTo>
                  <a:cubicBezTo>
                    <a:pt x="543" y="972"/>
                    <a:pt x="543" y="972"/>
                    <a:pt x="543" y="972"/>
                  </a:cubicBezTo>
                  <a:cubicBezTo>
                    <a:pt x="536" y="970"/>
                    <a:pt x="536" y="970"/>
                    <a:pt x="536" y="970"/>
                  </a:cubicBezTo>
                  <a:cubicBezTo>
                    <a:pt x="535" y="972"/>
                    <a:pt x="535" y="972"/>
                    <a:pt x="535" y="972"/>
                  </a:cubicBezTo>
                  <a:cubicBezTo>
                    <a:pt x="533" y="972"/>
                    <a:pt x="531" y="976"/>
                    <a:pt x="529" y="972"/>
                  </a:cubicBezTo>
                  <a:cubicBezTo>
                    <a:pt x="527" y="974"/>
                    <a:pt x="527" y="974"/>
                    <a:pt x="527" y="974"/>
                  </a:cubicBezTo>
                  <a:cubicBezTo>
                    <a:pt x="529" y="976"/>
                    <a:pt x="529" y="976"/>
                    <a:pt x="529" y="976"/>
                  </a:cubicBezTo>
                  <a:cubicBezTo>
                    <a:pt x="523" y="974"/>
                    <a:pt x="523" y="974"/>
                    <a:pt x="523" y="974"/>
                  </a:cubicBezTo>
                  <a:cubicBezTo>
                    <a:pt x="522" y="974"/>
                    <a:pt x="520" y="973"/>
                    <a:pt x="519" y="975"/>
                  </a:cubicBezTo>
                  <a:cubicBezTo>
                    <a:pt x="520" y="977"/>
                    <a:pt x="520" y="977"/>
                    <a:pt x="520" y="977"/>
                  </a:cubicBezTo>
                  <a:cubicBezTo>
                    <a:pt x="516" y="974"/>
                    <a:pt x="516" y="974"/>
                    <a:pt x="516" y="974"/>
                  </a:cubicBezTo>
                  <a:cubicBezTo>
                    <a:pt x="511" y="977"/>
                    <a:pt x="511" y="977"/>
                    <a:pt x="511" y="977"/>
                  </a:cubicBezTo>
                  <a:cubicBezTo>
                    <a:pt x="511" y="974"/>
                    <a:pt x="511" y="974"/>
                    <a:pt x="511" y="974"/>
                  </a:cubicBezTo>
                  <a:cubicBezTo>
                    <a:pt x="508" y="975"/>
                    <a:pt x="508" y="975"/>
                    <a:pt x="508" y="975"/>
                  </a:cubicBezTo>
                  <a:cubicBezTo>
                    <a:pt x="508" y="975"/>
                    <a:pt x="509" y="975"/>
                    <a:pt x="508" y="974"/>
                  </a:cubicBezTo>
                  <a:cubicBezTo>
                    <a:pt x="508" y="973"/>
                    <a:pt x="508" y="973"/>
                    <a:pt x="508" y="973"/>
                  </a:cubicBezTo>
                  <a:cubicBezTo>
                    <a:pt x="503" y="977"/>
                    <a:pt x="503" y="977"/>
                    <a:pt x="503" y="977"/>
                  </a:cubicBezTo>
                  <a:cubicBezTo>
                    <a:pt x="498" y="977"/>
                    <a:pt x="498" y="977"/>
                    <a:pt x="498" y="977"/>
                  </a:cubicBezTo>
                  <a:cubicBezTo>
                    <a:pt x="499" y="979"/>
                    <a:pt x="499" y="979"/>
                    <a:pt x="499" y="979"/>
                  </a:cubicBezTo>
                  <a:cubicBezTo>
                    <a:pt x="498" y="979"/>
                    <a:pt x="498" y="979"/>
                    <a:pt x="498" y="979"/>
                  </a:cubicBezTo>
                  <a:cubicBezTo>
                    <a:pt x="499" y="982"/>
                    <a:pt x="499" y="982"/>
                    <a:pt x="499" y="982"/>
                  </a:cubicBezTo>
                  <a:cubicBezTo>
                    <a:pt x="485" y="983"/>
                    <a:pt x="485" y="983"/>
                    <a:pt x="485" y="983"/>
                  </a:cubicBezTo>
                  <a:cubicBezTo>
                    <a:pt x="474" y="984"/>
                    <a:pt x="474" y="984"/>
                    <a:pt x="474" y="984"/>
                  </a:cubicBezTo>
                  <a:cubicBezTo>
                    <a:pt x="473" y="983"/>
                    <a:pt x="473" y="983"/>
                    <a:pt x="473" y="983"/>
                  </a:cubicBezTo>
                  <a:cubicBezTo>
                    <a:pt x="486" y="980"/>
                    <a:pt x="486" y="980"/>
                    <a:pt x="486" y="980"/>
                  </a:cubicBezTo>
                  <a:cubicBezTo>
                    <a:pt x="489" y="979"/>
                    <a:pt x="489" y="979"/>
                    <a:pt x="489" y="979"/>
                  </a:cubicBezTo>
                  <a:cubicBezTo>
                    <a:pt x="490" y="978"/>
                    <a:pt x="490" y="978"/>
                    <a:pt x="490" y="978"/>
                  </a:cubicBezTo>
                  <a:cubicBezTo>
                    <a:pt x="485" y="978"/>
                    <a:pt x="485" y="978"/>
                    <a:pt x="485" y="978"/>
                  </a:cubicBezTo>
                  <a:cubicBezTo>
                    <a:pt x="484" y="976"/>
                    <a:pt x="484" y="976"/>
                    <a:pt x="484" y="976"/>
                  </a:cubicBezTo>
                  <a:cubicBezTo>
                    <a:pt x="477" y="978"/>
                    <a:pt x="477" y="978"/>
                    <a:pt x="477" y="978"/>
                  </a:cubicBezTo>
                  <a:cubicBezTo>
                    <a:pt x="475" y="978"/>
                    <a:pt x="475" y="978"/>
                    <a:pt x="475" y="978"/>
                  </a:cubicBezTo>
                  <a:cubicBezTo>
                    <a:pt x="470" y="981"/>
                    <a:pt x="470" y="981"/>
                    <a:pt x="470" y="981"/>
                  </a:cubicBezTo>
                  <a:cubicBezTo>
                    <a:pt x="469" y="980"/>
                    <a:pt x="469" y="980"/>
                    <a:pt x="469" y="980"/>
                  </a:cubicBezTo>
                  <a:cubicBezTo>
                    <a:pt x="465" y="981"/>
                    <a:pt x="465" y="981"/>
                    <a:pt x="465" y="981"/>
                  </a:cubicBezTo>
                  <a:cubicBezTo>
                    <a:pt x="465" y="981"/>
                    <a:pt x="469" y="978"/>
                    <a:pt x="463" y="980"/>
                  </a:cubicBezTo>
                  <a:cubicBezTo>
                    <a:pt x="466" y="975"/>
                    <a:pt x="466" y="975"/>
                    <a:pt x="466" y="975"/>
                  </a:cubicBezTo>
                  <a:cubicBezTo>
                    <a:pt x="462" y="976"/>
                    <a:pt x="462" y="976"/>
                    <a:pt x="462" y="976"/>
                  </a:cubicBezTo>
                  <a:cubicBezTo>
                    <a:pt x="460" y="981"/>
                    <a:pt x="460" y="981"/>
                    <a:pt x="460" y="981"/>
                  </a:cubicBezTo>
                  <a:cubicBezTo>
                    <a:pt x="453" y="978"/>
                    <a:pt x="473" y="980"/>
                    <a:pt x="453" y="981"/>
                  </a:cubicBezTo>
                  <a:cubicBezTo>
                    <a:pt x="448" y="979"/>
                    <a:pt x="448" y="979"/>
                    <a:pt x="448" y="979"/>
                  </a:cubicBezTo>
                  <a:cubicBezTo>
                    <a:pt x="447" y="977"/>
                    <a:pt x="447" y="977"/>
                    <a:pt x="447" y="977"/>
                  </a:cubicBezTo>
                  <a:cubicBezTo>
                    <a:pt x="438" y="978"/>
                    <a:pt x="438" y="978"/>
                    <a:pt x="438" y="978"/>
                  </a:cubicBezTo>
                  <a:cubicBezTo>
                    <a:pt x="440" y="979"/>
                    <a:pt x="440" y="979"/>
                    <a:pt x="440" y="979"/>
                  </a:cubicBezTo>
                  <a:cubicBezTo>
                    <a:pt x="447" y="979"/>
                    <a:pt x="447" y="979"/>
                    <a:pt x="447" y="979"/>
                  </a:cubicBezTo>
                  <a:cubicBezTo>
                    <a:pt x="443" y="983"/>
                    <a:pt x="443" y="983"/>
                    <a:pt x="443" y="983"/>
                  </a:cubicBezTo>
                  <a:cubicBezTo>
                    <a:pt x="436" y="984"/>
                    <a:pt x="436" y="984"/>
                    <a:pt x="436" y="984"/>
                  </a:cubicBezTo>
                  <a:cubicBezTo>
                    <a:pt x="437" y="983"/>
                    <a:pt x="437" y="983"/>
                    <a:pt x="437" y="983"/>
                  </a:cubicBezTo>
                  <a:cubicBezTo>
                    <a:pt x="434" y="982"/>
                    <a:pt x="434" y="982"/>
                    <a:pt x="434" y="982"/>
                  </a:cubicBezTo>
                  <a:cubicBezTo>
                    <a:pt x="428" y="983"/>
                    <a:pt x="428" y="983"/>
                    <a:pt x="428" y="983"/>
                  </a:cubicBezTo>
                  <a:cubicBezTo>
                    <a:pt x="420" y="983"/>
                    <a:pt x="420" y="983"/>
                    <a:pt x="420" y="983"/>
                  </a:cubicBezTo>
                  <a:cubicBezTo>
                    <a:pt x="412" y="982"/>
                    <a:pt x="412" y="982"/>
                    <a:pt x="412" y="982"/>
                  </a:cubicBezTo>
                  <a:cubicBezTo>
                    <a:pt x="402" y="984"/>
                    <a:pt x="402" y="984"/>
                    <a:pt x="402" y="984"/>
                  </a:cubicBezTo>
                  <a:cubicBezTo>
                    <a:pt x="399" y="983"/>
                    <a:pt x="399" y="983"/>
                    <a:pt x="399" y="983"/>
                  </a:cubicBezTo>
                  <a:cubicBezTo>
                    <a:pt x="397" y="984"/>
                    <a:pt x="397" y="984"/>
                    <a:pt x="397" y="984"/>
                  </a:cubicBezTo>
                  <a:cubicBezTo>
                    <a:pt x="389" y="984"/>
                    <a:pt x="389" y="984"/>
                    <a:pt x="389" y="984"/>
                  </a:cubicBezTo>
                  <a:cubicBezTo>
                    <a:pt x="391" y="985"/>
                    <a:pt x="393" y="984"/>
                    <a:pt x="394" y="983"/>
                  </a:cubicBezTo>
                  <a:cubicBezTo>
                    <a:pt x="392" y="982"/>
                    <a:pt x="400" y="981"/>
                    <a:pt x="391" y="981"/>
                  </a:cubicBezTo>
                  <a:cubicBezTo>
                    <a:pt x="391" y="982"/>
                    <a:pt x="391" y="982"/>
                    <a:pt x="391" y="982"/>
                  </a:cubicBezTo>
                  <a:cubicBezTo>
                    <a:pt x="390" y="981"/>
                    <a:pt x="398" y="978"/>
                    <a:pt x="384" y="982"/>
                  </a:cubicBezTo>
                  <a:cubicBezTo>
                    <a:pt x="379" y="981"/>
                    <a:pt x="379" y="981"/>
                    <a:pt x="379" y="981"/>
                  </a:cubicBezTo>
                  <a:cubicBezTo>
                    <a:pt x="378" y="981"/>
                    <a:pt x="383" y="979"/>
                    <a:pt x="377" y="982"/>
                  </a:cubicBezTo>
                  <a:cubicBezTo>
                    <a:pt x="379" y="985"/>
                    <a:pt x="379" y="985"/>
                    <a:pt x="379" y="985"/>
                  </a:cubicBezTo>
                  <a:cubicBezTo>
                    <a:pt x="377" y="986"/>
                    <a:pt x="377" y="986"/>
                    <a:pt x="377" y="986"/>
                  </a:cubicBezTo>
                  <a:cubicBezTo>
                    <a:pt x="375" y="986"/>
                    <a:pt x="375" y="986"/>
                    <a:pt x="375" y="986"/>
                  </a:cubicBezTo>
                  <a:cubicBezTo>
                    <a:pt x="374" y="984"/>
                    <a:pt x="374" y="984"/>
                    <a:pt x="374" y="984"/>
                  </a:cubicBezTo>
                  <a:cubicBezTo>
                    <a:pt x="376" y="981"/>
                    <a:pt x="385" y="985"/>
                    <a:pt x="367" y="987"/>
                  </a:cubicBezTo>
                  <a:cubicBezTo>
                    <a:pt x="364" y="988"/>
                    <a:pt x="364" y="988"/>
                    <a:pt x="364" y="988"/>
                  </a:cubicBezTo>
                  <a:cubicBezTo>
                    <a:pt x="361" y="988"/>
                    <a:pt x="361" y="988"/>
                    <a:pt x="361" y="988"/>
                  </a:cubicBezTo>
                  <a:cubicBezTo>
                    <a:pt x="363" y="987"/>
                    <a:pt x="363" y="987"/>
                    <a:pt x="363" y="987"/>
                  </a:cubicBezTo>
                  <a:cubicBezTo>
                    <a:pt x="356" y="984"/>
                    <a:pt x="356" y="984"/>
                    <a:pt x="356" y="984"/>
                  </a:cubicBezTo>
                  <a:cubicBezTo>
                    <a:pt x="353" y="984"/>
                    <a:pt x="353" y="984"/>
                    <a:pt x="353" y="984"/>
                  </a:cubicBezTo>
                  <a:cubicBezTo>
                    <a:pt x="353" y="983"/>
                    <a:pt x="353" y="983"/>
                    <a:pt x="353" y="983"/>
                  </a:cubicBezTo>
                  <a:cubicBezTo>
                    <a:pt x="355" y="982"/>
                    <a:pt x="355" y="982"/>
                    <a:pt x="355" y="982"/>
                  </a:cubicBezTo>
                  <a:cubicBezTo>
                    <a:pt x="352" y="981"/>
                    <a:pt x="352" y="981"/>
                    <a:pt x="352" y="981"/>
                  </a:cubicBezTo>
                  <a:cubicBezTo>
                    <a:pt x="351" y="984"/>
                    <a:pt x="351" y="984"/>
                    <a:pt x="351" y="984"/>
                  </a:cubicBezTo>
                  <a:cubicBezTo>
                    <a:pt x="350" y="984"/>
                    <a:pt x="353" y="983"/>
                    <a:pt x="349" y="983"/>
                  </a:cubicBezTo>
                  <a:cubicBezTo>
                    <a:pt x="350" y="982"/>
                    <a:pt x="350" y="982"/>
                    <a:pt x="350" y="982"/>
                  </a:cubicBezTo>
                  <a:cubicBezTo>
                    <a:pt x="350" y="981"/>
                    <a:pt x="350" y="981"/>
                    <a:pt x="350" y="981"/>
                  </a:cubicBezTo>
                  <a:cubicBezTo>
                    <a:pt x="346" y="983"/>
                    <a:pt x="346" y="983"/>
                    <a:pt x="346" y="983"/>
                  </a:cubicBezTo>
                  <a:cubicBezTo>
                    <a:pt x="347" y="981"/>
                    <a:pt x="347" y="981"/>
                    <a:pt x="347" y="981"/>
                  </a:cubicBezTo>
                  <a:cubicBezTo>
                    <a:pt x="342" y="982"/>
                    <a:pt x="342" y="982"/>
                    <a:pt x="342" y="982"/>
                  </a:cubicBezTo>
                  <a:cubicBezTo>
                    <a:pt x="341" y="984"/>
                    <a:pt x="341" y="984"/>
                    <a:pt x="341" y="984"/>
                  </a:cubicBezTo>
                  <a:cubicBezTo>
                    <a:pt x="338" y="983"/>
                    <a:pt x="346" y="980"/>
                    <a:pt x="339" y="982"/>
                  </a:cubicBezTo>
                  <a:cubicBezTo>
                    <a:pt x="337" y="985"/>
                    <a:pt x="337" y="985"/>
                    <a:pt x="337" y="985"/>
                  </a:cubicBezTo>
                  <a:cubicBezTo>
                    <a:pt x="337" y="984"/>
                    <a:pt x="337" y="984"/>
                    <a:pt x="337" y="984"/>
                  </a:cubicBezTo>
                  <a:cubicBezTo>
                    <a:pt x="335" y="986"/>
                    <a:pt x="335" y="986"/>
                    <a:pt x="335" y="986"/>
                  </a:cubicBezTo>
                  <a:cubicBezTo>
                    <a:pt x="337" y="983"/>
                    <a:pt x="337" y="983"/>
                    <a:pt x="337" y="983"/>
                  </a:cubicBezTo>
                  <a:cubicBezTo>
                    <a:pt x="334" y="980"/>
                    <a:pt x="334" y="980"/>
                    <a:pt x="334" y="980"/>
                  </a:cubicBezTo>
                  <a:cubicBezTo>
                    <a:pt x="331" y="982"/>
                    <a:pt x="331" y="982"/>
                    <a:pt x="331" y="982"/>
                  </a:cubicBezTo>
                  <a:cubicBezTo>
                    <a:pt x="330" y="983"/>
                    <a:pt x="330" y="983"/>
                    <a:pt x="332" y="983"/>
                  </a:cubicBezTo>
                  <a:cubicBezTo>
                    <a:pt x="332" y="984"/>
                    <a:pt x="332" y="984"/>
                    <a:pt x="331" y="984"/>
                  </a:cubicBezTo>
                  <a:cubicBezTo>
                    <a:pt x="329" y="983"/>
                    <a:pt x="329" y="983"/>
                    <a:pt x="329" y="983"/>
                  </a:cubicBezTo>
                  <a:cubicBezTo>
                    <a:pt x="327" y="984"/>
                    <a:pt x="327" y="984"/>
                    <a:pt x="327" y="984"/>
                  </a:cubicBezTo>
                  <a:cubicBezTo>
                    <a:pt x="327" y="986"/>
                    <a:pt x="327" y="986"/>
                    <a:pt x="327" y="986"/>
                  </a:cubicBezTo>
                  <a:cubicBezTo>
                    <a:pt x="327" y="987"/>
                    <a:pt x="327" y="987"/>
                    <a:pt x="327" y="987"/>
                  </a:cubicBezTo>
                  <a:cubicBezTo>
                    <a:pt x="325" y="987"/>
                    <a:pt x="325" y="987"/>
                    <a:pt x="325" y="987"/>
                  </a:cubicBezTo>
                  <a:cubicBezTo>
                    <a:pt x="325" y="983"/>
                    <a:pt x="325" y="983"/>
                    <a:pt x="325" y="983"/>
                  </a:cubicBezTo>
                  <a:cubicBezTo>
                    <a:pt x="321" y="982"/>
                    <a:pt x="321" y="982"/>
                    <a:pt x="321" y="982"/>
                  </a:cubicBezTo>
                  <a:cubicBezTo>
                    <a:pt x="327" y="981"/>
                    <a:pt x="327" y="981"/>
                    <a:pt x="327" y="981"/>
                  </a:cubicBezTo>
                  <a:cubicBezTo>
                    <a:pt x="327" y="978"/>
                    <a:pt x="319" y="986"/>
                    <a:pt x="328" y="978"/>
                  </a:cubicBezTo>
                  <a:cubicBezTo>
                    <a:pt x="327" y="978"/>
                    <a:pt x="327" y="978"/>
                    <a:pt x="327" y="978"/>
                  </a:cubicBezTo>
                  <a:cubicBezTo>
                    <a:pt x="325" y="975"/>
                    <a:pt x="325" y="975"/>
                    <a:pt x="325" y="975"/>
                  </a:cubicBezTo>
                  <a:cubicBezTo>
                    <a:pt x="325" y="973"/>
                    <a:pt x="325" y="973"/>
                    <a:pt x="325" y="973"/>
                  </a:cubicBezTo>
                  <a:cubicBezTo>
                    <a:pt x="323" y="972"/>
                    <a:pt x="323" y="972"/>
                    <a:pt x="323" y="972"/>
                  </a:cubicBezTo>
                  <a:cubicBezTo>
                    <a:pt x="319" y="975"/>
                    <a:pt x="319" y="975"/>
                    <a:pt x="319" y="975"/>
                  </a:cubicBezTo>
                  <a:cubicBezTo>
                    <a:pt x="314" y="976"/>
                    <a:pt x="314" y="976"/>
                    <a:pt x="314" y="976"/>
                  </a:cubicBezTo>
                  <a:cubicBezTo>
                    <a:pt x="314" y="973"/>
                    <a:pt x="314" y="973"/>
                    <a:pt x="314" y="973"/>
                  </a:cubicBezTo>
                  <a:cubicBezTo>
                    <a:pt x="312" y="970"/>
                    <a:pt x="312" y="970"/>
                    <a:pt x="312" y="970"/>
                  </a:cubicBezTo>
                  <a:cubicBezTo>
                    <a:pt x="313" y="968"/>
                    <a:pt x="313" y="968"/>
                    <a:pt x="313" y="968"/>
                  </a:cubicBezTo>
                  <a:cubicBezTo>
                    <a:pt x="317" y="967"/>
                    <a:pt x="317" y="967"/>
                    <a:pt x="317" y="967"/>
                  </a:cubicBezTo>
                  <a:cubicBezTo>
                    <a:pt x="315" y="965"/>
                    <a:pt x="315" y="965"/>
                    <a:pt x="315" y="965"/>
                  </a:cubicBezTo>
                  <a:cubicBezTo>
                    <a:pt x="314" y="966"/>
                    <a:pt x="314" y="966"/>
                    <a:pt x="314" y="966"/>
                  </a:cubicBezTo>
                  <a:cubicBezTo>
                    <a:pt x="314" y="962"/>
                    <a:pt x="314" y="962"/>
                    <a:pt x="314" y="962"/>
                  </a:cubicBezTo>
                  <a:cubicBezTo>
                    <a:pt x="312" y="963"/>
                    <a:pt x="312" y="963"/>
                    <a:pt x="312" y="963"/>
                  </a:cubicBezTo>
                  <a:cubicBezTo>
                    <a:pt x="311" y="961"/>
                    <a:pt x="323" y="976"/>
                    <a:pt x="314" y="955"/>
                  </a:cubicBezTo>
                  <a:cubicBezTo>
                    <a:pt x="313" y="955"/>
                    <a:pt x="313" y="955"/>
                    <a:pt x="313" y="955"/>
                  </a:cubicBezTo>
                  <a:cubicBezTo>
                    <a:pt x="310" y="957"/>
                    <a:pt x="310" y="957"/>
                    <a:pt x="310" y="957"/>
                  </a:cubicBezTo>
                  <a:cubicBezTo>
                    <a:pt x="307" y="954"/>
                    <a:pt x="307" y="954"/>
                    <a:pt x="307" y="954"/>
                  </a:cubicBezTo>
                  <a:cubicBezTo>
                    <a:pt x="304" y="955"/>
                    <a:pt x="304" y="955"/>
                    <a:pt x="304" y="955"/>
                  </a:cubicBezTo>
                  <a:cubicBezTo>
                    <a:pt x="301" y="958"/>
                    <a:pt x="301" y="958"/>
                    <a:pt x="301" y="958"/>
                  </a:cubicBezTo>
                  <a:cubicBezTo>
                    <a:pt x="301" y="959"/>
                    <a:pt x="297" y="958"/>
                    <a:pt x="302" y="960"/>
                  </a:cubicBezTo>
                  <a:cubicBezTo>
                    <a:pt x="300" y="960"/>
                    <a:pt x="300" y="960"/>
                    <a:pt x="300" y="960"/>
                  </a:cubicBezTo>
                  <a:cubicBezTo>
                    <a:pt x="301" y="962"/>
                    <a:pt x="301" y="962"/>
                    <a:pt x="301" y="962"/>
                  </a:cubicBezTo>
                  <a:cubicBezTo>
                    <a:pt x="300" y="965"/>
                    <a:pt x="300" y="965"/>
                    <a:pt x="300" y="965"/>
                  </a:cubicBezTo>
                  <a:cubicBezTo>
                    <a:pt x="297" y="964"/>
                    <a:pt x="297" y="964"/>
                    <a:pt x="297" y="964"/>
                  </a:cubicBezTo>
                  <a:cubicBezTo>
                    <a:pt x="296" y="961"/>
                    <a:pt x="296" y="961"/>
                    <a:pt x="296" y="961"/>
                  </a:cubicBezTo>
                  <a:cubicBezTo>
                    <a:pt x="297" y="958"/>
                    <a:pt x="297" y="958"/>
                    <a:pt x="297" y="958"/>
                  </a:cubicBezTo>
                  <a:cubicBezTo>
                    <a:pt x="296" y="955"/>
                    <a:pt x="296" y="955"/>
                    <a:pt x="296" y="955"/>
                  </a:cubicBezTo>
                  <a:cubicBezTo>
                    <a:pt x="294" y="953"/>
                    <a:pt x="294" y="953"/>
                    <a:pt x="294" y="953"/>
                  </a:cubicBezTo>
                  <a:cubicBezTo>
                    <a:pt x="288" y="954"/>
                    <a:pt x="288" y="954"/>
                    <a:pt x="288" y="954"/>
                  </a:cubicBezTo>
                  <a:cubicBezTo>
                    <a:pt x="285" y="956"/>
                    <a:pt x="285" y="956"/>
                    <a:pt x="285" y="956"/>
                  </a:cubicBezTo>
                  <a:cubicBezTo>
                    <a:pt x="282" y="951"/>
                    <a:pt x="282" y="951"/>
                    <a:pt x="282" y="951"/>
                  </a:cubicBezTo>
                  <a:cubicBezTo>
                    <a:pt x="284" y="952"/>
                    <a:pt x="278" y="954"/>
                    <a:pt x="285" y="950"/>
                  </a:cubicBezTo>
                  <a:cubicBezTo>
                    <a:pt x="285" y="952"/>
                    <a:pt x="285" y="952"/>
                    <a:pt x="285" y="952"/>
                  </a:cubicBezTo>
                  <a:cubicBezTo>
                    <a:pt x="287" y="954"/>
                    <a:pt x="287" y="954"/>
                    <a:pt x="287" y="954"/>
                  </a:cubicBezTo>
                  <a:cubicBezTo>
                    <a:pt x="289" y="952"/>
                    <a:pt x="289" y="952"/>
                    <a:pt x="289" y="952"/>
                  </a:cubicBezTo>
                  <a:cubicBezTo>
                    <a:pt x="289" y="950"/>
                    <a:pt x="280" y="957"/>
                    <a:pt x="294" y="952"/>
                  </a:cubicBezTo>
                  <a:cubicBezTo>
                    <a:pt x="292" y="950"/>
                    <a:pt x="292" y="950"/>
                    <a:pt x="292" y="950"/>
                  </a:cubicBezTo>
                  <a:cubicBezTo>
                    <a:pt x="295" y="951"/>
                    <a:pt x="278" y="953"/>
                    <a:pt x="298" y="950"/>
                  </a:cubicBezTo>
                  <a:cubicBezTo>
                    <a:pt x="301" y="946"/>
                    <a:pt x="301" y="946"/>
                    <a:pt x="301" y="946"/>
                  </a:cubicBezTo>
                  <a:cubicBezTo>
                    <a:pt x="305" y="946"/>
                    <a:pt x="305" y="946"/>
                    <a:pt x="305" y="946"/>
                  </a:cubicBezTo>
                  <a:cubicBezTo>
                    <a:pt x="306" y="945"/>
                    <a:pt x="306" y="945"/>
                    <a:pt x="306" y="945"/>
                  </a:cubicBezTo>
                  <a:cubicBezTo>
                    <a:pt x="301" y="944"/>
                    <a:pt x="301" y="944"/>
                    <a:pt x="301" y="944"/>
                  </a:cubicBezTo>
                  <a:cubicBezTo>
                    <a:pt x="305" y="942"/>
                    <a:pt x="305" y="942"/>
                    <a:pt x="305" y="942"/>
                  </a:cubicBezTo>
                  <a:cubicBezTo>
                    <a:pt x="315" y="938"/>
                    <a:pt x="315" y="938"/>
                    <a:pt x="315" y="938"/>
                  </a:cubicBezTo>
                  <a:cubicBezTo>
                    <a:pt x="310" y="937"/>
                    <a:pt x="310" y="937"/>
                    <a:pt x="310" y="937"/>
                  </a:cubicBezTo>
                  <a:cubicBezTo>
                    <a:pt x="311" y="934"/>
                    <a:pt x="311" y="934"/>
                    <a:pt x="311" y="934"/>
                  </a:cubicBezTo>
                  <a:cubicBezTo>
                    <a:pt x="314" y="933"/>
                    <a:pt x="314" y="933"/>
                    <a:pt x="314" y="933"/>
                  </a:cubicBezTo>
                  <a:cubicBezTo>
                    <a:pt x="319" y="931"/>
                    <a:pt x="319" y="931"/>
                    <a:pt x="319" y="931"/>
                  </a:cubicBezTo>
                  <a:cubicBezTo>
                    <a:pt x="318" y="927"/>
                    <a:pt x="318" y="927"/>
                    <a:pt x="318" y="927"/>
                  </a:cubicBezTo>
                  <a:cubicBezTo>
                    <a:pt x="321" y="926"/>
                    <a:pt x="321" y="926"/>
                    <a:pt x="321" y="926"/>
                  </a:cubicBezTo>
                  <a:cubicBezTo>
                    <a:pt x="323" y="928"/>
                    <a:pt x="323" y="928"/>
                    <a:pt x="323" y="928"/>
                  </a:cubicBezTo>
                  <a:cubicBezTo>
                    <a:pt x="331" y="925"/>
                    <a:pt x="331" y="925"/>
                    <a:pt x="331" y="925"/>
                  </a:cubicBezTo>
                  <a:cubicBezTo>
                    <a:pt x="331" y="926"/>
                    <a:pt x="319" y="928"/>
                    <a:pt x="337" y="926"/>
                  </a:cubicBezTo>
                  <a:cubicBezTo>
                    <a:pt x="336" y="924"/>
                    <a:pt x="336" y="924"/>
                    <a:pt x="336" y="924"/>
                  </a:cubicBezTo>
                  <a:cubicBezTo>
                    <a:pt x="337" y="924"/>
                    <a:pt x="335" y="928"/>
                    <a:pt x="337" y="923"/>
                  </a:cubicBezTo>
                  <a:cubicBezTo>
                    <a:pt x="332" y="924"/>
                    <a:pt x="332" y="924"/>
                    <a:pt x="332" y="924"/>
                  </a:cubicBezTo>
                  <a:cubicBezTo>
                    <a:pt x="332" y="921"/>
                    <a:pt x="332" y="921"/>
                    <a:pt x="332" y="921"/>
                  </a:cubicBezTo>
                  <a:cubicBezTo>
                    <a:pt x="335" y="921"/>
                    <a:pt x="335" y="921"/>
                    <a:pt x="335" y="921"/>
                  </a:cubicBezTo>
                  <a:cubicBezTo>
                    <a:pt x="335" y="919"/>
                    <a:pt x="335" y="919"/>
                    <a:pt x="335" y="919"/>
                  </a:cubicBezTo>
                  <a:cubicBezTo>
                    <a:pt x="336" y="918"/>
                    <a:pt x="336" y="918"/>
                    <a:pt x="336" y="918"/>
                  </a:cubicBezTo>
                  <a:cubicBezTo>
                    <a:pt x="335" y="916"/>
                    <a:pt x="335" y="916"/>
                    <a:pt x="335" y="916"/>
                  </a:cubicBezTo>
                  <a:cubicBezTo>
                    <a:pt x="331" y="916"/>
                    <a:pt x="331" y="916"/>
                    <a:pt x="331" y="916"/>
                  </a:cubicBezTo>
                  <a:cubicBezTo>
                    <a:pt x="332" y="914"/>
                    <a:pt x="332" y="914"/>
                    <a:pt x="332" y="914"/>
                  </a:cubicBezTo>
                  <a:cubicBezTo>
                    <a:pt x="326" y="908"/>
                    <a:pt x="326" y="908"/>
                    <a:pt x="326" y="908"/>
                  </a:cubicBezTo>
                  <a:cubicBezTo>
                    <a:pt x="325" y="908"/>
                    <a:pt x="331" y="908"/>
                    <a:pt x="324" y="910"/>
                  </a:cubicBezTo>
                  <a:cubicBezTo>
                    <a:pt x="325" y="908"/>
                    <a:pt x="325" y="908"/>
                    <a:pt x="325" y="908"/>
                  </a:cubicBezTo>
                  <a:cubicBezTo>
                    <a:pt x="318" y="906"/>
                    <a:pt x="318" y="906"/>
                    <a:pt x="318" y="906"/>
                  </a:cubicBezTo>
                  <a:cubicBezTo>
                    <a:pt x="316" y="909"/>
                    <a:pt x="316" y="909"/>
                    <a:pt x="316" y="909"/>
                  </a:cubicBezTo>
                  <a:cubicBezTo>
                    <a:pt x="314" y="907"/>
                    <a:pt x="314" y="907"/>
                    <a:pt x="314" y="907"/>
                  </a:cubicBezTo>
                  <a:cubicBezTo>
                    <a:pt x="315" y="907"/>
                    <a:pt x="315" y="910"/>
                    <a:pt x="316" y="906"/>
                  </a:cubicBezTo>
                  <a:cubicBezTo>
                    <a:pt x="313" y="906"/>
                    <a:pt x="313" y="906"/>
                    <a:pt x="313" y="906"/>
                  </a:cubicBezTo>
                  <a:cubicBezTo>
                    <a:pt x="313" y="907"/>
                    <a:pt x="310" y="907"/>
                    <a:pt x="311" y="908"/>
                  </a:cubicBezTo>
                  <a:cubicBezTo>
                    <a:pt x="310" y="910"/>
                    <a:pt x="310" y="910"/>
                    <a:pt x="310" y="910"/>
                  </a:cubicBezTo>
                  <a:cubicBezTo>
                    <a:pt x="310" y="907"/>
                    <a:pt x="310" y="907"/>
                    <a:pt x="310" y="907"/>
                  </a:cubicBezTo>
                  <a:cubicBezTo>
                    <a:pt x="304" y="905"/>
                    <a:pt x="304" y="905"/>
                    <a:pt x="304" y="905"/>
                  </a:cubicBezTo>
                  <a:cubicBezTo>
                    <a:pt x="303" y="909"/>
                    <a:pt x="300" y="903"/>
                    <a:pt x="297" y="909"/>
                  </a:cubicBezTo>
                  <a:cubicBezTo>
                    <a:pt x="295" y="908"/>
                    <a:pt x="295" y="908"/>
                    <a:pt x="295" y="908"/>
                  </a:cubicBezTo>
                  <a:cubicBezTo>
                    <a:pt x="291" y="912"/>
                    <a:pt x="291" y="912"/>
                    <a:pt x="291" y="912"/>
                  </a:cubicBezTo>
                  <a:cubicBezTo>
                    <a:pt x="285" y="911"/>
                    <a:pt x="285" y="911"/>
                    <a:pt x="285" y="911"/>
                  </a:cubicBezTo>
                  <a:cubicBezTo>
                    <a:pt x="287" y="911"/>
                    <a:pt x="287" y="911"/>
                    <a:pt x="287" y="911"/>
                  </a:cubicBezTo>
                  <a:cubicBezTo>
                    <a:pt x="287" y="909"/>
                    <a:pt x="287" y="909"/>
                    <a:pt x="287" y="909"/>
                  </a:cubicBezTo>
                  <a:cubicBezTo>
                    <a:pt x="288" y="907"/>
                    <a:pt x="275" y="916"/>
                    <a:pt x="293" y="908"/>
                  </a:cubicBezTo>
                  <a:cubicBezTo>
                    <a:pt x="291" y="906"/>
                    <a:pt x="291" y="906"/>
                    <a:pt x="291" y="906"/>
                  </a:cubicBezTo>
                  <a:cubicBezTo>
                    <a:pt x="287" y="910"/>
                    <a:pt x="290" y="901"/>
                    <a:pt x="282" y="909"/>
                  </a:cubicBezTo>
                  <a:cubicBezTo>
                    <a:pt x="282" y="908"/>
                    <a:pt x="282" y="908"/>
                    <a:pt x="282" y="908"/>
                  </a:cubicBezTo>
                  <a:cubicBezTo>
                    <a:pt x="286" y="905"/>
                    <a:pt x="286" y="905"/>
                    <a:pt x="286" y="905"/>
                  </a:cubicBezTo>
                  <a:cubicBezTo>
                    <a:pt x="286" y="905"/>
                    <a:pt x="286" y="905"/>
                    <a:pt x="286" y="905"/>
                  </a:cubicBezTo>
                  <a:cubicBezTo>
                    <a:pt x="290" y="906"/>
                    <a:pt x="290" y="906"/>
                    <a:pt x="290" y="906"/>
                  </a:cubicBezTo>
                  <a:cubicBezTo>
                    <a:pt x="295" y="903"/>
                    <a:pt x="295" y="903"/>
                    <a:pt x="295" y="903"/>
                  </a:cubicBezTo>
                  <a:cubicBezTo>
                    <a:pt x="292" y="899"/>
                    <a:pt x="292" y="899"/>
                    <a:pt x="292" y="899"/>
                  </a:cubicBezTo>
                  <a:cubicBezTo>
                    <a:pt x="294" y="897"/>
                    <a:pt x="294" y="897"/>
                    <a:pt x="294" y="897"/>
                  </a:cubicBezTo>
                  <a:cubicBezTo>
                    <a:pt x="293" y="899"/>
                    <a:pt x="293" y="899"/>
                    <a:pt x="293" y="899"/>
                  </a:cubicBezTo>
                  <a:cubicBezTo>
                    <a:pt x="294" y="900"/>
                    <a:pt x="294" y="900"/>
                    <a:pt x="294" y="900"/>
                  </a:cubicBezTo>
                  <a:cubicBezTo>
                    <a:pt x="301" y="897"/>
                    <a:pt x="301" y="897"/>
                    <a:pt x="301" y="897"/>
                  </a:cubicBezTo>
                  <a:cubicBezTo>
                    <a:pt x="304" y="898"/>
                    <a:pt x="304" y="898"/>
                    <a:pt x="304" y="898"/>
                  </a:cubicBezTo>
                  <a:cubicBezTo>
                    <a:pt x="312" y="894"/>
                    <a:pt x="312" y="894"/>
                    <a:pt x="312" y="894"/>
                  </a:cubicBezTo>
                  <a:cubicBezTo>
                    <a:pt x="311" y="894"/>
                    <a:pt x="311" y="894"/>
                    <a:pt x="311" y="894"/>
                  </a:cubicBezTo>
                  <a:cubicBezTo>
                    <a:pt x="309" y="892"/>
                    <a:pt x="309" y="892"/>
                    <a:pt x="309" y="892"/>
                  </a:cubicBezTo>
                  <a:cubicBezTo>
                    <a:pt x="309" y="893"/>
                    <a:pt x="311" y="889"/>
                    <a:pt x="308" y="893"/>
                  </a:cubicBezTo>
                  <a:cubicBezTo>
                    <a:pt x="307" y="893"/>
                    <a:pt x="307" y="893"/>
                    <a:pt x="307" y="893"/>
                  </a:cubicBezTo>
                  <a:cubicBezTo>
                    <a:pt x="306" y="891"/>
                    <a:pt x="320" y="898"/>
                    <a:pt x="303" y="889"/>
                  </a:cubicBezTo>
                  <a:cubicBezTo>
                    <a:pt x="303" y="887"/>
                    <a:pt x="303" y="887"/>
                    <a:pt x="303" y="887"/>
                  </a:cubicBezTo>
                  <a:cubicBezTo>
                    <a:pt x="303" y="887"/>
                    <a:pt x="302" y="886"/>
                    <a:pt x="304" y="886"/>
                  </a:cubicBezTo>
                  <a:cubicBezTo>
                    <a:pt x="300" y="885"/>
                    <a:pt x="300" y="885"/>
                    <a:pt x="300" y="885"/>
                  </a:cubicBezTo>
                  <a:cubicBezTo>
                    <a:pt x="300" y="884"/>
                    <a:pt x="300" y="884"/>
                    <a:pt x="300" y="884"/>
                  </a:cubicBezTo>
                  <a:cubicBezTo>
                    <a:pt x="298" y="883"/>
                    <a:pt x="298" y="883"/>
                    <a:pt x="298" y="883"/>
                  </a:cubicBezTo>
                  <a:cubicBezTo>
                    <a:pt x="297" y="883"/>
                    <a:pt x="303" y="880"/>
                    <a:pt x="296" y="884"/>
                  </a:cubicBezTo>
                  <a:cubicBezTo>
                    <a:pt x="297" y="885"/>
                    <a:pt x="297" y="883"/>
                    <a:pt x="298" y="885"/>
                  </a:cubicBezTo>
                  <a:cubicBezTo>
                    <a:pt x="295" y="886"/>
                    <a:pt x="295" y="886"/>
                    <a:pt x="295" y="886"/>
                  </a:cubicBezTo>
                  <a:cubicBezTo>
                    <a:pt x="298" y="887"/>
                    <a:pt x="298" y="887"/>
                    <a:pt x="298" y="887"/>
                  </a:cubicBezTo>
                  <a:cubicBezTo>
                    <a:pt x="294" y="892"/>
                    <a:pt x="294" y="892"/>
                    <a:pt x="294" y="892"/>
                  </a:cubicBezTo>
                  <a:cubicBezTo>
                    <a:pt x="291" y="892"/>
                    <a:pt x="291" y="892"/>
                    <a:pt x="291" y="892"/>
                  </a:cubicBezTo>
                  <a:cubicBezTo>
                    <a:pt x="291" y="892"/>
                    <a:pt x="295" y="889"/>
                    <a:pt x="291" y="894"/>
                  </a:cubicBezTo>
                  <a:cubicBezTo>
                    <a:pt x="289" y="893"/>
                    <a:pt x="289" y="893"/>
                    <a:pt x="289" y="893"/>
                  </a:cubicBezTo>
                  <a:cubicBezTo>
                    <a:pt x="294" y="887"/>
                    <a:pt x="294" y="887"/>
                    <a:pt x="294" y="887"/>
                  </a:cubicBezTo>
                  <a:cubicBezTo>
                    <a:pt x="292" y="887"/>
                    <a:pt x="297" y="885"/>
                    <a:pt x="291" y="886"/>
                  </a:cubicBezTo>
                  <a:cubicBezTo>
                    <a:pt x="291" y="888"/>
                    <a:pt x="291" y="888"/>
                    <a:pt x="291" y="888"/>
                  </a:cubicBezTo>
                  <a:cubicBezTo>
                    <a:pt x="289" y="885"/>
                    <a:pt x="289" y="885"/>
                    <a:pt x="289" y="885"/>
                  </a:cubicBezTo>
                  <a:cubicBezTo>
                    <a:pt x="286" y="885"/>
                    <a:pt x="299" y="879"/>
                    <a:pt x="285" y="888"/>
                  </a:cubicBezTo>
                  <a:cubicBezTo>
                    <a:pt x="285" y="889"/>
                    <a:pt x="285" y="889"/>
                    <a:pt x="285" y="889"/>
                  </a:cubicBezTo>
                  <a:cubicBezTo>
                    <a:pt x="287" y="889"/>
                    <a:pt x="287" y="889"/>
                    <a:pt x="287" y="889"/>
                  </a:cubicBezTo>
                  <a:cubicBezTo>
                    <a:pt x="279" y="895"/>
                    <a:pt x="279" y="895"/>
                    <a:pt x="279" y="895"/>
                  </a:cubicBezTo>
                  <a:cubicBezTo>
                    <a:pt x="284" y="889"/>
                    <a:pt x="284" y="889"/>
                    <a:pt x="284" y="889"/>
                  </a:cubicBezTo>
                  <a:cubicBezTo>
                    <a:pt x="281" y="889"/>
                    <a:pt x="281" y="889"/>
                    <a:pt x="281" y="889"/>
                  </a:cubicBezTo>
                  <a:cubicBezTo>
                    <a:pt x="286" y="890"/>
                    <a:pt x="279" y="887"/>
                    <a:pt x="285" y="885"/>
                  </a:cubicBezTo>
                  <a:cubicBezTo>
                    <a:pt x="283" y="884"/>
                    <a:pt x="283" y="884"/>
                    <a:pt x="283" y="884"/>
                  </a:cubicBezTo>
                  <a:cubicBezTo>
                    <a:pt x="287" y="883"/>
                    <a:pt x="287" y="883"/>
                    <a:pt x="287" y="883"/>
                  </a:cubicBezTo>
                  <a:cubicBezTo>
                    <a:pt x="288" y="883"/>
                    <a:pt x="289" y="882"/>
                    <a:pt x="288" y="884"/>
                  </a:cubicBezTo>
                  <a:cubicBezTo>
                    <a:pt x="289" y="883"/>
                    <a:pt x="289" y="883"/>
                    <a:pt x="289" y="883"/>
                  </a:cubicBezTo>
                  <a:cubicBezTo>
                    <a:pt x="293" y="878"/>
                    <a:pt x="287" y="886"/>
                    <a:pt x="296" y="878"/>
                  </a:cubicBezTo>
                  <a:cubicBezTo>
                    <a:pt x="299" y="876"/>
                    <a:pt x="299" y="876"/>
                    <a:pt x="299" y="876"/>
                  </a:cubicBezTo>
                  <a:cubicBezTo>
                    <a:pt x="293" y="875"/>
                    <a:pt x="293" y="875"/>
                    <a:pt x="293" y="875"/>
                  </a:cubicBezTo>
                  <a:cubicBezTo>
                    <a:pt x="291" y="877"/>
                    <a:pt x="291" y="877"/>
                    <a:pt x="291" y="877"/>
                  </a:cubicBezTo>
                  <a:cubicBezTo>
                    <a:pt x="289" y="877"/>
                    <a:pt x="289" y="877"/>
                    <a:pt x="289" y="877"/>
                  </a:cubicBezTo>
                  <a:cubicBezTo>
                    <a:pt x="287" y="875"/>
                    <a:pt x="304" y="875"/>
                    <a:pt x="285" y="873"/>
                  </a:cubicBezTo>
                  <a:cubicBezTo>
                    <a:pt x="289" y="871"/>
                    <a:pt x="289" y="871"/>
                    <a:pt x="289" y="871"/>
                  </a:cubicBezTo>
                  <a:cubicBezTo>
                    <a:pt x="287" y="873"/>
                    <a:pt x="287" y="873"/>
                    <a:pt x="287" y="873"/>
                  </a:cubicBezTo>
                  <a:cubicBezTo>
                    <a:pt x="292" y="874"/>
                    <a:pt x="292" y="874"/>
                    <a:pt x="292" y="874"/>
                  </a:cubicBezTo>
                  <a:cubicBezTo>
                    <a:pt x="297" y="872"/>
                    <a:pt x="297" y="872"/>
                    <a:pt x="297" y="872"/>
                  </a:cubicBezTo>
                  <a:cubicBezTo>
                    <a:pt x="298" y="871"/>
                    <a:pt x="301" y="870"/>
                    <a:pt x="299" y="868"/>
                  </a:cubicBezTo>
                  <a:cubicBezTo>
                    <a:pt x="295" y="869"/>
                    <a:pt x="295" y="869"/>
                    <a:pt x="295" y="869"/>
                  </a:cubicBezTo>
                  <a:cubicBezTo>
                    <a:pt x="296" y="866"/>
                    <a:pt x="300" y="866"/>
                    <a:pt x="302" y="864"/>
                  </a:cubicBezTo>
                  <a:cubicBezTo>
                    <a:pt x="302" y="865"/>
                    <a:pt x="302" y="865"/>
                    <a:pt x="302" y="865"/>
                  </a:cubicBezTo>
                  <a:cubicBezTo>
                    <a:pt x="299" y="866"/>
                    <a:pt x="299" y="866"/>
                    <a:pt x="299" y="866"/>
                  </a:cubicBezTo>
                  <a:cubicBezTo>
                    <a:pt x="301" y="869"/>
                    <a:pt x="301" y="869"/>
                    <a:pt x="301" y="869"/>
                  </a:cubicBezTo>
                  <a:cubicBezTo>
                    <a:pt x="304" y="869"/>
                    <a:pt x="304" y="869"/>
                    <a:pt x="304" y="869"/>
                  </a:cubicBezTo>
                  <a:cubicBezTo>
                    <a:pt x="303" y="869"/>
                    <a:pt x="307" y="869"/>
                    <a:pt x="304" y="866"/>
                  </a:cubicBezTo>
                  <a:cubicBezTo>
                    <a:pt x="305" y="867"/>
                    <a:pt x="305" y="867"/>
                    <a:pt x="305" y="867"/>
                  </a:cubicBezTo>
                  <a:cubicBezTo>
                    <a:pt x="307" y="866"/>
                    <a:pt x="307" y="865"/>
                    <a:pt x="310" y="865"/>
                  </a:cubicBezTo>
                  <a:cubicBezTo>
                    <a:pt x="310" y="865"/>
                    <a:pt x="310" y="865"/>
                    <a:pt x="310" y="865"/>
                  </a:cubicBezTo>
                  <a:cubicBezTo>
                    <a:pt x="311" y="865"/>
                    <a:pt x="311" y="865"/>
                    <a:pt x="311" y="865"/>
                  </a:cubicBezTo>
                  <a:cubicBezTo>
                    <a:pt x="308" y="863"/>
                    <a:pt x="308" y="863"/>
                    <a:pt x="308" y="863"/>
                  </a:cubicBezTo>
                  <a:cubicBezTo>
                    <a:pt x="309" y="860"/>
                    <a:pt x="309" y="860"/>
                    <a:pt x="309" y="860"/>
                  </a:cubicBezTo>
                  <a:cubicBezTo>
                    <a:pt x="312" y="863"/>
                    <a:pt x="316" y="853"/>
                    <a:pt x="315" y="863"/>
                  </a:cubicBezTo>
                  <a:cubicBezTo>
                    <a:pt x="318" y="862"/>
                    <a:pt x="318" y="862"/>
                    <a:pt x="318" y="862"/>
                  </a:cubicBezTo>
                  <a:cubicBezTo>
                    <a:pt x="318" y="861"/>
                    <a:pt x="320" y="862"/>
                    <a:pt x="319" y="860"/>
                  </a:cubicBezTo>
                  <a:cubicBezTo>
                    <a:pt x="317" y="860"/>
                    <a:pt x="317" y="860"/>
                    <a:pt x="317" y="860"/>
                  </a:cubicBezTo>
                  <a:cubicBezTo>
                    <a:pt x="316" y="859"/>
                    <a:pt x="325" y="864"/>
                    <a:pt x="314" y="859"/>
                  </a:cubicBezTo>
                  <a:cubicBezTo>
                    <a:pt x="316" y="856"/>
                    <a:pt x="297" y="870"/>
                    <a:pt x="321" y="854"/>
                  </a:cubicBezTo>
                  <a:cubicBezTo>
                    <a:pt x="320" y="854"/>
                    <a:pt x="322" y="854"/>
                    <a:pt x="320" y="855"/>
                  </a:cubicBezTo>
                  <a:cubicBezTo>
                    <a:pt x="322" y="852"/>
                    <a:pt x="325" y="855"/>
                    <a:pt x="326" y="852"/>
                  </a:cubicBezTo>
                  <a:cubicBezTo>
                    <a:pt x="327" y="853"/>
                    <a:pt x="330" y="854"/>
                    <a:pt x="331" y="852"/>
                  </a:cubicBezTo>
                  <a:cubicBezTo>
                    <a:pt x="332" y="851"/>
                    <a:pt x="332" y="851"/>
                    <a:pt x="332" y="851"/>
                  </a:cubicBezTo>
                  <a:cubicBezTo>
                    <a:pt x="325" y="850"/>
                    <a:pt x="325" y="850"/>
                    <a:pt x="325" y="850"/>
                  </a:cubicBezTo>
                  <a:cubicBezTo>
                    <a:pt x="319" y="847"/>
                    <a:pt x="319" y="847"/>
                    <a:pt x="319" y="847"/>
                  </a:cubicBezTo>
                  <a:cubicBezTo>
                    <a:pt x="313" y="847"/>
                    <a:pt x="313" y="847"/>
                    <a:pt x="313" y="847"/>
                  </a:cubicBezTo>
                  <a:cubicBezTo>
                    <a:pt x="308" y="852"/>
                    <a:pt x="308" y="852"/>
                    <a:pt x="308" y="852"/>
                  </a:cubicBezTo>
                  <a:cubicBezTo>
                    <a:pt x="310" y="848"/>
                    <a:pt x="310" y="848"/>
                    <a:pt x="310" y="848"/>
                  </a:cubicBezTo>
                  <a:cubicBezTo>
                    <a:pt x="307" y="848"/>
                    <a:pt x="307" y="848"/>
                    <a:pt x="307" y="848"/>
                  </a:cubicBezTo>
                  <a:cubicBezTo>
                    <a:pt x="303" y="851"/>
                    <a:pt x="303" y="851"/>
                    <a:pt x="303" y="851"/>
                  </a:cubicBezTo>
                  <a:cubicBezTo>
                    <a:pt x="305" y="852"/>
                    <a:pt x="305" y="852"/>
                    <a:pt x="305" y="852"/>
                  </a:cubicBezTo>
                  <a:cubicBezTo>
                    <a:pt x="305" y="854"/>
                    <a:pt x="305" y="854"/>
                    <a:pt x="305" y="854"/>
                  </a:cubicBezTo>
                  <a:cubicBezTo>
                    <a:pt x="305" y="854"/>
                    <a:pt x="304" y="855"/>
                    <a:pt x="303" y="854"/>
                  </a:cubicBezTo>
                  <a:cubicBezTo>
                    <a:pt x="303" y="851"/>
                    <a:pt x="303" y="851"/>
                    <a:pt x="303" y="851"/>
                  </a:cubicBezTo>
                  <a:cubicBezTo>
                    <a:pt x="297" y="853"/>
                    <a:pt x="297" y="853"/>
                    <a:pt x="297" y="853"/>
                  </a:cubicBezTo>
                  <a:cubicBezTo>
                    <a:pt x="296" y="854"/>
                    <a:pt x="296" y="854"/>
                    <a:pt x="296" y="854"/>
                  </a:cubicBezTo>
                  <a:cubicBezTo>
                    <a:pt x="299" y="856"/>
                    <a:pt x="299" y="856"/>
                    <a:pt x="299" y="856"/>
                  </a:cubicBezTo>
                  <a:cubicBezTo>
                    <a:pt x="297" y="856"/>
                    <a:pt x="297" y="856"/>
                    <a:pt x="297" y="856"/>
                  </a:cubicBezTo>
                  <a:cubicBezTo>
                    <a:pt x="296" y="854"/>
                    <a:pt x="296" y="854"/>
                    <a:pt x="296" y="854"/>
                  </a:cubicBezTo>
                  <a:cubicBezTo>
                    <a:pt x="295" y="856"/>
                    <a:pt x="295" y="856"/>
                    <a:pt x="295" y="856"/>
                  </a:cubicBezTo>
                  <a:cubicBezTo>
                    <a:pt x="294" y="855"/>
                    <a:pt x="294" y="855"/>
                    <a:pt x="294" y="855"/>
                  </a:cubicBezTo>
                  <a:cubicBezTo>
                    <a:pt x="298" y="856"/>
                    <a:pt x="299" y="854"/>
                    <a:pt x="292" y="860"/>
                  </a:cubicBezTo>
                  <a:cubicBezTo>
                    <a:pt x="293" y="860"/>
                    <a:pt x="293" y="860"/>
                    <a:pt x="293" y="860"/>
                  </a:cubicBezTo>
                  <a:cubicBezTo>
                    <a:pt x="292" y="858"/>
                    <a:pt x="292" y="858"/>
                    <a:pt x="292" y="858"/>
                  </a:cubicBezTo>
                  <a:cubicBezTo>
                    <a:pt x="290" y="861"/>
                    <a:pt x="295" y="853"/>
                    <a:pt x="287" y="859"/>
                  </a:cubicBezTo>
                  <a:cubicBezTo>
                    <a:pt x="290" y="861"/>
                    <a:pt x="290" y="861"/>
                    <a:pt x="290" y="861"/>
                  </a:cubicBezTo>
                  <a:cubicBezTo>
                    <a:pt x="291" y="862"/>
                    <a:pt x="291" y="862"/>
                    <a:pt x="291" y="862"/>
                  </a:cubicBezTo>
                  <a:cubicBezTo>
                    <a:pt x="291" y="863"/>
                    <a:pt x="291" y="863"/>
                    <a:pt x="291" y="863"/>
                  </a:cubicBezTo>
                  <a:cubicBezTo>
                    <a:pt x="285" y="864"/>
                    <a:pt x="285" y="864"/>
                    <a:pt x="285" y="864"/>
                  </a:cubicBezTo>
                  <a:cubicBezTo>
                    <a:pt x="285" y="865"/>
                    <a:pt x="290" y="866"/>
                    <a:pt x="287" y="866"/>
                  </a:cubicBezTo>
                  <a:cubicBezTo>
                    <a:pt x="287" y="867"/>
                    <a:pt x="287" y="867"/>
                    <a:pt x="287" y="867"/>
                  </a:cubicBezTo>
                  <a:cubicBezTo>
                    <a:pt x="283" y="866"/>
                    <a:pt x="283" y="866"/>
                    <a:pt x="283" y="866"/>
                  </a:cubicBezTo>
                  <a:cubicBezTo>
                    <a:pt x="282" y="866"/>
                    <a:pt x="282" y="866"/>
                    <a:pt x="282" y="866"/>
                  </a:cubicBezTo>
                  <a:cubicBezTo>
                    <a:pt x="281" y="870"/>
                    <a:pt x="281" y="870"/>
                    <a:pt x="281" y="870"/>
                  </a:cubicBezTo>
                  <a:cubicBezTo>
                    <a:pt x="277" y="872"/>
                    <a:pt x="277" y="872"/>
                    <a:pt x="277" y="872"/>
                  </a:cubicBezTo>
                  <a:cubicBezTo>
                    <a:pt x="275" y="872"/>
                    <a:pt x="275" y="872"/>
                    <a:pt x="275" y="872"/>
                  </a:cubicBezTo>
                  <a:cubicBezTo>
                    <a:pt x="275" y="872"/>
                    <a:pt x="275" y="872"/>
                    <a:pt x="275" y="872"/>
                  </a:cubicBezTo>
                  <a:cubicBezTo>
                    <a:pt x="276" y="870"/>
                    <a:pt x="276" y="870"/>
                    <a:pt x="276" y="870"/>
                  </a:cubicBezTo>
                  <a:cubicBezTo>
                    <a:pt x="277" y="870"/>
                    <a:pt x="270" y="875"/>
                    <a:pt x="276" y="867"/>
                  </a:cubicBezTo>
                  <a:cubicBezTo>
                    <a:pt x="272" y="868"/>
                    <a:pt x="272" y="868"/>
                    <a:pt x="272" y="868"/>
                  </a:cubicBezTo>
                  <a:cubicBezTo>
                    <a:pt x="272" y="868"/>
                    <a:pt x="271" y="871"/>
                    <a:pt x="272" y="867"/>
                  </a:cubicBezTo>
                  <a:cubicBezTo>
                    <a:pt x="275" y="866"/>
                    <a:pt x="275" y="866"/>
                    <a:pt x="275" y="866"/>
                  </a:cubicBezTo>
                  <a:cubicBezTo>
                    <a:pt x="277" y="861"/>
                    <a:pt x="277" y="861"/>
                    <a:pt x="277" y="861"/>
                  </a:cubicBezTo>
                  <a:cubicBezTo>
                    <a:pt x="275" y="860"/>
                    <a:pt x="275" y="860"/>
                    <a:pt x="275" y="860"/>
                  </a:cubicBezTo>
                  <a:cubicBezTo>
                    <a:pt x="277" y="858"/>
                    <a:pt x="277" y="858"/>
                    <a:pt x="277" y="858"/>
                  </a:cubicBezTo>
                  <a:cubicBezTo>
                    <a:pt x="277" y="858"/>
                    <a:pt x="277" y="858"/>
                    <a:pt x="277" y="858"/>
                  </a:cubicBezTo>
                  <a:cubicBezTo>
                    <a:pt x="285" y="854"/>
                    <a:pt x="285" y="854"/>
                    <a:pt x="285" y="854"/>
                  </a:cubicBezTo>
                  <a:cubicBezTo>
                    <a:pt x="286" y="854"/>
                    <a:pt x="286" y="854"/>
                    <a:pt x="286" y="854"/>
                  </a:cubicBezTo>
                  <a:cubicBezTo>
                    <a:pt x="293" y="853"/>
                    <a:pt x="293" y="853"/>
                    <a:pt x="293" y="853"/>
                  </a:cubicBezTo>
                  <a:cubicBezTo>
                    <a:pt x="293" y="854"/>
                    <a:pt x="293" y="854"/>
                    <a:pt x="292" y="854"/>
                  </a:cubicBezTo>
                  <a:cubicBezTo>
                    <a:pt x="293" y="855"/>
                    <a:pt x="293" y="855"/>
                    <a:pt x="293" y="855"/>
                  </a:cubicBezTo>
                  <a:cubicBezTo>
                    <a:pt x="295" y="853"/>
                    <a:pt x="295" y="853"/>
                    <a:pt x="295" y="853"/>
                  </a:cubicBezTo>
                  <a:cubicBezTo>
                    <a:pt x="293" y="851"/>
                    <a:pt x="293" y="851"/>
                    <a:pt x="293" y="851"/>
                  </a:cubicBezTo>
                  <a:cubicBezTo>
                    <a:pt x="295" y="848"/>
                    <a:pt x="293" y="857"/>
                    <a:pt x="295" y="848"/>
                  </a:cubicBezTo>
                  <a:cubicBezTo>
                    <a:pt x="292" y="847"/>
                    <a:pt x="292" y="847"/>
                    <a:pt x="292" y="847"/>
                  </a:cubicBezTo>
                  <a:cubicBezTo>
                    <a:pt x="295" y="847"/>
                    <a:pt x="288" y="849"/>
                    <a:pt x="295" y="845"/>
                  </a:cubicBezTo>
                  <a:cubicBezTo>
                    <a:pt x="296" y="847"/>
                    <a:pt x="296" y="847"/>
                    <a:pt x="296" y="847"/>
                  </a:cubicBezTo>
                  <a:cubicBezTo>
                    <a:pt x="298" y="841"/>
                    <a:pt x="298" y="841"/>
                    <a:pt x="298" y="841"/>
                  </a:cubicBezTo>
                  <a:cubicBezTo>
                    <a:pt x="297" y="840"/>
                    <a:pt x="297" y="840"/>
                    <a:pt x="297" y="840"/>
                  </a:cubicBezTo>
                  <a:cubicBezTo>
                    <a:pt x="297" y="837"/>
                    <a:pt x="297" y="837"/>
                    <a:pt x="297" y="837"/>
                  </a:cubicBezTo>
                  <a:cubicBezTo>
                    <a:pt x="300" y="840"/>
                    <a:pt x="300" y="840"/>
                    <a:pt x="300" y="840"/>
                  </a:cubicBezTo>
                  <a:cubicBezTo>
                    <a:pt x="301" y="840"/>
                    <a:pt x="301" y="840"/>
                    <a:pt x="301" y="840"/>
                  </a:cubicBezTo>
                  <a:cubicBezTo>
                    <a:pt x="302" y="837"/>
                    <a:pt x="302" y="837"/>
                    <a:pt x="302" y="837"/>
                  </a:cubicBezTo>
                  <a:cubicBezTo>
                    <a:pt x="302" y="838"/>
                    <a:pt x="302" y="838"/>
                    <a:pt x="302" y="838"/>
                  </a:cubicBezTo>
                  <a:cubicBezTo>
                    <a:pt x="304" y="838"/>
                    <a:pt x="300" y="844"/>
                    <a:pt x="305" y="837"/>
                  </a:cubicBezTo>
                  <a:cubicBezTo>
                    <a:pt x="301" y="835"/>
                    <a:pt x="301" y="835"/>
                    <a:pt x="301" y="835"/>
                  </a:cubicBezTo>
                  <a:cubicBezTo>
                    <a:pt x="302" y="836"/>
                    <a:pt x="292" y="839"/>
                    <a:pt x="305" y="837"/>
                  </a:cubicBezTo>
                  <a:cubicBezTo>
                    <a:pt x="306" y="837"/>
                    <a:pt x="306" y="837"/>
                    <a:pt x="306" y="837"/>
                  </a:cubicBezTo>
                  <a:cubicBezTo>
                    <a:pt x="308" y="835"/>
                    <a:pt x="308" y="835"/>
                    <a:pt x="308" y="835"/>
                  </a:cubicBezTo>
                  <a:cubicBezTo>
                    <a:pt x="311" y="835"/>
                    <a:pt x="311" y="835"/>
                    <a:pt x="311" y="835"/>
                  </a:cubicBezTo>
                  <a:cubicBezTo>
                    <a:pt x="309" y="833"/>
                    <a:pt x="309" y="833"/>
                    <a:pt x="309" y="833"/>
                  </a:cubicBezTo>
                  <a:cubicBezTo>
                    <a:pt x="308" y="833"/>
                    <a:pt x="308" y="832"/>
                    <a:pt x="307" y="833"/>
                  </a:cubicBezTo>
                  <a:cubicBezTo>
                    <a:pt x="309" y="832"/>
                    <a:pt x="309" y="832"/>
                    <a:pt x="309" y="832"/>
                  </a:cubicBezTo>
                  <a:cubicBezTo>
                    <a:pt x="310" y="832"/>
                    <a:pt x="306" y="835"/>
                    <a:pt x="312" y="832"/>
                  </a:cubicBezTo>
                  <a:cubicBezTo>
                    <a:pt x="313" y="831"/>
                    <a:pt x="313" y="831"/>
                    <a:pt x="313" y="831"/>
                  </a:cubicBezTo>
                  <a:cubicBezTo>
                    <a:pt x="311" y="830"/>
                    <a:pt x="311" y="830"/>
                    <a:pt x="311" y="830"/>
                  </a:cubicBezTo>
                  <a:cubicBezTo>
                    <a:pt x="315" y="825"/>
                    <a:pt x="315" y="825"/>
                    <a:pt x="315" y="825"/>
                  </a:cubicBezTo>
                  <a:cubicBezTo>
                    <a:pt x="312" y="822"/>
                    <a:pt x="312" y="822"/>
                    <a:pt x="312" y="822"/>
                  </a:cubicBezTo>
                  <a:cubicBezTo>
                    <a:pt x="315" y="821"/>
                    <a:pt x="315" y="821"/>
                    <a:pt x="315" y="821"/>
                  </a:cubicBezTo>
                  <a:cubicBezTo>
                    <a:pt x="316" y="821"/>
                    <a:pt x="310" y="819"/>
                    <a:pt x="318" y="822"/>
                  </a:cubicBezTo>
                  <a:cubicBezTo>
                    <a:pt x="315" y="825"/>
                    <a:pt x="315" y="825"/>
                    <a:pt x="315" y="825"/>
                  </a:cubicBezTo>
                  <a:cubicBezTo>
                    <a:pt x="314" y="824"/>
                    <a:pt x="312" y="824"/>
                    <a:pt x="314" y="828"/>
                  </a:cubicBezTo>
                  <a:cubicBezTo>
                    <a:pt x="314" y="828"/>
                    <a:pt x="314" y="828"/>
                    <a:pt x="314" y="828"/>
                  </a:cubicBezTo>
                  <a:cubicBezTo>
                    <a:pt x="314" y="828"/>
                    <a:pt x="311" y="827"/>
                    <a:pt x="313" y="829"/>
                  </a:cubicBezTo>
                  <a:cubicBezTo>
                    <a:pt x="317" y="832"/>
                    <a:pt x="298" y="835"/>
                    <a:pt x="322" y="827"/>
                  </a:cubicBezTo>
                  <a:cubicBezTo>
                    <a:pt x="324" y="827"/>
                    <a:pt x="324" y="827"/>
                    <a:pt x="324" y="827"/>
                  </a:cubicBezTo>
                  <a:cubicBezTo>
                    <a:pt x="323" y="828"/>
                    <a:pt x="323" y="828"/>
                    <a:pt x="323" y="828"/>
                  </a:cubicBezTo>
                  <a:cubicBezTo>
                    <a:pt x="325" y="829"/>
                    <a:pt x="325" y="829"/>
                    <a:pt x="325" y="829"/>
                  </a:cubicBezTo>
                  <a:cubicBezTo>
                    <a:pt x="324" y="830"/>
                    <a:pt x="324" y="830"/>
                    <a:pt x="324" y="830"/>
                  </a:cubicBezTo>
                  <a:cubicBezTo>
                    <a:pt x="328" y="833"/>
                    <a:pt x="328" y="833"/>
                    <a:pt x="328" y="833"/>
                  </a:cubicBezTo>
                  <a:cubicBezTo>
                    <a:pt x="327" y="833"/>
                    <a:pt x="330" y="836"/>
                    <a:pt x="325" y="834"/>
                  </a:cubicBezTo>
                  <a:cubicBezTo>
                    <a:pt x="329" y="837"/>
                    <a:pt x="317" y="835"/>
                    <a:pt x="329" y="835"/>
                  </a:cubicBezTo>
                  <a:cubicBezTo>
                    <a:pt x="329" y="832"/>
                    <a:pt x="329" y="832"/>
                    <a:pt x="329" y="832"/>
                  </a:cubicBezTo>
                  <a:cubicBezTo>
                    <a:pt x="332" y="834"/>
                    <a:pt x="332" y="829"/>
                    <a:pt x="332" y="830"/>
                  </a:cubicBezTo>
                  <a:cubicBezTo>
                    <a:pt x="341" y="829"/>
                    <a:pt x="341" y="829"/>
                    <a:pt x="341" y="829"/>
                  </a:cubicBezTo>
                  <a:cubicBezTo>
                    <a:pt x="340" y="829"/>
                    <a:pt x="341" y="828"/>
                    <a:pt x="341" y="827"/>
                  </a:cubicBezTo>
                  <a:cubicBezTo>
                    <a:pt x="336" y="827"/>
                    <a:pt x="336" y="827"/>
                    <a:pt x="336" y="827"/>
                  </a:cubicBezTo>
                  <a:cubicBezTo>
                    <a:pt x="328" y="825"/>
                    <a:pt x="328" y="825"/>
                    <a:pt x="328" y="825"/>
                  </a:cubicBezTo>
                  <a:cubicBezTo>
                    <a:pt x="327" y="826"/>
                    <a:pt x="331" y="826"/>
                    <a:pt x="328" y="822"/>
                  </a:cubicBezTo>
                  <a:cubicBezTo>
                    <a:pt x="322" y="824"/>
                    <a:pt x="322" y="824"/>
                    <a:pt x="322" y="824"/>
                  </a:cubicBezTo>
                  <a:cubicBezTo>
                    <a:pt x="319" y="822"/>
                    <a:pt x="319" y="822"/>
                    <a:pt x="319" y="822"/>
                  </a:cubicBezTo>
                  <a:cubicBezTo>
                    <a:pt x="322" y="822"/>
                    <a:pt x="322" y="822"/>
                    <a:pt x="322" y="822"/>
                  </a:cubicBezTo>
                  <a:cubicBezTo>
                    <a:pt x="323" y="822"/>
                    <a:pt x="323" y="822"/>
                    <a:pt x="323" y="822"/>
                  </a:cubicBezTo>
                  <a:cubicBezTo>
                    <a:pt x="322" y="820"/>
                    <a:pt x="322" y="820"/>
                    <a:pt x="322" y="820"/>
                  </a:cubicBezTo>
                  <a:cubicBezTo>
                    <a:pt x="327" y="822"/>
                    <a:pt x="327" y="822"/>
                    <a:pt x="327" y="822"/>
                  </a:cubicBezTo>
                  <a:cubicBezTo>
                    <a:pt x="326" y="819"/>
                    <a:pt x="326" y="819"/>
                    <a:pt x="326" y="819"/>
                  </a:cubicBezTo>
                  <a:cubicBezTo>
                    <a:pt x="319" y="818"/>
                    <a:pt x="319" y="818"/>
                    <a:pt x="319" y="818"/>
                  </a:cubicBezTo>
                  <a:cubicBezTo>
                    <a:pt x="318" y="817"/>
                    <a:pt x="318" y="817"/>
                    <a:pt x="318" y="817"/>
                  </a:cubicBezTo>
                  <a:cubicBezTo>
                    <a:pt x="314" y="816"/>
                    <a:pt x="314" y="816"/>
                    <a:pt x="314" y="816"/>
                  </a:cubicBezTo>
                  <a:cubicBezTo>
                    <a:pt x="311" y="818"/>
                    <a:pt x="311" y="818"/>
                    <a:pt x="311" y="818"/>
                  </a:cubicBezTo>
                  <a:cubicBezTo>
                    <a:pt x="309" y="816"/>
                    <a:pt x="309" y="816"/>
                    <a:pt x="309" y="816"/>
                  </a:cubicBezTo>
                  <a:cubicBezTo>
                    <a:pt x="304" y="817"/>
                    <a:pt x="304" y="817"/>
                    <a:pt x="304" y="817"/>
                  </a:cubicBezTo>
                  <a:cubicBezTo>
                    <a:pt x="307" y="819"/>
                    <a:pt x="307" y="819"/>
                    <a:pt x="307" y="819"/>
                  </a:cubicBezTo>
                  <a:cubicBezTo>
                    <a:pt x="310" y="817"/>
                    <a:pt x="310" y="817"/>
                    <a:pt x="310" y="817"/>
                  </a:cubicBezTo>
                  <a:cubicBezTo>
                    <a:pt x="310" y="817"/>
                    <a:pt x="314" y="814"/>
                    <a:pt x="310" y="820"/>
                  </a:cubicBezTo>
                  <a:cubicBezTo>
                    <a:pt x="307" y="820"/>
                    <a:pt x="307" y="820"/>
                    <a:pt x="307" y="820"/>
                  </a:cubicBezTo>
                  <a:cubicBezTo>
                    <a:pt x="306" y="819"/>
                    <a:pt x="307" y="819"/>
                    <a:pt x="307" y="819"/>
                  </a:cubicBezTo>
                  <a:cubicBezTo>
                    <a:pt x="304" y="819"/>
                    <a:pt x="304" y="819"/>
                    <a:pt x="304" y="819"/>
                  </a:cubicBezTo>
                  <a:cubicBezTo>
                    <a:pt x="302" y="817"/>
                    <a:pt x="302" y="817"/>
                    <a:pt x="302" y="817"/>
                  </a:cubicBezTo>
                  <a:cubicBezTo>
                    <a:pt x="296" y="818"/>
                    <a:pt x="296" y="818"/>
                    <a:pt x="296" y="818"/>
                  </a:cubicBezTo>
                  <a:cubicBezTo>
                    <a:pt x="293" y="822"/>
                    <a:pt x="293" y="822"/>
                    <a:pt x="293" y="822"/>
                  </a:cubicBezTo>
                  <a:cubicBezTo>
                    <a:pt x="291" y="820"/>
                    <a:pt x="291" y="820"/>
                    <a:pt x="291" y="820"/>
                  </a:cubicBezTo>
                  <a:cubicBezTo>
                    <a:pt x="293" y="819"/>
                    <a:pt x="293" y="819"/>
                    <a:pt x="293" y="819"/>
                  </a:cubicBezTo>
                  <a:cubicBezTo>
                    <a:pt x="285" y="818"/>
                    <a:pt x="285" y="818"/>
                    <a:pt x="285" y="818"/>
                  </a:cubicBezTo>
                  <a:cubicBezTo>
                    <a:pt x="284" y="818"/>
                    <a:pt x="293" y="815"/>
                    <a:pt x="282" y="820"/>
                  </a:cubicBezTo>
                  <a:cubicBezTo>
                    <a:pt x="286" y="820"/>
                    <a:pt x="281" y="818"/>
                    <a:pt x="285" y="816"/>
                  </a:cubicBezTo>
                  <a:cubicBezTo>
                    <a:pt x="286" y="818"/>
                    <a:pt x="286" y="818"/>
                    <a:pt x="286" y="818"/>
                  </a:cubicBezTo>
                  <a:cubicBezTo>
                    <a:pt x="289" y="819"/>
                    <a:pt x="291" y="812"/>
                    <a:pt x="292" y="818"/>
                  </a:cubicBezTo>
                  <a:cubicBezTo>
                    <a:pt x="293" y="817"/>
                    <a:pt x="298" y="821"/>
                    <a:pt x="292" y="815"/>
                  </a:cubicBezTo>
                  <a:cubicBezTo>
                    <a:pt x="291" y="812"/>
                    <a:pt x="291" y="816"/>
                    <a:pt x="296" y="813"/>
                  </a:cubicBezTo>
                  <a:cubicBezTo>
                    <a:pt x="295" y="812"/>
                    <a:pt x="299" y="810"/>
                    <a:pt x="293" y="811"/>
                  </a:cubicBezTo>
                  <a:cubicBezTo>
                    <a:pt x="292" y="812"/>
                    <a:pt x="292" y="812"/>
                    <a:pt x="292" y="812"/>
                  </a:cubicBezTo>
                  <a:cubicBezTo>
                    <a:pt x="291" y="811"/>
                    <a:pt x="291" y="811"/>
                    <a:pt x="291" y="811"/>
                  </a:cubicBezTo>
                  <a:cubicBezTo>
                    <a:pt x="288" y="814"/>
                    <a:pt x="288" y="814"/>
                    <a:pt x="288" y="814"/>
                  </a:cubicBezTo>
                  <a:cubicBezTo>
                    <a:pt x="289" y="812"/>
                    <a:pt x="289" y="812"/>
                    <a:pt x="289" y="812"/>
                  </a:cubicBezTo>
                  <a:cubicBezTo>
                    <a:pt x="288" y="812"/>
                    <a:pt x="297" y="808"/>
                    <a:pt x="286" y="811"/>
                  </a:cubicBezTo>
                  <a:cubicBezTo>
                    <a:pt x="292" y="810"/>
                    <a:pt x="292" y="810"/>
                    <a:pt x="292" y="810"/>
                  </a:cubicBezTo>
                  <a:cubicBezTo>
                    <a:pt x="290" y="808"/>
                    <a:pt x="290" y="808"/>
                    <a:pt x="290" y="808"/>
                  </a:cubicBezTo>
                  <a:cubicBezTo>
                    <a:pt x="286" y="809"/>
                    <a:pt x="286" y="809"/>
                    <a:pt x="286" y="809"/>
                  </a:cubicBezTo>
                  <a:cubicBezTo>
                    <a:pt x="286" y="809"/>
                    <a:pt x="286" y="809"/>
                    <a:pt x="286" y="809"/>
                  </a:cubicBezTo>
                  <a:cubicBezTo>
                    <a:pt x="282" y="804"/>
                    <a:pt x="294" y="809"/>
                    <a:pt x="286" y="802"/>
                  </a:cubicBezTo>
                  <a:cubicBezTo>
                    <a:pt x="289" y="802"/>
                    <a:pt x="289" y="802"/>
                    <a:pt x="289" y="802"/>
                  </a:cubicBezTo>
                  <a:cubicBezTo>
                    <a:pt x="290" y="800"/>
                    <a:pt x="290" y="800"/>
                    <a:pt x="290" y="800"/>
                  </a:cubicBezTo>
                  <a:cubicBezTo>
                    <a:pt x="294" y="800"/>
                    <a:pt x="294" y="800"/>
                    <a:pt x="294" y="800"/>
                  </a:cubicBezTo>
                  <a:cubicBezTo>
                    <a:pt x="294" y="799"/>
                    <a:pt x="294" y="799"/>
                    <a:pt x="294" y="799"/>
                  </a:cubicBezTo>
                  <a:cubicBezTo>
                    <a:pt x="299" y="798"/>
                    <a:pt x="299" y="798"/>
                    <a:pt x="299" y="798"/>
                  </a:cubicBezTo>
                  <a:cubicBezTo>
                    <a:pt x="297" y="797"/>
                    <a:pt x="297" y="797"/>
                    <a:pt x="297" y="797"/>
                  </a:cubicBezTo>
                  <a:cubicBezTo>
                    <a:pt x="299" y="797"/>
                    <a:pt x="299" y="796"/>
                    <a:pt x="300" y="795"/>
                  </a:cubicBezTo>
                  <a:cubicBezTo>
                    <a:pt x="295" y="793"/>
                    <a:pt x="295" y="793"/>
                    <a:pt x="295" y="793"/>
                  </a:cubicBezTo>
                  <a:cubicBezTo>
                    <a:pt x="291" y="794"/>
                    <a:pt x="310" y="803"/>
                    <a:pt x="287" y="793"/>
                  </a:cubicBezTo>
                  <a:cubicBezTo>
                    <a:pt x="284" y="790"/>
                    <a:pt x="284" y="790"/>
                    <a:pt x="284" y="790"/>
                  </a:cubicBezTo>
                  <a:cubicBezTo>
                    <a:pt x="283" y="791"/>
                    <a:pt x="283" y="791"/>
                    <a:pt x="283" y="791"/>
                  </a:cubicBezTo>
                  <a:cubicBezTo>
                    <a:pt x="287" y="787"/>
                    <a:pt x="287" y="787"/>
                    <a:pt x="287" y="787"/>
                  </a:cubicBezTo>
                  <a:cubicBezTo>
                    <a:pt x="291" y="788"/>
                    <a:pt x="291" y="788"/>
                    <a:pt x="291" y="788"/>
                  </a:cubicBezTo>
                  <a:cubicBezTo>
                    <a:pt x="292" y="787"/>
                    <a:pt x="292" y="787"/>
                    <a:pt x="292" y="787"/>
                  </a:cubicBezTo>
                  <a:cubicBezTo>
                    <a:pt x="291" y="786"/>
                    <a:pt x="291" y="786"/>
                    <a:pt x="291" y="786"/>
                  </a:cubicBezTo>
                  <a:cubicBezTo>
                    <a:pt x="295" y="784"/>
                    <a:pt x="295" y="784"/>
                    <a:pt x="295" y="784"/>
                  </a:cubicBezTo>
                  <a:cubicBezTo>
                    <a:pt x="292" y="783"/>
                    <a:pt x="292" y="783"/>
                    <a:pt x="292" y="783"/>
                  </a:cubicBezTo>
                  <a:cubicBezTo>
                    <a:pt x="294" y="781"/>
                    <a:pt x="294" y="781"/>
                    <a:pt x="294" y="781"/>
                  </a:cubicBezTo>
                  <a:cubicBezTo>
                    <a:pt x="294" y="778"/>
                    <a:pt x="294" y="778"/>
                    <a:pt x="294" y="778"/>
                  </a:cubicBezTo>
                  <a:cubicBezTo>
                    <a:pt x="290" y="776"/>
                    <a:pt x="290" y="776"/>
                    <a:pt x="290" y="776"/>
                  </a:cubicBezTo>
                  <a:cubicBezTo>
                    <a:pt x="292" y="774"/>
                    <a:pt x="292" y="774"/>
                    <a:pt x="292" y="774"/>
                  </a:cubicBezTo>
                  <a:cubicBezTo>
                    <a:pt x="286" y="770"/>
                    <a:pt x="286" y="770"/>
                    <a:pt x="286" y="770"/>
                  </a:cubicBezTo>
                  <a:cubicBezTo>
                    <a:pt x="286" y="765"/>
                    <a:pt x="286" y="765"/>
                    <a:pt x="286" y="765"/>
                  </a:cubicBezTo>
                  <a:cubicBezTo>
                    <a:pt x="289" y="764"/>
                    <a:pt x="289" y="764"/>
                    <a:pt x="289" y="764"/>
                  </a:cubicBezTo>
                  <a:cubicBezTo>
                    <a:pt x="289" y="760"/>
                    <a:pt x="289" y="760"/>
                    <a:pt x="289" y="760"/>
                  </a:cubicBezTo>
                  <a:cubicBezTo>
                    <a:pt x="289" y="760"/>
                    <a:pt x="286" y="761"/>
                    <a:pt x="290" y="760"/>
                  </a:cubicBezTo>
                  <a:cubicBezTo>
                    <a:pt x="286" y="758"/>
                    <a:pt x="286" y="758"/>
                    <a:pt x="286" y="758"/>
                  </a:cubicBezTo>
                  <a:cubicBezTo>
                    <a:pt x="288" y="757"/>
                    <a:pt x="288" y="757"/>
                    <a:pt x="288" y="757"/>
                  </a:cubicBezTo>
                  <a:cubicBezTo>
                    <a:pt x="295" y="758"/>
                    <a:pt x="295" y="758"/>
                    <a:pt x="295" y="758"/>
                  </a:cubicBezTo>
                  <a:cubicBezTo>
                    <a:pt x="296" y="758"/>
                    <a:pt x="296" y="758"/>
                    <a:pt x="296" y="758"/>
                  </a:cubicBezTo>
                  <a:cubicBezTo>
                    <a:pt x="296" y="756"/>
                    <a:pt x="296" y="756"/>
                    <a:pt x="296" y="756"/>
                  </a:cubicBezTo>
                  <a:cubicBezTo>
                    <a:pt x="297" y="755"/>
                    <a:pt x="297" y="755"/>
                    <a:pt x="297" y="755"/>
                  </a:cubicBezTo>
                  <a:cubicBezTo>
                    <a:pt x="293" y="752"/>
                    <a:pt x="293" y="752"/>
                    <a:pt x="293" y="752"/>
                  </a:cubicBezTo>
                  <a:cubicBezTo>
                    <a:pt x="292" y="752"/>
                    <a:pt x="292" y="752"/>
                    <a:pt x="292" y="752"/>
                  </a:cubicBezTo>
                  <a:cubicBezTo>
                    <a:pt x="298" y="750"/>
                    <a:pt x="298" y="750"/>
                    <a:pt x="298" y="750"/>
                  </a:cubicBezTo>
                  <a:cubicBezTo>
                    <a:pt x="299" y="750"/>
                    <a:pt x="299" y="750"/>
                    <a:pt x="299" y="750"/>
                  </a:cubicBezTo>
                  <a:cubicBezTo>
                    <a:pt x="300" y="750"/>
                    <a:pt x="296" y="753"/>
                    <a:pt x="297" y="751"/>
                  </a:cubicBezTo>
                  <a:cubicBezTo>
                    <a:pt x="301" y="752"/>
                    <a:pt x="301" y="752"/>
                    <a:pt x="301" y="752"/>
                  </a:cubicBezTo>
                  <a:cubicBezTo>
                    <a:pt x="305" y="751"/>
                    <a:pt x="305" y="751"/>
                    <a:pt x="305" y="751"/>
                  </a:cubicBezTo>
                  <a:cubicBezTo>
                    <a:pt x="305" y="747"/>
                    <a:pt x="305" y="747"/>
                    <a:pt x="305" y="747"/>
                  </a:cubicBezTo>
                  <a:cubicBezTo>
                    <a:pt x="310" y="747"/>
                    <a:pt x="310" y="747"/>
                    <a:pt x="310" y="747"/>
                  </a:cubicBezTo>
                  <a:cubicBezTo>
                    <a:pt x="310" y="746"/>
                    <a:pt x="310" y="746"/>
                    <a:pt x="310" y="746"/>
                  </a:cubicBezTo>
                  <a:cubicBezTo>
                    <a:pt x="315" y="745"/>
                    <a:pt x="315" y="745"/>
                    <a:pt x="315" y="745"/>
                  </a:cubicBezTo>
                  <a:cubicBezTo>
                    <a:pt x="318" y="745"/>
                    <a:pt x="318" y="745"/>
                    <a:pt x="318" y="745"/>
                  </a:cubicBezTo>
                  <a:cubicBezTo>
                    <a:pt x="321" y="741"/>
                    <a:pt x="321" y="741"/>
                    <a:pt x="321" y="741"/>
                  </a:cubicBezTo>
                  <a:cubicBezTo>
                    <a:pt x="319" y="738"/>
                    <a:pt x="319" y="738"/>
                    <a:pt x="319" y="738"/>
                  </a:cubicBezTo>
                  <a:cubicBezTo>
                    <a:pt x="317" y="737"/>
                    <a:pt x="319" y="743"/>
                    <a:pt x="315" y="738"/>
                  </a:cubicBezTo>
                  <a:cubicBezTo>
                    <a:pt x="313" y="740"/>
                    <a:pt x="313" y="740"/>
                    <a:pt x="313" y="740"/>
                  </a:cubicBezTo>
                  <a:cubicBezTo>
                    <a:pt x="312" y="736"/>
                    <a:pt x="312" y="736"/>
                    <a:pt x="312" y="736"/>
                  </a:cubicBezTo>
                  <a:cubicBezTo>
                    <a:pt x="309" y="736"/>
                    <a:pt x="309" y="736"/>
                    <a:pt x="309" y="736"/>
                  </a:cubicBezTo>
                  <a:cubicBezTo>
                    <a:pt x="309" y="737"/>
                    <a:pt x="304" y="738"/>
                    <a:pt x="309" y="739"/>
                  </a:cubicBezTo>
                  <a:cubicBezTo>
                    <a:pt x="303" y="742"/>
                    <a:pt x="303" y="742"/>
                    <a:pt x="303" y="742"/>
                  </a:cubicBezTo>
                  <a:cubicBezTo>
                    <a:pt x="300" y="742"/>
                    <a:pt x="300" y="742"/>
                    <a:pt x="300" y="742"/>
                  </a:cubicBezTo>
                  <a:cubicBezTo>
                    <a:pt x="299" y="739"/>
                    <a:pt x="299" y="739"/>
                    <a:pt x="299" y="739"/>
                  </a:cubicBezTo>
                  <a:cubicBezTo>
                    <a:pt x="296" y="738"/>
                    <a:pt x="296" y="738"/>
                    <a:pt x="296" y="738"/>
                  </a:cubicBezTo>
                  <a:cubicBezTo>
                    <a:pt x="300" y="736"/>
                    <a:pt x="300" y="736"/>
                    <a:pt x="300" y="736"/>
                  </a:cubicBezTo>
                  <a:cubicBezTo>
                    <a:pt x="304" y="739"/>
                    <a:pt x="304" y="739"/>
                    <a:pt x="304" y="739"/>
                  </a:cubicBezTo>
                  <a:cubicBezTo>
                    <a:pt x="306" y="736"/>
                    <a:pt x="306" y="736"/>
                    <a:pt x="306" y="736"/>
                  </a:cubicBezTo>
                  <a:cubicBezTo>
                    <a:pt x="305" y="735"/>
                    <a:pt x="305" y="735"/>
                    <a:pt x="305" y="735"/>
                  </a:cubicBezTo>
                  <a:cubicBezTo>
                    <a:pt x="302" y="736"/>
                    <a:pt x="302" y="736"/>
                    <a:pt x="302" y="736"/>
                  </a:cubicBezTo>
                  <a:cubicBezTo>
                    <a:pt x="301" y="733"/>
                    <a:pt x="301" y="733"/>
                    <a:pt x="301" y="733"/>
                  </a:cubicBezTo>
                  <a:cubicBezTo>
                    <a:pt x="301" y="732"/>
                    <a:pt x="301" y="732"/>
                    <a:pt x="301" y="732"/>
                  </a:cubicBezTo>
                  <a:cubicBezTo>
                    <a:pt x="303" y="731"/>
                    <a:pt x="303" y="731"/>
                    <a:pt x="303" y="731"/>
                  </a:cubicBezTo>
                  <a:cubicBezTo>
                    <a:pt x="304" y="732"/>
                    <a:pt x="304" y="732"/>
                    <a:pt x="304" y="732"/>
                  </a:cubicBezTo>
                  <a:cubicBezTo>
                    <a:pt x="307" y="731"/>
                    <a:pt x="307" y="731"/>
                    <a:pt x="307" y="731"/>
                  </a:cubicBezTo>
                  <a:cubicBezTo>
                    <a:pt x="305" y="729"/>
                    <a:pt x="305" y="729"/>
                    <a:pt x="305" y="729"/>
                  </a:cubicBezTo>
                  <a:cubicBezTo>
                    <a:pt x="307" y="728"/>
                    <a:pt x="307" y="728"/>
                    <a:pt x="307" y="728"/>
                  </a:cubicBezTo>
                  <a:cubicBezTo>
                    <a:pt x="305" y="727"/>
                    <a:pt x="305" y="727"/>
                    <a:pt x="305" y="727"/>
                  </a:cubicBezTo>
                  <a:cubicBezTo>
                    <a:pt x="289" y="736"/>
                    <a:pt x="289" y="736"/>
                    <a:pt x="289" y="736"/>
                  </a:cubicBezTo>
                  <a:cubicBezTo>
                    <a:pt x="291" y="738"/>
                    <a:pt x="291" y="738"/>
                    <a:pt x="291" y="738"/>
                  </a:cubicBezTo>
                  <a:cubicBezTo>
                    <a:pt x="289" y="739"/>
                    <a:pt x="289" y="739"/>
                    <a:pt x="289" y="739"/>
                  </a:cubicBezTo>
                  <a:cubicBezTo>
                    <a:pt x="286" y="736"/>
                    <a:pt x="286" y="736"/>
                    <a:pt x="286" y="736"/>
                  </a:cubicBezTo>
                  <a:cubicBezTo>
                    <a:pt x="286" y="736"/>
                    <a:pt x="291" y="733"/>
                    <a:pt x="285" y="738"/>
                  </a:cubicBezTo>
                  <a:cubicBezTo>
                    <a:pt x="285" y="740"/>
                    <a:pt x="285" y="740"/>
                    <a:pt x="285" y="740"/>
                  </a:cubicBezTo>
                  <a:cubicBezTo>
                    <a:pt x="278" y="743"/>
                    <a:pt x="278" y="743"/>
                    <a:pt x="278" y="743"/>
                  </a:cubicBezTo>
                  <a:cubicBezTo>
                    <a:pt x="276" y="741"/>
                    <a:pt x="276" y="741"/>
                    <a:pt x="276" y="741"/>
                  </a:cubicBezTo>
                  <a:cubicBezTo>
                    <a:pt x="272" y="740"/>
                    <a:pt x="272" y="740"/>
                    <a:pt x="272" y="740"/>
                  </a:cubicBezTo>
                  <a:cubicBezTo>
                    <a:pt x="272" y="738"/>
                    <a:pt x="272" y="738"/>
                    <a:pt x="272" y="738"/>
                  </a:cubicBezTo>
                  <a:cubicBezTo>
                    <a:pt x="267" y="738"/>
                    <a:pt x="267" y="738"/>
                    <a:pt x="267" y="738"/>
                  </a:cubicBezTo>
                  <a:cubicBezTo>
                    <a:pt x="269" y="734"/>
                    <a:pt x="269" y="734"/>
                    <a:pt x="269" y="734"/>
                  </a:cubicBezTo>
                  <a:cubicBezTo>
                    <a:pt x="261" y="734"/>
                    <a:pt x="261" y="734"/>
                    <a:pt x="261" y="734"/>
                  </a:cubicBezTo>
                  <a:cubicBezTo>
                    <a:pt x="260" y="734"/>
                    <a:pt x="260" y="735"/>
                    <a:pt x="260" y="736"/>
                  </a:cubicBezTo>
                  <a:cubicBezTo>
                    <a:pt x="262" y="736"/>
                    <a:pt x="262" y="736"/>
                    <a:pt x="262" y="736"/>
                  </a:cubicBezTo>
                  <a:cubicBezTo>
                    <a:pt x="261" y="736"/>
                    <a:pt x="259" y="736"/>
                    <a:pt x="259" y="739"/>
                  </a:cubicBezTo>
                  <a:cubicBezTo>
                    <a:pt x="264" y="743"/>
                    <a:pt x="264" y="743"/>
                    <a:pt x="264" y="743"/>
                  </a:cubicBezTo>
                  <a:cubicBezTo>
                    <a:pt x="258" y="742"/>
                    <a:pt x="258" y="742"/>
                    <a:pt x="258" y="742"/>
                  </a:cubicBezTo>
                  <a:cubicBezTo>
                    <a:pt x="258" y="743"/>
                    <a:pt x="258" y="743"/>
                    <a:pt x="258" y="743"/>
                  </a:cubicBezTo>
                  <a:cubicBezTo>
                    <a:pt x="255" y="743"/>
                    <a:pt x="255" y="743"/>
                    <a:pt x="255" y="743"/>
                  </a:cubicBezTo>
                  <a:cubicBezTo>
                    <a:pt x="258" y="742"/>
                    <a:pt x="258" y="742"/>
                    <a:pt x="258" y="742"/>
                  </a:cubicBezTo>
                  <a:cubicBezTo>
                    <a:pt x="259" y="741"/>
                    <a:pt x="259" y="741"/>
                    <a:pt x="259" y="741"/>
                  </a:cubicBezTo>
                  <a:cubicBezTo>
                    <a:pt x="256" y="738"/>
                    <a:pt x="256" y="738"/>
                    <a:pt x="256" y="738"/>
                  </a:cubicBezTo>
                  <a:cubicBezTo>
                    <a:pt x="255" y="739"/>
                    <a:pt x="251" y="741"/>
                    <a:pt x="253" y="742"/>
                  </a:cubicBezTo>
                  <a:cubicBezTo>
                    <a:pt x="248" y="743"/>
                    <a:pt x="248" y="743"/>
                    <a:pt x="248" y="743"/>
                  </a:cubicBezTo>
                  <a:cubicBezTo>
                    <a:pt x="246" y="745"/>
                    <a:pt x="246" y="745"/>
                    <a:pt x="246" y="745"/>
                  </a:cubicBezTo>
                  <a:cubicBezTo>
                    <a:pt x="245" y="746"/>
                    <a:pt x="245" y="746"/>
                    <a:pt x="245" y="746"/>
                  </a:cubicBezTo>
                  <a:cubicBezTo>
                    <a:pt x="240" y="743"/>
                    <a:pt x="240" y="743"/>
                    <a:pt x="240" y="743"/>
                  </a:cubicBezTo>
                  <a:cubicBezTo>
                    <a:pt x="240" y="742"/>
                    <a:pt x="240" y="742"/>
                    <a:pt x="240" y="742"/>
                  </a:cubicBezTo>
                  <a:cubicBezTo>
                    <a:pt x="236" y="746"/>
                    <a:pt x="236" y="746"/>
                    <a:pt x="236" y="746"/>
                  </a:cubicBezTo>
                  <a:cubicBezTo>
                    <a:pt x="239" y="748"/>
                    <a:pt x="239" y="748"/>
                    <a:pt x="239" y="748"/>
                  </a:cubicBezTo>
                  <a:cubicBezTo>
                    <a:pt x="237" y="750"/>
                    <a:pt x="237" y="750"/>
                    <a:pt x="237" y="750"/>
                  </a:cubicBezTo>
                  <a:cubicBezTo>
                    <a:pt x="239" y="751"/>
                    <a:pt x="239" y="751"/>
                    <a:pt x="239" y="751"/>
                  </a:cubicBezTo>
                  <a:cubicBezTo>
                    <a:pt x="234" y="751"/>
                    <a:pt x="234" y="751"/>
                    <a:pt x="234" y="751"/>
                  </a:cubicBezTo>
                  <a:cubicBezTo>
                    <a:pt x="234" y="750"/>
                    <a:pt x="234" y="750"/>
                    <a:pt x="234" y="750"/>
                  </a:cubicBezTo>
                  <a:cubicBezTo>
                    <a:pt x="231" y="748"/>
                    <a:pt x="231" y="748"/>
                    <a:pt x="231" y="748"/>
                  </a:cubicBezTo>
                  <a:cubicBezTo>
                    <a:pt x="230" y="748"/>
                    <a:pt x="230" y="748"/>
                    <a:pt x="230" y="748"/>
                  </a:cubicBezTo>
                  <a:cubicBezTo>
                    <a:pt x="237" y="744"/>
                    <a:pt x="237" y="744"/>
                    <a:pt x="237" y="744"/>
                  </a:cubicBezTo>
                  <a:cubicBezTo>
                    <a:pt x="236" y="744"/>
                    <a:pt x="236" y="744"/>
                    <a:pt x="236" y="744"/>
                  </a:cubicBezTo>
                  <a:cubicBezTo>
                    <a:pt x="239" y="741"/>
                    <a:pt x="239" y="741"/>
                    <a:pt x="239" y="741"/>
                  </a:cubicBezTo>
                  <a:cubicBezTo>
                    <a:pt x="242" y="741"/>
                    <a:pt x="242" y="741"/>
                    <a:pt x="242" y="741"/>
                  </a:cubicBezTo>
                  <a:cubicBezTo>
                    <a:pt x="243" y="738"/>
                    <a:pt x="243" y="738"/>
                    <a:pt x="243" y="738"/>
                  </a:cubicBezTo>
                  <a:cubicBezTo>
                    <a:pt x="245" y="739"/>
                    <a:pt x="245" y="739"/>
                    <a:pt x="245" y="739"/>
                  </a:cubicBezTo>
                  <a:cubicBezTo>
                    <a:pt x="246" y="741"/>
                    <a:pt x="239" y="739"/>
                    <a:pt x="246" y="742"/>
                  </a:cubicBezTo>
                  <a:cubicBezTo>
                    <a:pt x="250" y="741"/>
                    <a:pt x="250" y="741"/>
                    <a:pt x="250" y="741"/>
                  </a:cubicBezTo>
                  <a:cubicBezTo>
                    <a:pt x="255" y="737"/>
                    <a:pt x="255" y="737"/>
                    <a:pt x="255" y="737"/>
                  </a:cubicBezTo>
                  <a:cubicBezTo>
                    <a:pt x="258" y="733"/>
                    <a:pt x="258" y="733"/>
                    <a:pt x="258" y="733"/>
                  </a:cubicBezTo>
                  <a:cubicBezTo>
                    <a:pt x="257" y="732"/>
                    <a:pt x="257" y="732"/>
                    <a:pt x="257" y="732"/>
                  </a:cubicBezTo>
                  <a:cubicBezTo>
                    <a:pt x="258" y="731"/>
                    <a:pt x="258" y="731"/>
                    <a:pt x="258" y="731"/>
                  </a:cubicBezTo>
                  <a:cubicBezTo>
                    <a:pt x="258" y="730"/>
                    <a:pt x="258" y="730"/>
                    <a:pt x="258" y="730"/>
                  </a:cubicBezTo>
                  <a:cubicBezTo>
                    <a:pt x="260" y="732"/>
                    <a:pt x="260" y="732"/>
                    <a:pt x="260" y="732"/>
                  </a:cubicBezTo>
                  <a:cubicBezTo>
                    <a:pt x="263" y="730"/>
                    <a:pt x="263" y="730"/>
                    <a:pt x="263" y="730"/>
                  </a:cubicBezTo>
                  <a:cubicBezTo>
                    <a:pt x="258" y="729"/>
                    <a:pt x="258" y="729"/>
                    <a:pt x="258" y="729"/>
                  </a:cubicBezTo>
                  <a:cubicBezTo>
                    <a:pt x="246" y="734"/>
                    <a:pt x="246" y="734"/>
                    <a:pt x="246" y="734"/>
                  </a:cubicBezTo>
                  <a:cubicBezTo>
                    <a:pt x="224" y="748"/>
                    <a:pt x="224" y="748"/>
                    <a:pt x="224" y="748"/>
                  </a:cubicBezTo>
                  <a:cubicBezTo>
                    <a:pt x="223" y="750"/>
                    <a:pt x="223" y="750"/>
                    <a:pt x="223" y="750"/>
                  </a:cubicBezTo>
                  <a:cubicBezTo>
                    <a:pt x="227" y="750"/>
                    <a:pt x="227" y="750"/>
                    <a:pt x="227" y="750"/>
                  </a:cubicBezTo>
                  <a:cubicBezTo>
                    <a:pt x="231" y="751"/>
                    <a:pt x="231" y="751"/>
                    <a:pt x="231" y="751"/>
                  </a:cubicBezTo>
                  <a:cubicBezTo>
                    <a:pt x="232" y="752"/>
                    <a:pt x="232" y="752"/>
                    <a:pt x="232" y="752"/>
                  </a:cubicBezTo>
                  <a:cubicBezTo>
                    <a:pt x="220" y="759"/>
                    <a:pt x="220" y="759"/>
                    <a:pt x="220" y="759"/>
                  </a:cubicBezTo>
                  <a:cubicBezTo>
                    <a:pt x="214" y="762"/>
                    <a:pt x="214" y="762"/>
                    <a:pt x="214" y="762"/>
                  </a:cubicBezTo>
                  <a:cubicBezTo>
                    <a:pt x="210" y="766"/>
                    <a:pt x="210" y="766"/>
                    <a:pt x="210" y="766"/>
                  </a:cubicBezTo>
                  <a:cubicBezTo>
                    <a:pt x="207" y="764"/>
                    <a:pt x="207" y="764"/>
                    <a:pt x="207" y="764"/>
                  </a:cubicBezTo>
                  <a:cubicBezTo>
                    <a:pt x="190" y="776"/>
                    <a:pt x="190" y="776"/>
                    <a:pt x="190" y="776"/>
                  </a:cubicBezTo>
                  <a:cubicBezTo>
                    <a:pt x="190" y="778"/>
                    <a:pt x="190" y="778"/>
                    <a:pt x="190" y="778"/>
                  </a:cubicBezTo>
                  <a:cubicBezTo>
                    <a:pt x="186" y="779"/>
                    <a:pt x="186" y="779"/>
                    <a:pt x="186" y="779"/>
                  </a:cubicBezTo>
                  <a:cubicBezTo>
                    <a:pt x="185" y="780"/>
                    <a:pt x="185" y="780"/>
                    <a:pt x="185" y="780"/>
                  </a:cubicBezTo>
                  <a:cubicBezTo>
                    <a:pt x="180" y="783"/>
                    <a:pt x="180" y="783"/>
                    <a:pt x="180" y="783"/>
                  </a:cubicBezTo>
                  <a:cubicBezTo>
                    <a:pt x="179" y="785"/>
                    <a:pt x="189" y="777"/>
                    <a:pt x="176" y="786"/>
                  </a:cubicBezTo>
                  <a:cubicBezTo>
                    <a:pt x="181" y="779"/>
                    <a:pt x="181" y="779"/>
                    <a:pt x="181" y="779"/>
                  </a:cubicBezTo>
                  <a:cubicBezTo>
                    <a:pt x="185" y="778"/>
                    <a:pt x="185" y="778"/>
                    <a:pt x="185" y="778"/>
                  </a:cubicBezTo>
                  <a:cubicBezTo>
                    <a:pt x="182" y="775"/>
                    <a:pt x="182" y="775"/>
                    <a:pt x="182" y="775"/>
                  </a:cubicBezTo>
                  <a:cubicBezTo>
                    <a:pt x="179" y="779"/>
                    <a:pt x="179" y="779"/>
                    <a:pt x="179" y="779"/>
                  </a:cubicBezTo>
                  <a:cubicBezTo>
                    <a:pt x="175" y="779"/>
                    <a:pt x="175" y="779"/>
                    <a:pt x="175" y="779"/>
                  </a:cubicBezTo>
                  <a:cubicBezTo>
                    <a:pt x="177" y="778"/>
                    <a:pt x="177" y="775"/>
                    <a:pt x="176" y="774"/>
                  </a:cubicBezTo>
                  <a:cubicBezTo>
                    <a:pt x="172" y="774"/>
                    <a:pt x="172" y="774"/>
                    <a:pt x="172" y="774"/>
                  </a:cubicBezTo>
                  <a:cubicBezTo>
                    <a:pt x="170" y="779"/>
                    <a:pt x="170" y="779"/>
                    <a:pt x="170" y="779"/>
                  </a:cubicBezTo>
                  <a:cubicBezTo>
                    <a:pt x="172" y="778"/>
                    <a:pt x="169" y="783"/>
                    <a:pt x="174" y="780"/>
                  </a:cubicBezTo>
                  <a:cubicBezTo>
                    <a:pt x="172" y="783"/>
                    <a:pt x="172" y="783"/>
                    <a:pt x="172" y="783"/>
                  </a:cubicBezTo>
                  <a:cubicBezTo>
                    <a:pt x="167" y="784"/>
                    <a:pt x="167" y="784"/>
                    <a:pt x="167" y="784"/>
                  </a:cubicBezTo>
                  <a:cubicBezTo>
                    <a:pt x="165" y="782"/>
                    <a:pt x="165" y="782"/>
                    <a:pt x="165" y="782"/>
                  </a:cubicBezTo>
                  <a:cubicBezTo>
                    <a:pt x="161" y="776"/>
                    <a:pt x="161" y="776"/>
                    <a:pt x="161" y="776"/>
                  </a:cubicBezTo>
                  <a:cubicBezTo>
                    <a:pt x="160" y="776"/>
                    <a:pt x="160" y="776"/>
                    <a:pt x="160" y="776"/>
                  </a:cubicBezTo>
                  <a:cubicBezTo>
                    <a:pt x="161" y="773"/>
                    <a:pt x="169" y="774"/>
                    <a:pt x="170" y="768"/>
                  </a:cubicBezTo>
                  <a:cubicBezTo>
                    <a:pt x="173" y="768"/>
                    <a:pt x="173" y="768"/>
                    <a:pt x="173" y="768"/>
                  </a:cubicBezTo>
                  <a:cubicBezTo>
                    <a:pt x="178" y="761"/>
                    <a:pt x="178" y="761"/>
                    <a:pt x="178" y="761"/>
                  </a:cubicBezTo>
                  <a:cubicBezTo>
                    <a:pt x="176" y="760"/>
                    <a:pt x="176" y="760"/>
                    <a:pt x="176" y="760"/>
                  </a:cubicBezTo>
                  <a:cubicBezTo>
                    <a:pt x="179" y="756"/>
                    <a:pt x="179" y="756"/>
                    <a:pt x="179" y="756"/>
                  </a:cubicBezTo>
                  <a:cubicBezTo>
                    <a:pt x="170" y="754"/>
                    <a:pt x="170" y="754"/>
                    <a:pt x="170" y="754"/>
                  </a:cubicBezTo>
                  <a:cubicBezTo>
                    <a:pt x="169" y="752"/>
                    <a:pt x="169" y="752"/>
                    <a:pt x="169" y="752"/>
                  </a:cubicBezTo>
                  <a:cubicBezTo>
                    <a:pt x="166" y="754"/>
                    <a:pt x="166" y="754"/>
                    <a:pt x="166" y="754"/>
                  </a:cubicBezTo>
                  <a:cubicBezTo>
                    <a:pt x="167" y="755"/>
                    <a:pt x="167" y="755"/>
                    <a:pt x="167" y="755"/>
                  </a:cubicBezTo>
                  <a:cubicBezTo>
                    <a:pt x="158" y="757"/>
                    <a:pt x="158" y="757"/>
                    <a:pt x="158" y="757"/>
                  </a:cubicBezTo>
                  <a:cubicBezTo>
                    <a:pt x="153" y="760"/>
                    <a:pt x="153" y="760"/>
                    <a:pt x="153" y="760"/>
                  </a:cubicBezTo>
                  <a:cubicBezTo>
                    <a:pt x="152" y="764"/>
                    <a:pt x="167" y="751"/>
                    <a:pt x="146" y="763"/>
                  </a:cubicBezTo>
                  <a:cubicBezTo>
                    <a:pt x="144" y="763"/>
                    <a:pt x="144" y="763"/>
                    <a:pt x="144" y="763"/>
                  </a:cubicBezTo>
                  <a:cubicBezTo>
                    <a:pt x="143" y="762"/>
                    <a:pt x="143" y="762"/>
                    <a:pt x="143" y="762"/>
                  </a:cubicBezTo>
                  <a:cubicBezTo>
                    <a:pt x="147" y="761"/>
                    <a:pt x="147" y="761"/>
                    <a:pt x="147" y="761"/>
                  </a:cubicBezTo>
                  <a:cubicBezTo>
                    <a:pt x="151" y="757"/>
                    <a:pt x="151" y="757"/>
                    <a:pt x="151" y="757"/>
                  </a:cubicBezTo>
                  <a:cubicBezTo>
                    <a:pt x="151" y="753"/>
                    <a:pt x="151" y="753"/>
                    <a:pt x="151" y="753"/>
                  </a:cubicBezTo>
                  <a:cubicBezTo>
                    <a:pt x="153" y="754"/>
                    <a:pt x="153" y="754"/>
                    <a:pt x="153" y="754"/>
                  </a:cubicBezTo>
                  <a:cubicBezTo>
                    <a:pt x="156" y="751"/>
                    <a:pt x="156" y="751"/>
                    <a:pt x="156" y="751"/>
                  </a:cubicBezTo>
                  <a:cubicBezTo>
                    <a:pt x="154" y="750"/>
                    <a:pt x="154" y="750"/>
                    <a:pt x="154" y="750"/>
                  </a:cubicBezTo>
                  <a:cubicBezTo>
                    <a:pt x="150" y="748"/>
                    <a:pt x="150" y="748"/>
                    <a:pt x="150" y="748"/>
                  </a:cubicBezTo>
                  <a:cubicBezTo>
                    <a:pt x="142" y="751"/>
                    <a:pt x="142" y="751"/>
                    <a:pt x="142" y="751"/>
                  </a:cubicBezTo>
                  <a:cubicBezTo>
                    <a:pt x="139" y="755"/>
                    <a:pt x="139" y="755"/>
                    <a:pt x="139" y="755"/>
                  </a:cubicBezTo>
                  <a:cubicBezTo>
                    <a:pt x="136" y="754"/>
                    <a:pt x="145" y="749"/>
                    <a:pt x="135" y="755"/>
                  </a:cubicBezTo>
                  <a:cubicBezTo>
                    <a:pt x="138" y="752"/>
                    <a:pt x="138" y="752"/>
                    <a:pt x="138" y="752"/>
                  </a:cubicBezTo>
                  <a:cubicBezTo>
                    <a:pt x="142" y="750"/>
                    <a:pt x="142" y="750"/>
                    <a:pt x="142" y="750"/>
                  </a:cubicBezTo>
                  <a:cubicBezTo>
                    <a:pt x="142" y="748"/>
                    <a:pt x="142" y="748"/>
                    <a:pt x="142" y="748"/>
                  </a:cubicBezTo>
                  <a:cubicBezTo>
                    <a:pt x="137" y="749"/>
                    <a:pt x="137" y="749"/>
                    <a:pt x="137" y="749"/>
                  </a:cubicBezTo>
                  <a:cubicBezTo>
                    <a:pt x="130" y="757"/>
                    <a:pt x="130" y="757"/>
                    <a:pt x="130" y="757"/>
                  </a:cubicBezTo>
                  <a:cubicBezTo>
                    <a:pt x="135" y="756"/>
                    <a:pt x="135" y="756"/>
                    <a:pt x="135" y="756"/>
                  </a:cubicBezTo>
                  <a:cubicBezTo>
                    <a:pt x="130" y="760"/>
                    <a:pt x="130" y="760"/>
                    <a:pt x="130" y="760"/>
                  </a:cubicBezTo>
                  <a:cubicBezTo>
                    <a:pt x="130" y="758"/>
                    <a:pt x="130" y="758"/>
                    <a:pt x="130" y="758"/>
                  </a:cubicBezTo>
                  <a:cubicBezTo>
                    <a:pt x="128" y="760"/>
                    <a:pt x="128" y="760"/>
                    <a:pt x="128" y="760"/>
                  </a:cubicBezTo>
                  <a:cubicBezTo>
                    <a:pt x="123" y="760"/>
                    <a:pt x="123" y="760"/>
                    <a:pt x="123" y="760"/>
                  </a:cubicBezTo>
                  <a:cubicBezTo>
                    <a:pt x="119" y="764"/>
                    <a:pt x="119" y="764"/>
                    <a:pt x="119" y="764"/>
                  </a:cubicBezTo>
                  <a:cubicBezTo>
                    <a:pt x="113" y="763"/>
                    <a:pt x="113" y="763"/>
                    <a:pt x="113" y="763"/>
                  </a:cubicBezTo>
                  <a:cubicBezTo>
                    <a:pt x="111" y="761"/>
                    <a:pt x="111" y="761"/>
                    <a:pt x="111" y="761"/>
                  </a:cubicBezTo>
                  <a:cubicBezTo>
                    <a:pt x="112" y="759"/>
                    <a:pt x="112" y="759"/>
                    <a:pt x="112" y="759"/>
                  </a:cubicBezTo>
                  <a:cubicBezTo>
                    <a:pt x="110" y="756"/>
                    <a:pt x="110" y="756"/>
                    <a:pt x="110" y="756"/>
                  </a:cubicBezTo>
                  <a:cubicBezTo>
                    <a:pt x="112" y="756"/>
                    <a:pt x="114" y="754"/>
                    <a:pt x="115" y="754"/>
                  </a:cubicBezTo>
                  <a:cubicBezTo>
                    <a:pt x="112" y="754"/>
                    <a:pt x="112" y="754"/>
                    <a:pt x="112" y="754"/>
                  </a:cubicBezTo>
                  <a:cubicBezTo>
                    <a:pt x="120" y="744"/>
                    <a:pt x="120" y="744"/>
                    <a:pt x="120" y="744"/>
                  </a:cubicBezTo>
                  <a:cubicBezTo>
                    <a:pt x="117" y="744"/>
                    <a:pt x="117" y="744"/>
                    <a:pt x="117" y="744"/>
                  </a:cubicBezTo>
                  <a:cubicBezTo>
                    <a:pt x="118" y="744"/>
                    <a:pt x="114" y="747"/>
                    <a:pt x="117" y="743"/>
                  </a:cubicBezTo>
                  <a:cubicBezTo>
                    <a:pt x="115" y="743"/>
                    <a:pt x="115" y="743"/>
                    <a:pt x="115" y="743"/>
                  </a:cubicBezTo>
                  <a:cubicBezTo>
                    <a:pt x="119" y="739"/>
                    <a:pt x="120" y="747"/>
                    <a:pt x="122" y="739"/>
                  </a:cubicBezTo>
                  <a:cubicBezTo>
                    <a:pt x="117" y="739"/>
                    <a:pt x="117" y="739"/>
                    <a:pt x="117" y="739"/>
                  </a:cubicBezTo>
                  <a:cubicBezTo>
                    <a:pt x="105" y="750"/>
                    <a:pt x="105" y="750"/>
                    <a:pt x="105" y="750"/>
                  </a:cubicBezTo>
                  <a:cubicBezTo>
                    <a:pt x="99" y="755"/>
                    <a:pt x="99" y="755"/>
                    <a:pt x="99" y="755"/>
                  </a:cubicBezTo>
                  <a:cubicBezTo>
                    <a:pt x="99" y="755"/>
                    <a:pt x="99" y="755"/>
                    <a:pt x="99" y="756"/>
                  </a:cubicBezTo>
                  <a:cubicBezTo>
                    <a:pt x="96" y="755"/>
                    <a:pt x="96" y="755"/>
                    <a:pt x="96" y="755"/>
                  </a:cubicBezTo>
                  <a:cubicBezTo>
                    <a:pt x="102" y="750"/>
                    <a:pt x="102" y="750"/>
                    <a:pt x="102" y="750"/>
                  </a:cubicBezTo>
                  <a:cubicBezTo>
                    <a:pt x="101" y="749"/>
                    <a:pt x="101" y="749"/>
                    <a:pt x="101" y="749"/>
                  </a:cubicBezTo>
                  <a:cubicBezTo>
                    <a:pt x="105" y="745"/>
                    <a:pt x="105" y="745"/>
                    <a:pt x="105" y="745"/>
                  </a:cubicBezTo>
                  <a:cubicBezTo>
                    <a:pt x="103" y="744"/>
                    <a:pt x="103" y="744"/>
                    <a:pt x="103" y="744"/>
                  </a:cubicBezTo>
                  <a:cubicBezTo>
                    <a:pt x="104" y="747"/>
                    <a:pt x="99" y="743"/>
                    <a:pt x="99" y="749"/>
                  </a:cubicBezTo>
                  <a:cubicBezTo>
                    <a:pt x="98" y="750"/>
                    <a:pt x="98" y="750"/>
                    <a:pt x="98" y="750"/>
                  </a:cubicBezTo>
                  <a:cubicBezTo>
                    <a:pt x="96" y="748"/>
                    <a:pt x="96" y="748"/>
                    <a:pt x="96" y="748"/>
                  </a:cubicBezTo>
                  <a:cubicBezTo>
                    <a:pt x="91" y="750"/>
                    <a:pt x="91" y="750"/>
                    <a:pt x="91" y="750"/>
                  </a:cubicBezTo>
                  <a:cubicBezTo>
                    <a:pt x="86" y="745"/>
                    <a:pt x="86" y="745"/>
                    <a:pt x="86" y="745"/>
                  </a:cubicBezTo>
                  <a:cubicBezTo>
                    <a:pt x="89" y="740"/>
                    <a:pt x="89" y="740"/>
                    <a:pt x="89" y="740"/>
                  </a:cubicBezTo>
                  <a:cubicBezTo>
                    <a:pt x="85" y="737"/>
                    <a:pt x="85" y="737"/>
                    <a:pt x="85" y="737"/>
                  </a:cubicBezTo>
                  <a:cubicBezTo>
                    <a:pt x="91" y="735"/>
                    <a:pt x="91" y="735"/>
                    <a:pt x="91" y="735"/>
                  </a:cubicBezTo>
                  <a:cubicBezTo>
                    <a:pt x="89" y="733"/>
                    <a:pt x="89" y="733"/>
                    <a:pt x="89" y="733"/>
                  </a:cubicBezTo>
                  <a:cubicBezTo>
                    <a:pt x="92" y="733"/>
                    <a:pt x="92" y="733"/>
                    <a:pt x="92" y="733"/>
                  </a:cubicBezTo>
                  <a:cubicBezTo>
                    <a:pt x="91" y="729"/>
                    <a:pt x="91" y="729"/>
                    <a:pt x="91" y="729"/>
                  </a:cubicBezTo>
                  <a:cubicBezTo>
                    <a:pt x="95" y="726"/>
                    <a:pt x="95" y="726"/>
                    <a:pt x="95" y="726"/>
                  </a:cubicBezTo>
                  <a:cubicBezTo>
                    <a:pt x="94" y="728"/>
                    <a:pt x="99" y="720"/>
                    <a:pt x="89" y="725"/>
                  </a:cubicBezTo>
                  <a:cubicBezTo>
                    <a:pt x="85" y="726"/>
                    <a:pt x="85" y="726"/>
                    <a:pt x="85" y="726"/>
                  </a:cubicBezTo>
                  <a:cubicBezTo>
                    <a:pt x="81" y="730"/>
                    <a:pt x="81" y="730"/>
                    <a:pt x="81" y="730"/>
                  </a:cubicBezTo>
                  <a:cubicBezTo>
                    <a:pt x="78" y="731"/>
                    <a:pt x="78" y="731"/>
                    <a:pt x="78" y="731"/>
                  </a:cubicBezTo>
                  <a:cubicBezTo>
                    <a:pt x="81" y="728"/>
                    <a:pt x="81" y="728"/>
                    <a:pt x="81" y="728"/>
                  </a:cubicBezTo>
                  <a:cubicBezTo>
                    <a:pt x="81" y="726"/>
                    <a:pt x="81" y="726"/>
                    <a:pt x="81" y="726"/>
                  </a:cubicBezTo>
                  <a:cubicBezTo>
                    <a:pt x="81" y="723"/>
                    <a:pt x="82" y="729"/>
                    <a:pt x="81" y="723"/>
                  </a:cubicBezTo>
                  <a:cubicBezTo>
                    <a:pt x="83" y="724"/>
                    <a:pt x="73" y="727"/>
                    <a:pt x="85" y="723"/>
                  </a:cubicBezTo>
                  <a:cubicBezTo>
                    <a:pt x="87" y="722"/>
                    <a:pt x="87" y="722"/>
                    <a:pt x="87" y="722"/>
                  </a:cubicBezTo>
                  <a:cubicBezTo>
                    <a:pt x="87" y="717"/>
                    <a:pt x="87" y="717"/>
                    <a:pt x="87" y="717"/>
                  </a:cubicBezTo>
                  <a:cubicBezTo>
                    <a:pt x="86" y="717"/>
                    <a:pt x="86" y="717"/>
                    <a:pt x="86" y="717"/>
                  </a:cubicBezTo>
                  <a:cubicBezTo>
                    <a:pt x="78" y="723"/>
                    <a:pt x="78" y="723"/>
                    <a:pt x="78" y="723"/>
                  </a:cubicBezTo>
                  <a:cubicBezTo>
                    <a:pt x="77" y="723"/>
                    <a:pt x="77" y="723"/>
                    <a:pt x="77" y="723"/>
                  </a:cubicBezTo>
                  <a:cubicBezTo>
                    <a:pt x="77" y="722"/>
                    <a:pt x="77" y="722"/>
                    <a:pt x="77" y="722"/>
                  </a:cubicBezTo>
                  <a:cubicBezTo>
                    <a:pt x="79" y="721"/>
                    <a:pt x="79" y="721"/>
                    <a:pt x="79" y="721"/>
                  </a:cubicBezTo>
                  <a:cubicBezTo>
                    <a:pt x="81" y="717"/>
                    <a:pt x="81" y="717"/>
                    <a:pt x="81" y="717"/>
                  </a:cubicBezTo>
                  <a:cubicBezTo>
                    <a:pt x="84" y="715"/>
                    <a:pt x="84" y="715"/>
                    <a:pt x="84" y="715"/>
                  </a:cubicBezTo>
                  <a:cubicBezTo>
                    <a:pt x="82" y="710"/>
                    <a:pt x="82" y="710"/>
                    <a:pt x="82" y="710"/>
                  </a:cubicBezTo>
                  <a:cubicBezTo>
                    <a:pt x="84" y="707"/>
                    <a:pt x="84" y="707"/>
                    <a:pt x="84" y="707"/>
                  </a:cubicBezTo>
                  <a:cubicBezTo>
                    <a:pt x="84" y="707"/>
                    <a:pt x="81" y="708"/>
                    <a:pt x="85" y="708"/>
                  </a:cubicBezTo>
                  <a:cubicBezTo>
                    <a:pt x="86" y="707"/>
                    <a:pt x="86" y="707"/>
                    <a:pt x="86" y="707"/>
                  </a:cubicBezTo>
                  <a:cubicBezTo>
                    <a:pt x="84" y="706"/>
                    <a:pt x="84" y="706"/>
                    <a:pt x="84" y="706"/>
                  </a:cubicBezTo>
                  <a:cubicBezTo>
                    <a:pt x="83" y="704"/>
                    <a:pt x="83" y="704"/>
                    <a:pt x="83" y="704"/>
                  </a:cubicBezTo>
                  <a:cubicBezTo>
                    <a:pt x="77" y="708"/>
                    <a:pt x="77" y="708"/>
                    <a:pt x="77" y="708"/>
                  </a:cubicBezTo>
                  <a:cubicBezTo>
                    <a:pt x="79" y="711"/>
                    <a:pt x="73" y="708"/>
                    <a:pt x="73" y="715"/>
                  </a:cubicBezTo>
                  <a:cubicBezTo>
                    <a:pt x="71" y="715"/>
                    <a:pt x="71" y="715"/>
                    <a:pt x="71" y="715"/>
                  </a:cubicBezTo>
                  <a:cubicBezTo>
                    <a:pt x="73" y="719"/>
                    <a:pt x="73" y="719"/>
                    <a:pt x="73" y="719"/>
                  </a:cubicBezTo>
                  <a:cubicBezTo>
                    <a:pt x="72" y="723"/>
                    <a:pt x="72" y="723"/>
                    <a:pt x="72" y="723"/>
                  </a:cubicBezTo>
                  <a:cubicBezTo>
                    <a:pt x="74" y="723"/>
                    <a:pt x="74" y="723"/>
                    <a:pt x="74" y="723"/>
                  </a:cubicBezTo>
                  <a:cubicBezTo>
                    <a:pt x="71" y="728"/>
                    <a:pt x="82" y="720"/>
                    <a:pt x="70" y="725"/>
                  </a:cubicBezTo>
                  <a:cubicBezTo>
                    <a:pt x="70" y="726"/>
                    <a:pt x="70" y="726"/>
                    <a:pt x="70" y="726"/>
                  </a:cubicBezTo>
                  <a:cubicBezTo>
                    <a:pt x="69" y="725"/>
                    <a:pt x="77" y="727"/>
                    <a:pt x="68" y="725"/>
                  </a:cubicBezTo>
                  <a:cubicBezTo>
                    <a:pt x="71" y="721"/>
                    <a:pt x="71" y="721"/>
                    <a:pt x="71" y="721"/>
                  </a:cubicBezTo>
                  <a:cubicBezTo>
                    <a:pt x="70" y="720"/>
                    <a:pt x="70" y="720"/>
                    <a:pt x="70" y="720"/>
                  </a:cubicBezTo>
                  <a:cubicBezTo>
                    <a:pt x="67" y="723"/>
                    <a:pt x="67" y="723"/>
                    <a:pt x="67" y="723"/>
                  </a:cubicBezTo>
                  <a:cubicBezTo>
                    <a:pt x="67" y="717"/>
                    <a:pt x="67" y="717"/>
                    <a:pt x="67" y="717"/>
                  </a:cubicBezTo>
                  <a:cubicBezTo>
                    <a:pt x="70" y="716"/>
                    <a:pt x="70" y="716"/>
                    <a:pt x="70" y="716"/>
                  </a:cubicBezTo>
                  <a:cubicBezTo>
                    <a:pt x="69" y="714"/>
                    <a:pt x="69" y="714"/>
                    <a:pt x="69" y="714"/>
                  </a:cubicBezTo>
                  <a:cubicBezTo>
                    <a:pt x="69" y="710"/>
                    <a:pt x="69" y="710"/>
                    <a:pt x="69" y="710"/>
                  </a:cubicBezTo>
                  <a:cubicBezTo>
                    <a:pt x="59" y="714"/>
                    <a:pt x="59" y="714"/>
                    <a:pt x="59" y="714"/>
                  </a:cubicBezTo>
                  <a:cubicBezTo>
                    <a:pt x="54" y="718"/>
                    <a:pt x="54" y="718"/>
                    <a:pt x="54" y="718"/>
                  </a:cubicBezTo>
                  <a:cubicBezTo>
                    <a:pt x="53" y="718"/>
                    <a:pt x="53" y="718"/>
                    <a:pt x="53" y="718"/>
                  </a:cubicBezTo>
                  <a:cubicBezTo>
                    <a:pt x="52" y="719"/>
                    <a:pt x="52" y="719"/>
                    <a:pt x="52" y="719"/>
                  </a:cubicBezTo>
                  <a:cubicBezTo>
                    <a:pt x="52" y="721"/>
                    <a:pt x="52" y="721"/>
                    <a:pt x="52" y="721"/>
                  </a:cubicBezTo>
                  <a:cubicBezTo>
                    <a:pt x="53" y="722"/>
                    <a:pt x="53" y="722"/>
                    <a:pt x="53" y="722"/>
                  </a:cubicBezTo>
                  <a:cubicBezTo>
                    <a:pt x="54" y="721"/>
                    <a:pt x="56" y="721"/>
                    <a:pt x="58" y="721"/>
                  </a:cubicBezTo>
                  <a:cubicBezTo>
                    <a:pt x="52" y="724"/>
                    <a:pt x="52" y="724"/>
                    <a:pt x="52" y="724"/>
                  </a:cubicBezTo>
                  <a:cubicBezTo>
                    <a:pt x="52" y="723"/>
                    <a:pt x="52" y="723"/>
                    <a:pt x="52" y="723"/>
                  </a:cubicBezTo>
                  <a:cubicBezTo>
                    <a:pt x="45" y="725"/>
                    <a:pt x="45" y="725"/>
                    <a:pt x="45" y="725"/>
                  </a:cubicBezTo>
                  <a:cubicBezTo>
                    <a:pt x="47" y="721"/>
                    <a:pt x="47" y="721"/>
                    <a:pt x="47" y="721"/>
                  </a:cubicBezTo>
                  <a:cubicBezTo>
                    <a:pt x="49" y="719"/>
                    <a:pt x="49" y="719"/>
                    <a:pt x="49" y="719"/>
                  </a:cubicBezTo>
                  <a:cubicBezTo>
                    <a:pt x="47" y="718"/>
                    <a:pt x="47" y="718"/>
                    <a:pt x="47" y="718"/>
                  </a:cubicBezTo>
                  <a:cubicBezTo>
                    <a:pt x="51" y="713"/>
                    <a:pt x="51" y="713"/>
                    <a:pt x="51" y="713"/>
                  </a:cubicBezTo>
                  <a:cubicBezTo>
                    <a:pt x="54" y="712"/>
                    <a:pt x="49" y="718"/>
                    <a:pt x="47" y="710"/>
                  </a:cubicBezTo>
                  <a:cubicBezTo>
                    <a:pt x="49" y="709"/>
                    <a:pt x="49" y="709"/>
                    <a:pt x="49" y="709"/>
                  </a:cubicBezTo>
                  <a:cubicBezTo>
                    <a:pt x="49" y="708"/>
                    <a:pt x="49" y="708"/>
                    <a:pt x="49" y="708"/>
                  </a:cubicBezTo>
                  <a:cubicBezTo>
                    <a:pt x="44" y="704"/>
                    <a:pt x="48" y="715"/>
                    <a:pt x="44" y="705"/>
                  </a:cubicBezTo>
                  <a:cubicBezTo>
                    <a:pt x="49" y="705"/>
                    <a:pt x="49" y="705"/>
                    <a:pt x="49" y="705"/>
                  </a:cubicBezTo>
                  <a:cubicBezTo>
                    <a:pt x="49" y="703"/>
                    <a:pt x="49" y="703"/>
                    <a:pt x="49" y="703"/>
                  </a:cubicBezTo>
                  <a:cubicBezTo>
                    <a:pt x="47" y="701"/>
                    <a:pt x="42" y="711"/>
                    <a:pt x="47" y="699"/>
                  </a:cubicBezTo>
                  <a:cubicBezTo>
                    <a:pt x="50" y="695"/>
                    <a:pt x="50" y="695"/>
                    <a:pt x="50" y="695"/>
                  </a:cubicBezTo>
                  <a:cubicBezTo>
                    <a:pt x="49" y="697"/>
                    <a:pt x="48" y="697"/>
                    <a:pt x="47" y="691"/>
                  </a:cubicBezTo>
                  <a:cubicBezTo>
                    <a:pt x="49" y="690"/>
                    <a:pt x="49" y="690"/>
                    <a:pt x="49" y="690"/>
                  </a:cubicBezTo>
                  <a:cubicBezTo>
                    <a:pt x="44" y="689"/>
                    <a:pt x="44" y="689"/>
                    <a:pt x="44" y="689"/>
                  </a:cubicBezTo>
                  <a:cubicBezTo>
                    <a:pt x="50" y="688"/>
                    <a:pt x="50" y="688"/>
                    <a:pt x="50" y="688"/>
                  </a:cubicBezTo>
                  <a:cubicBezTo>
                    <a:pt x="51" y="688"/>
                    <a:pt x="51" y="688"/>
                    <a:pt x="51" y="688"/>
                  </a:cubicBezTo>
                  <a:cubicBezTo>
                    <a:pt x="50" y="686"/>
                    <a:pt x="50" y="686"/>
                    <a:pt x="50" y="686"/>
                  </a:cubicBezTo>
                  <a:cubicBezTo>
                    <a:pt x="50" y="686"/>
                    <a:pt x="48" y="689"/>
                    <a:pt x="50" y="685"/>
                  </a:cubicBezTo>
                  <a:cubicBezTo>
                    <a:pt x="47" y="685"/>
                    <a:pt x="47" y="685"/>
                    <a:pt x="47" y="685"/>
                  </a:cubicBezTo>
                  <a:cubicBezTo>
                    <a:pt x="49" y="683"/>
                    <a:pt x="49" y="683"/>
                    <a:pt x="49" y="683"/>
                  </a:cubicBezTo>
                  <a:cubicBezTo>
                    <a:pt x="51" y="684"/>
                    <a:pt x="51" y="684"/>
                    <a:pt x="51" y="684"/>
                  </a:cubicBezTo>
                  <a:cubicBezTo>
                    <a:pt x="59" y="678"/>
                    <a:pt x="59" y="678"/>
                    <a:pt x="59" y="678"/>
                  </a:cubicBezTo>
                  <a:cubicBezTo>
                    <a:pt x="51" y="677"/>
                    <a:pt x="51" y="677"/>
                    <a:pt x="51" y="677"/>
                  </a:cubicBezTo>
                  <a:cubicBezTo>
                    <a:pt x="51" y="676"/>
                    <a:pt x="51" y="676"/>
                    <a:pt x="51" y="676"/>
                  </a:cubicBezTo>
                  <a:cubicBezTo>
                    <a:pt x="55" y="676"/>
                    <a:pt x="55" y="676"/>
                    <a:pt x="55" y="676"/>
                  </a:cubicBezTo>
                  <a:cubicBezTo>
                    <a:pt x="55" y="670"/>
                    <a:pt x="55" y="670"/>
                    <a:pt x="55" y="670"/>
                  </a:cubicBezTo>
                  <a:cubicBezTo>
                    <a:pt x="59" y="669"/>
                    <a:pt x="59" y="669"/>
                    <a:pt x="59" y="669"/>
                  </a:cubicBezTo>
                  <a:cubicBezTo>
                    <a:pt x="59" y="668"/>
                    <a:pt x="60" y="671"/>
                    <a:pt x="59" y="667"/>
                  </a:cubicBezTo>
                  <a:cubicBezTo>
                    <a:pt x="49" y="668"/>
                    <a:pt x="49" y="668"/>
                    <a:pt x="49" y="668"/>
                  </a:cubicBezTo>
                  <a:cubicBezTo>
                    <a:pt x="49" y="671"/>
                    <a:pt x="46" y="670"/>
                    <a:pt x="45" y="670"/>
                  </a:cubicBezTo>
                  <a:cubicBezTo>
                    <a:pt x="43" y="672"/>
                    <a:pt x="43" y="672"/>
                    <a:pt x="43" y="672"/>
                  </a:cubicBezTo>
                  <a:cubicBezTo>
                    <a:pt x="38" y="671"/>
                    <a:pt x="38" y="671"/>
                    <a:pt x="38" y="671"/>
                  </a:cubicBezTo>
                  <a:cubicBezTo>
                    <a:pt x="34" y="675"/>
                    <a:pt x="34" y="675"/>
                    <a:pt x="34" y="675"/>
                  </a:cubicBezTo>
                  <a:cubicBezTo>
                    <a:pt x="33" y="674"/>
                    <a:pt x="33" y="674"/>
                    <a:pt x="33" y="674"/>
                  </a:cubicBezTo>
                  <a:cubicBezTo>
                    <a:pt x="31" y="677"/>
                    <a:pt x="31" y="677"/>
                    <a:pt x="31" y="677"/>
                  </a:cubicBezTo>
                  <a:cubicBezTo>
                    <a:pt x="23" y="680"/>
                    <a:pt x="23" y="680"/>
                    <a:pt x="23" y="680"/>
                  </a:cubicBezTo>
                  <a:cubicBezTo>
                    <a:pt x="22" y="682"/>
                    <a:pt x="38" y="669"/>
                    <a:pt x="19" y="685"/>
                  </a:cubicBezTo>
                  <a:cubicBezTo>
                    <a:pt x="18" y="682"/>
                    <a:pt x="18" y="682"/>
                    <a:pt x="18" y="682"/>
                  </a:cubicBezTo>
                  <a:cubicBezTo>
                    <a:pt x="19" y="680"/>
                    <a:pt x="19" y="680"/>
                    <a:pt x="19" y="680"/>
                  </a:cubicBezTo>
                  <a:cubicBezTo>
                    <a:pt x="17" y="680"/>
                    <a:pt x="17" y="680"/>
                    <a:pt x="17" y="680"/>
                  </a:cubicBezTo>
                  <a:cubicBezTo>
                    <a:pt x="18" y="679"/>
                    <a:pt x="22" y="676"/>
                    <a:pt x="23" y="678"/>
                  </a:cubicBezTo>
                  <a:cubicBezTo>
                    <a:pt x="30" y="676"/>
                    <a:pt x="30" y="676"/>
                    <a:pt x="30" y="676"/>
                  </a:cubicBezTo>
                  <a:cubicBezTo>
                    <a:pt x="27" y="673"/>
                    <a:pt x="27" y="673"/>
                    <a:pt x="27" y="673"/>
                  </a:cubicBezTo>
                  <a:cubicBezTo>
                    <a:pt x="27" y="667"/>
                    <a:pt x="27" y="667"/>
                    <a:pt x="27" y="667"/>
                  </a:cubicBezTo>
                  <a:cubicBezTo>
                    <a:pt x="31" y="667"/>
                    <a:pt x="31" y="667"/>
                    <a:pt x="31" y="667"/>
                  </a:cubicBezTo>
                  <a:cubicBezTo>
                    <a:pt x="32" y="666"/>
                    <a:pt x="32" y="666"/>
                    <a:pt x="32" y="666"/>
                  </a:cubicBezTo>
                  <a:cubicBezTo>
                    <a:pt x="32" y="664"/>
                    <a:pt x="32" y="664"/>
                    <a:pt x="32" y="664"/>
                  </a:cubicBezTo>
                  <a:cubicBezTo>
                    <a:pt x="29" y="663"/>
                    <a:pt x="45" y="656"/>
                    <a:pt x="25" y="664"/>
                  </a:cubicBezTo>
                  <a:cubicBezTo>
                    <a:pt x="25" y="666"/>
                    <a:pt x="25" y="666"/>
                    <a:pt x="25" y="666"/>
                  </a:cubicBezTo>
                  <a:cubicBezTo>
                    <a:pt x="24" y="666"/>
                    <a:pt x="24" y="666"/>
                    <a:pt x="24" y="666"/>
                  </a:cubicBezTo>
                  <a:cubicBezTo>
                    <a:pt x="25" y="662"/>
                    <a:pt x="25" y="662"/>
                    <a:pt x="25" y="662"/>
                  </a:cubicBezTo>
                  <a:cubicBezTo>
                    <a:pt x="33" y="661"/>
                    <a:pt x="33" y="661"/>
                    <a:pt x="33" y="661"/>
                  </a:cubicBezTo>
                  <a:cubicBezTo>
                    <a:pt x="34" y="660"/>
                    <a:pt x="34" y="660"/>
                    <a:pt x="34" y="660"/>
                  </a:cubicBezTo>
                  <a:cubicBezTo>
                    <a:pt x="34" y="657"/>
                    <a:pt x="34" y="657"/>
                    <a:pt x="34" y="657"/>
                  </a:cubicBezTo>
                  <a:cubicBezTo>
                    <a:pt x="35" y="655"/>
                    <a:pt x="39" y="658"/>
                    <a:pt x="37" y="653"/>
                  </a:cubicBezTo>
                  <a:cubicBezTo>
                    <a:pt x="37" y="652"/>
                    <a:pt x="37" y="652"/>
                    <a:pt x="37" y="652"/>
                  </a:cubicBezTo>
                  <a:cubicBezTo>
                    <a:pt x="33" y="652"/>
                    <a:pt x="33" y="652"/>
                    <a:pt x="33" y="652"/>
                  </a:cubicBezTo>
                  <a:cubicBezTo>
                    <a:pt x="38" y="648"/>
                    <a:pt x="38" y="648"/>
                    <a:pt x="38" y="648"/>
                  </a:cubicBezTo>
                  <a:cubicBezTo>
                    <a:pt x="37" y="647"/>
                    <a:pt x="37" y="647"/>
                    <a:pt x="37" y="647"/>
                  </a:cubicBezTo>
                  <a:cubicBezTo>
                    <a:pt x="39" y="645"/>
                    <a:pt x="39" y="645"/>
                    <a:pt x="39" y="645"/>
                  </a:cubicBezTo>
                  <a:cubicBezTo>
                    <a:pt x="39" y="644"/>
                    <a:pt x="32" y="654"/>
                    <a:pt x="39" y="641"/>
                  </a:cubicBezTo>
                  <a:cubicBezTo>
                    <a:pt x="39" y="636"/>
                    <a:pt x="39" y="636"/>
                    <a:pt x="39" y="636"/>
                  </a:cubicBezTo>
                  <a:cubicBezTo>
                    <a:pt x="33" y="637"/>
                    <a:pt x="33" y="637"/>
                    <a:pt x="33" y="637"/>
                  </a:cubicBezTo>
                  <a:cubicBezTo>
                    <a:pt x="36" y="641"/>
                    <a:pt x="36" y="641"/>
                    <a:pt x="36" y="641"/>
                  </a:cubicBezTo>
                  <a:cubicBezTo>
                    <a:pt x="35" y="642"/>
                    <a:pt x="35" y="642"/>
                    <a:pt x="35" y="642"/>
                  </a:cubicBezTo>
                  <a:cubicBezTo>
                    <a:pt x="30" y="640"/>
                    <a:pt x="30" y="640"/>
                    <a:pt x="30" y="640"/>
                  </a:cubicBezTo>
                  <a:cubicBezTo>
                    <a:pt x="29" y="641"/>
                    <a:pt x="29" y="641"/>
                    <a:pt x="29" y="641"/>
                  </a:cubicBezTo>
                  <a:cubicBezTo>
                    <a:pt x="29" y="638"/>
                    <a:pt x="29" y="638"/>
                    <a:pt x="29" y="638"/>
                  </a:cubicBezTo>
                  <a:cubicBezTo>
                    <a:pt x="30" y="638"/>
                    <a:pt x="30" y="642"/>
                    <a:pt x="31" y="637"/>
                  </a:cubicBezTo>
                  <a:cubicBezTo>
                    <a:pt x="25" y="635"/>
                    <a:pt x="25" y="635"/>
                    <a:pt x="25" y="635"/>
                  </a:cubicBezTo>
                  <a:cubicBezTo>
                    <a:pt x="25" y="636"/>
                    <a:pt x="25" y="636"/>
                    <a:pt x="25" y="636"/>
                  </a:cubicBezTo>
                  <a:cubicBezTo>
                    <a:pt x="28" y="636"/>
                    <a:pt x="24" y="630"/>
                    <a:pt x="23" y="640"/>
                  </a:cubicBezTo>
                  <a:cubicBezTo>
                    <a:pt x="19" y="641"/>
                    <a:pt x="19" y="641"/>
                    <a:pt x="19" y="641"/>
                  </a:cubicBezTo>
                  <a:cubicBezTo>
                    <a:pt x="22" y="642"/>
                    <a:pt x="22" y="642"/>
                    <a:pt x="22" y="642"/>
                  </a:cubicBezTo>
                  <a:cubicBezTo>
                    <a:pt x="20" y="649"/>
                    <a:pt x="20" y="649"/>
                    <a:pt x="20" y="649"/>
                  </a:cubicBezTo>
                  <a:cubicBezTo>
                    <a:pt x="24" y="648"/>
                    <a:pt x="14" y="646"/>
                    <a:pt x="24" y="648"/>
                  </a:cubicBezTo>
                  <a:cubicBezTo>
                    <a:pt x="20" y="652"/>
                    <a:pt x="27" y="645"/>
                    <a:pt x="20" y="649"/>
                  </a:cubicBezTo>
                  <a:cubicBezTo>
                    <a:pt x="19" y="651"/>
                    <a:pt x="19" y="651"/>
                    <a:pt x="19" y="651"/>
                  </a:cubicBezTo>
                  <a:cubicBezTo>
                    <a:pt x="15" y="655"/>
                    <a:pt x="15" y="655"/>
                    <a:pt x="15" y="655"/>
                  </a:cubicBezTo>
                  <a:cubicBezTo>
                    <a:pt x="15" y="657"/>
                    <a:pt x="15" y="657"/>
                    <a:pt x="15" y="657"/>
                  </a:cubicBezTo>
                  <a:cubicBezTo>
                    <a:pt x="13" y="658"/>
                    <a:pt x="13" y="658"/>
                    <a:pt x="13" y="658"/>
                  </a:cubicBezTo>
                  <a:cubicBezTo>
                    <a:pt x="13" y="659"/>
                    <a:pt x="13" y="659"/>
                    <a:pt x="13" y="659"/>
                  </a:cubicBezTo>
                  <a:cubicBezTo>
                    <a:pt x="11" y="661"/>
                    <a:pt x="11" y="661"/>
                    <a:pt x="11" y="661"/>
                  </a:cubicBezTo>
                  <a:cubicBezTo>
                    <a:pt x="9" y="660"/>
                    <a:pt x="9" y="660"/>
                    <a:pt x="9" y="660"/>
                  </a:cubicBezTo>
                  <a:cubicBezTo>
                    <a:pt x="8" y="659"/>
                    <a:pt x="8" y="659"/>
                    <a:pt x="8" y="659"/>
                  </a:cubicBezTo>
                  <a:cubicBezTo>
                    <a:pt x="8" y="658"/>
                    <a:pt x="8" y="658"/>
                    <a:pt x="8" y="658"/>
                  </a:cubicBezTo>
                  <a:cubicBezTo>
                    <a:pt x="10" y="657"/>
                    <a:pt x="10" y="657"/>
                    <a:pt x="10" y="657"/>
                  </a:cubicBezTo>
                  <a:cubicBezTo>
                    <a:pt x="5" y="654"/>
                    <a:pt x="5" y="654"/>
                    <a:pt x="5" y="654"/>
                  </a:cubicBezTo>
                  <a:cubicBezTo>
                    <a:pt x="4" y="651"/>
                    <a:pt x="4" y="651"/>
                    <a:pt x="4" y="651"/>
                  </a:cubicBezTo>
                  <a:cubicBezTo>
                    <a:pt x="9" y="652"/>
                    <a:pt x="2" y="646"/>
                    <a:pt x="9" y="650"/>
                  </a:cubicBezTo>
                  <a:cubicBezTo>
                    <a:pt x="14" y="650"/>
                    <a:pt x="14" y="650"/>
                    <a:pt x="14" y="650"/>
                  </a:cubicBezTo>
                  <a:cubicBezTo>
                    <a:pt x="14" y="645"/>
                    <a:pt x="14" y="645"/>
                    <a:pt x="14" y="645"/>
                  </a:cubicBezTo>
                  <a:cubicBezTo>
                    <a:pt x="16" y="642"/>
                    <a:pt x="16" y="642"/>
                    <a:pt x="16" y="642"/>
                  </a:cubicBezTo>
                  <a:cubicBezTo>
                    <a:pt x="11" y="638"/>
                    <a:pt x="11" y="638"/>
                    <a:pt x="11" y="638"/>
                  </a:cubicBezTo>
                  <a:cubicBezTo>
                    <a:pt x="15" y="635"/>
                    <a:pt x="15" y="635"/>
                    <a:pt x="15" y="635"/>
                  </a:cubicBezTo>
                  <a:cubicBezTo>
                    <a:pt x="16" y="637"/>
                    <a:pt x="16" y="637"/>
                    <a:pt x="16" y="637"/>
                  </a:cubicBezTo>
                  <a:cubicBezTo>
                    <a:pt x="23" y="633"/>
                    <a:pt x="23" y="633"/>
                    <a:pt x="23" y="633"/>
                  </a:cubicBezTo>
                  <a:cubicBezTo>
                    <a:pt x="23" y="633"/>
                    <a:pt x="23" y="633"/>
                    <a:pt x="23" y="633"/>
                  </a:cubicBezTo>
                  <a:cubicBezTo>
                    <a:pt x="23" y="630"/>
                    <a:pt x="23" y="630"/>
                    <a:pt x="23" y="630"/>
                  </a:cubicBezTo>
                  <a:cubicBezTo>
                    <a:pt x="24" y="630"/>
                    <a:pt x="24" y="628"/>
                    <a:pt x="25" y="631"/>
                  </a:cubicBezTo>
                  <a:cubicBezTo>
                    <a:pt x="27" y="628"/>
                    <a:pt x="27" y="628"/>
                    <a:pt x="27" y="628"/>
                  </a:cubicBezTo>
                  <a:cubicBezTo>
                    <a:pt x="28" y="628"/>
                    <a:pt x="28" y="628"/>
                    <a:pt x="28" y="628"/>
                  </a:cubicBezTo>
                  <a:cubicBezTo>
                    <a:pt x="28" y="626"/>
                    <a:pt x="28" y="626"/>
                    <a:pt x="28" y="626"/>
                  </a:cubicBezTo>
                  <a:cubicBezTo>
                    <a:pt x="23" y="627"/>
                    <a:pt x="23" y="627"/>
                    <a:pt x="23" y="627"/>
                  </a:cubicBezTo>
                  <a:cubicBezTo>
                    <a:pt x="22" y="628"/>
                    <a:pt x="22" y="628"/>
                    <a:pt x="22" y="628"/>
                  </a:cubicBezTo>
                  <a:cubicBezTo>
                    <a:pt x="19" y="628"/>
                    <a:pt x="19" y="628"/>
                    <a:pt x="19" y="628"/>
                  </a:cubicBezTo>
                  <a:cubicBezTo>
                    <a:pt x="15" y="634"/>
                    <a:pt x="15" y="634"/>
                    <a:pt x="15" y="634"/>
                  </a:cubicBezTo>
                  <a:cubicBezTo>
                    <a:pt x="8" y="635"/>
                    <a:pt x="8" y="635"/>
                    <a:pt x="8" y="635"/>
                  </a:cubicBezTo>
                  <a:cubicBezTo>
                    <a:pt x="11" y="633"/>
                    <a:pt x="17" y="640"/>
                    <a:pt x="15" y="627"/>
                  </a:cubicBezTo>
                  <a:cubicBezTo>
                    <a:pt x="23" y="625"/>
                    <a:pt x="23" y="625"/>
                    <a:pt x="23" y="625"/>
                  </a:cubicBezTo>
                  <a:cubicBezTo>
                    <a:pt x="28" y="621"/>
                    <a:pt x="28" y="621"/>
                    <a:pt x="28" y="621"/>
                  </a:cubicBezTo>
                  <a:cubicBezTo>
                    <a:pt x="31" y="621"/>
                    <a:pt x="31" y="621"/>
                    <a:pt x="31" y="621"/>
                  </a:cubicBezTo>
                  <a:cubicBezTo>
                    <a:pt x="30" y="620"/>
                    <a:pt x="35" y="621"/>
                    <a:pt x="31" y="618"/>
                  </a:cubicBezTo>
                  <a:cubicBezTo>
                    <a:pt x="29" y="617"/>
                    <a:pt x="29" y="617"/>
                    <a:pt x="29" y="617"/>
                  </a:cubicBezTo>
                  <a:cubicBezTo>
                    <a:pt x="27" y="617"/>
                    <a:pt x="38" y="614"/>
                    <a:pt x="25" y="618"/>
                  </a:cubicBezTo>
                  <a:cubicBezTo>
                    <a:pt x="30" y="615"/>
                    <a:pt x="30" y="615"/>
                    <a:pt x="30" y="615"/>
                  </a:cubicBezTo>
                  <a:cubicBezTo>
                    <a:pt x="31" y="615"/>
                    <a:pt x="31" y="616"/>
                    <a:pt x="32" y="615"/>
                  </a:cubicBezTo>
                  <a:cubicBezTo>
                    <a:pt x="32" y="614"/>
                    <a:pt x="32" y="614"/>
                    <a:pt x="32" y="614"/>
                  </a:cubicBezTo>
                  <a:cubicBezTo>
                    <a:pt x="27" y="612"/>
                    <a:pt x="27" y="612"/>
                    <a:pt x="27" y="612"/>
                  </a:cubicBezTo>
                  <a:cubicBezTo>
                    <a:pt x="32" y="610"/>
                    <a:pt x="32" y="610"/>
                    <a:pt x="32" y="610"/>
                  </a:cubicBezTo>
                  <a:cubicBezTo>
                    <a:pt x="35" y="606"/>
                    <a:pt x="40" y="614"/>
                    <a:pt x="39" y="604"/>
                  </a:cubicBezTo>
                  <a:cubicBezTo>
                    <a:pt x="37" y="600"/>
                    <a:pt x="37" y="600"/>
                    <a:pt x="37" y="600"/>
                  </a:cubicBezTo>
                  <a:cubicBezTo>
                    <a:pt x="40" y="600"/>
                    <a:pt x="40" y="600"/>
                    <a:pt x="40" y="600"/>
                  </a:cubicBezTo>
                  <a:cubicBezTo>
                    <a:pt x="39" y="598"/>
                    <a:pt x="39" y="598"/>
                    <a:pt x="39" y="598"/>
                  </a:cubicBezTo>
                  <a:cubicBezTo>
                    <a:pt x="41" y="598"/>
                    <a:pt x="41" y="598"/>
                    <a:pt x="41" y="598"/>
                  </a:cubicBezTo>
                  <a:cubicBezTo>
                    <a:pt x="42" y="600"/>
                    <a:pt x="42" y="600"/>
                    <a:pt x="42" y="600"/>
                  </a:cubicBezTo>
                  <a:cubicBezTo>
                    <a:pt x="43" y="600"/>
                    <a:pt x="43" y="600"/>
                    <a:pt x="43" y="600"/>
                  </a:cubicBezTo>
                  <a:cubicBezTo>
                    <a:pt x="43" y="602"/>
                    <a:pt x="43" y="602"/>
                    <a:pt x="43" y="602"/>
                  </a:cubicBezTo>
                  <a:cubicBezTo>
                    <a:pt x="47" y="602"/>
                    <a:pt x="47" y="602"/>
                    <a:pt x="47" y="602"/>
                  </a:cubicBezTo>
                  <a:cubicBezTo>
                    <a:pt x="39" y="606"/>
                    <a:pt x="39" y="606"/>
                    <a:pt x="39" y="606"/>
                  </a:cubicBezTo>
                  <a:cubicBezTo>
                    <a:pt x="38" y="610"/>
                    <a:pt x="38" y="610"/>
                    <a:pt x="38" y="610"/>
                  </a:cubicBezTo>
                  <a:cubicBezTo>
                    <a:pt x="42" y="610"/>
                    <a:pt x="42" y="610"/>
                    <a:pt x="42" y="610"/>
                  </a:cubicBezTo>
                  <a:cubicBezTo>
                    <a:pt x="47" y="608"/>
                    <a:pt x="47" y="608"/>
                    <a:pt x="47" y="608"/>
                  </a:cubicBezTo>
                  <a:cubicBezTo>
                    <a:pt x="51" y="603"/>
                    <a:pt x="51" y="603"/>
                    <a:pt x="51" y="603"/>
                  </a:cubicBezTo>
                  <a:cubicBezTo>
                    <a:pt x="56" y="600"/>
                    <a:pt x="56" y="600"/>
                    <a:pt x="56" y="600"/>
                  </a:cubicBezTo>
                  <a:cubicBezTo>
                    <a:pt x="60" y="595"/>
                    <a:pt x="60" y="595"/>
                    <a:pt x="60" y="595"/>
                  </a:cubicBezTo>
                  <a:cubicBezTo>
                    <a:pt x="59" y="595"/>
                    <a:pt x="59" y="595"/>
                    <a:pt x="59" y="595"/>
                  </a:cubicBezTo>
                  <a:cubicBezTo>
                    <a:pt x="62" y="595"/>
                    <a:pt x="63" y="592"/>
                    <a:pt x="64" y="594"/>
                  </a:cubicBezTo>
                  <a:cubicBezTo>
                    <a:pt x="66" y="592"/>
                    <a:pt x="66" y="592"/>
                    <a:pt x="66" y="592"/>
                  </a:cubicBezTo>
                  <a:cubicBezTo>
                    <a:pt x="63" y="589"/>
                    <a:pt x="63" y="589"/>
                    <a:pt x="63" y="589"/>
                  </a:cubicBezTo>
                  <a:cubicBezTo>
                    <a:pt x="55" y="591"/>
                    <a:pt x="55" y="591"/>
                    <a:pt x="55" y="591"/>
                  </a:cubicBezTo>
                  <a:cubicBezTo>
                    <a:pt x="56" y="595"/>
                    <a:pt x="56" y="595"/>
                    <a:pt x="56" y="595"/>
                  </a:cubicBezTo>
                  <a:cubicBezTo>
                    <a:pt x="55" y="594"/>
                    <a:pt x="55" y="594"/>
                    <a:pt x="55" y="594"/>
                  </a:cubicBezTo>
                  <a:cubicBezTo>
                    <a:pt x="50" y="597"/>
                    <a:pt x="50" y="597"/>
                    <a:pt x="50" y="597"/>
                  </a:cubicBezTo>
                  <a:cubicBezTo>
                    <a:pt x="47" y="593"/>
                    <a:pt x="62" y="600"/>
                    <a:pt x="45" y="595"/>
                  </a:cubicBezTo>
                  <a:cubicBezTo>
                    <a:pt x="50" y="593"/>
                    <a:pt x="50" y="593"/>
                    <a:pt x="50" y="593"/>
                  </a:cubicBezTo>
                  <a:cubicBezTo>
                    <a:pt x="43" y="594"/>
                    <a:pt x="52" y="586"/>
                    <a:pt x="41" y="588"/>
                  </a:cubicBezTo>
                  <a:cubicBezTo>
                    <a:pt x="42" y="588"/>
                    <a:pt x="47" y="587"/>
                    <a:pt x="41" y="585"/>
                  </a:cubicBezTo>
                  <a:cubicBezTo>
                    <a:pt x="39" y="585"/>
                    <a:pt x="39" y="585"/>
                    <a:pt x="39" y="585"/>
                  </a:cubicBezTo>
                  <a:cubicBezTo>
                    <a:pt x="43" y="581"/>
                    <a:pt x="43" y="581"/>
                    <a:pt x="43" y="581"/>
                  </a:cubicBezTo>
                  <a:cubicBezTo>
                    <a:pt x="44" y="580"/>
                    <a:pt x="45" y="579"/>
                    <a:pt x="45" y="581"/>
                  </a:cubicBezTo>
                  <a:cubicBezTo>
                    <a:pt x="44" y="589"/>
                    <a:pt x="44" y="589"/>
                    <a:pt x="44" y="589"/>
                  </a:cubicBezTo>
                  <a:cubicBezTo>
                    <a:pt x="49" y="591"/>
                    <a:pt x="49" y="591"/>
                    <a:pt x="49" y="591"/>
                  </a:cubicBezTo>
                  <a:cubicBezTo>
                    <a:pt x="49" y="589"/>
                    <a:pt x="49" y="589"/>
                    <a:pt x="49" y="589"/>
                  </a:cubicBezTo>
                  <a:cubicBezTo>
                    <a:pt x="55" y="589"/>
                    <a:pt x="55" y="589"/>
                    <a:pt x="55" y="589"/>
                  </a:cubicBezTo>
                  <a:cubicBezTo>
                    <a:pt x="56" y="590"/>
                    <a:pt x="56" y="590"/>
                    <a:pt x="56" y="590"/>
                  </a:cubicBezTo>
                  <a:cubicBezTo>
                    <a:pt x="56" y="590"/>
                    <a:pt x="59" y="597"/>
                    <a:pt x="57" y="587"/>
                  </a:cubicBezTo>
                  <a:cubicBezTo>
                    <a:pt x="50" y="585"/>
                    <a:pt x="50" y="585"/>
                    <a:pt x="50" y="585"/>
                  </a:cubicBezTo>
                  <a:cubicBezTo>
                    <a:pt x="52" y="582"/>
                    <a:pt x="52" y="582"/>
                    <a:pt x="52" y="582"/>
                  </a:cubicBezTo>
                  <a:cubicBezTo>
                    <a:pt x="51" y="581"/>
                    <a:pt x="51" y="581"/>
                    <a:pt x="51" y="581"/>
                  </a:cubicBezTo>
                  <a:cubicBezTo>
                    <a:pt x="50" y="580"/>
                    <a:pt x="50" y="580"/>
                    <a:pt x="50" y="580"/>
                  </a:cubicBezTo>
                  <a:cubicBezTo>
                    <a:pt x="47" y="580"/>
                    <a:pt x="47" y="580"/>
                    <a:pt x="47" y="580"/>
                  </a:cubicBezTo>
                  <a:cubicBezTo>
                    <a:pt x="45" y="580"/>
                    <a:pt x="45" y="580"/>
                    <a:pt x="45" y="580"/>
                  </a:cubicBezTo>
                  <a:cubicBezTo>
                    <a:pt x="51" y="573"/>
                    <a:pt x="51" y="573"/>
                    <a:pt x="51" y="573"/>
                  </a:cubicBezTo>
                  <a:cubicBezTo>
                    <a:pt x="49" y="571"/>
                    <a:pt x="49" y="571"/>
                    <a:pt x="49" y="571"/>
                  </a:cubicBezTo>
                  <a:cubicBezTo>
                    <a:pt x="49" y="570"/>
                    <a:pt x="57" y="574"/>
                    <a:pt x="43" y="572"/>
                  </a:cubicBezTo>
                  <a:cubicBezTo>
                    <a:pt x="43" y="570"/>
                    <a:pt x="43" y="570"/>
                    <a:pt x="43" y="570"/>
                  </a:cubicBezTo>
                  <a:cubicBezTo>
                    <a:pt x="39" y="569"/>
                    <a:pt x="39" y="569"/>
                    <a:pt x="39" y="569"/>
                  </a:cubicBezTo>
                  <a:cubicBezTo>
                    <a:pt x="37" y="569"/>
                    <a:pt x="37" y="569"/>
                    <a:pt x="37" y="569"/>
                  </a:cubicBezTo>
                  <a:cubicBezTo>
                    <a:pt x="35" y="570"/>
                    <a:pt x="41" y="562"/>
                    <a:pt x="34" y="571"/>
                  </a:cubicBezTo>
                  <a:cubicBezTo>
                    <a:pt x="33" y="570"/>
                    <a:pt x="33" y="570"/>
                    <a:pt x="33" y="570"/>
                  </a:cubicBezTo>
                  <a:cubicBezTo>
                    <a:pt x="39" y="565"/>
                    <a:pt x="39" y="565"/>
                    <a:pt x="39" y="565"/>
                  </a:cubicBezTo>
                  <a:cubicBezTo>
                    <a:pt x="41" y="567"/>
                    <a:pt x="41" y="567"/>
                    <a:pt x="41" y="567"/>
                  </a:cubicBezTo>
                  <a:cubicBezTo>
                    <a:pt x="45" y="567"/>
                    <a:pt x="45" y="567"/>
                    <a:pt x="45" y="567"/>
                  </a:cubicBezTo>
                  <a:cubicBezTo>
                    <a:pt x="49" y="560"/>
                    <a:pt x="49" y="560"/>
                    <a:pt x="49" y="560"/>
                  </a:cubicBezTo>
                  <a:cubicBezTo>
                    <a:pt x="60" y="553"/>
                    <a:pt x="60" y="553"/>
                    <a:pt x="60" y="553"/>
                  </a:cubicBezTo>
                  <a:cubicBezTo>
                    <a:pt x="60" y="553"/>
                    <a:pt x="62" y="552"/>
                    <a:pt x="59" y="552"/>
                  </a:cubicBezTo>
                  <a:cubicBezTo>
                    <a:pt x="56" y="553"/>
                    <a:pt x="56" y="553"/>
                    <a:pt x="56" y="553"/>
                  </a:cubicBezTo>
                  <a:cubicBezTo>
                    <a:pt x="54" y="552"/>
                    <a:pt x="54" y="552"/>
                    <a:pt x="54" y="552"/>
                  </a:cubicBezTo>
                  <a:cubicBezTo>
                    <a:pt x="56" y="550"/>
                    <a:pt x="56" y="550"/>
                    <a:pt x="56" y="550"/>
                  </a:cubicBezTo>
                  <a:cubicBezTo>
                    <a:pt x="53" y="544"/>
                    <a:pt x="53" y="544"/>
                    <a:pt x="53" y="544"/>
                  </a:cubicBezTo>
                  <a:cubicBezTo>
                    <a:pt x="51" y="543"/>
                    <a:pt x="51" y="543"/>
                    <a:pt x="51" y="543"/>
                  </a:cubicBezTo>
                  <a:cubicBezTo>
                    <a:pt x="50" y="544"/>
                    <a:pt x="50" y="544"/>
                    <a:pt x="50" y="544"/>
                  </a:cubicBezTo>
                  <a:cubicBezTo>
                    <a:pt x="49" y="543"/>
                    <a:pt x="49" y="543"/>
                    <a:pt x="49" y="543"/>
                  </a:cubicBezTo>
                  <a:cubicBezTo>
                    <a:pt x="50" y="541"/>
                    <a:pt x="50" y="541"/>
                    <a:pt x="50" y="541"/>
                  </a:cubicBezTo>
                  <a:cubicBezTo>
                    <a:pt x="45" y="542"/>
                    <a:pt x="45" y="542"/>
                    <a:pt x="45" y="542"/>
                  </a:cubicBezTo>
                  <a:cubicBezTo>
                    <a:pt x="43" y="544"/>
                    <a:pt x="43" y="544"/>
                    <a:pt x="43" y="544"/>
                  </a:cubicBezTo>
                  <a:cubicBezTo>
                    <a:pt x="42" y="548"/>
                    <a:pt x="42" y="548"/>
                    <a:pt x="42" y="548"/>
                  </a:cubicBezTo>
                  <a:cubicBezTo>
                    <a:pt x="44" y="549"/>
                    <a:pt x="44" y="549"/>
                    <a:pt x="44" y="549"/>
                  </a:cubicBezTo>
                  <a:cubicBezTo>
                    <a:pt x="43" y="551"/>
                    <a:pt x="43" y="551"/>
                    <a:pt x="43" y="551"/>
                  </a:cubicBezTo>
                  <a:cubicBezTo>
                    <a:pt x="44" y="552"/>
                    <a:pt x="44" y="552"/>
                    <a:pt x="44" y="552"/>
                  </a:cubicBezTo>
                  <a:cubicBezTo>
                    <a:pt x="43" y="551"/>
                    <a:pt x="38" y="553"/>
                    <a:pt x="39" y="549"/>
                  </a:cubicBezTo>
                  <a:cubicBezTo>
                    <a:pt x="36" y="546"/>
                    <a:pt x="46" y="549"/>
                    <a:pt x="38" y="545"/>
                  </a:cubicBezTo>
                  <a:cubicBezTo>
                    <a:pt x="38" y="543"/>
                    <a:pt x="38" y="543"/>
                    <a:pt x="38" y="543"/>
                  </a:cubicBezTo>
                  <a:cubicBezTo>
                    <a:pt x="40" y="540"/>
                    <a:pt x="43" y="544"/>
                    <a:pt x="42" y="540"/>
                  </a:cubicBezTo>
                  <a:cubicBezTo>
                    <a:pt x="40" y="540"/>
                    <a:pt x="40" y="540"/>
                    <a:pt x="40" y="540"/>
                  </a:cubicBezTo>
                  <a:cubicBezTo>
                    <a:pt x="39" y="538"/>
                    <a:pt x="39" y="538"/>
                    <a:pt x="39" y="538"/>
                  </a:cubicBezTo>
                  <a:cubicBezTo>
                    <a:pt x="45" y="536"/>
                    <a:pt x="45" y="536"/>
                    <a:pt x="45" y="536"/>
                  </a:cubicBezTo>
                  <a:cubicBezTo>
                    <a:pt x="47" y="530"/>
                    <a:pt x="49" y="528"/>
                    <a:pt x="57" y="527"/>
                  </a:cubicBezTo>
                  <a:cubicBezTo>
                    <a:pt x="60" y="524"/>
                    <a:pt x="60" y="524"/>
                    <a:pt x="60" y="524"/>
                  </a:cubicBezTo>
                  <a:cubicBezTo>
                    <a:pt x="63" y="524"/>
                    <a:pt x="63" y="524"/>
                    <a:pt x="63" y="524"/>
                  </a:cubicBezTo>
                  <a:cubicBezTo>
                    <a:pt x="64" y="522"/>
                    <a:pt x="64" y="522"/>
                    <a:pt x="64" y="522"/>
                  </a:cubicBezTo>
                  <a:cubicBezTo>
                    <a:pt x="70" y="519"/>
                    <a:pt x="70" y="519"/>
                    <a:pt x="70" y="519"/>
                  </a:cubicBezTo>
                  <a:cubicBezTo>
                    <a:pt x="83" y="511"/>
                    <a:pt x="83" y="511"/>
                    <a:pt x="83" y="511"/>
                  </a:cubicBezTo>
                  <a:cubicBezTo>
                    <a:pt x="84" y="508"/>
                    <a:pt x="84" y="508"/>
                    <a:pt x="84" y="508"/>
                  </a:cubicBezTo>
                  <a:cubicBezTo>
                    <a:pt x="87" y="509"/>
                    <a:pt x="87" y="509"/>
                    <a:pt x="87" y="509"/>
                  </a:cubicBezTo>
                  <a:cubicBezTo>
                    <a:pt x="88" y="509"/>
                    <a:pt x="88" y="512"/>
                    <a:pt x="89" y="508"/>
                  </a:cubicBezTo>
                  <a:cubicBezTo>
                    <a:pt x="88" y="508"/>
                    <a:pt x="88" y="508"/>
                    <a:pt x="88" y="508"/>
                  </a:cubicBezTo>
                  <a:cubicBezTo>
                    <a:pt x="95" y="505"/>
                    <a:pt x="95" y="505"/>
                    <a:pt x="95" y="505"/>
                  </a:cubicBezTo>
                  <a:cubicBezTo>
                    <a:pt x="93" y="503"/>
                    <a:pt x="93" y="503"/>
                    <a:pt x="93" y="503"/>
                  </a:cubicBezTo>
                  <a:cubicBezTo>
                    <a:pt x="97" y="503"/>
                    <a:pt x="97" y="503"/>
                    <a:pt x="97" y="503"/>
                  </a:cubicBezTo>
                  <a:cubicBezTo>
                    <a:pt x="95" y="500"/>
                    <a:pt x="95" y="500"/>
                    <a:pt x="95" y="500"/>
                  </a:cubicBezTo>
                  <a:cubicBezTo>
                    <a:pt x="98" y="498"/>
                    <a:pt x="98" y="498"/>
                    <a:pt x="98" y="498"/>
                  </a:cubicBezTo>
                  <a:cubicBezTo>
                    <a:pt x="101" y="500"/>
                    <a:pt x="101" y="500"/>
                    <a:pt x="101" y="500"/>
                  </a:cubicBezTo>
                  <a:cubicBezTo>
                    <a:pt x="101" y="496"/>
                    <a:pt x="101" y="496"/>
                    <a:pt x="101" y="496"/>
                  </a:cubicBezTo>
                  <a:cubicBezTo>
                    <a:pt x="101" y="498"/>
                    <a:pt x="101" y="498"/>
                    <a:pt x="101" y="498"/>
                  </a:cubicBezTo>
                  <a:cubicBezTo>
                    <a:pt x="103" y="498"/>
                    <a:pt x="103" y="498"/>
                    <a:pt x="103" y="498"/>
                  </a:cubicBezTo>
                  <a:cubicBezTo>
                    <a:pt x="112" y="495"/>
                    <a:pt x="112" y="495"/>
                    <a:pt x="112" y="495"/>
                  </a:cubicBezTo>
                  <a:cubicBezTo>
                    <a:pt x="115" y="493"/>
                    <a:pt x="115" y="493"/>
                    <a:pt x="115" y="493"/>
                  </a:cubicBezTo>
                  <a:cubicBezTo>
                    <a:pt x="123" y="489"/>
                    <a:pt x="123" y="489"/>
                    <a:pt x="123" y="489"/>
                  </a:cubicBezTo>
                  <a:cubicBezTo>
                    <a:pt x="123" y="487"/>
                    <a:pt x="123" y="487"/>
                    <a:pt x="123" y="487"/>
                  </a:cubicBezTo>
                  <a:cubicBezTo>
                    <a:pt x="125" y="488"/>
                    <a:pt x="125" y="488"/>
                    <a:pt x="125" y="488"/>
                  </a:cubicBezTo>
                  <a:cubicBezTo>
                    <a:pt x="129" y="483"/>
                    <a:pt x="127" y="493"/>
                    <a:pt x="132" y="484"/>
                  </a:cubicBezTo>
                  <a:cubicBezTo>
                    <a:pt x="124" y="484"/>
                    <a:pt x="124" y="484"/>
                    <a:pt x="124" y="484"/>
                  </a:cubicBezTo>
                  <a:cubicBezTo>
                    <a:pt x="125" y="483"/>
                    <a:pt x="125" y="483"/>
                    <a:pt x="125" y="483"/>
                  </a:cubicBezTo>
                  <a:cubicBezTo>
                    <a:pt x="130" y="482"/>
                    <a:pt x="130" y="482"/>
                    <a:pt x="130" y="482"/>
                  </a:cubicBezTo>
                  <a:cubicBezTo>
                    <a:pt x="135" y="482"/>
                    <a:pt x="135" y="482"/>
                    <a:pt x="135" y="482"/>
                  </a:cubicBezTo>
                  <a:cubicBezTo>
                    <a:pt x="146" y="478"/>
                    <a:pt x="146" y="478"/>
                    <a:pt x="146" y="478"/>
                  </a:cubicBezTo>
                  <a:cubicBezTo>
                    <a:pt x="153" y="475"/>
                    <a:pt x="153" y="475"/>
                    <a:pt x="153" y="475"/>
                  </a:cubicBezTo>
                  <a:cubicBezTo>
                    <a:pt x="155" y="473"/>
                    <a:pt x="155" y="473"/>
                    <a:pt x="155" y="473"/>
                  </a:cubicBezTo>
                  <a:cubicBezTo>
                    <a:pt x="154" y="468"/>
                    <a:pt x="154" y="468"/>
                    <a:pt x="154" y="468"/>
                  </a:cubicBezTo>
                  <a:cubicBezTo>
                    <a:pt x="157" y="468"/>
                    <a:pt x="157" y="468"/>
                    <a:pt x="157" y="468"/>
                  </a:cubicBezTo>
                  <a:cubicBezTo>
                    <a:pt x="156" y="470"/>
                    <a:pt x="156" y="470"/>
                    <a:pt x="156" y="470"/>
                  </a:cubicBezTo>
                  <a:cubicBezTo>
                    <a:pt x="158" y="471"/>
                    <a:pt x="158" y="471"/>
                    <a:pt x="158" y="471"/>
                  </a:cubicBezTo>
                  <a:cubicBezTo>
                    <a:pt x="160" y="472"/>
                    <a:pt x="161" y="470"/>
                    <a:pt x="161" y="470"/>
                  </a:cubicBezTo>
                  <a:cubicBezTo>
                    <a:pt x="156" y="466"/>
                    <a:pt x="170" y="468"/>
                    <a:pt x="158" y="466"/>
                  </a:cubicBezTo>
                  <a:cubicBezTo>
                    <a:pt x="163" y="467"/>
                    <a:pt x="163" y="467"/>
                    <a:pt x="163" y="467"/>
                  </a:cubicBezTo>
                  <a:cubicBezTo>
                    <a:pt x="162" y="465"/>
                    <a:pt x="162" y="465"/>
                    <a:pt x="162" y="465"/>
                  </a:cubicBezTo>
                  <a:cubicBezTo>
                    <a:pt x="167" y="467"/>
                    <a:pt x="167" y="467"/>
                    <a:pt x="167" y="467"/>
                  </a:cubicBezTo>
                  <a:cubicBezTo>
                    <a:pt x="169" y="468"/>
                    <a:pt x="168" y="465"/>
                    <a:pt x="171" y="466"/>
                  </a:cubicBezTo>
                  <a:cubicBezTo>
                    <a:pt x="167" y="464"/>
                    <a:pt x="167" y="464"/>
                    <a:pt x="167" y="464"/>
                  </a:cubicBezTo>
                  <a:cubicBezTo>
                    <a:pt x="157" y="463"/>
                    <a:pt x="157" y="463"/>
                    <a:pt x="157" y="463"/>
                  </a:cubicBezTo>
                  <a:cubicBezTo>
                    <a:pt x="152" y="461"/>
                    <a:pt x="152" y="461"/>
                    <a:pt x="152" y="461"/>
                  </a:cubicBezTo>
                  <a:cubicBezTo>
                    <a:pt x="143" y="462"/>
                    <a:pt x="143" y="462"/>
                    <a:pt x="143" y="462"/>
                  </a:cubicBezTo>
                  <a:cubicBezTo>
                    <a:pt x="140" y="460"/>
                    <a:pt x="140" y="460"/>
                    <a:pt x="140" y="460"/>
                  </a:cubicBezTo>
                  <a:cubicBezTo>
                    <a:pt x="139" y="462"/>
                    <a:pt x="139" y="462"/>
                    <a:pt x="139" y="462"/>
                  </a:cubicBezTo>
                  <a:cubicBezTo>
                    <a:pt x="139" y="461"/>
                    <a:pt x="139" y="461"/>
                    <a:pt x="139" y="461"/>
                  </a:cubicBezTo>
                  <a:cubicBezTo>
                    <a:pt x="136" y="461"/>
                    <a:pt x="136" y="461"/>
                    <a:pt x="136" y="461"/>
                  </a:cubicBezTo>
                  <a:cubicBezTo>
                    <a:pt x="138" y="459"/>
                    <a:pt x="138" y="459"/>
                    <a:pt x="138" y="459"/>
                  </a:cubicBezTo>
                  <a:cubicBezTo>
                    <a:pt x="130" y="457"/>
                    <a:pt x="130" y="457"/>
                    <a:pt x="130" y="457"/>
                  </a:cubicBezTo>
                  <a:cubicBezTo>
                    <a:pt x="121" y="461"/>
                    <a:pt x="121" y="461"/>
                    <a:pt x="121" y="461"/>
                  </a:cubicBezTo>
                  <a:cubicBezTo>
                    <a:pt x="119" y="459"/>
                    <a:pt x="119" y="459"/>
                    <a:pt x="119" y="459"/>
                  </a:cubicBezTo>
                  <a:cubicBezTo>
                    <a:pt x="116" y="462"/>
                    <a:pt x="116" y="462"/>
                    <a:pt x="116" y="462"/>
                  </a:cubicBezTo>
                  <a:cubicBezTo>
                    <a:pt x="111" y="462"/>
                    <a:pt x="111" y="462"/>
                    <a:pt x="111" y="462"/>
                  </a:cubicBezTo>
                  <a:cubicBezTo>
                    <a:pt x="103" y="470"/>
                    <a:pt x="103" y="470"/>
                    <a:pt x="103" y="470"/>
                  </a:cubicBezTo>
                  <a:cubicBezTo>
                    <a:pt x="105" y="470"/>
                    <a:pt x="105" y="470"/>
                    <a:pt x="105" y="470"/>
                  </a:cubicBezTo>
                  <a:cubicBezTo>
                    <a:pt x="109" y="470"/>
                    <a:pt x="109" y="470"/>
                    <a:pt x="109" y="470"/>
                  </a:cubicBezTo>
                  <a:cubicBezTo>
                    <a:pt x="110" y="472"/>
                    <a:pt x="110" y="472"/>
                    <a:pt x="110" y="472"/>
                  </a:cubicBezTo>
                  <a:cubicBezTo>
                    <a:pt x="115" y="475"/>
                    <a:pt x="115" y="475"/>
                    <a:pt x="115" y="475"/>
                  </a:cubicBezTo>
                  <a:cubicBezTo>
                    <a:pt x="113" y="475"/>
                    <a:pt x="113" y="475"/>
                    <a:pt x="113" y="475"/>
                  </a:cubicBezTo>
                  <a:cubicBezTo>
                    <a:pt x="108" y="472"/>
                    <a:pt x="108" y="472"/>
                    <a:pt x="108" y="472"/>
                  </a:cubicBezTo>
                  <a:cubicBezTo>
                    <a:pt x="107" y="473"/>
                    <a:pt x="107" y="473"/>
                    <a:pt x="107" y="473"/>
                  </a:cubicBezTo>
                  <a:cubicBezTo>
                    <a:pt x="107" y="474"/>
                    <a:pt x="107" y="474"/>
                    <a:pt x="107" y="474"/>
                  </a:cubicBezTo>
                  <a:cubicBezTo>
                    <a:pt x="106" y="472"/>
                    <a:pt x="106" y="472"/>
                    <a:pt x="106" y="472"/>
                  </a:cubicBezTo>
                  <a:cubicBezTo>
                    <a:pt x="104" y="472"/>
                    <a:pt x="104" y="472"/>
                    <a:pt x="104" y="472"/>
                  </a:cubicBezTo>
                  <a:cubicBezTo>
                    <a:pt x="105" y="472"/>
                    <a:pt x="105" y="472"/>
                    <a:pt x="105" y="472"/>
                  </a:cubicBezTo>
                  <a:cubicBezTo>
                    <a:pt x="103" y="470"/>
                    <a:pt x="103" y="470"/>
                    <a:pt x="103" y="470"/>
                  </a:cubicBezTo>
                  <a:cubicBezTo>
                    <a:pt x="96" y="471"/>
                    <a:pt x="96" y="471"/>
                    <a:pt x="96" y="471"/>
                  </a:cubicBezTo>
                  <a:cubicBezTo>
                    <a:pt x="91" y="474"/>
                    <a:pt x="91" y="474"/>
                    <a:pt x="91" y="474"/>
                  </a:cubicBezTo>
                  <a:cubicBezTo>
                    <a:pt x="90" y="473"/>
                    <a:pt x="99" y="474"/>
                    <a:pt x="88" y="474"/>
                  </a:cubicBezTo>
                  <a:cubicBezTo>
                    <a:pt x="87" y="478"/>
                    <a:pt x="95" y="471"/>
                    <a:pt x="89" y="478"/>
                  </a:cubicBezTo>
                  <a:cubicBezTo>
                    <a:pt x="84" y="476"/>
                    <a:pt x="84" y="476"/>
                    <a:pt x="84" y="476"/>
                  </a:cubicBezTo>
                  <a:cubicBezTo>
                    <a:pt x="84" y="475"/>
                    <a:pt x="84" y="475"/>
                    <a:pt x="84" y="475"/>
                  </a:cubicBezTo>
                  <a:cubicBezTo>
                    <a:pt x="74" y="479"/>
                    <a:pt x="74" y="479"/>
                    <a:pt x="74" y="479"/>
                  </a:cubicBezTo>
                  <a:cubicBezTo>
                    <a:pt x="76" y="480"/>
                    <a:pt x="76" y="480"/>
                    <a:pt x="76" y="480"/>
                  </a:cubicBezTo>
                  <a:cubicBezTo>
                    <a:pt x="73" y="481"/>
                    <a:pt x="73" y="481"/>
                    <a:pt x="73" y="481"/>
                  </a:cubicBezTo>
                  <a:cubicBezTo>
                    <a:pt x="73" y="482"/>
                    <a:pt x="73" y="482"/>
                    <a:pt x="73" y="482"/>
                  </a:cubicBezTo>
                  <a:cubicBezTo>
                    <a:pt x="68" y="484"/>
                    <a:pt x="68" y="484"/>
                    <a:pt x="68" y="484"/>
                  </a:cubicBezTo>
                  <a:cubicBezTo>
                    <a:pt x="67" y="485"/>
                    <a:pt x="66" y="490"/>
                    <a:pt x="63" y="488"/>
                  </a:cubicBezTo>
                  <a:cubicBezTo>
                    <a:pt x="63" y="489"/>
                    <a:pt x="67" y="488"/>
                    <a:pt x="63" y="491"/>
                  </a:cubicBezTo>
                  <a:cubicBezTo>
                    <a:pt x="65" y="491"/>
                    <a:pt x="65" y="491"/>
                    <a:pt x="65" y="491"/>
                  </a:cubicBezTo>
                  <a:cubicBezTo>
                    <a:pt x="65" y="491"/>
                    <a:pt x="67" y="489"/>
                    <a:pt x="64" y="492"/>
                  </a:cubicBezTo>
                  <a:cubicBezTo>
                    <a:pt x="62" y="491"/>
                    <a:pt x="62" y="491"/>
                    <a:pt x="62" y="491"/>
                  </a:cubicBezTo>
                  <a:cubicBezTo>
                    <a:pt x="57" y="491"/>
                    <a:pt x="57" y="491"/>
                    <a:pt x="57" y="491"/>
                  </a:cubicBezTo>
                  <a:cubicBezTo>
                    <a:pt x="56" y="489"/>
                    <a:pt x="72" y="489"/>
                    <a:pt x="52" y="495"/>
                  </a:cubicBezTo>
                  <a:cubicBezTo>
                    <a:pt x="48" y="495"/>
                    <a:pt x="48" y="495"/>
                    <a:pt x="48" y="495"/>
                  </a:cubicBezTo>
                  <a:cubicBezTo>
                    <a:pt x="49" y="494"/>
                    <a:pt x="49" y="494"/>
                    <a:pt x="49" y="494"/>
                  </a:cubicBezTo>
                  <a:cubicBezTo>
                    <a:pt x="46" y="491"/>
                    <a:pt x="46" y="491"/>
                    <a:pt x="46" y="491"/>
                  </a:cubicBezTo>
                  <a:cubicBezTo>
                    <a:pt x="50" y="491"/>
                    <a:pt x="50" y="491"/>
                    <a:pt x="50" y="491"/>
                  </a:cubicBezTo>
                  <a:cubicBezTo>
                    <a:pt x="54" y="487"/>
                    <a:pt x="54" y="487"/>
                    <a:pt x="54" y="487"/>
                  </a:cubicBezTo>
                  <a:cubicBezTo>
                    <a:pt x="48" y="483"/>
                    <a:pt x="48" y="483"/>
                    <a:pt x="48" y="483"/>
                  </a:cubicBezTo>
                  <a:cubicBezTo>
                    <a:pt x="44" y="483"/>
                    <a:pt x="44" y="483"/>
                    <a:pt x="44" y="483"/>
                  </a:cubicBezTo>
                  <a:cubicBezTo>
                    <a:pt x="45" y="481"/>
                    <a:pt x="45" y="481"/>
                    <a:pt x="45" y="481"/>
                  </a:cubicBezTo>
                  <a:cubicBezTo>
                    <a:pt x="50" y="483"/>
                    <a:pt x="50" y="483"/>
                    <a:pt x="50" y="483"/>
                  </a:cubicBezTo>
                  <a:cubicBezTo>
                    <a:pt x="49" y="478"/>
                    <a:pt x="49" y="478"/>
                    <a:pt x="49" y="478"/>
                  </a:cubicBezTo>
                  <a:cubicBezTo>
                    <a:pt x="56" y="475"/>
                    <a:pt x="56" y="475"/>
                    <a:pt x="56" y="475"/>
                  </a:cubicBezTo>
                  <a:cubicBezTo>
                    <a:pt x="56" y="477"/>
                    <a:pt x="56" y="477"/>
                    <a:pt x="56" y="477"/>
                  </a:cubicBezTo>
                  <a:cubicBezTo>
                    <a:pt x="58" y="477"/>
                    <a:pt x="58" y="477"/>
                    <a:pt x="58" y="477"/>
                  </a:cubicBezTo>
                  <a:cubicBezTo>
                    <a:pt x="56" y="479"/>
                    <a:pt x="56" y="479"/>
                    <a:pt x="56" y="479"/>
                  </a:cubicBezTo>
                  <a:cubicBezTo>
                    <a:pt x="58" y="479"/>
                    <a:pt x="58" y="479"/>
                    <a:pt x="58" y="479"/>
                  </a:cubicBezTo>
                  <a:cubicBezTo>
                    <a:pt x="60" y="479"/>
                    <a:pt x="60" y="479"/>
                    <a:pt x="60" y="479"/>
                  </a:cubicBezTo>
                  <a:cubicBezTo>
                    <a:pt x="60" y="478"/>
                    <a:pt x="60" y="478"/>
                    <a:pt x="60" y="478"/>
                  </a:cubicBezTo>
                  <a:cubicBezTo>
                    <a:pt x="64" y="481"/>
                    <a:pt x="64" y="481"/>
                    <a:pt x="64" y="481"/>
                  </a:cubicBezTo>
                  <a:cubicBezTo>
                    <a:pt x="70" y="478"/>
                    <a:pt x="70" y="478"/>
                    <a:pt x="70" y="478"/>
                  </a:cubicBezTo>
                  <a:cubicBezTo>
                    <a:pt x="67" y="473"/>
                    <a:pt x="67" y="473"/>
                    <a:pt x="67" y="473"/>
                  </a:cubicBezTo>
                  <a:cubicBezTo>
                    <a:pt x="70" y="471"/>
                    <a:pt x="70" y="471"/>
                    <a:pt x="70" y="471"/>
                  </a:cubicBezTo>
                  <a:cubicBezTo>
                    <a:pt x="72" y="470"/>
                    <a:pt x="63" y="476"/>
                    <a:pt x="74" y="472"/>
                  </a:cubicBezTo>
                  <a:cubicBezTo>
                    <a:pt x="72" y="470"/>
                    <a:pt x="72" y="470"/>
                    <a:pt x="72" y="470"/>
                  </a:cubicBezTo>
                  <a:cubicBezTo>
                    <a:pt x="77" y="469"/>
                    <a:pt x="77" y="469"/>
                    <a:pt x="77" y="469"/>
                  </a:cubicBezTo>
                  <a:cubicBezTo>
                    <a:pt x="75" y="467"/>
                    <a:pt x="75" y="467"/>
                    <a:pt x="75" y="467"/>
                  </a:cubicBezTo>
                  <a:cubicBezTo>
                    <a:pt x="70" y="468"/>
                    <a:pt x="70" y="468"/>
                    <a:pt x="70" y="468"/>
                  </a:cubicBezTo>
                  <a:cubicBezTo>
                    <a:pt x="71" y="466"/>
                    <a:pt x="71" y="466"/>
                    <a:pt x="71" y="466"/>
                  </a:cubicBezTo>
                  <a:cubicBezTo>
                    <a:pt x="74" y="466"/>
                    <a:pt x="74" y="466"/>
                    <a:pt x="74" y="466"/>
                  </a:cubicBezTo>
                  <a:cubicBezTo>
                    <a:pt x="73" y="464"/>
                    <a:pt x="69" y="475"/>
                    <a:pt x="74" y="462"/>
                  </a:cubicBezTo>
                  <a:cubicBezTo>
                    <a:pt x="77" y="461"/>
                    <a:pt x="77" y="461"/>
                    <a:pt x="77" y="461"/>
                  </a:cubicBezTo>
                  <a:cubicBezTo>
                    <a:pt x="78" y="463"/>
                    <a:pt x="69" y="465"/>
                    <a:pt x="77" y="465"/>
                  </a:cubicBezTo>
                  <a:cubicBezTo>
                    <a:pt x="77" y="464"/>
                    <a:pt x="77" y="464"/>
                    <a:pt x="77" y="464"/>
                  </a:cubicBezTo>
                  <a:cubicBezTo>
                    <a:pt x="78" y="464"/>
                    <a:pt x="70" y="470"/>
                    <a:pt x="81" y="465"/>
                  </a:cubicBezTo>
                  <a:cubicBezTo>
                    <a:pt x="83" y="464"/>
                    <a:pt x="83" y="464"/>
                    <a:pt x="83" y="464"/>
                  </a:cubicBezTo>
                  <a:cubicBezTo>
                    <a:pt x="81" y="462"/>
                    <a:pt x="81" y="462"/>
                    <a:pt x="81" y="462"/>
                  </a:cubicBezTo>
                  <a:cubicBezTo>
                    <a:pt x="87" y="460"/>
                    <a:pt x="87" y="460"/>
                    <a:pt x="87" y="460"/>
                  </a:cubicBezTo>
                  <a:cubicBezTo>
                    <a:pt x="88" y="460"/>
                    <a:pt x="84" y="462"/>
                    <a:pt x="88" y="459"/>
                  </a:cubicBezTo>
                  <a:cubicBezTo>
                    <a:pt x="91" y="464"/>
                    <a:pt x="74" y="458"/>
                    <a:pt x="94" y="461"/>
                  </a:cubicBezTo>
                  <a:cubicBezTo>
                    <a:pt x="95" y="459"/>
                    <a:pt x="95" y="459"/>
                    <a:pt x="95" y="459"/>
                  </a:cubicBezTo>
                  <a:cubicBezTo>
                    <a:pt x="88" y="456"/>
                    <a:pt x="88" y="456"/>
                    <a:pt x="88" y="456"/>
                  </a:cubicBezTo>
                  <a:cubicBezTo>
                    <a:pt x="88" y="454"/>
                    <a:pt x="88" y="454"/>
                    <a:pt x="88" y="454"/>
                  </a:cubicBezTo>
                  <a:cubicBezTo>
                    <a:pt x="87" y="453"/>
                    <a:pt x="87" y="453"/>
                    <a:pt x="87" y="453"/>
                  </a:cubicBezTo>
                  <a:cubicBezTo>
                    <a:pt x="91" y="451"/>
                    <a:pt x="91" y="451"/>
                    <a:pt x="91" y="451"/>
                  </a:cubicBezTo>
                  <a:cubicBezTo>
                    <a:pt x="92" y="455"/>
                    <a:pt x="92" y="455"/>
                    <a:pt x="92" y="455"/>
                  </a:cubicBezTo>
                  <a:cubicBezTo>
                    <a:pt x="95" y="456"/>
                    <a:pt x="82" y="462"/>
                    <a:pt x="97" y="453"/>
                  </a:cubicBezTo>
                  <a:cubicBezTo>
                    <a:pt x="93" y="451"/>
                    <a:pt x="93" y="451"/>
                    <a:pt x="93" y="451"/>
                  </a:cubicBezTo>
                  <a:cubicBezTo>
                    <a:pt x="95" y="450"/>
                    <a:pt x="95" y="450"/>
                    <a:pt x="95" y="450"/>
                  </a:cubicBezTo>
                  <a:cubicBezTo>
                    <a:pt x="96" y="451"/>
                    <a:pt x="88" y="453"/>
                    <a:pt x="98" y="451"/>
                  </a:cubicBezTo>
                  <a:cubicBezTo>
                    <a:pt x="96" y="449"/>
                    <a:pt x="96" y="449"/>
                    <a:pt x="96" y="449"/>
                  </a:cubicBezTo>
                  <a:cubicBezTo>
                    <a:pt x="92" y="448"/>
                    <a:pt x="92" y="448"/>
                    <a:pt x="92" y="448"/>
                  </a:cubicBezTo>
                  <a:cubicBezTo>
                    <a:pt x="95" y="444"/>
                    <a:pt x="95" y="444"/>
                    <a:pt x="95" y="444"/>
                  </a:cubicBezTo>
                  <a:cubicBezTo>
                    <a:pt x="98" y="443"/>
                    <a:pt x="98" y="443"/>
                    <a:pt x="98" y="443"/>
                  </a:cubicBezTo>
                  <a:cubicBezTo>
                    <a:pt x="99" y="443"/>
                    <a:pt x="99" y="443"/>
                    <a:pt x="99" y="443"/>
                  </a:cubicBezTo>
                  <a:cubicBezTo>
                    <a:pt x="100" y="439"/>
                    <a:pt x="94" y="447"/>
                    <a:pt x="101" y="439"/>
                  </a:cubicBezTo>
                  <a:cubicBezTo>
                    <a:pt x="106" y="437"/>
                    <a:pt x="100" y="447"/>
                    <a:pt x="106" y="438"/>
                  </a:cubicBezTo>
                  <a:cubicBezTo>
                    <a:pt x="109" y="439"/>
                    <a:pt x="109" y="439"/>
                    <a:pt x="109" y="439"/>
                  </a:cubicBezTo>
                  <a:cubicBezTo>
                    <a:pt x="113" y="438"/>
                    <a:pt x="113" y="438"/>
                    <a:pt x="113" y="438"/>
                  </a:cubicBezTo>
                  <a:cubicBezTo>
                    <a:pt x="115" y="437"/>
                    <a:pt x="102" y="445"/>
                    <a:pt x="119" y="437"/>
                  </a:cubicBezTo>
                  <a:cubicBezTo>
                    <a:pt x="119" y="437"/>
                    <a:pt x="114" y="436"/>
                    <a:pt x="120" y="437"/>
                  </a:cubicBezTo>
                  <a:cubicBezTo>
                    <a:pt x="124" y="433"/>
                    <a:pt x="124" y="433"/>
                    <a:pt x="124" y="433"/>
                  </a:cubicBezTo>
                  <a:cubicBezTo>
                    <a:pt x="122" y="431"/>
                    <a:pt x="122" y="431"/>
                    <a:pt x="122" y="431"/>
                  </a:cubicBezTo>
                  <a:cubicBezTo>
                    <a:pt x="119" y="431"/>
                    <a:pt x="122" y="436"/>
                    <a:pt x="117" y="433"/>
                  </a:cubicBezTo>
                  <a:cubicBezTo>
                    <a:pt x="117" y="430"/>
                    <a:pt x="117" y="430"/>
                    <a:pt x="117" y="430"/>
                  </a:cubicBezTo>
                  <a:cubicBezTo>
                    <a:pt x="121" y="430"/>
                    <a:pt x="121" y="430"/>
                    <a:pt x="121" y="430"/>
                  </a:cubicBezTo>
                  <a:cubicBezTo>
                    <a:pt x="121" y="429"/>
                    <a:pt x="121" y="429"/>
                    <a:pt x="121" y="429"/>
                  </a:cubicBezTo>
                  <a:cubicBezTo>
                    <a:pt x="122" y="428"/>
                    <a:pt x="122" y="428"/>
                    <a:pt x="122" y="428"/>
                  </a:cubicBezTo>
                  <a:cubicBezTo>
                    <a:pt x="129" y="430"/>
                    <a:pt x="129" y="430"/>
                    <a:pt x="129" y="430"/>
                  </a:cubicBezTo>
                  <a:cubicBezTo>
                    <a:pt x="129" y="428"/>
                    <a:pt x="129" y="428"/>
                    <a:pt x="129" y="428"/>
                  </a:cubicBezTo>
                  <a:cubicBezTo>
                    <a:pt x="130" y="428"/>
                    <a:pt x="130" y="428"/>
                    <a:pt x="130" y="428"/>
                  </a:cubicBezTo>
                  <a:cubicBezTo>
                    <a:pt x="144" y="423"/>
                    <a:pt x="144" y="423"/>
                    <a:pt x="144" y="423"/>
                  </a:cubicBezTo>
                  <a:cubicBezTo>
                    <a:pt x="146" y="423"/>
                    <a:pt x="146" y="423"/>
                    <a:pt x="146" y="423"/>
                  </a:cubicBezTo>
                  <a:cubicBezTo>
                    <a:pt x="147" y="421"/>
                    <a:pt x="147" y="421"/>
                    <a:pt x="147" y="421"/>
                  </a:cubicBezTo>
                  <a:cubicBezTo>
                    <a:pt x="136" y="420"/>
                    <a:pt x="136" y="420"/>
                    <a:pt x="136" y="420"/>
                  </a:cubicBezTo>
                  <a:cubicBezTo>
                    <a:pt x="139" y="419"/>
                    <a:pt x="139" y="419"/>
                    <a:pt x="139" y="419"/>
                  </a:cubicBezTo>
                  <a:cubicBezTo>
                    <a:pt x="135" y="418"/>
                    <a:pt x="135" y="418"/>
                    <a:pt x="135" y="418"/>
                  </a:cubicBezTo>
                  <a:cubicBezTo>
                    <a:pt x="137" y="416"/>
                    <a:pt x="137" y="416"/>
                    <a:pt x="137" y="416"/>
                  </a:cubicBezTo>
                  <a:cubicBezTo>
                    <a:pt x="146" y="413"/>
                    <a:pt x="146" y="413"/>
                    <a:pt x="146" y="413"/>
                  </a:cubicBezTo>
                  <a:cubicBezTo>
                    <a:pt x="146" y="409"/>
                    <a:pt x="146" y="409"/>
                    <a:pt x="146" y="409"/>
                  </a:cubicBezTo>
                  <a:cubicBezTo>
                    <a:pt x="146" y="408"/>
                    <a:pt x="142" y="411"/>
                    <a:pt x="147" y="409"/>
                  </a:cubicBezTo>
                  <a:cubicBezTo>
                    <a:pt x="146" y="408"/>
                    <a:pt x="146" y="408"/>
                    <a:pt x="146" y="408"/>
                  </a:cubicBezTo>
                  <a:cubicBezTo>
                    <a:pt x="138" y="411"/>
                    <a:pt x="144" y="416"/>
                    <a:pt x="126" y="417"/>
                  </a:cubicBezTo>
                  <a:cubicBezTo>
                    <a:pt x="124" y="419"/>
                    <a:pt x="125" y="423"/>
                    <a:pt x="120" y="421"/>
                  </a:cubicBezTo>
                  <a:cubicBezTo>
                    <a:pt x="121" y="422"/>
                    <a:pt x="121" y="422"/>
                    <a:pt x="121" y="422"/>
                  </a:cubicBezTo>
                  <a:cubicBezTo>
                    <a:pt x="124" y="420"/>
                    <a:pt x="124" y="420"/>
                    <a:pt x="124" y="420"/>
                  </a:cubicBezTo>
                  <a:cubicBezTo>
                    <a:pt x="128" y="422"/>
                    <a:pt x="128" y="422"/>
                    <a:pt x="128" y="422"/>
                  </a:cubicBezTo>
                  <a:cubicBezTo>
                    <a:pt x="129" y="421"/>
                    <a:pt x="129" y="421"/>
                    <a:pt x="129" y="421"/>
                  </a:cubicBezTo>
                  <a:cubicBezTo>
                    <a:pt x="130" y="421"/>
                    <a:pt x="126" y="427"/>
                    <a:pt x="134" y="421"/>
                  </a:cubicBezTo>
                  <a:cubicBezTo>
                    <a:pt x="135" y="421"/>
                    <a:pt x="135" y="421"/>
                    <a:pt x="135" y="421"/>
                  </a:cubicBezTo>
                  <a:cubicBezTo>
                    <a:pt x="126" y="424"/>
                    <a:pt x="126" y="424"/>
                    <a:pt x="126" y="424"/>
                  </a:cubicBezTo>
                  <a:cubicBezTo>
                    <a:pt x="124" y="424"/>
                    <a:pt x="124" y="424"/>
                    <a:pt x="124" y="424"/>
                  </a:cubicBezTo>
                  <a:cubicBezTo>
                    <a:pt x="126" y="426"/>
                    <a:pt x="126" y="426"/>
                    <a:pt x="126" y="426"/>
                  </a:cubicBezTo>
                  <a:cubicBezTo>
                    <a:pt x="125" y="425"/>
                    <a:pt x="123" y="433"/>
                    <a:pt x="123" y="424"/>
                  </a:cubicBezTo>
                  <a:cubicBezTo>
                    <a:pt x="114" y="427"/>
                    <a:pt x="114" y="427"/>
                    <a:pt x="114" y="427"/>
                  </a:cubicBezTo>
                  <a:cubicBezTo>
                    <a:pt x="114" y="427"/>
                    <a:pt x="112" y="430"/>
                    <a:pt x="115" y="426"/>
                  </a:cubicBezTo>
                  <a:cubicBezTo>
                    <a:pt x="113" y="425"/>
                    <a:pt x="113" y="425"/>
                    <a:pt x="113" y="425"/>
                  </a:cubicBezTo>
                  <a:cubicBezTo>
                    <a:pt x="111" y="428"/>
                    <a:pt x="111" y="428"/>
                    <a:pt x="111" y="428"/>
                  </a:cubicBezTo>
                  <a:cubicBezTo>
                    <a:pt x="112" y="429"/>
                    <a:pt x="112" y="429"/>
                    <a:pt x="112" y="429"/>
                  </a:cubicBezTo>
                  <a:cubicBezTo>
                    <a:pt x="110" y="431"/>
                    <a:pt x="110" y="431"/>
                    <a:pt x="110" y="431"/>
                  </a:cubicBezTo>
                  <a:cubicBezTo>
                    <a:pt x="106" y="431"/>
                    <a:pt x="106" y="431"/>
                    <a:pt x="106" y="431"/>
                  </a:cubicBezTo>
                  <a:cubicBezTo>
                    <a:pt x="106" y="432"/>
                    <a:pt x="106" y="432"/>
                    <a:pt x="106" y="432"/>
                  </a:cubicBezTo>
                  <a:cubicBezTo>
                    <a:pt x="105" y="431"/>
                    <a:pt x="105" y="431"/>
                    <a:pt x="105" y="431"/>
                  </a:cubicBezTo>
                  <a:cubicBezTo>
                    <a:pt x="100" y="433"/>
                    <a:pt x="100" y="433"/>
                    <a:pt x="100" y="433"/>
                  </a:cubicBezTo>
                  <a:cubicBezTo>
                    <a:pt x="100" y="434"/>
                    <a:pt x="100" y="434"/>
                    <a:pt x="100" y="434"/>
                  </a:cubicBezTo>
                  <a:cubicBezTo>
                    <a:pt x="98" y="434"/>
                    <a:pt x="98" y="434"/>
                    <a:pt x="98" y="434"/>
                  </a:cubicBezTo>
                  <a:cubicBezTo>
                    <a:pt x="87" y="439"/>
                    <a:pt x="87" y="439"/>
                    <a:pt x="87" y="439"/>
                  </a:cubicBezTo>
                  <a:cubicBezTo>
                    <a:pt x="84" y="439"/>
                    <a:pt x="84" y="439"/>
                    <a:pt x="84" y="439"/>
                  </a:cubicBezTo>
                  <a:cubicBezTo>
                    <a:pt x="81" y="440"/>
                    <a:pt x="81" y="440"/>
                    <a:pt x="81" y="440"/>
                  </a:cubicBezTo>
                  <a:cubicBezTo>
                    <a:pt x="87" y="437"/>
                    <a:pt x="87" y="437"/>
                    <a:pt x="87" y="437"/>
                  </a:cubicBezTo>
                  <a:cubicBezTo>
                    <a:pt x="79" y="437"/>
                    <a:pt x="79" y="437"/>
                    <a:pt x="79" y="437"/>
                  </a:cubicBezTo>
                  <a:cubicBezTo>
                    <a:pt x="79" y="441"/>
                    <a:pt x="79" y="441"/>
                    <a:pt x="79" y="441"/>
                  </a:cubicBezTo>
                  <a:cubicBezTo>
                    <a:pt x="73" y="440"/>
                    <a:pt x="73" y="440"/>
                    <a:pt x="73" y="440"/>
                  </a:cubicBezTo>
                  <a:cubicBezTo>
                    <a:pt x="75" y="441"/>
                    <a:pt x="72" y="442"/>
                    <a:pt x="73" y="443"/>
                  </a:cubicBezTo>
                  <a:cubicBezTo>
                    <a:pt x="77" y="442"/>
                    <a:pt x="77" y="442"/>
                    <a:pt x="77" y="442"/>
                  </a:cubicBezTo>
                  <a:cubicBezTo>
                    <a:pt x="70" y="445"/>
                    <a:pt x="70" y="445"/>
                    <a:pt x="70" y="445"/>
                  </a:cubicBezTo>
                  <a:cubicBezTo>
                    <a:pt x="73" y="447"/>
                    <a:pt x="73" y="447"/>
                    <a:pt x="73" y="447"/>
                  </a:cubicBezTo>
                  <a:cubicBezTo>
                    <a:pt x="75" y="445"/>
                    <a:pt x="75" y="445"/>
                    <a:pt x="75" y="445"/>
                  </a:cubicBezTo>
                  <a:cubicBezTo>
                    <a:pt x="79" y="445"/>
                    <a:pt x="79" y="445"/>
                    <a:pt x="79" y="445"/>
                  </a:cubicBezTo>
                  <a:cubicBezTo>
                    <a:pt x="74" y="448"/>
                    <a:pt x="74" y="448"/>
                    <a:pt x="74" y="448"/>
                  </a:cubicBezTo>
                  <a:cubicBezTo>
                    <a:pt x="73" y="450"/>
                    <a:pt x="73" y="450"/>
                    <a:pt x="73" y="450"/>
                  </a:cubicBezTo>
                  <a:cubicBezTo>
                    <a:pt x="78" y="451"/>
                    <a:pt x="78" y="451"/>
                    <a:pt x="78" y="451"/>
                  </a:cubicBezTo>
                  <a:cubicBezTo>
                    <a:pt x="86" y="448"/>
                    <a:pt x="86" y="448"/>
                    <a:pt x="86" y="448"/>
                  </a:cubicBezTo>
                  <a:cubicBezTo>
                    <a:pt x="76" y="454"/>
                    <a:pt x="76" y="454"/>
                    <a:pt x="76" y="454"/>
                  </a:cubicBezTo>
                  <a:cubicBezTo>
                    <a:pt x="74" y="452"/>
                    <a:pt x="74" y="452"/>
                    <a:pt x="74" y="452"/>
                  </a:cubicBezTo>
                  <a:cubicBezTo>
                    <a:pt x="69" y="450"/>
                    <a:pt x="69" y="450"/>
                    <a:pt x="69" y="450"/>
                  </a:cubicBezTo>
                  <a:cubicBezTo>
                    <a:pt x="65" y="453"/>
                    <a:pt x="65" y="453"/>
                    <a:pt x="65" y="453"/>
                  </a:cubicBezTo>
                  <a:cubicBezTo>
                    <a:pt x="66" y="454"/>
                    <a:pt x="63" y="455"/>
                    <a:pt x="67" y="454"/>
                  </a:cubicBezTo>
                  <a:cubicBezTo>
                    <a:pt x="67" y="454"/>
                    <a:pt x="67" y="454"/>
                    <a:pt x="67" y="454"/>
                  </a:cubicBezTo>
                  <a:cubicBezTo>
                    <a:pt x="60" y="454"/>
                    <a:pt x="60" y="454"/>
                    <a:pt x="60" y="454"/>
                  </a:cubicBezTo>
                  <a:cubicBezTo>
                    <a:pt x="55" y="453"/>
                    <a:pt x="55" y="453"/>
                    <a:pt x="55" y="453"/>
                  </a:cubicBezTo>
                  <a:cubicBezTo>
                    <a:pt x="53" y="452"/>
                    <a:pt x="53" y="452"/>
                    <a:pt x="53" y="452"/>
                  </a:cubicBezTo>
                  <a:cubicBezTo>
                    <a:pt x="50" y="454"/>
                    <a:pt x="50" y="454"/>
                    <a:pt x="50" y="454"/>
                  </a:cubicBezTo>
                  <a:cubicBezTo>
                    <a:pt x="51" y="455"/>
                    <a:pt x="51" y="455"/>
                    <a:pt x="51" y="455"/>
                  </a:cubicBezTo>
                  <a:cubicBezTo>
                    <a:pt x="47" y="458"/>
                    <a:pt x="47" y="458"/>
                    <a:pt x="47" y="458"/>
                  </a:cubicBezTo>
                  <a:cubicBezTo>
                    <a:pt x="45" y="455"/>
                    <a:pt x="45" y="455"/>
                    <a:pt x="45" y="455"/>
                  </a:cubicBezTo>
                  <a:cubicBezTo>
                    <a:pt x="44" y="462"/>
                    <a:pt x="39" y="449"/>
                    <a:pt x="44" y="462"/>
                  </a:cubicBezTo>
                  <a:cubicBezTo>
                    <a:pt x="37" y="465"/>
                    <a:pt x="37" y="465"/>
                    <a:pt x="37" y="465"/>
                  </a:cubicBezTo>
                  <a:cubicBezTo>
                    <a:pt x="33" y="465"/>
                    <a:pt x="33" y="465"/>
                    <a:pt x="33" y="465"/>
                  </a:cubicBezTo>
                  <a:cubicBezTo>
                    <a:pt x="29" y="470"/>
                    <a:pt x="29" y="470"/>
                    <a:pt x="29" y="470"/>
                  </a:cubicBezTo>
                  <a:cubicBezTo>
                    <a:pt x="34" y="468"/>
                    <a:pt x="34" y="468"/>
                    <a:pt x="34" y="468"/>
                  </a:cubicBezTo>
                  <a:cubicBezTo>
                    <a:pt x="37" y="468"/>
                    <a:pt x="37" y="468"/>
                    <a:pt x="37" y="468"/>
                  </a:cubicBezTo>
                  <a:cubicBezTo>
                    <a:pt x="37" y="467"/>
                    <a:pt x="37" y="467"/>
                    <a:pt x="37" y="467"/>
                  </a:cubicBezTo>
                  <a:cubicBezTo>
                    <a:pt x="37" y="468"/>
                    <a:pt x="37" y="468"/>
                    <a:pt x="37" y="468"/>
                  </a:cubicBezTo>
                  <a:cubicBezTo>
                    <a:pt x="30" y="475"/>
                    <a:pt x="30" y="475"/>
                    <a:pt x="30" y="475"/>
                  </a:cubicBezTo>
                  <a:cubicBezTo>
                    <a:pt x="30" y="478"/>
                    <a:pt x="30" y="478"/>
                    <a:pt x="30" y="478"/>
                  </a:cubicBezTo>
                  <a:cubicBezTo>
                    <a:pt x="31" y="478"/>
                    <a:pt x="34" y="476"/>
                    <a:pt x="33" y="480"/>
                  </a:cubicBezTo>
                  <a:cubicBezTo>
                    <a:pt x="28" y="483"/>
                    <a:pt x="28" y="483"/>
                    <a:pt x="28" y="483"/>
                  </a:cubicBezTo>
                  <a:cubicBezTo>
                    <a:pt x="27" y="482"/>
                    <a:pt x="27" y="482"/>
                    <a:pt x="27" y="482"/>
                  </a:cubicBezTo>
                  <a:cubicBezTo>
                    <a:pt x="24" y="483"/>
                    <a:pt x="24" y="483"/>
                    <a:pt x="24" y="483"/>
                  </a:cubicBezTo>
                  <a:cubicBezTo>
                    <a:pt x="18" y="481"/>
                    <a:pt x="18" y="481"/>
                    <a:pt x="18" y="481"/>
                  </a:cubicBezTo>
                  <a:cubicBezTo>
                    <a:pt x="18" y="480"/>
                    <a:pt x="18" y="480"/>
                    <a:pt x="18" y="480"/>
                  </a:cubicBezTo>
                  <a:cubicBezTo>
                    <a:pt x="20" y="481"/>
                    <a:pt x="20" y="481"/>
                    <a:pt x="20" y="481"/>
                  </a:cubicBezTo>
                  <a:cubicBezTo>
                    <a:pt x="19" y="478"/>
                    <a:pt x="19" y="478"/>
                    <a:pt x="19" y="478"/>
                  </a:cubicBezTo>
                  <a:cubicBezTo>
                    <a:pt x="11" y="475"/>
                    <a:pt x="11" y="475"/>
                    <a:pt x="11" y="475"/>
                  </a:cubicBezTo>
                  <a:cubicBezTo>
                    <a:pt x="8" y="477"/>
                    <a:pt x="8" y="477"/>
                    <a:pt x="8" y="477"/>
                  </a:cubicBezTo>
                  <a:cubicBezTo>
                    <a:pt x="6" y="473"/>
                    <a:pt x="6" y="473"/>
                    <a:pt x="6" y="473"/>
                  </a:cubicBezTo>
                  <a:cubicBezTo>
                    <a:pt x="4" y="473"/>
                    <a:pt x="4" y="473"/>
                    <a:pt x="4" y="473"/>
                  </a:cubicBezTo>
                  <a:cubicBezTo>
                    <a:pt x="3" y="471"/>
                    <a:pt x="0" y="474"/>
                    <a:pt x="2" y="470"/>
                  </a:cubicBezTo>
                  <a:cubicBezTo>
                    <a:pt x="2" y="469"/>
                    <a:pt x="2" y="469"/>
                    <a:pt x="2" y="469"/>
                  </a:cubicBezTo>
                  <a:cubicBezTo>
                    <a:pt x="6" y="473"/>
                    <a:pt x="6" y="473"/>
                    <a:pt x="6" y="473"/>
                  </a:cubicBezTo>
                  <a:cubicBezTo>
                    <a:pt x="7" y="473"/>
                    <a:pt x="7" y="473"/>
                    <a:pt x="7" y="473"/>
                  </a:cubicBezTo>
                  <a:cubicBezTo>
                    <a:pt x="7" y="470"/>
                    <a:pt x="7" y="470"/>
                    <a:pt x="7" y="470"/>
                  </a:cubicBezTo>
                  <a:cubicBezTo>
                    <a:pt x="11" y="473"/>
                    <a:pt x="11" y="473"/>
                    <a:pt x="11" y="473"/>
                  </a:cubicBezTo>
                  <a:cubicBezTo>
                    <a:pt x="18" y="467"/>
                    <a:pt x="18" y="467"/>
                    <a:pt x="18" y="467"/>
                  </a:cubicBezTo>
                  <a:cubicBezTo>
                    <a:pt x="24" y="468"/>
                    <a:pt x="24" y="468"/>
                    <a:pt x="24" y="468"/>
                  </a:cubicBezTo>
                  <a:cubicBezTo>
                    <a:pt x="27" y="465"/>
                    <a:pt x="27" y="465"/>
                    <a:pt x="27" y="465"/>
                  </a:cubicBezTo>
                  <a:cubicBezTo>
                    <a:pt x="27" y="466"/>
                    <a:pt x="25" y="462"/>
                    <a:pt x="29" y="466"/>
                  </a:cubicBezTo>
                  <a:cubicBezTo>
                    <a:pt x="30" y="465"/>
                    <a:pt x="30" y="465"/>
                    <a:pt x="30" y="465"/>
                  </a:cubicBezTo>
                  <a:cubicBezTo>
                    <a:pt x="28" y="464"/>
                    <a:pt x="28" y="464"/>
                    <a:pt x="28" y="464"/>
                  </a:cubicBezTo>
                  <a:cubicBezTo>
                    <a:pt x="34" y="461"/>
                    <a:pt x="34" y="461"/>
                    <a:pt x="34" y="461"/>
                  </a:cubicBezTo>
                  <a:cubicBezTo>
                    <a:pt x="36" y="462"/>
                    <a:pt x="36" y="462"/>
                    <a:pt x="36" y="462"/>
                  </a:cubicBezTo>
                  <a:cubicBezTo>
                    <a:pt x="36" y="461"/>
                    <a:pt x="32" y="463"/>
                    <a:pt x="36" y="461"/>
                  </a:cubicBezTo>
                  <a:cubicBezTo>
                    <a:pt x="38" y="461"/>
                    <a:pt x="38" y="461"/>
                    <a:pt x="38" y="461"/>
                  </a:cubicBezTo>
                  <a:cubicBezTo>
                    <a:pt x="37" y="462"/>
                    <a:pt x="37" y="462"/>
                    <a:pt x="37" y="462"/>
                  </a:cubicBezTo>
                  <a:cubicBezTo>
                    <a:pt x="37" y="460"/>
                    <a:pt x="40" y="474"/>
                    <a:pt x="43" y="456"/>
                  </a:cubicBezTo>
                  <a:cubicBezTo>
                    <a:pt x="38" y="455"/>
                    <a:pt x="38" y="455"/>
                    <a:pt x="38" y="455"/>
                  </a:cubicBezTo>
                  <a:cubicBezTo>
                    <a:pt x="39" y="453"/>
                    <a:pt x="39" y="453"/>
                    <a:pt x="39" y="453"/>
                  </a:cubicBezTo>
                  <a:cubicBezTo>
                    <a:pt x="42" y="453"/>
                    <a:pt x="42" y="453"/>
                    <a:pt x="42" y="453"/>
                  </a:cubicBezTo>
                  <a:cubicBezTo>
                    <a:pt x="42" y="452"/>
                    <a:pt x="42" y="452"/>
                    <a:pt x="42" y="452"/>
                  </a:cubicBezTo>
                  <a:cubicBezTo>
                    <a:pt x="44" y="451"/>
                    <a:pt x="44" y="451"/>
                    <a:pt x="44" y="451"/>
                  </a:cubicBezTo>
                  <a:cubicBezTo>
                    <a:pt x="42" y="448"/>
                    <a:pt x="42" y="448"/>
                    <a:pt x="42" y="448"/>
                  </a:cubicBezTo>
                  <a:cubicBezTo>
                    <a:pt x="43" y="446"/>
                    <a:pt x="43" y="446"/>
                    <a:pt x="43" y="446"/>
                  </a:cubicBezTo>
                  <a:cubicBezTo>
                    <a:pt x="41" y="444"/>
                    <a:pt x="41" y="444"/>
                    <a:pt x="41" y="444"/>
                  </a:cubicBezTo>
                  <a:cubicBezTo>
                    <a:pt x="38" y="446"/>
                    <a:pt x="38" y="446"/>
                    <a:pt x="38" y="446"/>
                  </a:cubicBezTo>
                  <a:cubicBezTo>
                    <a:pt x="38" y="440"/>
                    <a:pt x="38" y="440"/>
                    <a:pt x="38" y="440"/>
                  </a:cubicBezTo>
                  <a:cubicBezTo>
                    <a:pt x="36" y="441"/>
                    <a:pt x="36" y="441"/>
                    <a:pt x="36" y="441"/>
                  </a:cubicBezTo>
                  <a:cubicBezTo>
                    <a:pt x="34" y="439"/>
                    <a:pt x="43" y="441"/>
                    <a:pt x="33" y="439"/>
                  </a:cubicBezTo>
                  <a:cubicBezTo>
                    <a:pt x="32" y="439"/>
                    <a:pt x="32" y="439"/>
                    <a:pt x="32" y="439"/>
                  </a:cubicBezTo>
                  <a:cubicBezTo>
                    <a:pt x="33" y="437"/>
                    <a:pt x="33" y="437"/>
                    <a:pt x="33" y="437"/>
                  </a:cubicBezTo>
                  <a:cubicBezTo>
                    <a:pt x="32" y="437"/>
                    <a:pt x="32" y="437"/>
                    <a:pt x="32" y="437"/>
                  </a:cubicBezTo>
                  <a:cubicBezTo>
                    <a:pt x="29" y="437"/>
                    <a:pt x="29" y="437"/>
                    <a:pt x="29" y="437"/>
                  </a:cubicBezTo>
                  <a:cubicBezTo>
                    <a:pt x="31" y="434"/>
                    <a:pt x="28" y="436"/>
                    <a:pt x="26" y="433"/>
                  </a:cubicBezTo>
                  <a:cubicBezTo>
                    <a:pt x="30" y="432"/>
                    <a:pt x="30" y="432"/>
                    <a:pt x="30" y="432"/>
                  </a:cubicBezTo>
                  <a:cubicBezTo>
                    <a:pt x="28" y="434"/>
                    <a:pt x="30" y="426"/>
                    <a:pt x="23" y="432"/>
                  </a:cubicBezTo>
                  <a:cubicBezTo>
                    <a:pt x="24" y="432"/>
                    <a:pt x="24" y="432"/>
                    <a:pt x="24" y="432"/>
                  </a:cubicBezTo>
                  <a:cubicBezTo>
                    <a:pt x="17" y="426"/>
                    <a:pt x="17" y="426"/>
                    <a:pt x="17" y="426"/>
                  </a:cubicBezTo>
                  <a:cubicBezTo>
                    <a:pt x="13" y="429"/>
                    <a:pt x="13" y="429"/>
                    <a:pt x="13" y="429"/>
                  </a:cubicBezTo>
                  <a:cubicBezTo>
                    <a:pt x="12" y="432"/>
                    <a:pt x="12" y="432"/>
                    <a:pt x="12" y="432"/>
                  </a:cubicBezTo>
                  <a:cubicBezTo>
                    <a:pt x="10" y="432"/>
                    <a:pt x="10" y="432"/>
                    <a:pt x="10" y="432"/>
                  </a:cubicBezTo>
                  <a:cubicBezTo>
                    <a:pt x="13" y="427"/>
                    <a:pt x="13" y="427"/>
                    <a:pt x="13" y="427"/>
                  </a:cubicBezTo>
                  <a:cubicBezTo>
                    <a:pt x="6" y="425"/>
                    <a:pt x="6" y="425"/>
                    <a:pt x="6" y="425"/>
                  </a:cubicBezTo>
                  <a:cubicBezTo>
                    <a:pt x="6" y="419"/>
                    <a:pt x="6" y="419"/>
                    <a:pt x="6" y="419"/>
                  </a:cubicBezTo>
                  <a:cubicBezTo>
                    <a:pt x="8" y="419"/>
                    <a:pt x="8" y="419"/>
                    <a:pt x="8" y="419"/>
                  </a:cubicBezTo>
                  <a:cubicBezTo>
                    <a:pt x="6" y="420"/>
                    <a:pt x="6" y="420"/>
                    <a:pt x="6" y="420"/>
                  </a:cubicBezTo>
                  <a:cubicBezTo>
                    <a:pt x="9" y="422"/>
                    <a:pt x="9" y="422"/>
                    <a:pt x="9" y="422"/>
                  </a:cubicBezTo>
                  <a:cubicBezTo>
                    <a:pt x="13" y="422"/>
                    <a:pt x="13" y="422"/>
                    <a:pt x="13" y="422"/>
                  </a:cubicBezTo>
                  <a:cubicBezTo>
                    <a:pt x="15" y="419"/>
                    <a:pt x="15" y="419"/>
                    <a:pt x="15" y="419"/>
                  </a:cubicBezTo>
                  <a:cubicBezTo>
                    <a:pt x="5" y="413"/>
                    <a:pt x="5" y="413"/>
                    <a:pt x="5" y="413"/>
                  </a:cubicBezTo>
                  <a:cubicBezTo>
                    <a:pt x="5" y="405"/>
                    <a:pt x="5" y="405"/>
                    <a:pt x="5" y="405"/>
                  </a:cubicBezTo>
                  <a:cubicBezTo>
                    <a:pt x="7" y="404"/>
                    <a:pt x="7" y="404"/>
                    <a:pt x="7" y="404"/>
                  </a:cubicBezTo>
                  <a:cubicBezTo>
                    <a:pt x="8" y="406"/>
                    <a:pt x="8" y="406"/>
                    <a:pt x="8" y="406"/>
                  </a:cubicBezTo>
                  <a:cubicBezTo>
                    <a:pt x="10" y="406"/>
                    <a:pt x="10" y="406"/>
                    <a:pt x="10" y="406"/>
                  </a:cubicBezTo>
                  <a:cubicBezTo>
                    <a:pt x="11" y="404"/>
                    <a:pt x="11" y="404"/>
                    <a:pt x="11" y="404"/>
                  </a:cubicBezTo>
                  <a:cubicBezTo>
                    <a:pt x="11" y="402"/>
                    <a:pt x="11" y="402"/>
                    <a:pt x="11" y="402"/>
                  </a:cubicBezTo>
                  <a:cubicBezTo>
                    <a:pt x="13" y="403"/>
                    <a:pt x="13" y="403"/>
                    <a:pt x="13" y="403"/>
                  </a:cubicBezTo>
                  <a:cubicBezTo>
                    <a:pt x="12" y="407"/>
                    <a:pt x="12" y="407"/>
                    <a:pt x="12" y="407"/>
                  </a:cubicBezTo>
                  <a:cubicBezTo>
                    <a:pt x="15" y="413"/>
                    <a:pt x="15" y="413"/>
                    <a:pt x="15" y="413"/>
                  </a:cubicBezTo>
                  <a:cubicBezTo>
                    <a:pt x="15" y="419"/>
                    <a:pt x="15" y="419"/>
                    <a:pt x="15" y="419"/>
                  </a:cubicBezTo>
                  <a:cubicBezTo>
                    <a:pt x="17" y="420"/>
                    <a:pt x="17" y="420"/>
                    <a:pt x="17" y="420"/>
                  </a:cubicBezTo>
                  <a:cubicBezTo>
                    <a:pt x="23" y="414"/>
                    <a:pt x="23" y="414"/>
                    <a:pt x="23" y="414"/>
                  </a:cubicBezTo>
                  <a:cubicBezTo>
                    <a:pt x="23" y="413"/>
                    <a:pt x="20" y="414"/>
                    <a:pt x="22" y="412"/>
                  </a:cubicBezTo>
                  <a:cubicBezTo>
                    <a:pt x="31" y="409"/>
                    <a:pt x="31" y="409"/>
                    <a:pt x="31" y="409"/>
                  </a:cubicBezTo>
                  <a:cubicBezTo>
                    <a:pt x="33" y="407"/>
                    <a:pt x="33" y="407"/>
                    <a:pt x="33" y="407"/>
                  </a:cubicBezTo>
                  <a:cubicBezTo>
                    <a:pt x="33" y="406"/>
                    <a:pt x="33" y="406"/>
                    <a:pt x="33" y="406"/>
                  </a:cubicBezTo>
                  <a:cubicBezTo>
                    <a:pt x="38" y="403"/>
                    <a:pt x="38" y="403"/>
                    <a:pt x="38" y="403"/>
                  </a:cubicBezTo>
                  <a:cubicBezTo>
                    <a:pt x="41" y="405"/>
                    <a:pt x="41" y="405"/>
                    <a:pt x="41" y="405"/>
                  </a:cubicBezTo>
                  <a:cubicBezTo>
                    <a:pt x="42" y="405"/>
                    <a:pt x="42" y="405"/>
                    <a:pt x="42" y="405"/>
                  </a:cubicBezTo>
                  <a:cubicBezTo>
                    <a:pt x="42" y="402"/>
                    <a:pt x="42" y="402"/>
                    <a:pt x="42" y="402"/>
                  </a:cubicBezTo>
                  <a:cubicBezTo>
                    <a:pt x="49" y="400"/>
                    <a:pt x="49" y="400"/>
                    <a:pt x="49" y="400"/>
                  </a:cubicBezTo>
                  <a:cubicBezTo>
                    <a:pt x="47" y="399"/>
                    <a:pt x="47" y="399"/>
                    <a:pt x="47" y="399"/>
                  </a:cubicBezTo>
                  <a:cubicBezTo>
                    <a:pt x="52" y="399"/>
                    <a:pt x="42" y="394"/>
                    <a:pt x="52" y="399"/>
                  </a:cubicBezTo>
                  <a:cubicBezTo>
                    <a:pt x="55" y="402"/>
                    <a:pt x="55" y="402"/>
                    <a:pt x="55" y="402"/>
                  </a:cubicBezTo>
                  <a:cubicBezTo>
                    <a:pt x="56" y="401"/>
                    <a:pt x="56" y="401"/>
                    <a:pt x="56" y="401"/>
                  </a:cubicBezTo>
                  <a:cubicBezTo>
                    <a:pt x="60" y="404"/>
                    <a:pt x="60" y="404"/>
                    <a:pt x="60" y="404"/>
                  </a:cubicBezTo>
                  <a:cubicBezTo>
                    <a:pt x="61" y="402"/>
                    <a:pt x="61" y="402"/>
                    <a:pt x="61" y="402"/>
                  </a:cubicBezTo>
                  <a:cubicBezTo>
                    <a:pt x="59" y="400"/>
                    <a:pt x="59" y="400"/>
                    <a:pt x="59" y="400"/>
                  </a:cubicBezTo>
                  <a:cubicBezTo>
                    <a:pt x="62" y="397"/>
                    <a:pt x="62" y="397"/>
                    <a:pt x="62" y="397"/>
                  </a:cubicBezTo>
                  <a:cubicBezTo>
                    <a:pt x="64" y="401"/>
                    <a:pt x="64" y="401"/>
                    <a:pt x="64" y="401"/>
                  </a:cubicBezTo>
                  <a:cubicBezTo>
                    <a:pt x="65" y="400"/>
                    <a:pt x="65" y="400"/>
                    <a:pt x="65" y="400"/>
                  </a:cubicBezTo>
                  <a:cubicBezTo>
                    <a:pt x="69" y="402"/>
                    <a:pt x="69" y="402"/>
                    <a:pt x="69" y="402"/>
                  </a:cubicBezTo>
                  <a:cubicBezTo>
                    <a:pt x="70" y="400"/>
                    <a:pt x="71" y="404"/>
                    <a:pt x="72" y="400"/>
                  </a:cubicBezTo>
                  <a:cubicBezTo>
                    <a:pt x="67" y="398"/>
                    <a:pt x="67" y="398"/>
                    <a:pt x="67" y="398"/>
                  </a:cubicBezTo>
                  <a:cubicBezTo>
                    <a:pt x="61" y="394"/>
                    <a:pt x="61" y="394"/>
                    <a:pt x="61" y="394"/>
                  </a:cubicBezTo>
                  <a:cubicBezTo>
                    <a:pt x="61" y="394"/>
                    <a:pt x="64" y="394"/>
                    <a:pt x="60" y="394"/>
                  </a:cubicBezTo>
                  <a:cubicBezTo>
                    <a:pt x="61" y="393"/>
                    <a:pt x="61" y="393"/>
                    <a:pt x="61" y="393"/>
                  </a:cubicBezTo>
                  <a:cubicBezTo>
                    <a:pt x="67" y="394"/>
                    <a:pt x="67" y="394"/>
                    <a:pt x="67" y="394"/>
                  </a:cubicBezTo>
                  <a:cubicBezTo>
                    <a:pt x="73" y="395"/>
                    <a:pt x="73" y="395"/>
                    <a:pt x="73" y="395"/>
                  </a:cubicBezTo>
                  <a:cubicBezTo>
                    <a:pt x="74" y="395"/>
                    <a:pt x="74" y="395"/>
                    <a:pt x="74" y="395"/>
                  </a:cubicBezTo>
                  <a:cubicBezTo>
                    <a:pt x="74" y="393"/>
                    <a:pt x="74" y="393"/>
                    <a:pt x="74" y="393"/>
                  </a:cubicBezTo>
                  <a:cubicBezTo>
                    <a:pt x="75" y="394"/>
                    <a:pt x="75" y="394"/>
                    <a:pt x="75" y="394"/>
                  </a:cubicBezTo>
                  <a:cubicBezTo>
                    <a:pt x="78" y="393"/>
                    <a:pt x="78" y="393"/>
                    <a:pt x="78" y="393"/>
                  </a:cubicBezTo>
                  <a:cubicBezTo>
                    <a:pt x="78" y="389"/>
                    <a:pt x="78" y="389"/>
                    <a:pt x="78" y="389"/>
                  </a:cubicBezTo>
                  <a:cubicBezTo>
                    <a:pt x="78" y="388"/>
                    <a:pt x="78" y="388"/>
                    <a:pt x="78" y="388"/>
                  </a:cubicBezTo>
                  <a:cubicBezTo>
                    <a:pt x="75" y="386"/>
                    <a:pt x="75" y="386"/>
                    <a:pt x="75" y="386"/>
                  </a:cubicBezTo>
                  <a:cubicBezTo>
                    <a:pt x="74" y="389"/>
                    <a:pt x="74" y="389"/>
                    <a:pt x="74" y="389"/>
                  </a:cubicBezTo>
                  <a:cubicBezTo>
                    <a:pt x="69" y="388"/>
                    <a:pt x="69" y="388"/>
                    <a:pt x="69" y="388"/>
                  </a:cubicBezTo>
                  <a:cubicBezTo>
                    <a:pt x="70" y="385"/>
                    <a:pt x="70" y="385"/>
                    <a:pt x="70" y="385"/>
                  </a:cubicBezTo>
                  <a:cubicBezTo>
                    <a:pt x="74" y="385"/>
                    <a:pt x="79" y="382"/>
                    <a:pt x="81" y="385"/>
                  </a:cubicBezTo>
                  <a:cubicBezTo>
                    <a:pt x="80" y="386"/>
                    <a:pt x="80" y="386"/>
                    <a:pt x="80" y="386"/>
                  </a:cubicBezTo>
                  <a:cubicBezTo>
                    <a:pt x="81" y="386"/>
                    <a:pt x="81" y="386"/>
                    <a:pt x="81" y="386"/>
                  </a:cubicBezTo>
                  <a:cubicBezTo>
                    <a:pt x="83" y="386"/>
                    <a:pt x="83" y="386"/>
                    <a:pt x="83" y="386"/>
                  </a:cubicBezTo>
                  <a:cubicBezTo>
                    <a:pt x="80" y="388"/>
                    <a:pt x="80" y="388"/>
                    <a:pt x="80" y="388"/>
                  </a:cubicBezTo>
                  <a:cubicBezTo>
                    <a:pt x="85" y="388"/>
                    <a:pt x="85" y="388"/>
                    <a:pt x="85" y="388"/>
                  </a:cubicBezTo>
                  <a:cubicBezTo>
                    <a:pt x="86" y="385"/>
                    <a:pt x="86" y="385"/>
                    <a:pt x="86" y="385"/>
                  </a:cubicBezTo>
                  <a:cubicBezTo>
                    <a:pt x="97" y="383"/>
                    <a:pt x="97" y="383"/>
                    <a:pt x="97" y="383"/>
                  </a:cubicBezTo>
                  <a:cubicBezTo>
                    <a:pt x="101" y="381"/>
                    <a:pt x="101" y="381"/>
                    <a:pt x="101" y="381"/>
                  </a:cubicBezTo>
                  <a:cubicBezTo>
                    <a:pt x="107" y="379"/>
                    <a:pt x="107" y="379"/>
                    <a:pt x="107" y="379"/>
                  </a:cubicBezTo>
                  <a:cubicBezTo>
                    <a:pt x="112" y="379"/>
                    <a:pt x="112" y="379"/>
                    <a:pt x="112" y="379"/>
                  </a:cubicBezTo>
                  <a:cubicBezTo>
                    <a:pt x="113" y="379"/>
                    <a:pt x="106" y="380"/>
                    <a:pt x="114" y="378"/>
                  </a:cubicBezTo>
                  <a:cubicBezTo>
                    <a:pt x="113" y="380"/>
                    <a:pt x="113" y="380"/>
                    <a:pt x="113" y="380"/>
                  </a:cubicBezTo>
                  <a:cubicBezTo>
                    <a:pt x="118" y="381"/>
                    <a:pt x="118" y="381"/>
                    <a:pt x="118" y="381"/>
                  </a:cubicBezTo>
                  <a:cubicBezTo>
                    <a:pt x="118" y="381"/>
                    <a:pt x="119" y="382"/>
                    <a:pt x="119" y="381"/>
                  </a:cubicBezTo>
                  <a:cubicBezTo>
                    <a:pt x="120" y="381"/>
                    <a:pt x="120" y="381"/>
                    <a:pt x="120" y="381"/>
                  </a:cubicBezTo>
                  <a:cubicBezTo>
                    <a:pt x="121" y="382"/>
                    <a:pt x="122" y="374"/>
                    <a:pt x="118" y="383"/>
                  </a:cubicBezTo>
                  <a:cubicBezTo>
                    <a:pt x="124" y="381"/>
                    <a:pt x="124" y="381"/>
                    <a:pt x="124" y="381"/>
                  </a:cubicBezTo>
                  <a:cubicBezTo>
                    <a:pt x="125" y="382"/>
                    <a:pt x="128" y="381"/>
                    <a:pt x="125" y="378"/>
                  </a:cubicBezTo>
                  <a:cubicBezTo>
                    <a:pt x="118" y="378"/>
                    <a:pt x="118" y="378"/>
                    <a:pt x="118" y="378"/>
                  </a:cubicBezTo>
                  <a:cubicBezTo>
                    <a:pt x="112" y="373"/>
                    <a:pt x="112" y="373"/>
                    <a:pt x="112" y="373"/>
                  </a:cubicBezTo>
                  <a:cubicBezTo>
                    <a:pt x="110" y="373"/>
                    <a:pt x="110" y="373"/>
                    <a:pt x="110" y="373"/>
                  </a:cubicBezTo>
                  <a:cubicBezTo>
                    <a:pt x="108" y="377"/>
                    <a:pt x="108" y="377"/>
                    <a:pt x="108" y="377"/>
                  </a:cubicBezTo>
                  <a:cubicBezTo>
                    <a:pt x="103" y="374"/>
                    <a:pt x="103" y="374"/>
                    <a:pt x="103" y="374"/>
                  </a:cubicBezTo>
                  <a:cubicBezTo>
                    <a:pt x="99" y="377"/>
                    <a:pt x="99" y="377"/>
                    <a:pt x="99" y="377"/>
                  </a:cubicBezTo>
                  <a:cubicBezTo>
                    <a:pt x="97" y="376"/>
                    <a:pt x="97" y="376"/>
                    <a:pt x="97" y="376"/>
                  </a:cubicBezTo>
                  <a:cubicBezTo>
                    <a:pt x="95" y="380"/>
                    <a:pt x="104" y="374"/>
                    <a:pt x="93" y="376"/>
                  </a:cubicBezTo>
                  <a:cubicBezTo>
                    <a:pt x="93" y="380"/>
                    <a:pt x="93" y="380"/>
                    <a:pt x="93" y="380"/>
                  </a:cubicBezTo>
                  <a:cubicBezTo>
                    <a:pt x="91" y="378"/>
                    <a:pt x="91" y="378"/>
                    <a:pt x="91" y="378"/>
                  </a:cubicBezTo>
                  <a:cubicBezTo>
                    <a:pt x="89" y="380"/>
                    <a:pt x="89" y="380"/>
                    <a:pt x="89" y="380"/>
                  </a:cubicBezTo>
                  <a:cubicBezTo>
                    <a:pt x="88" y="383"/>
                    <a:pt x="88" y="383"/>
                    <a:pt x="88" y="383"/>
                  </a:cubicBezTo>
                  <a:cubicBezTo>
                    <a:pt x="85" y="383"/>
                    <a:pt x="85" y="383"/>
                    <a:pt x="85" y="383"/>
                  </a:cubicBezTo>
                  <a:cubicBezTo>
                    <a:pt x="87" y="381"/>
                    <a:pt x="87" y="381"/>
                    <a:pt x="87" y="381"/>
                  </a:cubicBezTo>
                  <a:cubicBezTo>
                    <a:pt x="85" y="380"/>
                    <a:pt x="94" y="378"/>
                    <a:pt x="84" y="381"/>
                  </a:cubicBezTo>
                  <a:cubicBezTo>
                    <a:pt x="88" y="377"/>
                    <a:pt x="88" y="377"/>
                    <a:pt x="88" y="377"/>
                  </a:cubicBezTo>
                  <a:cubicBezTo>
                    <a:pt x="87" y="377"/>
                    <a:pt x="87" y="377"/>
                    <a:pt x="87" y="377"/>
                  </a:cubicBezTo>
                  <a:cubicBezTo>
                    <a:pt x="93" y="374"/>
                    <a:pt x="93" y="374"/>
                    <a:pt x="93" y="374"/>
                  </a:cubicBezTo>
                  <a:cubicBezTo>
                    <a:pt x="97" y="371"/>
                    <a:pt x="97" y="371"/>
                    <a:pt x="97" y="371"/>
                  </a:cubicBezTo>
                  <a:cubicBezTo>
                    <a:pt x="109" y="370"/>
                    <a:pt x="80" y="380"/>
                    <a:pt x="107" y="366"/>
                  </a:cubicBezTo>
                  <a:cubicBezTo>
                    <a:pt x="111" y="366"/>
                    <a:pt x="111" y="366"/>
                    <a:pt x="111" y="366"/>
                  </a:cubicBezTo>
                  <a:cubicBezTo>
                    <a:pt x="112" y="365"/>
                    <a:pt x="112" y="365"/>
                    <a:pt x="112" y="365"/>
                  </a:cubicBezTo>
                  <a:cubicBezTo>
                    <a:pt x="112" y="365"/>
                    <a:pt x="108" y="366"/>
                    <a:pt x="113" y="366"/>
                  </a:cubicBezTo>
                  <a:cubicBezTo>
                    <a:pt x="113" y="363"/>
                    <a:pt x="113" y="363"/>
                    <a:pt x="113" y="363"/>
                  </a:cubicBezTo>
                  <a:cubicBezTo>
                    <a:pt x="116" y="364"/>
                    <a:pt x="113" y="357"/>
                    <a:pt x="119" y="361"/>
                  </a:cubicBezTo>
                  <a:cubicBezTo>
                    <a:pt x="123" y="359"/>
                    <a:pt x="123" y="359"/>
                    <a:pt x="123" y="359"/>
                  </a:cubicBezTo>
                  <a:cubicBezTo>
                    <a:pt x="125" y="355"/>
                    <a:pt x="125" y="355"/>
                    <a:pt x="125" y="355"/>
                  </a:cubicBezTo>
                  <a:cubicBezTo>
                    <a:pt x="127" y="357"/>
                    <a:pt x="127" y="357"/>
                    <a:pt x="127" y="357"/>
                  </a:cubicBezTo>
                  <a:cubicBezTo>
                    <a:pt x="130" y="356"/>
                    <a:pt x="135" y="352"/>
                    <a:pt x="137" y="357"/>
                  </a:cubicBezTo>
                  <a:cubicBezTo>
                    <a:pt x="138" y="356"/>
                    <a:pt x="131" y="359"/>
                    <a:pt x="139" y="355"/>
                  </a:cubicBezTo>
                  <a:cubicBezTo>
                    <a:pt x="140" y="356"/>
                    <a:pt x="140" y="356"/>
                    <a:pt x="140" y="356"/>
                  </a:cubicBezTo>
                  <a:cubicBezTo>
                    <a:pt x="145" y="353"/>
                    <a:pt x="145" y="353"/>
                    <a:pt x="145" y="353"/>
                  </a:cubicBezTo>
                  <a:cubicBezTo>
                    <a:pt x="140" y="353"/>
                    <a:pt x="140" y="353"/>
                    <a:pt x="140" y="353"/>
                  </a:cubicBezTo>
                  <a:cubicBezTo>
                    <a:pt x="135" y="354"/>
                    <a:pt x="135" y="354"/>
                    <a:pt x="135" y="354"/>
                  </a:cubicBezTo>
                  <a:cubicBezTo>
                    <a:pt x="138" y="352"/>
                    <a:pt x="138" y="352"/>
                    <a:pt x="138" y="352"/>
                  </a:cubicBezTo>
                  <a:cubicBezTo>
                    <a:pt x="137" y="351"/>
                    <a:pt x="137" y="351"/>
                    <a:pt x="137" y="351"/>
                  </a:cubicBezTo>
                  <a:cubicBezTo>
                    <a:pt x="140" y="347"/>
                    <a:pt x="140" y="347"/>
                    <a:pt x="140" y="347"/>
                  </a:cubicBezTo>
                  <a:cubicBezTo>
                    <a:pt x="140" y="348"/>
                    <a:pt x="140" y="348"/>
                    <a:pt x="140" y="348"/>
                  </a:cubicBezTo>
                  <a:cubicBezTo>
                    <a:pt x="143" y="347"/>
                    <a:pt x="143" y="347"/>
                    <a:pt x="143" y="347"/>
                  </a:cubicBezTo>
                  <a:cubicBezTo>
                    <a:pt x="144" y="346"/>
                    <a:pt x="136" y="349"/>
                    <a:pt x="147" y="348"/>
                  </a:cubicBezTo>
                  <a:cubicBezTo>
                    <a:pt x="146" y="344"/>
                    <a:pt x="146" y="344"/>
                    <a:pt x="146" y="344"/>
                  </a:cubicBezTo>
                  <a:cubicBezTo>
                    <a:pt x="152" y="342"/>
                    <a:pt x="152" y="342"/>
                    <a:pt x="152" y="342"/>
                  </a:cubicBezTo>
                  <a:cubicBezTo>
                    <a:pt x="153" y="342"/>
                    <a:pt x="144" y="346"/>
                    <a:pt x="156" y="340"/>
                  </a:cubicBezTo>
                  <a:cubicBezTo>
                    <a:pt x="158" y="340"/>
                    <a:pt x="158" y="340"/>
                    <a:pt x="158" y="340"/>
                  </a:cubicBezTo>
                  <a:cubicBezTo>
                    <a:pt x="162" y="335"/>
                    <a:pt x="162" y="335"/>
                    <a:pt x="162" y="335"/>
                  </a:cubicBezTo>
                  <a:cubicBezTo>
                    <a:pt x="162" y="334"/>
                    <a:pt x="162" y="334"/>
                    <a:pt x="162" y="334"/>
                  </a:cubicBezTo>
                  <a:cubicBezTo>
                    <a:pt x="160" y="334"/>
                    <a:pt x="160" y="334"/>
                    <a:pt x="160" y="334"/>
                  </a:cubicBezTo>
                  <a:cubicBezTo>
                    <a:pt x="161" y="334"/>
                    <a:pt x="157" y="339"/>
                    <a:pt x="161" y="333"/>
                  </a:cubicBezTo>
                  <a:cubicBezTo>
                    <a:pt x="156" y="334"/>
                    <a:pt x="156" y="334"/>
                    <a:pt x="156" y="334"/>
                  </a:cubicBezTo>
                  <a:cubicBezTo>
                    <a:pt x="153" y="336"/>
                    <a:pt x="153" y="336"/>
                    <a:pt x="153" y="336"/>
                  </a:cubicBezTo>
                  <a:cubicBezTo>
                    <a:pt x="152" y="336"/>
                    <a:pt x="152" y="336"/>
                    <a:pt x="152" y="336"/>
                  </a:cubicBezTo>
                  <a:cubicBezTo>
                    <a:pt x="151" y="335"/>
                    <a:pt x="151" y="335"/>
                    <a:pt x="151" y="335"/>
                  </a:cubicBezTo>
                  <a:cubicBezTo>
                    <a:pt x="156" y="332"/>
                    <a:pt x="156" y="332"/>
                    <a:pt x="156" y="332"/>
                  </a:cubicBezTo>
                  <a:cubicBezTo>
                    <a:pt x="163" y="331"/>
                    <a:pt x="163" y="331"/>
                    <a:pt x="163" y="331"/>
                  </a:cubicBezTo>
                  <a:cubicBezTo>
                    <a:pt x="167" y="328"/>
                    <a:pt x="167" y="328"/>
                    <a:pt x="167" y="328"/>
                  </a:cubicBezTo>
                  <a:cubicBezTo>
                    <a:pt x="171" y="327"/>
                    <a:pt x="171" y="327"/>
                    <a:pt x="171" y="327"/>
                  </a:cubicBezTo>
                  <a:cubicBezTo>
                    <a:pt x="172" y="326"/>
                    <a:pt x="172" y="326"/>
                    <a:pt x="172" y="326"/>
                  </a:cubicBezTo>
                  <a:cubicBezTo>
                    <a:pt x="170" y="325"/>
                    <a:pt x="170" y="325"/>
                    <a:pt x="170" y="325"/>
                  </a:cubicBezTo>
                  <a:cubicBezTo>
                    <a:pt x="176" y="320"/>
                    <a:pt x="176" y="320"/>
                    <a:pt x="176" y="320"/>
                  </a:cubicBezTo>
                  <a:cubicBezTo>
                    <a:pt x="179" y="320"/>
                    <a:pt x="179" y="320"/>
                    <a:pt x="179" y="320"/>
                  </a:cubicBezTo>
                  <a:cubicBezTo>
                    <a:pt x="179" y="319"/>
                    <a:pt x="179" y="319"/>
                    <a:pt x="179" y="319"/>
                  </a:cubicBezTo>
                  <a:cubicBezTo>
                    <a:pt x="180" y="319"/>
                    <a:pt x="172" y="325"/>
                    <a:pt x="185" y="317"/>
                  </a:cubicBezTo>
                  <a:cubicBezTo>
                    <a:pt x="183" y="316"/>
                    <a:pt x="183" y="316"/>
                    <a:pt x="183" y="316"/>
                  </a:cubicBezTo>
                  <a:cubicBezTo>
                    <a:pt x="180" y="315"/>
                    <a:pt x="185" y="325"/>
                    <a:pt x="174" y="317"/>
                  </a:cubicBezTo>
                  <a:cubicBezTo>
                    <a:pt x="173" y="318"/>
                    <a:pt x="169" y="320"/>
                    <a:pt x="165" y="321"/>
                  </a:cubicBezTo>
                  <a:cubicBezTo>
                    <a:pt x="165" y="321"/>
                    <a:pt x="167" y="325"/>
                    <a:pt x="165" y="320"/>
                  </a:cubicBezTo>
                  <a:cubicBezTo>
                    <a:pt x="163" y="322"/>
                    <a:pt x="163" y="322"/>
                    <a:pt x="163" y="322"/>
                  </a:cubicBezTo>
                  <a:cubicBezTo>
                    <a:pt x="156" y="325"/>
                    <a:pt x="156" y="325"/>
                    <a:pt x="156" y="325"/>
                  </a:cubicBezTo>
                  <a:cubicBezTo>
                    <a:pt x="154" y="327"/>
                    <a:pt x="154" y="327"/>
                    <a:pt x="154" y="327"/>
                  </a:cubicBezTo>
                  <a:cubicBezTo>
                    <a:pt x="154" y="325"/>
                    <a:pt x="154" y="325"/>
                    <a:pt x="154" y="325"/>
                  </a:cubicBezTo>
                  <a:cubicBezTo>
                    <a:pt x="151" y="323"/>
                    <a:pt x="151" y="323"/>
                    <a:pt x="151" y="323"/>
                  </a:cubicBezTo>
                  <a:cubicBezTo>
                    <a:pt x="151" y="320"/>
                    <a:pt x="151" y="320"/>
                    <a:pt x="151" y="320"/>
                  </a:cubicBezTo>
                  <a:cubicBezTo>
                    <a:pt x="143" y="316"/>
                    <a:pt x="143" y="316"/>
                    <a:pt x="143" y="316"/>
                  </a:cubicBezTo>
                  <a:cubicBezTo>
                    <a:pt x="141" y="316"/>
                    <a:pt x="141" y="316"/>
                    <a:pt x="141" y="316"/>
                  </a:cubicBezTo>
                  <a:cubicBezTo>
                    <a:pt x="142" y="319"/>
                    <a:pt x="142" y="319"/>
                    <a:pt x="142" y="319"/>
                  </a:cubicBezTo>
                  <a:cubicBezTo>
                    <a:pt x="137" y="319"/>
                    <a:pt x="137" y="319"/>
                    <a:pt x="137" y="319"/>
                  </a:cubicBezTo>
                  <a:cubicBezTo>
                    <a:pt x="139" y="315"/>
                    <a:pt x="139" y="315"/>
                    <a:pt x="139" y="315"/>
                  </a:cubicBezTo>
                  <a:cubicBezTo>
                    <a:pt x="139" y="313"/>
                    <a:pt x="132" y="326"/>
                    <a:pt x="140" y="311"/>
                  </a:cubicBezTo>
                  <a:cubicBezTo>
                    <a:pt x="135" y="311"/>
                    <a:pt x="135" y="311"/>
                    <a:pt x="135" y="311"/>
                  </a:cubicBezTo>
                  <a:cubicBezTo>
                    <a:pt x="137" y="313"/>
                    <a:pt x="137" y="313"/>
                    <a:pt x="137" y="313"/>
                  </a:cubicBezTo>
                  <a:cubicBezTo>
                    <a:pt x="135" y="319"/>
                    <a:pt x="135" y="319"/>
                    <a:pt x="135" y="319"/>
                  </a:cubicBezTo>
                  <a:cubicBezTo>
                    <a:pt x="128" y="318"/>
                    <a:pt x="128" y="318"/>
                    <a:pt x="128" y="318"/>
                  </a:cubicBezTo>
                  <a:cubicBezTo>
                    <a:pt x="129" y="316"/>
                    <a:pt x="129" y="316"/>
                    <a:pt x="129" y="316"/>
                  </a:cubicBezTo>
                  <a:cubicBezTo>
                    <a:pt x="134" y="313"/>
                    <a:pt x="134" y="313"/>
                    <a:pt x="134" y="313"/>
                  </a:cubicBezTo>
                  <a:cubicBezTo>
                    <a:pt x="135" y="312"/>
                    <a:pt x="135" y="312"/>
                    <a:pt x="135" y="312"/>
                  </a:cubicBezTo>
                  <a:cubicBezTo>
                    <a:pt x="134" y="310"/>
                    <a:pt x="134" y="310"/>
                    <a:pt x="134" y="310"/>
                  </a:cubicBezTo>
                  <a:cubicBezTo>
                    <a:pt x="132" y="313"/>
                    <a:pt x="129" y="312"/>
                    <a:pt x="128" y="312"/>
                  </a:cubicBezTo>
                  <a:cubicBezTo>
                    <a:pt x="133" y="310"/>
                    <a:pt x="133" y="310"/>
                    <a:pt x="133" y="310"/>
                  </a:cubicBezTo>
                  <a:cubicBezTo>
                    <a:pt x="130" y="308"/>
                    <a:pt x="130" y="308"/>
                    <a:pt x="130" y="308"/>
                  </a:cubicBezTo>
                  <a:cubicBezTo>
                    <a:pt x="135" y="306"/>
                    <a:pt x="135" y="306"/>
                    <a:pt x="135" y="306"/>
                  </a:cubicBezTo>
                  <a:cubicBezTo>
                    <a:pt x="137" y="305"/>
                    <a:pt x="137" y="305"/>
                    <a:pt x="137" y="305"/>
                  </a:cubicBezTo>
                  <a:cubicBezTo>
                    <a:pt x="131" y="304"/>
                    <a:pt x="131" y="304"/>
                    <a:pt x="131" y="304"/>
                  </a:cubicBezTo>
                  <a:cubicBezTo>
                    <a:pt x="137" y="302"/>
                    <a:pt x="137" y="302"/>
                    <a:pt x="137" y="302"/>
                  </a:cubicBezTo>
                  <a:cubicBezTo>
                    <a:pt x="142" y="299"/>
                    <a:pt x="142" y="299"/>
                    <a:pt x="142" y="299"/>
                  </a:cubicBezTo>
                  <a:cubicBezTo>
                    <a:pt x="144" y="299"/>
                    <a:pt x="144" y="299"/>
                    <a:pt x="144" y="299"/>
                  </a:cubicBezTo>
                  <a:cubicBezTo>
                    <a:pt x="147" y="297"/>
                    <a:pt x="147" y="297"/>
                    <a:pt x="147" y="297"/>
                  </a:cubicBezTo>
                  <a:cubicBezTo>
                    <a:pt x="146" y="295"/>
                    <a:pt x="145" y="302"/>
                    <a:pt x="146" y="295"/>
                  </a:cubicBezTo>
                  <a:cubicBezTo>
                    <a:pt x="154" y="291"/>
                    <a:pt x="154" y="291"/>
                    <a:pt x="154" y="291"/>
                  </a:cubicBezTo>
                  <a:cubicBezTo>
                    <a:pt x="159" y="293"/>
                    <a:pt x="159" y="293"/>
                    <a:pt x="159" y="293"/>
                  </a:cubicBezTo>
                  <a:cubicBezTo>
                    <a:pt x="165" y="293"/>
                    <a:pt x="165" y="293"/>
                    <a:pt x="165" y="293"/>
                  </a:cubicBezTo>
                  <a:cubicBezTo>
                    <a:pt x="166" y="291"/>
                    <a:pt x="166" y="291"/>
                    <a:pt x="166" y="291"/>
                  </a:cubicBezTo>
                  <a:cubicBezTo>
                    <a:pt x="169" y="291"/>
                    <a:pt x="169" y="291"/>
                    <a:pt x="169" y="291"/>
                  </a:cubicBezTo>
                  <a:cubicBezTo>
                    <a:pt x="168" y="288"/>
                    <a:pt x="168" y="288"/>
                    <a:pt x="168" y="288"/>
                  </a:cubicBezTo>
                  <a:cubicBezTo>
                    <a:pt x="167" y="286"/>
                    <a:pt x="167" y="286"/>
                    <a:pt x="167" y="286"/>
                  </a:cubicBezTo>
                  <a:cubicBezTo>
                    <a:pt x="162" y="286"/>
                    <a:pt x="162" y="286"/>
                    <a:pt x="162" y="286"/>
                  </a:cubicBezTo>
                  <a:cubicBezTo>
                    <a:pt x="162" y="287"/>
                    <a:pt x="162" y="287"/>
                    <a:pt x="162" y="287"/>
                  </a:cubicBezTo>
                  <a:cubicBezTo>
                    <a:pt x="160" y="287"/>
                    <a:pt x="160" y="287"/>
                    <a:pt x="160" y="287"/>
                  </a:cubicBezTo>
                  <a:cubicBezTo>
                    <a:pt x="159" y="288"/>
                    <a:pt x="159" y="288"/>
                    <a:pt x="159" y="288"/>
                  </a:cubicBezTo>
                  <a:cubicBezTo>
                    <a:pt x="153" y="290"/>
                    <a:pt x="153" y="290"/>
                    <a:pt x="153" y="290"/>
                  </a:cubicBezTo>
                  <a:cubicBezTo>
                    <a:pt x="153" y="289"/>
                    <a:pt x="155" y="290"/>
                    <a:pt x="152" y="289"/>
                  </a:cubicBezTo>
                  <a:cubicBezTo>
                    <a:pt x="158" y="285"/>
                    <a:pt x="158" y="285"/>
                    <a:pt x="158" y="285"/>
                  </a:cubicBezTo>
                  <a:cubicBezTo>
                    <a:pt x="154" y="284"/>
                    <a:pt x="154" y="284"/>
                    <a:pt x="154" y="284"/>
                  </a:cubicBezTo>
                  <a:cubicBezTo>
                    <a:pt x="154" y="284"/>
                    <a:pt x="161" y="280"/>
                    <a:pt x="152" y="285"/>
                  </a:cubicBezTo>
                  <a:cubicBezTo>
                    <a:pt x="149" y="283"/>
                    <a:pt x="149" y="283"/>
                    <a:pt x="149" y="283"/>
                  </a:cubicBezTo>
                  <a:cubicBezTo>
                    <a:pt x="147" y="283"/>
                    <a:pt x="147" y="283"/>
                    <a:pt x="147" y="283"/>
                  </a:cubicBezTo>
                  <a:cubicBezTo>
                    <a:pt x="146" y="286"/>
                    <a:pt x="146" y="286"/>
                    <a:pt x="146" y="286"/>
                  </a:cubicBezTo>
                  <a:cubicBezTo>
                    <a:pt x="142" y="287"/>
                    <a:pt x="142" y="287"/>
                    <a:pt x="142" y="287"/>
                  </a:cubicBezTo>
                  <a:cubicBezTo>
                    <a:pt x="143" y="288"/>
                    <a:pt x="143" y="288"/>
                    <a:pt x="143" y="288"/>
                  </a:cubicBezTo>
                  <a:cubicBezTo>
                    <a:pt x="139" y="286"/>
                    <a:pt x="139" y="286"/>
                    <a:pt x="139" y="286"/>
                  </a:cubicBezTo>
                  <a:cubicBezTo>
                    <a:pt x="138" y="287"/>
                    <a:pt x="138" y="287"/>
                    <a:pt x="138" y="287"/>
                  </a:cubicBezTo>
                  <a:cubicBezTo>
                    <a:pt x="133" y="284"/>
                    <a:pt x="133" y="284"/>
                    <a:pt x="133" y="284"/>
                  </a:cubicBezTo>
                  <a:cubicBezTo>
                    <a:pt x="133" y="286"/>
                    <a:pt x="133" y="286"/>
                    <a:pt x="133" y="286"/>
                  </a:cubicBezTo>
                  <a:cubicBezTo>
                    <a:pt x="129" y="284"/>
                    <a:pt x="139" y="281"/>
                    <a:pt x="128" y="284"/>
                  </a:cubicBezTo>
                  <a:cubicBezTo>
                    <a:pt x="127" y="281"/>
                    <a:pt x="127" y="281"/>
                    <a:pt x="127" y="281"/>
                  </a:cubicBezTo>
                  <a:cubicBezTo>
                    <a:pt x="119" y="280"/>
                    <a:pt x="119" y="280"/>
                    <a:pt x="119" y="280"/>
                  </a:cubicBezTo>
                  <a:cubicBezTo>
                    <a:pt x="116" y="281"/>
                    <a:pt x="116" y="281"/>
                    <a:pt x="116" y="281"/>
                  </a:cubicBezTo>
                  <a:cubicBezTo>
                    <a:pt x="114" y="281"/>
                    <a:pt x="114" y="281"/>
                    <a:pt x="114" y="281"/>
                  </a:cubicBezTo>
                  <a:cubicBezTo>
                    <a:pt x="121" y="279"/>
                    <a:pt x="103" y="278"/>
                    <a:pt x="121" y="278"/>
                  </a:cubicBezTo>
                  <a:cubicBezTo>
                    <a:pt x="121" y="276"/>
                    <a:pt x="121" y="276"/>
                    <a:pt x="121" y="276"/>
                  </a:cubicBezTo>
                  <a:cubicBezTo>
                    <a:pt x="125" y="273"/>
                    <a:pt x="125" y="273"/>
                    <a:pt x="125" y="273"/>
                  </a:cubicBezTo>
                  <a:cubicBezTo>
                    <a:pt x="119" y="271"/>
                    <a:pt x="119" y="271"/>
                    <a:pt x="119" y="271"/>
                  </a:cubicBezTo>
                  <a:cubicBezTo>
                    <a:pt x="124" y="271"/>
                    <a:pt x="124" y="271"/>
                    <a:pt x="124" y="271"/>
                  </a:cubicBezTo>
                  <a:cubicBezTo>
                    <a:pt x="126" y="274"/>
                    <a:pt x="126" y="274"/>
                    <a:pt x="126" y="274"/>
                  </a:cubicBezTo>
                  <a:cubicBezTo>
                    <a:pt x="128" y="272"/>
                    <a:pt x="128" y="272"/>
                    <a:pt x="128" y="272"/>
                  </a:cubicBezTo>
                  <a:cubicBezTo>
                    <a:pt x="132" y="274"/>
                    <a:pt x="132" y="274"/>
                    <a:pt x="132" y="274"/>
                  </a:cubicBezTo>
                  <a:cubicBezTo>
                    <a:pt x="134" y="271"/>
                    <a:pt x="134" y="271"/>
                    <a:pt x="134" y="271"/>
                  </a:cubicBezTo>
                  <a:cubicBezTo>
                    <a:pt x="139" y="271"/>
                    <a:pt x="139" y="271"/>
                    <a:pt x="139" y="271"/>
                  </a:cubicBezTo>
                  <a:cubicBezTo>
                    <a:pt x="140" y="272"/>
                    <a:pt x="140" y="272"/>
                    <a:pt x="140" y="272"/>
                  </a:cubicBezTo>
                  <a:cubicBezTo>
                    <a:pt x="139" y="269"/>
                    <a:pt x="144" y="271"/>
                    <a:pt x="143" y="270"/>
                  </a:cubicBezTo>
                  <a:cubicBezTo>
                    <a:pt x="144" y="266"/>
                    <a:pt x="144" y="266"/>
                    <a:pt x="144" y="266"/>
                  </a:cubicBezTo>
                  <a:cubicBezTo>
                    <a:pt x="140" y="266"/>
                    <a:pt x="140" y="266"/>
                    <a:pt x="140" y="266"/>
                  </a:cubicBezTo>
                  <a:cubicBezTo>
                    <a:pt x="140" y="264"/>
                    <a:pt x="140" y="264"/>
                    <a:pt x="140" y="264"/>
                  </a:cubicBezTo>
                  <a:cubicBezTo>
                    <a:pt x="146" y="266"/>
                    <a:pt x="143" y="263"/>
                    <a:pt x="148" y="259"/>
                  </a:cubicBezTo>
                  <a:cubicBezTo>
                    <a:pt x="151" y="260"/>
                    <a:pt x="151" y="260"/>
                    <a:pt x="151" y="260"/>
                  </a:cubicBezTo>
                  <a:cubicBezTo>
                    <a:pt x="150" y="257"/>
                    <a:pt x="157" y="258"/>
                    <a:pt x="156" y="255"/>
                  </a:cubicBezTo>
                  <a:cubicBezTo>
                    <a:pt x="155" y="251"/>
                    <a:pt x="155" y="251"/>
                    <a:pt x="155" y="251"/>
                  </a:cubicBezTo>
                  <a:cubicBezTo>
                    <a:pt x="159" y="249"/>
                    <a:pt x="159" y="249"/>
                    <a:pt x="159" y="249"/>
                  </a:cubicBezTo>
                  <a:cubicBezTo>
                    <a:pt x="159" y="252"/>
                    <a:pt x="159" y="252"/>
                    <a:pt x="159" y="252"/>
                  </a:cubicBezTo>
                  <a:cubicBezTo>
                    <a:pt x="158" y="252"/>
                    <a:pt x="158" y="252"/>
                    <a:pt x="158" y="252"/>
                  </a:cubicBezTo>
                  <a:cubicBezTo>
                    <a:pt x="158" y="253"/>
                    <a:pt x="158" y="253"/>
                    <a:pt x="158" y="253"/>
                  </a:cubicBezTo>
                  <a:cubicBezTo>
                    <a:pt x="160" y="254"/>
                    <a:pt x="160" y="254"/>
                    <a:pt x="160" y="254"/>
                  </a:cubicBezTo>
                  <a:cubicBezTo>
                    <a:pt x="162" y="254"/>
                    <a:pt x="161" y="252"/>
                    <a:pt x="163" y="251"/>
                  </a:cubicBezTo>
                  <a:cubicBezTo>
                    <a:pt x="164" y="252"/>
                    <a:pt x="164" y="252"/>
                    <a:pt x="164" y="252"/>
                  </a:cubicBezTo>
                  <a:cubicBezTo>
                    <a:pt x="159" y="256"/>
                    <a:pt x="159" y="256"/>
                    <a:pt x="159" y="256"/>
                  </a:cubicBezTo>
                  <a:cubicBezTo>
                    <a:pt x="157" y="256"/>
                    <a:pt x="157" y="256"/>
                    <a:pt x="157" y="256"/>
                  </a:cubicBezTo>
                  <a:cubicBezTo>
                    <a:pt x="154" y="259"/>
                    <a:pt x="154" y="259"/>
                    <a:pt x="154" y="259"/>
                  </a:cubicBezTo>
                  <a:cubicBezTo>
                    <a:pt x="155" y="260"/>
                    <a:pt x="155" y="254"/>
                    <a:pt x="157" y="261"/>
                  </a:cubicBezTo>
                  <a:cubicBezTo>
                    <a:pt x="157" y="262"/>
                    <a:pt x="157" y="262"/>
                    <a:pt x="157" y="262"/>
                  </a:cubicBezTo>
                  <a:cubicBezTo>
                    <a:pt x="155" y="262"/>
                    <a:pt x="155" y="262"/>
                    <a:pt x="155" y="262"/>
                  </a:cubicBezTo>
                  <a:cubicBezTo>
                    <a:pt x="154" y="265"/>
                    <a:pt x="154" y="265"/>
                    <a:pt x="154" y="265"/>
                  </a:cubicBezTo>
                  <a:cubicBezTo>
                    <a:pt x="157" y="267"/>
                    <a:pt x="157" y="267"/>
                    <a:pt x="157" y="267"/>
                  </a:cubicBezTo>
                  <a:cubicBezTo>
                    <a:pt x="154" y="268"/>
                    <a:pt x="154" y="268"/>
                    <a:pt x="154" y="268"/>
                  </a:cubicBezTo>
                  <a:cubicBezTo>
                    <a:pt x="156" y="268"/>
                    <a:pt x="156" y="268"/>
                    <a:pt x="156" y="268"/>
                  </a:cubicBezTo>
                  <a:cubicBezTo>
                    <a:pt x="164" y="264"/>
                    <a:pt x="164" y="264"/>
                    <a:pt x="164" y="264"/>
                  </a:cubicBezTo>
                  <a:cubicBezTo>
                    <a:pt x="167" y="260"/>
                    <a:pt x="167" y="260"/>
                    <a:pt x="167" y="260"/>
                  </a:cubicBezTo>
                  <a:cubicBezTo>
                    <a:pt x="168" y="260"/>
                    <a:pt x="168" y="261"/>
                    <a:pt x="168" y="261"/>
                  </a:cubicBezTo>
                  <a:cubicBezTo>
                    <a:pt x="165" y="265"/>
                    <a:pt x="165" y="265"/>
                    <a:pt x="165" y="265"/>
                  </a:cubicBezTo>
                  <a:cubicBezTo>
                    <a:pt x="168" y="267"/>
                    <a:pt x="168" y="267"/>
                    <a:pt x="168" y="267"/>
                  </a:cubicBezTo>
                  <a:cubicBezTo>
                    <a:pt x="172" y="266"/>
                    <a:pt x="172" y="266"/>
                    <a:pt x="172" y="266"/>
                  </a:cubicBezTo>
                  <a:cubicBezTo>
                    <a:pt x="172" y="270"/>
                    <a:pt x="172" y="270"/>
                    <a:pt x="172" y="270"/>
                  </a:cubicBezTo>
                  <a:cubicBezTo>
                    <a:pt x="172" y="260"/>
                    <a:pt x="171" y="277"/>
                    <a:pt x="178" y="264"/>
                  </a:cubicBezTo>
                  <a:cubicBezTo>
                    <a:pt x="182" y="261"/>
                    <a:pt x="182" y="261"/>
                    <a:pt x="182" y="261"/>
                  </a:cubicBezTo>
                  <a:cubicBezTo>
                    <a:pt x="185" y="262"/>
                    <a:pt x="185" y="262"/>
                    <a:pt x="185" y="262"/>
                  </a:cubicBezTo>
                  <a:cubicBezTo>
                    <a:pt x="186" y="259"/>
                    <a:pt x="186" y="262"/>
                    <a:pt x="191" y="259"/>
                  </a:cubicBezTo>
                  <a:cubicBezTo>
                    <a:pt x="189" y="258"/>
                    <a:pt x="189" y="258"/>
                    <a:pt x="189" y="258"/>
                  </a:cubicBezTo>
                  <a:cubicBezTo>
                    <a:pt x="183" y="260"/>
                    <a:pt x="183" y="260"/>
                    <a:pt x="183" y="260"/>
                  </a:cubicBezTo>
                  <a:cubicBezTo>
                    <a:pt x="182" y="260"/>
                    <a:pt x="193" y="255"/>
                    <a:pt x="179" y="258"/>
                  </a:cubicBezTo>
                  <a:cubicBezTo>
                    <a:pt x="179" y="258"/>
                    <a:pt x="179" y="258"/>
                    <a:pt x="179" y="258"/>
                  </a:cubicBezTo>
                  <a:cubicBezTo>
                    <a:pt x="178" y="256"/>
                    <a:pt x="178" y="256"/>
                    <a:pt x="178" y="256"/>
                  </a:cubicBezTo>
                  <a:cubicBezTo>
                    <a:pt x="174" y="259"/>
                    <a:pt x="174" y="259"/>
                    <a:pt x="174" y="259"/>
                  </a:cubicBezTo>
                  <a:cubicBezTo>
                    <a:pt x="173" y="258"/>
                    <a:pt x="173" y="258"/>
                    <a:pt x="173" y="258"/>
                  </a:cubicBezTo>
                  <a:cubicBezTo>
                    <a:pt x="170" y="260"/>
                    <a:pt x="170" y="260"/>
                    <a:pt x="170" y="260"/>
                  </a:cubicBezTo>
                  <a:cubicBezTo>
                    <a:pt x="178" y="253"/>
                    <a:pt x="178" y="253"/>
                    <a:pt x="178" y="253"/>
                  </a:cubicBezTo>
                  <a:cubicBezTo>
                    <a:pt x="176" y="255"/>
                    <a:pt x="176" y="255"/>
                    <a:pt x="176" y="255"/>
                  </a:cubicBezTo>
                  <a:cubicBezTo>
                    <a:pt x="177" y="256"/>
                    <a:pt x="177" y="256"/>
                    <a:pt x="177" y="256"/>
                  </a:cubicBezTo>
                  <a:cubicBezTo>
                    <a:pt x="182" y="258"/>
                    <a:pt x="182" y="258"/>
                    <a:pt x="182" y="258"/>
                  </a:cubicBezTo>
                  <a:cubicBezTo>
                    <a:pt x="184" y="259"/>
                    <a:pt x="184" y="259"/>
                    <a:pt x="184" y="259"/>
                  </a:cubicBezTo>
                  <a:cubicBezTo>
                    <a:pt x="186" y="256"/>
                    <a:pt x="186" y="256"/>
                    <a:pt x="186" y="256"/>
                  </a:cubicBezTo>
                  <a:cubicBezTo>
                    <a:pt x="187" y="257"/>
                    <a:pt x="187" y="254"/>
                    <a:pt x="187" y="258"/>
                  </a:cubicBezTo>
                  <a:cubicBezTo>
                    <a:pt x="190" y="256"/>
                    <a:pt x="190" y="256"/>
                    <a:pt x="190" y="256"/>
                  </a:cubicBezTo>
                  <a:cubicBezTo>
                    <a:pt x="200" y="254"/>
                    <a:pt x="200" y="254"/>
                    <a:pt x="200" y="254"/>
                  </a:cubicBezTo>
                  <a:cubicBezTo>
                    <a:pt x="200" y="252"/>
                    <a:pt x="200" y="252"/>
                    <a:pt x="200" y="252"/>
                  </a:cubicBezTo>
                  <a:cubicBezTo>
                    <a:pt x="203" y="253"/>
                    <a:pt x="203" y="253"/>
                    <a:pt x="203" y="253"/>
                  </a:cubicBezTo>
                  <a:cubicBezTo>
                    <a:pt x="203" y="253"/>
                    <a:pt x="206" y="250"/>
                    <a:pt x="207" y="249"/>
                  </a:cubicBezTo>
                  <a:cubicBezTo>
                    <a:pt x="202" y="247"/>
                    <a:pt x="202" y="247"/>
                    <a:pt x="202" y="247"/>
                  </a:cubicBezTo>
                  <a:cubicBezTo>
                    <a:pt x="196" y="248"/>
                    <a:pt x="196" y="248"/>
                    <a:pt x="196" y="248"/>
                  </a:cubicBezTo>
                  <a:cubicBezTo>
                    <a:pt x="196" y="249"/>
                    <a:pt x="196" y="249"/>
                    <a:pt x="196" y="249"/>
                  </a:cubicBezTo>
                  <a:cubicBezTo>
                    <a:pt x="196" y="249"/>
                    <a:pt x="196" y="249"/>
                    <a:pt x="196" y="249"/>
                  </a:cubicBezTo>
                  <a:cubicBezTo>
                    <a:pt x="195" y="252"/>
                    <a:pt x="195" y="252"/>
                    <a:pt x="195" y="252"/>
                  </a:cubicBezTo>
                  <a:cubicBezTo>
                    <a:pt x="195" y="252"/>
                    <a:pt x="198" y="250"/>
                    <a:pt x="193" y="251"/>
                  </a:cubicBezTo>
                  <a:cubicBezTo>
                    <a:pt x="193" y="250"/>
                    <a:pt x="194" y="250"/>
                    <a:pt x="194" y="249"/>
                  </a:cubicBezTo>
                  <a:cubicBezTo>
                    <a:pt x="186" y="248"/>
                    <a:pt x="186" y="248"/>
                    <a:pt x="186" y="248"/>
                  </a:cubicBezTo>
                  <a:cubicBezTo>
                    <a:pt x="184" y="248"/>
                    <a:pt x="184" y="248"/>
                    <a:pt x="184" y="248"/>
                  </a:cubicBezTo>
                  <a:cubicBezTo>
                    <a:pt x="183" y="250"/>
                    <a:pt x="183" y="250"/>
                    <a:pt x="183" y="250"/>
                  </a:cubicBezTo>
                  <a:cubicBezTo>
                    <a:pt x="167" y="252"/>
                    <a:pt x="167" y="252"/>
                    <a:pt x="167" y="252"/>
                  </a:cubicBezTo>
                  <a:cubicBezTo>
                    <a:pt x="165" y="249"/>
                    <a:pt x="165" y="249"/>
                    <a:pt x="165" y="249"/>
                  </a:cubicBezTo>
                  <a:cubicBezTo>
                    <a:pt x="163" y="250"/>
                    <a:pt x="163" y="250"/>
                    <a:pt x="163" y="250"/>
                  </a:cubicBezTo>
                  <a:cubicBezTo>
                    <a:pt x="163" y="249"/>
                    <a:pt x="163" y="249"/>
                    <a:pt x="163" y="249"/>
                  </a:cubicBezTo>
                  <a:cubicBezTo>
                    <a:pt x="158" y="247"/>
                    <a:pt x="158" y="247"/>
                    <a:pt x="158" y="247"/>
                  </a:cubicBezTo>
                  <a:cubicBezTo>
                    <a:pt x="152" y="247"/>
                    <a:pt x="152" y="247"/>
                    <a:pt x="152" y="247"/>
                  </a:cubicBezTo>
                  <a:cubicBezTo>
                    <a:pt x="153" y="250"/>
                    <a:pt x="153" y="250"/>
                    <a:pt x="153" y="250"/>
                  </a:cubicBezTo>
                  <a:cubicBezTo>
                    <a:pt x="146" y="248"/>
                    <a:pt x="146" y="248"/>
                    <a:pt x="146" y="248"/>
                  </a:cubicBezTo>
                  <a:cubicBezTo>
                    <a:pt x="144" y="247"/>
                    <a:pt x="144" y="247"/>
                    <a:pt x="144" y="247"/>
                  </a:cubicBezTo>
                  <a:cubicBezTo>
                    <a:pt x="148" y="243"/>
                    <a:pt x="148" y="243"/>
                    <a:pt x="148" y="243"/>
                  </a:cubicBezTo>
                  <a:cubicBezTo>
                    <a:pt x="146" y="242"/>
                    <a:pt x="146" y="242"/>
                    <a:pt x="146" y="242"/>
                  </a:cubicBezTo>
                  <a:cubicBezTo>
                    <a:pt x="144" y="243"/>
                    <a:pt x="144" y="243"/>
                    <a:pt x="144" y="243"/>
                  </a:cubicBezTo>
                  <a:cubicBezTo>
                    <a:pt x="143" y="247"/>
                    <a:pt x="143" y="247"/>
                    <a:pt x="143" y="247"/>
                  </a:cubicBezTo>
                  <a:cubicBezTo>
                    <a:pt x="137" y="253"/>
                    <a:pt x="148" y="244"/>
                    <a:pt x="147" y="254"/>
                  </a:cubicBezTo>
                  <a:cubicBezTo>
                    <a:pt x="141" y="250"/>
                    <a:pt x="141" y="250"/>
                    <a:pt x="141" y="250"/>
                  </a:cubicBezTo>
                  <a:cubicBezTo>
                    <a:pt x="140" y="252"/>
                    <a:pt x="140" y="252"/>
                    <a:pt x="140" y="252"/>
                  </a:cubicBezTo>
                  <a:cubicBezTo>
                    <a:pt x="139" y="250"/>
                    <a:pt x="139" y="250"/>
                    <a:pt x="139" y="250"/>
                  </a:cubicBezTo>
                  <a:cubicBezTo>
                    <a:pt x="136" y="252"/>
                    <a:pt x="136" y="252"/>
                    <a:pt x="136" y="252"/>
                  </a:cubicBezTo>
                  <a:cubicBezTo>
                    <a:pt x="130" y="250"/>
                    <a:pt x="130" y="250"/>
                    <a:pt x="130" y="250"/>
                  </a:cubicBezTo>
                  <a:cubicBezTo>
                    <a:pt x="126" y="253"/>
                    <a:pt x="126" y="253"/>
                    <a:pt x="126" y="253"/>
                  </a:cubicBezTo>
                  <a:cubicBezTo>
                    <a:pt x="124" y="252"/>
                    <a:pt x="124" y="252"/>
                    <a:pt x="124" y="252"/>
                  </a:cubicBezTo>
                  <a:cubicBezTo>
                    <a:pt x="122" y="254"/>
                    <a:pt x="122" y="254"/>
                    <a:pt x="122" y="254"/>
                  </a:cubicBezTo>
                  <a:cubicBezTo>
                    <a:pt x="119" y="256"/>
                    <a:pt x="124" y="254"/>
                    <a:pt x="120" y="251"/>
                  </a:cubicBezTo>
                  <a:cubicBezTo>
                    <a:pt x="120" y="249"/>
                    <a:pt x="120" y="249"/>
                    <a:pt x="120" y="249"/>
                  </a:cubicBezTo>
                  <a:cubicBezTo>
                    <a:pt x="125" y="249"/>
                    <a:pt x="125" y="249"/>
                    <a:pt x="125" y="249"/>
                  </a:cubicBezTo>
                  <a:cubicBezTo>
                    <a:pt x="124" y="249"/>
                    <a:pt x="128" y="250"/>
                    <a:pt x="124" y="248"/>
                  </a:cubicBezTo>
                  <a:cubicBezTo>
                    <a:pt x="128" y="244"/>
                    <a:pt x="128" y="244"/>
                    <a:pt x="128" y="244"/>
                  </a:cubicBezTo>
                  <a:cubicBezTo>
                    <a:pt x="124" y="240"/>
                    <a:pt x="124" y="240"/>
                    <a:pt x="124" y="240"/>
                  </a:cubicBezTo>
                  <a:cubicBezTo>
                    <a:pt x="124" y="238"/>
                    <a:pt x="124" y="238"/>
                    <a:pt x="124" y="238"/>
                  </a:cubicBezTo>
                  <a:cubicBezTo>
                    <a:pt x="119" y="236"/>
                    <a:pt x="119" y="236"/>
                    <a:pt x="119" y="236"/>
                  </a:cubicBezTo>
                  <a:cubicBezTo>
                    <a:pt x="122" y="234"/>
                    <a:pt x="122" y="234"/>
                    <a:pt x="122" y="234"/>
                  </a:cubicBezTo>
                  <a:cubicBezTo>
                    <a:pt x="117" y="233"/>
                    <a:pt x="117" y="233"/>
                    <a:pt x="117" y="233"/>
                  </a:cubicBezTo>
                  <a:cubicBezTo>
                    <a:pt x="119" y="231"/>
                    <a:pt x="119" y="231"/>
                    <a:pt x="119" y="231"/>
                  </a:cubicBezTo>
                  <a:cubicBezTo>
                    <a:pt x="121" y="231"/>
                    <a:pt x="108" y="239"/>
                    <a:pt x="124" y="229"/>
                  </a:cubicBezTo>
                  <a:cubicBezTo>
                    <a:pt x="123" y="227"/>
                    <a:pt x="123" y="227"/>
                    <a:pt x="123" y="227"/>
                  </a:cubicBezTo>
                  <a:cubicBezTo>
                    <a:pt x="120" y="228"/>
                    <a:pt x="120" y="228"/>
                    <a:pt x="120" y="228"/>
                  </a:cubicBezTo>
                  <a:cubicBezTo>
                    <a:pt x="118" y="226"/>
                    <a:pt x="118" y="226"/>
                    <a:pt x="118" y="226"/>
                  </a:cubicBezTo>
                  <a:cubicBezTo>
                    <a:pt x="105" y="227"/>
                    <a:pt x="105" y="227"/>
                    <a:pt x="105" y="227"/>
                  </a:cubicBezTo>
                  <a:cubicBezTo>
                    <a:pt x="113" y="224"/>
                    <a:pt x="113" y="224"/>
                    <a:pt x="113" y="224"/>
                  </a:cubicBezTo>
                  <a:cubicBezTo>
                    <a:pt x="112" y="224"/>
                    <a:pt x="114" y="230"/>
                    <a:pt x="114" y="222"/>
                  </a:cubicBezTo>
                  <a:cubicBezTo>
                    <a:pt x="117" y="225"/>
                    <a:pt x="117" y="225"/>
                    <a:pt x="117" y="225"/>
                  </a:cubicBezTo>
                  <a:cubicBezTo>
                    <a:pt x="126" y="224"/>
                    <a:pt x="126" y="224"/>
                    <a:pt x="126" y="224"/>
                  </a:cubicBezTo>
                  <a:cubicBezTo>
                    <a:pt x="125" y="221"/>
                    <a:pt x="125" y="221"/>
                    <a:pt x="125" y="221"/>
                  </a:cubicBezTo>
                  <a:cubicBezTo>
                    <a:pt x="122" y="220"/>
                    <a:pt x="122" y="220"/>
                    <a:pt x="122" y="220"/>
                  </a:cubicBezTo>
                  <a:cubicBezTo>
                    <a:pt x="125" y="219"/>
                    <a:pt x="125" y="219"/>
                    <a:pt x="125" y="219"/>
                  </a:cubicBezTo>
                  <a:cubicBezTo>
                    <a:pt x="124" y="215"/>
                    <a:pt x="124" y="215"/>
                    <a:pt x="124" y="215"/>
                  </a:cubicBezTo>
                  <a:cubicBezTo>
                    <a:pt x="123" y="214"/>
                    <a:pt x="121" y="216"/>
                    <a:pt x="120" y="215"/>
                  </a:cubicBezTo>
                  <a:cubicBezTo>
                    <a:pt x="120" y="212"/>
                    <a:pt x="120" y="212"/>
                    <a:pt x="120" y="212"/>
                  </a:cubicBezTo>
                  <a:cubicBezTo>
                    <a:pt x="122" y="209"/>
                    <a:pt x="122" y="209"/>
                    <a:pt x="122" y="209"/>
                  </a:cubicBezTo>
                  <a:cubicBezTo>
                    <a:pt x="116" y="208"/>
                    <a:pt x="116" y="208"/>
                    <a:pt x="116" y="208"/>
                  </a:cubicBezTo>
                  <a:cubicBezTo>
                    <a:pt x="115" y="208"/>
                    <a:pt x="119" y="206"/>
                    <a:pt x="114" y="208"/>
                  </a:cubicBezTo>
                  <a:cubicBezTo>
                    <a:pt x="118" y="205"/>
                    <a:pt x="118" y="205"/>
                    <a:pt x="118" y="205"/>
                  </a:cubicBezTo>
                  <a:cubicBezTo>
                    <a:pt x="118" y="205"/>
                    <a:pt x="113" y="214"/>
                    <a:pt x="125" y="205"/>
                  </a:cubicBezTo>
                  <a:cubicBezTo>
                    <a:pt x="132" y="204"/>
                    <a:pt x="132" y="204"/>
                    <a:pt x="132" y="204"/>
                  </a:cubicBezTo>
                  <a:cubicBezTo>
                    <a:pt x="140" y="204"/>
                    <a:pt x="140" y="204"/>
                    <a:pt x="140" y="204"/>
                  </a:cubicBezTo>
                  <a:cubicBezTo>
                    <a:pt x="140" y="203"/>
                    <a:pt x="140" y="203"/>
                    <a:pt x="140" y="203"/>
                  </a:cubicBezTo>
                  <a:cubicBezTo>
                    <a:pt x="144" y="203"/>
                    <a:pt x="144" y="203"/>
                    <a:pt x="144" y="203"/>
                  </a:cubicBezTo>
                  <a:cubicBezTo>
                    <a:pt x="147" y="200"/>
                    <a:pt x="147" y="200"/>
                    <a:pt x="147" y="200"/>
                  </a:cubicBezTo>
                  <a:cubicBezTo>
                    <a:pt x="148" y="200"/>
                    <a:pt x="137" y="206"/>
                    <a:pt x="151" y="199"/>
                  </a:cubicBezTo>
                  <a:cubicBezTo>
                    <a:pt x="149" y="198"/>
                    <a:pt x="149" y="198"/>
                    <a:pt x="149" y="198"/>
                  </a:cubicBezTo>
                  <a:cubicBezTo>
                    <a:pt x="157" y="198"/>
                    <a:pt x="157" y="198"/>
                    <a:pt x="157" y="198"/>
                  </a:cubicBezTo>
                  <a:cubicBezTo>
                    <a:pt x="161" y="197"/>
                    <a:pt x="161" y="197"/>
                    <a:pt x="161" y="197"/>
                  </a:cubicBezTo>
                  <a:cubicBezTo>
                    <a:pt x="161" y="196"/>
                    <a:pt x="158" y="199"/>
                    <a:pt x="164" y="197"/>
                  </a:cubicBezTo>
                  <a:cubicBezTo>
                    <a:pt x="164" y="195"/>
                    <a:pt x="164" y="195"/>
                    <a:pt x="164" y="195"/>
                  </a:cubicBezTo>
                  <a:cubicBezTo>
                    <a:pt x="155" y="194"/>
                    <a:pt x="155" y="194"/>
                    <a:pt x="155" y="194"/>
                  </a:cubicBezTo>
                  <a:cubicBezTo>
                    <a:pt x="152" y="195"/>
                    <a:pt x="152" y="195"/>
                    <a:pt x="152" y="195"/>
                  </a:cubicBezTo>
                  <a:cubicBezTo>
                    <a:pt x="149" y="193"/>
                    <a:pt x="149" y="193"/>
                    <a:pt x="149" y="193"/>
                  </a:cubicBezTo>
                  <a:cubicBezTo>
                    <a:pt x="144" y="195"/>
                    <a:pt x="144" y="195"/>
                    <a:pt x="144" y="195"/>
                  </a:cubicBezTo>
                  <a:cubicBezTo>
                    <a:pt x="138" y="193"/>
                    <a:pt x="138" y="193"/>
                    <a:pt x="138" y="193"/>
                  </a:cubicBezTo>
                  <a:cubicBezTo>
                    <a:pt x="135" y="197"/>
                    <a:pt x="147" y="191"/>
                    <a:pt x="134" y="196"/>
                  </a:cubicBezTo>
                  <a:cubicBezTo>
                    <a:pt x="128" y="194"/>
                    <a:pt x="128" y="194"/>
                    <a:pt x="128" y="194"/>
                  </a:cubicBezTo>
                  <a:cubicBezTo>
                    <a:pt x="126" y="194"/>
                    <a:pt x="131" y="199"/>
                    <a:pt x="126" y="191"/>
                  </a:cubicBezTo>
                  <a:cubicBezTo>
                    <a:pt x="119" y="191"/>
                    <a:pt x="119" y="191"/>
                    <a:pt x="119" y="191"/>
                  </a:cubicBezTo>
                  <a:cubicBezTo>
                    <a:pt x="116" y="190"/>
                    <a:pt x="116" y="190"/>
                    <a:pt x="116" y="190"/>
                  </a:cubicBezTo>
                  <a:cubicBezTo>
                    <a:pt x="112" y="191"/>
                    <a:pt x="112" y="191"/>
                    <a:pt x="112" y="191"/>
                  </a:cubicBezTo>
                  <a:cubicBezTo>
                    <a:pt x="116" y="189"/>
                    <a:pt x="116" y="189"/>
                    <a:pt x="116" y="189"/>
                  </a:cubicBezTo>
                  <a:cubicBezTo>
                    <a:pt x="137" y="188"/>
                    <a:pt x="137" y="188"/>
                    <a:pt x="137" y="188"/>
                  </a:cubicBezTo>
                  <a:cubicBezTo>
                    <a:pt x="149" y="189"/>
                    <a:pt x="149" y="189"/>
                    <a:pt x="149" y="189"/>
                  </a:cubicBezTo>
                  <a:cubicBezTo>
                    <a:pt x="150" y="188"/>
                    <a:pt x="149" y="186"/>
                    <a:pt x="152" y="188"/>
                  </a:cubicBezTo>
                  <a:cubicBezTo>
                    <a:pt x="155" y="184"/>
                    <a:pt x="151" y="187"/>
                    <a:pt x="146" y="185"/>
                  </a:cubicBezTo>
                  <a:cubicBezTo>
                    <a:pt x="145" y="185"/>
                    <a:pt x="145" y="185"/>
                    <a:pt x="145" y="185"/>
                  </a:cubicBezTo>
                  <a:cubicBezTo>
                    <a:pt x="145" y="183"/>
                    <a:pt x="145" y="183"/>
                    <a:pt x="145" y="183"/>
                  </a:cubicBezTo>
                  <a:cubicBezTo>
                    <a:pt x="151" y="185"/>
                    <a:pt x="151" y="185"/>
                    <a:pt x="151" y="185"/>
                  </a:cubicBezTo>
                  <a:cubicBezTo>
                    <a:pt x="152" y="182"/>
                    <a:pt x="152" y="182"/>
                    <a:pt x="152" y="182"/>
                  </a:cubicBezTo>
                  <a:cubicBezTo>
                    <a:pt x="154" y="183"/>
                    <a:pt x="154" y="183"/>
                    <a:pt x="154" y="183"/>
                  </a:cubicBezTo>
                  <a:cubicBezTo>
                    <a:pt x="156" y="182"/>
                    <a:pt x="161" y="183"/>
                    <a:pt x="158" y="179"/>
                  </a:cubicBezTo>
                  <a:cubicBezTo>
                    <a:pt x="162" y="178"/>
                    <a:pt x="162" y="178"/>
                    <a:pt x="162" y="178"/>
                  </a:cubicBezTo>
                  <a:cubicBezTo>
                    <a:pt x="158" y="174"/>
                    <a:pt x="158" y="174"/>
                    <a:pt x="158" y="174"/>
                  </a:cubicBezTo>
                  <a:cubicBezTo>
                    <a:pt x="164" y="179"/>
                    <a:pt x="158" y="168"/>
                    <a:pt x="169" y="172"/>
                  </a:cubicBezTo>
                  <a:cubicBezTo>
                    <a:pt x="169" y="170"/>
                    <a:pt x="169" y="170"/>
                    <a:pt x="169" y="170"/>
                  </a:cubicBezTo>
                  <a:cubicBezTo>
                    <a:pt x="169" y="168"/>
                    <a:pt x="168" y="166"/>
                    <a:pt x="163" y="170"/>
                  </a:cubicBezTo>
                  <a:cubicBezTo>
                    <a:pt x="161" y="169"/>
                    <a:pt x="161" y="169"/>
                    <a:pt x="161" y="169"/>
                  </a:cubicBezTo>
                  <a:cubicBezTo>
                    <a:pt x="159" y="170"/>
                    <a:pt x="165" y="175"/>
                    <a:pt x="156" y="170"/>
                  </a:cubicBezTo>
                  <a:cubicBezTo>
                    <a:pt x="152" y="169"/>
                    <a:pt x="151" y="173"/>
                    <a:pt x="149" y="174"/>
                  </a:cubicBezTo>
                  <a:cubicBezTo>
                    <a:pt x="151" y="171"/>
                    <a:pt x="138" y="178"/>
                    <a:pt x="154" y="173"/>
                  </a:cubicBezTo>
                  <a:cubicBezTo>
                    <a:pt x="156" y="174"/>
                    <a:pt x="156" y="174"/>
                    <a:pt x="156" y="174"/>
                  </a:cubicBezTo>
                  <a:cubicBezTo>
                    <a:pt x="154" y="175"/>
                    <a:pt x="154" y="175"/>
                    <a:pt x="154" y="175"/>
                  </a:cubicBezTo>
                  <a:cubicBezTo>
                    <a:pt x="144" y="175"/>
                    <a:pt x="144" y="175"/>
                    <a:pt x="144" y="175"/>
                  </a:cubicBezTo>
                  <a:cubicBezTo>
                    <a:pt x="136" y="176"/>
                    <a:pt x="136" y="176"/>
                    <a:pt x="136" y="176"/>
                  </a:cubicBezTo>
                  <a:cubicBezTo>
                    <a:pt x="132" y="175"/>
                    <a:pt x="132" y="175"/>
                    <a:pt x="132" y="175"/>
                  </a:cubicBezTo>
                  <a:cubicBezTo>
                    <a:pt x="132" y="173"/>
                    <a:pt x="132" y="173"/>
                    <a:pt x="132" y="173"/>
                  </a:cubicBezTo>
                  <a:cubicBezTo>
                    <a:pt x="130" y="171"/>
                    <a:pt x="130" y="171"/>
                    <a:pt x="130" y="171"/>
                  </a:cubicBezTo>
                  <a:cubicBezTo>
                    <a:pt x="125" y="176"/>
                    <a:pt x="125" y="176"/>
                    <a:pt x="125" y="176"/>
                  </a:cubicBezTo>
                  <a:cubicBezTo>
                    <a:pt x="121" y="175"/>
                    <a:pt x="121" y="175"/>
                    <a:pt x="121" y="175"/>
                  </a:cubicBezTo>
                  <a:cubicBezTo>
                    <a:pt x="120" y="176"/>
                    <a:pt x="120" y="176"/>
                    <a:pt x="120" y="176"/>
                  </a:cubicBezTo>
                  <a:cubicBezTo>
                    <a:pt x="116" y="173"/>
                    <a:pt x="116" y="173"/>
                    <a:pt x="116" y="173"/>
                  </a:cubicBezTo>
                  <a:cubicBezTo>
                    <a:pt x="105" y="174"/>
                    <a:pt x="105" y="174"/>
                    <a:pt x="105" y="174"/>
                  </a:cubicBezTo>
                  <a:cubicBezTo>
                    <a:pt x="102" y="172"/>
                    <a:pt x="102" y="172"/>
                    <a:pt x="102" y="172"/>
                  </a:cubicBezTo>
                  <a:cubicBezTo>
                    <a:pt x="99" y="172"/>
                    <a:pt x="99" y="172"/>
                    <a:pt x="99" y="172"/>
                  </a:cubicBezTo>
                  <a:cubicBezTo>
                    <a:pt x="98" y="175"/>
                    <a:pt x="98" y="175"/>
                    <a:pt x="98" y="175"/>
                  </a:cubicBezTo>
                  <a:cubicBezTo>
                    <a:pt x="95" y="175"/>
                    <a:pt x="95" y="175"/>
                    <a:pt x="95" y="175"/>
                  </a:cubicBezTo>
                  <a:cubicBezTo>
                    <a:pt x="96" y="174"/>
                    <a:pt x="96" y="174"/>
                    <a:pt x="96" y="174"/>
                  </a:cubicBezTo>
                  <a:cubicBezTo>
                    <a:pt x="95" y="173"/>
                    <a:pt x="95" y="173"/>
                    <a:pt x="95" y="173"/>
                  </a:cubicBezTo>
                  <a:cubicBezTo>
                    <a:pt x="95" y="171"/>
                    <a:pt x="95" y="171"/>
                    <a:pt x="95" y="171"/>
                  </a:cubicBezTo>
                  <a:cubicBezTo>
                    <a:pt x="99" y="171"/>
                    <a:pt x="99" y="171"/>
                    <a:pt x="99" y="171"/>
                  </a:cubicBezTo>
                  <a:cubicBezTo>
                    <a:pt x="103" y="169"/>
                    <a:pt x="103" y="169"/>
                    <a:pt x="103" y="169"/>
                  </a:cubicBezTo>
                  <a:cubicBezTo>
                    <a:pt x="102" y="165"/>
                    <a:pt x="102" y="165"/>
                    <a:pt x="102" y="165"/>
                  </a:cubicBezTo>
                  <a:cubicBezTo>
                    <a:pt x="112" y="165"/>
                    <a:pt x="112" y="165"/>
                    <a:pt x="112" y="165"/>
                  </a:cubicBezTo>
                  <a:cubicBezTo>
                    <a:pt x="116" y="162"/>
                    <a:pt x="116" y="162"/>
                    <a:pt x="116" y="162"/>
                  </a:cubicBezTo>
                  <a:cubicBezTo>
                    <a:pt x="121" y="161"/>
                    <a:pt x="121" y="161"/>
                    <a:pt x="121" y="161"/>
                  </a:cubicBezTo>
                  <a:cubicBezTo>
                    <a:pt x="123" y="161"/>
                    <a:pt x="124" y="157"/>
                    <a:pt x="128" y="160"/>
                  </a:cubicBezTo>
                  <a:cubicBezTo>
                    <a:pt x="130" y="158"/>
                    <a:pt x="130" y="158"/>
                    <a:pt x="130" y="158"/>
                  </a:cubicBezTo>
                  <a:cubicBezTo>
                    <a:pt x="131" y="159"/>
                    <a:pt x="131" y="159"/>
                    <a:pt x="131" y="159"/>
                  </a:cubicBezTo>
                  <a:cubicBezTo>
                    <a:pt x="132" y="159"/>
                    <a:pt x="126" y="161"/>
                    <a:pt x="134" y="158"/>
                  </a:cubicBezTo>
                  <a:cubicBezTo>
                    <a:pt x="132" y="160"/>
                    <a:pt x="132" y="160"/>
                    <a:pt x="132" y="160"/>
                  </a:cubicBezTo>
                  <a:cubicBezTo>
                    <a:pt x="133" y="161"/>
                    <a:pt x="133" y="161"/>
                    <a:pt x="133" y="161"/>
                  </a:cubicBezTo>
                  <a:cubicBezTo>
                    <a:pt x="130" y="163"/>
                    <a:pt x="130" y="163"/>
                    <a:pt x="130" y="163"/>
                  </a:cubicBezTo>
                  <a:cubicBezTo>
                    <a:pt x="125" y="166"/>
                    <a:pt x="125" y="166"/>
                    <a:pt x="125" y="166"/>
                  </a:cubicBezTo>
                  <a:cubicBezTo>
                    <a:pt x="130" y="166"/>
                    <a:pt x="130" y="166"/>
                    <a:pt x="130" y="166"/>
                  </a:cubicBezTo>
                  <a:cubicBezTo>
                    <a:pt x="146" y="165"/>
                    <a:pt x="146" y="165"/>
                    <a:pt x="146" y="165"/>
                  </a:cubicBezTo>
                  <a:cubicBezTo>
                    <a:pt x="148" y="166"/>
                    <a:pt x="148" y="166"/>
                    <a:pt x="148" y="166"/>
                  </a:cubicBezTo>
                  <a:cubicBezTo>
                    <a:pt x="150" y="165"/>
                    <a:pt x="150" y="165"/>
                    <a:pt x="150" y="165"/>
                  </a:cubicBezTo>
                  <a:cubicBezTo>
                    <a:pt x="153" y="168"/>
                    <a:pt x="153" y="168"/>
                    <a:pt x="153" y="168"/>
                  </a:cubicBezTo>
                  <a:cubicBezTo>
                    <a:pt x="157" y="166"/>
                    <a:pt x="157" y="166"/>
                    <a:pt x="157" y="166"/>
                  </a:cubicBezTo>
                  <a:cubicBezTo>
                    <a:pt x="157" y="162"/>
                    <a:pt x="147" y="169"/>
                    <a:pt x="162" y="165"/>
                  </a:cubicBezTo>
                  <a:cubicBezTo>
                    <a:pt x="165" y="166"/>
                    <a:pt x="156" y="171"/>
                    <a:pt x="162" y="162"/>
                  </a:cubicBezTo>
                  <a:cubicBezTo>
                    <a:pt x="159" y="160"/>
                    <a:pt x="159" y="160"/>
                    <a:pt x="159" y="160"/>
                  </a:cubicBezTo>
                  <a:cubicBezTo>
                    <a:pt x="153" y="159"/>
                    <a:pt x="153" y="159"/>
                    <a:pt x="153" y="159"/>
                  </a:cubicBezTo>
                  <a:cubicBezTo>
                    <a:pt x="146" y="161"/>
                    <a:pt x="146" y="161"/>
                    <a:pt x="146" y="161"/>
                  </a:cubicBezTo>
                  <a:cubicBezTo>
                    <a:pt x="146" y="160"/>
                    <a:pt x="146" y="160"/>
                    <a:pt x="146" y="160"/>
                  </a:cubicBezTo>
                  <a:cubicBezTo>
                    <a:pt x="148" y="160"/>
                    <a:pt x="148" y="160"/>
                    <a:pt x="148" y="160"/>
                  </a:cubicBezTo>
                  <a:cubicBezTo>
                    <a:pt x="143" y="155"/>
                    <a:pt x="143" y="155"/>
                    <a:pt x="143" y="155"/>
                  </a:cubicBezTo>
                  <a:cubicBezTo>
                    <a:pt x="140" y="156"/>
                    <a:pt x="139" y="160"/>
                    <a:pt x="135" y="156"/>
                  </a:cubicBezTo>
                  <a:cubicBezTo>
                    <a:pt x="137" y="154"/>
                    <a:pt x="137" y="154"/>
                    <a:pt x="137" y="154"/>
                  </a:cubicBezTo>
                  <a:cubicBezTo>
                    <a:pt x="139" y="154"/>
                    <a:pt x="133" y="160"/>
                    <a:pt x="135" y="151"/>
                  </a:cubicBezTo>
                  <a:cubicBezTo>
                    <a:pt x="140" y="151"/>
                    <a:pt x="129" y="157"/>
                    <a:pt x="140" y="149"/>
                  </a:cubicBezTo>
                  <a:cubicBezTo>
                    <a:pt x="135" y="147"/>
                    <a:pt x="135" y="147"/>
                    <a:pt x="135" y="147"/>
                  </a:cubicBezTo>
                  <a:cubicBezTo>
                    <a:pt x="128" y="148"/>
                    <a:pt x="128" y="148"/>
                    <a:pt x="128" y="148"/>
                  </a:cubicBezTo>
                  <a:cubicBezTo>
                    <a:pt x="124" y="146"/>
                    <a:pt x="124" y="146"/>
                    <a:pt x="124" y="146"/>
                  </a:cubicBezTo>
                  <a:cubicBezTo>
                    <a:pt x="107" y="146"/>
                    <a:pt x="107" y="146"/>
                    <a:pt x="107" y="146"/>
                  </a:cubicBezTo>
                  <a:cubicBezTo>
                    <a:pt x="106" y="144"/>
                    <a:pt x="106" y="144"/>
                    <a:pt x="106" y="144"/>
                  </a:cubicBezTo>
                  <a:cubicBezTo>
                    <a:pt x="106" y="145"/>
                    <a:pt x="104" y="146"/>
                    <a:pt x="102" y="145"/>
                  </a:cubicBezTo>
                  <a:cubicBezTo>
                    <a:pt x="106" y="143"/>
                    <a:pt x="106" y="143"/>
                    <a:pt x="106" y="143"/>
                  </a:cubicBezTo>
                  <a:cubicBezTo>
                    <a:pt x="107" y="145"/>
                    <a:pt x="107" y="145"/>
                    <a:pt x="107" y="145"/>
                  </a:cubicBezTo>
                  <a:cubicBezTo>
                    <a:pt x="108" y="143"/>
                    <a:pt x="108" y="143"/>
                    <a:pt x="108" y="143"/>
                  </a:cubicBezTo>
                  <a:cubicBezTo>
                    <a:pt x="103" y="141"/>
                    <a:pt x="103" y="141"/>
                    <a:pt x="103" y="141"/>
                  </a:cubicBezTo>
                  <a:cubicBezTo>
                    <a:pt x="97" y="142"/>
                    <a:pt x="97" y="142"/>
                    <a:pt x="97" y="142"/>
                  </a:cubicBezTo>
                  <a:cubicBezTo>
                    <a:pt x="95" y="142"/>
                    <a:pt x="95" y="142"/>
                    <a:pt x="95" y="142"/>
                  </a:cubicBezTo>
                  <a:cubicBezTo>
                    <a:pt x="105" y="139"/>
                    <a:pt x="105" y="139"/>
                    <a:pt x="105" y="139"/>
                  </a:cubicBezTo>
                  <a:cubicBezTo>
                    <a:pt x="106" y="138"/>
                    <a:pt x="95" y="144"/>
                    <a:pt x="109" y="139"/>
                  </a:cubicBezTo>
                  <a:cubicBezTo>
                    <a:pt x="130" y="142"/>
                    <a:pt x="130" y="142"/>
                    <a:pt x="130" y="142"/>
                  </a:cubicBezTo>
                  <a:cubicBezTo>
                    <a:pt x="131" y="141"/>
                    <a:pt x="131" y="141"/>
                    <a:pt x="131" y="141"/>
                  </a:cubicBezTo>
                  <a:cubicBezTo>
                    <a:pt x="139" y="143"/>
                    <a:pt x="139" y="143"/>
                    <a:pt x="139" y="143"/>
                  </a:cubicBezTo>
                  <a:cubicBezTo>
                    <a:pt x="146" y="141"/>
                    <a:pt x="146" y="141"/>
                    <a:pt x="146" y="141"/>
                  </a:cubicBezTo>
                  <a:cubicBezTo>
                    <a:pt x="145" y="140"/>
                    <a:pt x="145" y="140"/>
                    <a:pt x="145" y="140"/>
                  </a:cubicBezTo>
                  <a:cubicBezTo>
                    <a:pt x="144" y="139"/>
                    <a:pt x="143" y="145"/>
                    <a:pt x="147" y="138"/>
                  </a:cubicBezTo>
                  <a:cubicBezTo>
                    <a:pt x="148" y="140"/>
                    <a:pt x="148" y="140"/>
                    <a:pt x="148" y="140"/>
                  </a:cubicBezTo>
                  <a:cubicBezTo>
                    <a:pt x="149" y="140"/>
                    <a:pt x="149" y="140"/>
                    <a:pt x="149" y="140"/>
                  </a:cubicBezTo>
                  <a:cubicBezTo>
                    <a:pt x="152" y="137"/>
                    <a:pt x="152" y="137"/>
                    <a:pt x="152" y="137"/>
                  </a:cubicBezTo>
                  <a:cubicBezTo>
                    <a:pt x="153" y="142"/>
                    <a:pt x="153" y="142"/>
                    <a:pt x="153" y="142"/>
                  </a:cubicBezTo>
                  <a:cubicBezTo>
                    <a:pt x="156" y="139"/>
                    <a:pt x="156" y="139"/>
                    <a:pt x="156" y="139"/>
                  </a:cubicBezTo>
                  <a:cubicBezTo>
                    <a:pt x="159" y="138"/>
                    <a:pt x="161" y="141"/>
                    <a:pt x="164" y="137"/>
                  </a:cubicBezTo>
                  <a:cubicBezTo>
                    <a:pt x="163" y="136"/>
                    <a:pt x="168" y="136"/>
                    <a:pt x="162" y="136"/>
                  </a:cubicBezTo>
                  <a:cubicBezTo>
                    <a:pt x="162" y="135"/>
                    <a:pt x="163" y="137"/>
                    <a:pt x="162" y="135"/>
                  </a:cubicBezTo>
                  <a:cubicBezTo>
                    <a:pt x="164" y="134"/>
                    <a:pt x="167" y="139"/>
                    <a:pt x="166" y="137"/>
                  </a:cubicBezTo>
                  <a:cubicBezTo>
                    <a:pt x="167" y="134"/>
                    <a:pt x="167" y="134"/>
                    <a:pt x="167" y="134"/>
                  </a:cubicBezTo>
                  <a:cubicBezTo>
                    <a:pt x="171" y="138"/>
                    <a:pt x="168" y="127"/>
                    <a:pt x="175" y="134"/>
                  </a:cubicBezTo>
                  <a:cubicBezTo>
                    <a:pt x="179" y="133"/>
                    <a:pt x="181" y="129"/>
                    <a:pt x="186" y="132"/>
                  </a:cubicBezTo>
                  <a:cubicBezTo>
                    <a:pt x="185" y="133"/>
                    <a:pt x="185" y="133"/>
                    <a:pt x="185" y="133"/>
                  </a:cubicBezTo>
                  <a:cubicBezTo>
                    <a:pt x="194" y="133"/>
                    <a:pt x="194" y="133"/>
                    <a:pt x="194" y="133"/>
                  </a:cubicBezTo>
                  <a:cubicBezTo>
                    <a:pt x="198" y="136"/>
                    <a:pt x="198" y="136"/>
                    <a:pt x="198" y="136"/>
                  </a:cubicBezTo>
                  <a:cubicBezTo>
                    <a:pt x="199" y="134"/>
                    <a:pt x="199" y="134"/>
                    <a:pt x="199" y="134"/>
                  </a:cubicBezTo>
                  <a:cubicBezTo>
                    <a:pt x="199" y="133"/>
                    <a:pt x="199" y="133"/>
                    <a:pt x="199" y="133"/>
                  </a:cubicBezTo>
                  <a:cubicBezTo>
                    <a:pt x="200" y="135"/>
                    <a:pt x="200" y="135"/>
                    <a:pt x="200" y="135"/>
                  </a:cubicBezTo>
                  <a:cubicBezTo>
                    <a:pt x="207" y="134"/>
                    <a:pt x="207" y="134"/>
                    <a:pt x="207" y="134"/>
                  </a:cubicBezTo>
                  <a:cubicBezTo>
                    <a:pt x="211" y="132"/>
                    <a:pt x="211" y="132"/>
                    <a:pt x="211" y="132"/>
                  </a:cubicBezTo>
                  <a:cubicBezTo>
                    <a:pt x="208" y="130"/>
                    <a:pt x="208" y="130"/>
                    <a:pt x="208" y="130"/>
                  </a:cubicBezTo>
                  <a:cubicBezTo>
                    <a:pt x="212" y="129"/>
                    <a:pt x="212" y="129"/>
                    <a:pt x="212" y="129"/>
                  </a:cubicBezTo>
                  <a:cubicBezTo>
                    <a:pt x="210" y="130"/>
                    <a:pt x="210" y="130"/>
                    <a:pt x="210" y="130"/>
                  </a:cubicBezTo>
                  <a:cubicBezTo>
                    <a:pt x="217" y="132"/>
                    <a:pt x="217" y="132"/>
                    <a:pt x="217" y="132"/>
                  </a:cubicBezTo>
                  <a:cubicBezTo>
                    <a:pt x="218" y="132"/>
                    <a:pt x="219" y="127"/>
                    <a:pt x="220" y="132"/>
                  </a:cubicBezTo>
                  <a:cubicBezTo>
                    <a:pt x="222" y="133"/>
                    <a:pt x="222" y="131"/>
                    <a:pt x="222" y="130"/>
                  </a:cubicBezTo>
                  <a:cubicBezTo>
                    <a:pt x="219" y="130"/>
                    <a:pt x="228" y="128"/>
                    <a:pt x="219" y="130"/>
                  </a:cubicBezTo>
                  <a:cubicBezTo>
                    <a:pt x="224" y="127"/>
                    <a:pt x="224" y="127"/>
                    <a:pt x="224" y="127"/>
                  </a:cubicBezTo>
                  <a:cubicBezTo>
                    <a:pt x="223" y="126"/>
                    <a:pt x="223" y="126"/>
                    <a:pt x="223" y="126"/>
                  </a:cubicBezTo>
                  <a:cubicBezTo>
                    <a:pt x="226" y="125"/>
                    <a:pt x="226" y="125"/>
                    <a:pt x="226" y="125"/>
                  </a:cubicBezTo>
                  <a:cubicBezTo>
                    <a:pt x="230" y="126"/>
                    <a:pt x="230" y="126"/>
                    <a:pt x="230" y="126"/>
                  </a:cubicBezTo>
                  <a:cubicBezTo>
                    <a:pt x="228" y="128"/>
                    <a:pt x="228" y="128"/>
                    <a:pt x="228" y="128"/>
                  </a:cubicBezTo>
                  <a:cubicBezTo>
                    <a:pt x="227" y="127"/>
                    <a:pt x="227" y="127"/>
                    <a:pt x="227" y="127"/>
                  </a:cubicBezTo>
                  <a:cubicBezTo>
                    <a:pt x="224" y="129"/>
                    <a:pt x="224" y="129"/>
                    <a:pt x="224" y="129"/>
                  </a:cubicBezTo>
                  <a:cubicBezTo>
                    <a:pt x="224" y="130"/>
                    <a:pt x="224" y="130"/>
                    <a:pt x="224" y="130"/>
                  </a:cubicBezTo>
                  <a:cubicBezTo>
                    <a:pt x="227" y="129"/>
                    <a:pt x="232" y="126"/>
                    <a:pt x="234" y="130"/>
                  </a:cubicBezTo>
                  <a:cubicBezTo>
                    <a:pt x="240" y="129"/>
                    <a:pt x="240" y="129"/>
                    <a:pt x="240" y="129"/>
                  </a:cubicBezTo>
                  <a:cubicBezTo>
                    <a:pt x="249" y="128"/>
                    <a:pt x="249" y="128"/>
                    <a:pt x="249" y="128"/>
                  </a:cubicBezTo>
                  <a:cubicBezTo>
                    <a:pt x="267" y="124"/>
                    <a:pt x="267" y="124"/>
                    <a:pt x="267" y="124"/>
                  </a:cubicBezTo>
                  <a:cubicBezTo>
                    <a:pt x="269" y="122"/>
                    <a:pt x="269" y="122"/>
                    <a:pt x="269" y="122"/>
                  </a:cubicBezTo>
                  <a:cubicBezTo>
                    <a:pt x="269" y="122"/>
                    <a:pt x="273" y="122"/>
                    <a:pt x="268" y="121"/>
                  </a:cubicBezTo>
                  <a:cubicBezTo>
                    <a:pt x="273" y="120"/>
                    <a:pt x="273" y="120"/>
                    <a:pt x="273" y="120"/>
                  </a:cubicBezTo>
                  <a:cubicBezTo>
                    <a:pt x="272" y="121"/>
                    <a:pt x="272" y="121"/>
                    <a:pt x="272" y="121"/>
                  </a:cubicBezTo>
                  <a:cubicBezTo>
                    <a:pt x="278" y="121"/>
                    <a:pt x="278" y="121"/>
                    <a:pt x="278" y="121"/>
                  </a:cubicBezTo>
                  <a:cubicBezTo>
                    <a:pt x="281" y="117"/>
                    <a:pt x="281" y="117"/>
                    <a:pt x="281" y="117"/>
                  </a:cubicBezTo>
                  <a:cubicBezTo>
                    <a:pt x="283" y="118"/>
                    <a:pt x="281" y="112"/>
                    <a:pt x="285" y="117"/>
                  </a:cubicBezTo>
                  <a:cubicBezTo>
                    <a:pt x="296" y="115"/>
                    <a:pt x="277" y="116"/>
                    <a:pt x="294" y="112"/>
                  </a:cubicBezTo>
                  <a:cubicBezTo>
                    <a:pt x="292" y="114"/>
                    <a:pt x="292" y="114"/>
                    <a:pt x="292" y="114"/>
                  </a:cubicBezTo>
                  <a:cubicBezTo>
                    <a:pt x="293" y="116"/>
                    <a:pt x="293" y="116"/>
                    <a:pt x="293" y="116"/>
                  </a:cubicBezTo>
                  <a:cubicBezTo>
                    <a:pt x="297" y="114"/>
                    <a:pt x="297" y="114"/>
                    <a:pt x="297" y="114"/>
                  </a:cubicBezTo>
                  <a:cubicBezTo>
                    <a:pt x="297" y="113"/>
                    <a:pt x="297" y="113"/>
                    <a:pt x="297" y="113"/>
                  </a:cubicBezTo>
                  <a:cubicBezTo>
                    <a:pt x="301" y="111"/>
                    <a:pt x="301" y="111"/>
                    <a:pt x="301" y="111"/>
                  </a:cubicBezTo>
                  <a:cubicBezTo>
                    <a:pt x="311" y="110"/>
                    <a:pt x="311" y="110"/>
                    <a:pt x="311" y="110"/>
                  </a:cubicBezTo>
                  <a:cubicBezTo>
                    <a:pt x="311" y="109"/>
                    <a:pt x="311" y="109"/>
                    <a:pt x="311" y="109"/>
                  </a:cubicBezTo>
                  <a:cubicBezTo>
                    <a:pt x="303" y="109"/>
                    <a:pt x="303" y="109"/>
                    <a:pt x="303" y="109"/>
                  </a:cubicBezTo>
                  <a:cubicBezTo>
                    <a:pt x="289" y="111"/>
                    <a:pt x="289" y="111"/>
                    <a:pt x="289" y="111"/>
                  </a:cubicBezTo>
                  <a:cubicBezTo>
                    <a:pt x="275" y="113"/>
                    <a:pt x="275" y="113"/>
                    <a:pt x="275" y="113"/>
                  </a:cubicBezTo>
                  <a:cubicBezTo>
                    <a:pt x="272" y="114"/>
                    <a:pt x="272" y="114"/>
                    <a:pt x="272" y="114"/>
                  </a:cubicBezTo>
                  <a:cubicBezTo>
                    <a:pt x="266" y="114"/>
                    <a:pt x="266" y="114"/>
                    <a:pt x="266" y="114"/>
                  </a:cubicBezTo>
                  <a:cubicBezTo>
                    <a:pt x="262" y="115"/>
                    <a:pt x="262" y="115"/>
                    <a:pt x="262" y="115"/>
                  </a:cubicBezTo>
                  <a:cubicBezTo>
                    <a:pt x="258" y="113"/>
                    <a:pt x="258" y="113"/>
                    <a:pt x="258" y="113"/>
                  </a:cubicBezTo>
                  <a:cubicBezTo>
                    <a:pt x="255" y="115"/>
                    <a:pt x="255" y="115"/>
                    <a:pt x="255" y="115"/>
                  </a:cubicBezTo>
                  <a:cubicBezTo>
                    <a:pt x="252" y="115"/>
                    <a:pt x="252" y="115"/>
                    <a:pt x="252" y="115"/>
                  </a:cubicBezTo>
                  <a:cubicBezTo>
                    <a:pt x="248" y="116"/>
                    <a:pt x="248" y="116"/>
                    <a:pt x="248" y="116"/>
                  </a:cubicBezTo>
                  <a:cubicBezTo>
                    <a:pt x="245" y="116"/>
                    <a:pt x="245" y="116"/>
                    <a:pt x="245" y="116"/>
                  </a:cubicBezTo>
                  <a:cubicBezTo>
                    <a:pt x="240" y="114"/>
                    <a:pt x="247" y="121"/>
                    <a:pt x="239" y="117"/>
                  </a:cubicBezTo>
                  <a:cubicBezTo>
                    <a:pt x="221" y="118"/>
                    <a:pt x="221" y="118"/>
                    <a:pt x="221" y="118"/>
                  </a:cubicBezTo>
                  <a:cubicBezTo>
                    <a:pt x="221" y="117"/>
                    <a:pt x="228" y="116"/>
                    <a:pt x="221" y="115"/>
                  </a:cubicBezTo>
                  <a:cubicBezTo>
                    <a:pt x="214" y="116"/>
                    <a:pt x="214" y="116"/>
                    <a:pt x="214" y="116"/>
                  </a:cubicBezTo>
                  <a:cubicBezTo>
                    <a:pt x="215" y="113"/>
                    <a:pt x="215" y="113"/>
                    <a:pt x="215" y="113"/>
                  </a:cubicBezTo>
                  <a:cubicBezTo>
                    <a:pt x="208" y="112"/>
                    <a:pt x="208" y="112"/>
                    <a:pt x="208" y="112"/>
                  </a:cubicBezTo>
                  <a:cubicBezTo>
                    <a:pt x="207" y="115"/>
                    <a:pt x="207" y="115"/>
                    <a:pt x="207" y="115"/>
                  </a:cubicBezTo>
                  <a:cubicBezTo>
                    <a:pt x="209" y="115"/>
                    <a:pt x="209" y="115"/>
                    <a:pt x="209" y="115"/>
                  </a:cubicBezTo>
                  <a:cubicBezTo>
                    <a:pt x="208" y="116"/>
                    <a:pt x="205" y="117"/>
                    <a:pt x="203" y="117"/>
                  </a:cubicBezTo>
                  <a:cubicBezTo>
                    <a:pt x="202" y="116"/>
                    <a:pt x="202" y="116"/>
                    <a:pt x="202" y="116"/>
                  </a:cubicBezTo>
                  <a:cubicBezTo>
                    <a:pt x="206" y="114"/>
                    <a:pt x="206" y="114"/>
                    <a:pt x="206" y="114"/>
                  </a:cubicBezTo>
                  <a:cubicBezTo>
                    <a:pt x="204" y="119"/>
                    <a:pt x="218" y="112"/>
                    <a:pt x="200" y="114"/>
                  </a:cubicBezTo>
                  <a:cubicBezTo>
                    <a:pt x="202" y="113"/>
                    <a:pt x="203" y="113"/>
                    <a:pt x="198" y="117"/>
                  </a:cubicBezTo>
                  <a:cubicBezTo>
                    <a:pt x="193" y="115"/>
                    <a:pt x="193" y="115"/>
                    <a:pt x="193" y="115"/>
                  </a:cubicBezTo>
                  <a:cubicBezTo>
                    <a:pt x="193" y="118"/>
                    <a:pt x="193" y="118"/>
                    <a:pt x="193" y="118"/>
                  </a:cubicBezTo>
                  <a:cubicBezTo>
                    <a:pt x="188" y="116"/>
                    <a:pt x="188" y="116"/>
                    <a:pt x="188" y="116"/>
                  </a:cubicBezTo>
                  <a:cubicBezTo>
                    <a:pt x="179" y="119"/>
                    <a:pt x="179" y="119"/>
                    <a:pt x="179" y="119"/>
                  </a:cubicBezTo>
                  <a:cubicBezTo>
                    <a:pt x="178" y="116"/>
                    <a:pt x="178" y="116"/>
                    <a:pt x="178" y="116"/>
                  </a:cubicBezTo>
                  <a:cubicBezTo>
                    <a:pt x="170" y="116"/>
                    <a:pt x="170" y="116"/>
                    <a:pt x="170" y="116"/>
                  </a:cubicBezTo>
                  <a:cubicBezTo>
                    <a:pt x="168" y="119"/>
                    <a:pt x="168" y="119"/>
                    <a:pt x="168" y="119"/>
                  </a:cubicBezTo>
                  <a:cubicBezTo>
                    <a:pt x="166" y="118"/>
                    <a:pt x="166" y="118"/>
                    <a:pt x="166" y="118"/>
                  </a:cubicBezTo>
                  <a:cubicBezTo>
                    <a:pt x="165" y="120"/>
                    <a:pt x="165" y="120"/>
                    <a:pt x="165" y="120"/>
                  </a:cubicBezTo>
                  <a:cubicBezTo>
                    <a:pt x="169" y="123"/>
                    <a:pt x="169" y="123"/>
                    <a:pt x="169" y="123"/>
                  </a:cubicBezTo>
                  <a:cubicBezTo>
                    <a:pt x="178" y="121"/>
                    <a:pt x="178" y="121"/>
                    <a:pt x="178" y="121"/>
                  </a:cubicBezTo>
                  <a:cubicBezTo>
                    <a:pt x="178" y="121"/>
                    <a:pt x="178" y="121"/>
                    <a:pt x="178" y="121"/>
                  </a:cubicBezTo>
                  <a:cubicBezTo>
                    <a:pt x="179" y="122"/>
                    <a:pt x="179" y="122"/>
                    <a:pt x="179" y="122"/>
                  </a:cubicBezTo>
                  <a:cubicBezTo>
                    <a:pt x="179" y="123"/>
                    <a:pt x="179" y="123"/>
                    <a:pt x="179" y="123"/>
                  </a:cubicBezTo>
                  <a:cubicBezTo>
                    <a:pt x="171" y="123"/>
                    <a:pt x="171" y="123"/>
                    <a:pt x="171" y="123"/>
                  </a:cubicBezTo>
                  <a:cubicBezTo>
                    <a:pt x="169" y="124"/>
                    <a:pt x="174" y="119"/>
                    <a:pt x="170" y="125"/>
                  </a:cubicBezTo>
                  <a:cubicBezTo>
                    <a:pt x="165" y="123"/>
                    <a:pt x="165" y="123"/>
                    <a:pt x="165" y="123"/>
                  </a:cubicBezTo>
                  <a:cubicBezTo>
                    <a:pt x="162" y="123"/>
                    <a:pt x="162" y="123"/>
                    <a:pt x="162" y="123"/>
                  </a:cubicBezTo>
                  <a:cubicBezTo>
                    <a:pt x="165" y="120"/>
                    <a:pt x="165" y="120"/>
                    <a:pt x="165" y="120"/>
                  </a:cubicBezTo>
                  <a:cubicBezTo>
                    <a:pt x="160" y="119"/>
                    <a:pt x="170" y="115"/>
                    <a:pt x="160" y="120"/>
                  </a:cubicBezTo>
                  <a:cubicBezTo>
                    <a:pt x="161" y="118"/>
                    <a:pt x="164" y="118"/>
                    <a:pt x="165" y="117"/>
                  </a:cubicBezTo>
                  <a:cubicBezTo>
                    <a:pt x="164" y="115"/>
                    <a:pt x="164" y="115"/>
                    <a:pt x="164" y="115"/>
                  </a:cubicBezTo>
                  <a:cubicBezTo>
                    <a:pt x="164" y="113"/>
                    <a:pt x="164" y="113"/>
                    <a:pt x="164" y="113"/>
                  </a:cubicBezTo>
                  <a:cubicBezTo>
                    <a:pt x="166" y="113"/>
                    <a:pt x="167" y="111"/>
                    <a:pt x="168" y="110"/>
                  </a:cubicBezTo>
                  <a:cubicBezTo>
                    <a:pt x="158" y="111"/>
                    <a:pt x="158" y="111"/>
                    <a:pt x="158" y="111"/>
                  </a:cubicBezTo>
                  <a:cubicBezTo>
                    <a:pt x="157" y="112"/>
                    <a:pt x="157" y="112"/>
                    <a:pt x="157" y="112"/>
                  </a:cubicBezTo>
                  <a:cubicBezTo>
                    <a:pt x="152" y="111"/>
                    <a:pt x="152" y="111"/>
                    <a:pt x="152" y="111"/>
                  </a:cubicBezTo>
                  <a:cubicBezTo>
                    <a:pt x="151" y="112"/>
                    <a:pt x="151" y="112"/>
                    <a:pt x="151" y="112"/>
                  </a:cubicBezTo>
                  <a:cubicBezTo>
                    <a:pt x="151" y="113"/>
                    <a:pt x="151" y="113"/>
                    <a:pt x="151" y="113"/>
                  </a:cubicBezTo>
                  <a:cubicBezTo>
                    <a:pt x="147" y="114"/>
                    <a:pt x="147" y="114"/>
                    <a:pt x="147" y="114"/>
                  </a:cubicBezTo>
                  <a:cubicBezTo>
                    <a:pt x="146" y="115"/>
                    <a:pt x="153" y="115"/>
                    <a:pt x="145" y="114"/>
                  </a:cubicBezTo>
                  <a:cubicBezTo>
                    <a:pt x="144" y="111"/>
                    <a:pt x="147" y="115"/>
                    <a:pt x="146" y="112"/>
                  </a:cubicBezTo>
                  <a:cubicBezTo>
                    <a:pt x="142" y="115"/>
                    <a:pt x="142" y="115"/>
                    <a:pt x="142" y="115"/>
                  </a:cubicBezTo>
                  <a:cubicBezTo>
                    <a:pt x="142" y="115"/>
                    <a:pt x="142" y="115"/>
                    <a:pt x="142" y="115"/>
                  </a:cubicBezTo>
                  <a:cubicBezTo>
                    <a:pt x="140" y="116"/>
                    <a:pt x="140" y="116"/>
                    <a:pt x="140" y="116"/>
                  </a:cubicBezTo>
                  <a:cubicBezTo>
                    <a:pt x="140" y="115"/>
                    <a:pt x="140" y="115"/>
                    <a:pt x="140" y="115"/>
                  </a:cubicBezTo>
                  <a:cubicBezTo>
                    <a:pt x="135" y="117"/>
                    <a:pt x="135" y="117"/>
                    <a:pt x="135" y="117"/>
                  </a:cubicBezTo>
                  <a:cubicBezTo>
                    <a:pt x="129" y="115"/>
                    <a:pt x="129" y="115"/>
                    <a:pt x="129" y="115"/>
                  </a:cubicBezTo>
                  <a:cubicBezTo>
                    <a:pt x="128" y="115"/>
                    <a:pt x="134" y="114"/>
                    <a:pt x="126" y="116"/>
                  </a:cubicBezTo>
                  <a:cubicBezTo>
                    <a:pt x="126" y="118"/>
                    <a:pt x="126" y="118"/>
                    <a:pt x="126" y="118"/>
                  </a:cubicBezTo>
                  <a:cubicBezTo>
                    <a:pt x="124" y="118"/>
                    <a:pt x="124" y="118"/>
                    <a:pt x="124" y="118"/>
                  </a:cubicBezTo>
                  <a:cubicBezTo>
                    <a:pt x="124" y="117"/>
                    <a:pt x="124" y="117"/>
                    <a:pt x="124" y="117"/>
                  </a:cubicBezTo>
                  <a:cubicBezTo>
                    <a:pt x="116" y="114"/>
                    <a:pt x="116" y="114"/>
                    <a:pt x="116" y="114"/>
                  </a:cubicBezTo>
                  <a:cubicBezTo>
                    <a:pt x="107" y="113"/>
                    <a:pt x="107" y="113"/>
                    <a:pt x="107" y="113"/>
                  </a:cubicBezTo>
                  <a:cubicBezTo>
                    <a:pt x="109" y="111"/>
                    <a:pt x="104" y="117"/>
                    <a:pt x="112" y="111"/>
                  </a:cubicBezTo>
                  <a:cubicBezTo>
                    <a:pt x="109" y="108"/>
                    <a:pt x="109" y="108"/>
                    <a:pt x="109" y="108"/>
                  </a:cubicBezTo>
                  <a:cubicBezTo>
                    <a:pt x="114" y="108"/>
                    <a:pt x="114" y="108"/>
                    <a:pt x="114" y="108"/>
                  </a:cubicBezTo>
                  <a:cubicBezTo>
                    <a:pt x="115" y="110"/>
                    <a:pt x="106" y="105"/>
                    <a:pt x="117" y="110"/>
                  </a:cubicBezTo>
                  <a:cubicBezTo>
                    <a:pt x="120" y="108"/>
                    <a:pt x="120" y="108"/>
                    <a:pt x="120" y="108"/>
                  </a:cubicBezTo>
                  <a:cubicBezTo>
                    <a:pt x="121" y="107"/>
                    <a:pt x="121" y="107"/>
                    <a:pt x="121" y="107"/>
                  </a:cubicBezTo>
                  <a:cubicBezTo>
                    <a:pt x="117" y="103"/>
                    <a:pt x="117" y="103"/>
                    <a:pt x="117" y="103"/>
                  </a:cubicBezTo>
                  <a:cubicBezTo>
                    <a:pt x="117" y="100"/>
                    <a:pt x="117" y="100"/>
                    <a:pt x="117" y="100"/>
                  </a:cubicBezTo>
                  <a:cubicBezTo>
                    <a:pt x="115" y="98"/>
                    <a:pt x="115" y="98"/>
                    <a:pt x="115" y="98"/>
                  </a:cubicBezTo>
                  <a:cubicBezTo>
                    <a:pt x="118" y="95"/>
                    <a:pt x="117" y="99"/>
                    <a:pt x="124" y="96"/>
                  </a:cubicBezTo>
                  <a:cubicBezTo>
                    <a:pt x="125" y="98"/>
                    <a:pt x="125" y="98"/>
                    <a:pt x="125" y="98"/>
                  </a:cubicBezTo>
                  <a:cubicBezTo>
                    <a:pt x="126" y="99"/>
                    <a:pt x="124" y="95"/>
                    <a:pt x="126" y="99"/>
                  </a:cubicBezTo>
                  <a:cubicBezTo>
                    <a:pt x="129" y="98"/>
                    <a:pt x="129" y="98"/>
                    <a:pt x="129" y="98"/>
                  </a:cubicBezTo>
                  <a:cubicBezTo>
                    <a:pt x="134" y="98"/>
                    <a:pt x="134" y="98"/>
                    <a:pt x="134" y="98"/>
                  </a:cubicBezTo>
                  <a:cubicBezTo>
                    <a:pt x="135" y="103"/>
                    <a:pt x="135" y="103"/>
                    <a:pt x="135" y="103"/>
                  </a:cubicBezTo>
                  <a:cubicBezTo>
                    <a:pt x="143" y="105"/>
                    <a:pt x="143" y="105"/>
                    <a:pt x="143" y="105"/>
                  </a:cubicBezTo>
                  <a:cubicBezTo>
                    <a:pt x="149" y="103"/>
                    <a:pt x="149" y="103"/>
                    <a:pt x="149" y="103"/>
                  </a:cubicBezTo>
                  <a:cubicBezTo>
                    <a:pt x="158" y="101"/>
                    <a:pt x="158" y="101"/>
                    <a:pt x="158" y="101"/>
                  </a:cubicBezTo>
                  <a:cubicBezTo>
                    <a:pt x="159" y="98"/>
                    <a:pt x="159" y="98"/>
                    <a:pt x="159" y="98"/>
                  </a:cubicBezTo>
                  <a:cubicBezTo>
                    <a:pt x="158" y="95"/>
                    <a:pt x="158" y="95"/>
                    <a:pt x="158" y="95"/>
                  </a:cubicBezTo>
                  <a:cubicBezTo>
                    <a:pt x="145" y="93"/>
                    <a:pt x="145" y="93"/>
                    <a:pt x="145" y="93"/>
                  </a:cubicBezTo>
                  <a:cubicBezTo>
                    <a:pt x="149" y="92"/>
                    <a:pt x="149" y="92"/>
                    <a:pt x="149" y="92"/>
                  </a:cubicBezTo>
                  <a:cubicBezTo>
                    <a:pt x="151" y="93"/>
                    <a:pt x="151" y="93"/>
                    <a:pt x="151" y="93"/>
                  </a:cubicBezTo>
                  <a:cubicBezTo>
                    <a:pt x="151" y="91"/>
                    <a:pt x="157" y="91"/>
                    <a:pt x="158" y="93"/>
                  </a:cubicBezTo>
                  <a:cubicBezTo>
                    <a:pt x="162" y="93"/>
                    <a:pt x="162" y="93"/>
                    <a:pt x="162" y="93"/>
                  </a:cubicBezTo>
                  <a:cubicBezTo>
                    <a:pt x="162" y="95"/>
                    <a:pt x="162" y="95"/>
                    <a:pt x="162" y="95"/>
                  </a:cubicBezTo>
                  <a:cubicBezTo>
                    <a:pt x="164" y="96"/>
                    <a:pt x="164" y="96"/>
                    <a:pt x="164" y="96"/>
                  </a:cubicBezTo>
                  <a:cubicBezTo>
                    <a:pt x="165" y="96"/>
                    <a:pt x="165" y="96"/>
                    <a:pt x="165" y="96"/>
                  </a:cubicBezTo>
                  <a:cubicBezTo>
                    <a:pt x="164" y="93"/>
                    <a:pt x="164" y="93"/>
                    <a:pt x="164" y="93"/>
                  </a:cubicBezTo>
                  <a:cubicBezTo>
                    <a:pt x="168" y="91"/>
                    <a:pt x="168" y="91"/>
                    <a:pt x="168" y="91"/>
                  </a:cubicBezTo>
                  <a:cubicBezTo>
                    <a:pt x="179" y="90"/>
                    <a:pt x="179" y="90"/>
                    <a:pt x="179" y="90"/>
                  </a:cubicBezTo>
                  <a:cubicBezTo>
                    <a:pt x="188" y="89"/>
                    <a:pt x="188" y="89"/>
                    <a:pt x="188" y="89"/>
                  </a:cubicBezTo>
                  <a:cubicBezTo>
                    <a:pt x="186" y="93"/>
                    <a:pt x="186" y="81"/>
                    <a:pt x="190" y="93"/>
                  </a:cubicBezTo>
                  <a:cubicBezTo>
                    <a:pt x="199" y="91"/>
                    <a:pt x="199" y="91"/>
                    <a:pt x="199" y="91"/>
                  </a:cubicBezTo>
                  <a:cubicBezTo>
                    <a:pt x="200" y="92"/>
                    <a:pt x="200" y="92"/>
                    <a:pt x="200" y="92"/>
                  </a:cubicBezTo>
                  <a:cubicBezTo>
                    <a:pt x="201" y="92"/>
                    <a:pt x="202" y="90"/>
                    <a:pt x="203" y="91"/>
                  </a:cubicBezTo>
                  <a:cubicBezTo>
                    <a:pt x="197" y="88"/>
                    <a:pt x="197" y="88"/>
                    <a:pt x="197" y="88"/>
                  </a:cubicBezTo>
                  <a:cubicBezTo>
                    <a:pt x="192" y="90"/>
                    <a:pt x="192" y="90"/>
                    <a:pt x="192" y="90"/>
                  </a:cubicBezTo>
                  <a:cubicBezTo>
                    <a:pt x="192" y="90"/>
                    <a:pt x="195" y="90"/>
                    <a:pt x="191" y="90"/>
                  </a:cubicBezTo>
                  <a:cubicBezTo>
                    <a:pt x="208" y="86"/>
                    <a:pt x="208" y="86"/>
                    <a:pt x="208" y="86"/>
                  </a:cubicBezTo>
                  <a:cubicBezTo>
                    <a:pt x="209" y="86"/>
                    <a:pt x="210" y="89"/>
                    <a:pt x="211" y="85"/>
                  </a:cubicBezTo>
                  <a:cubicBezTo>
                    <a:pt x="210" y="88"/>
                    <a:pt x="210" y="88"/>
                    <a:pt x="210" y="88"/>
                  </a:cubicBezTo>
                  <a:cubicBezTo>
                    <a:pt x="213" y="90"/>
                    <a:pt x="213" y="90"/>
                    <a:pt x="213" y="90"/>
                  </a:cubicBezTo>
                  <a:cubicBezTo>
                    <a:pt x="210" y="90"/>
                    <a:pt x="210" y="90"/>
                    <a:pt x="210" y="90"/>
                  </a:cubicBezTo>
                  <a:cubicBezTo>
                    <a:pt x="211" y="91"/>
                    <a:pt x="211" y="91"/>
                    <a:pt x="211" y="91"/>
                  </a:cubicBezTo>
                  <a:cubicBezTo>
                    <a:pt x="217" y="90"/>
                    <a:pt x="217" y="90"/>
                    <a:pt x="217" y="90"/>
                  </a:cubicBezTo>
                  <a:cubicBezTo>
                    <a:pt x="216" y="86"/>
                    <a:pt x="216" y="86"/>
                    <a:pt x="216" y="86"/>
                  </a:cubicBezTo>
                  <a:cubicBezTo>
                    <a:pt x="214" y="87"/>
                    <a:pt x="214" y="87"/>
                    <a:pt x="214" y="87"/>
                  </a:cubicBezTo>
                  <a:cubicBezTo>
                    <a:pt x="214" y="85"/>
                    <a:pt x="214" y="85"/>
                    <a:pt x="214" y="85"/>
                  </a:cubicBezTo>
                  <a:cubicBezTo>
                    <a:pt x="221" y="86"/>
                    <a:pt x="206" y="91"/>
                    <a:pt x="220" y="88"/>
                  </a:cubicBezTo>
                  <a:cubicBezTo>
                    <a:pt x="221" y="90"/>
                    <a:pt x="221" y="90"/>
                    <a:pt x="221" y="90"/>
                  </a:cubicBezTo>
                  <a:cubicBezTo>
                    <a:pt x="224" y="88"/>
                    <a:pt x="224" y="88"/>
                    <a:pt x="224" y="88"/>
                  </a:cubicBezTo>
                  <a:cubicBezTo>
                    <a:pt x="226" y="88"/>
                    <a:pt x="226" y="88"/>
                    <a:pt x="226" y="88"/>
                  </a:cubicBezTo>
                  <a:cubicBezTo>
                    <a:pt x="228" y="85"/>
                    <a:pt x="228" y="85"/>
                    <a:pt x="228" y="85"/>
                  </a:cubicBezTo>
                  <a:cubicBezTo>
                    <a:pt x="226" y="84"/>
                    <a:pt x="226" y="84"/>
                    <a:pt x="226" y="84"/>
                  </a:cubicBezTo>
                  <a:cubicBezTo>
                    <a:pt x="228" y="83"/>
                    <a:pt x="228" y="83"/>
                    <a:pt x="228" y="83"/>
                  </a:cubicBezTo>
                  <a:cubicBezTo>
                    <a:pt x="228" y="88"/>
                    <a:pt x="232" y="79"/>
                    <a:pt x="232" y="86"/>
                  </a:cubicBezTo>
                  <a:cubicBezTo>
                    <a:pt x="235" y="85"/>
                    <a:pt x="235" y="85"/>
                    <a:pt x="235" y="85"/>
                  </a:cubicBezTo>
                  <a:cubicBezTo>
                    <a:pt x="236" y="86"/>
                    <a:pt x="236" y="86"/>
                    <a:pt x="236" y="86"/>
                  </a:cubicBezTo>
                  <a:cubicBezTo>
                    <a:pt x="236" y="85"/>
                    <a:pt x="236" y="85"/>
                    <a:pt x="236" y="85"/>
                  </a:cubicBezTo>
                  <a:cubicBezTo>
                    <a:pt x="237" y="84"/>
                    <a:pt x="237" y="84"/>
                    <a:pt x="237" y="84"/>
                  </a:cubicBezTo>
                  <a:cubicBezTo>
                    <a:pt x="239" y="84"/>
                    <a:pt x="239" y="84"/>
                    <a:pt x="239" y="84"/>
                  </a:cubicBezTo>
                  <a:cubicBezTo>
                    <a:pt x="240" y="87"/>
                    <a:pt x="240" y="87"/>
                    <a:pt x="240" y="87"/>
                  </a:cubicBezTo>
                  <a:cubicBezTo>
                    <a:pt x="242" y="87"/>
                    <a:pt x="232" y="87"/>
                    <a:pt x="244" y="88"/>
                  </a:cubicBezTo>
                  <a:cubicBezTo>
                    <a:pt x="244" y="87"/>
                    <a:pt x="244" y="87"/>
                    <a:pt x="244" y="87"/>
                  </a:cubicBezTo>
                  <a:cubicBezTo>
                    <a:pt x="241" y="85"/>
                    <a:pt x="241" y="85"/>
                    <a:pt x="241" y="85"/>
                  </a:cubicBezTo>
                  <a:cubicBezTo>
                    <a:pt x="242" y="84"/>
                    <a:pt x="242" y="84"/>
                    <a:pt x="242" y="84"/>
                  </a:cubicBezTo>
                  <a:cubicBezTo>
                    <a:pt x="259" y="81"/>
                    <a:pt x="259" y="81"/>
                    <a:pt x="259" y="81"/>
                  </a:cubicBezTo>
                  <a:cubicBezTo>
                    <a:pt x="260" y="82"/>
                    <a:pt x="260" y="82"/>
                    <a:pt x="260" y="82"/>
                  </a:cubicBezTo>
                  <a:cubicBezTo>
                    <a:pt x="262" y="79"/>
                    <a:pt x="262" y="79"/>
                    <a:pt x="262" y="79"/>
                  </a:cubicBezTo>
                  <a:cubicBezTo>
                    <a:pt x="269" y="78"/>
                    <a:pt x="269" y="78"/>
                    <a:pt x="269" y="78"/>
                  </a:cubicBezTo>
                  <a:cubicBezTo>
                    <a:pt x="268" y="81"/>
                    <a:pt x="268" y="81"/>
                    <a:pt x="268" y="81"/>
                  </a:cubicBezTo>
                  <a:cubicBezTo>
                    <a:pt x="259" y="83"/>
                    <a:pt x="259" y="83"/>
                    <a:pt x="259" y="83"/>
                  </a:cubicBezTo>
                  <a:cubicBezTo>
                    <a:pt x="259" y="84"/>
                    <a:pt x="257" y="84"/>
                    <a:pt x="258" y="85"/>
                  </a:cubicBezTo>
                  <a:cubicBezTo>
                    <a:pt x="254" y="84"/>
                    <a:pt x="254" y="84"/>
                    <a:pt x="254" y="84"/>
                  </a:cubicBezTo>
                  <a:cubicBezTo>
                    <a:pt x="253" y="85"/>
                    <a:pt x="253" y="85"/>
                    <a:pt x="253" y="85"/>
                  </a:cubicBezTo>
                  <a:cubicBezTo>
                    <a:pt x="257" y="87"/>
                    <a:pt x="257" y="87"/>
                    <a:pt x="257" y="87"/>
                  </a:cubicBezTo>
                  <a:cubicBezTo>
                    <a:pt x="259" y="87"/>
                    <a:pt x="251" y="90"/>
                    <a:pt x="259" y="85"/>
                  </a:cubicBezTo>
                  <a:cubicBezTo>
                    <a:pt x="263" y="86"/>
                    <a:pt x="263" y="86"/>
                    <a:pt x="263" y="86"/>
                  </a:cubicBezTo>
                  <a:cubicBezTo>
                    <a:pt x="271" y="85"/>
                    <a:pt x="271" y="85"/>
                    <a:pt x="271" y="85"/>
                  </a:cubicBezTo>
                  <a:cubicBezTo>
                    <a:pt x="271" y="79"/>
                    <a:pt x="271" y="79"/>
                    <a:pt x="271" y="79"/>
                  </a:cubicBezTo>
                  <a:cubicBezTo>
                    <a:pt x="272" y="78"/>
                    <a:pt x="272" y="78"/>
                    <a:pt x="272" y="78"/>
                  </a:cubicBezTo>
                  <a:cubicBezTo>
                    <a:pt x="268" y="76"/>
                    <a:pt x="268" y="76"/>
                    <a:pt x="268" y="76"/>
                  </a:cubicBezTo>
                  <a:cubicBezTo>
                    <a:pt x="269" y="74"/>
                    <a:pt x="269" y="74"/>
                    <a:pt x="269" y="74"/>
                  </a:cubicBezTo>
                  <a:cubicBezTo>
                    <a:pt x="269" y="73"/>
                    <a:pt x="269" y="73"/>
                    <a:pt x="269" y="73"/>
                  </a:cubicBezTo>
                  <a:cubicBezTo>
                    <a:pt x="268" y="72"/>
                    <a:pt x="268" y="72"/>
                    <a:pt x="268" y="72"/>
                  </a:cubicBezTo>
                  <a:cubicBezTo>
                    <a:pt x="267" y="73"/>
                    <a:pt x="264" y="75"/>
                    <a:pt x="265" y="73"/>
                  </a:cubicBezTo>
                  <a:cubicBezTo>
                    <a:pt x="266" y="75"/>
                    <a:pt x="257" y="73"/>
                    <a:pt x="266" y="77"/>
                  </a:cubicBezTo>
                  <a:cubicBezTo>
                    <a:pt x="262" y="75"/>
                    <a:pt x="262" y="75"/>
                    <a:pt x="262" y="75"/>
                  </a:cubicBezTo>
                  <a:cubicBezTo>
                    <a:pt x="262" y="76"/>
                    <a:pt x="262" y="76"/>
                    <a:pt x="262" y="76"/>
                  </a:cubicBezTo>
                  <a:cubicBezTo>
                    <a:pt x="255" y="76"/>
                    <a:pt x="255" y="76"/>
                    <a:pt x="255" y="76"/>
                  </a:cubicBezTo>
                  <a:cubicBezTo>
                    <a:pt x="251" y="75"/>
                    <a:pt x="251" y="75"/>
                    <a:pt x="251" y="75"/>
                  </a:cubicBezTo>
                  <a:cubicBezTo>
                    <a:pt x="248" y="76"/>
                    <a:pt x="248" y="76"/>
                    <a:pt x="248" y="76"/>
                  </a:cubicBezTo>
                  <a:cubicBezTo>
                    <a:pt x="249" y="78"/>
                    <a:pt x="249" y="78"/>
                    <a:pt x="249" y="78"/>
                  </a:cubicBezTo>
                  <a:cubicBezTo>
                    <a:pt x="249" y="79"/>
                    <a:pt x="249" y="79"/>
                    <a:pt x="249" y="79"/>
                  </a:cubicBezTo>
                  <a:cubicBezTo>
                    <a:pt x="246" y="78"/>
                    <a:pt x="246" y="78"/>
                    <a:pt x="246" y="78"/>
                  </a:cubicBezTo>
                  <a:cubicBezTo>
                    <a:pt x="244" y="80"/>
                    <a:pt x="244" y="80"/>
                    <a:pt x="244" y="80"/>
                  </a:cubicBezTo>
                  <a:cubicBezTo>
                    <a:pt x="243" y="78"/>
                    <a:pt x="243" y="78"/>
                    <a:pt x="243" y="78"/>
                  </a:cubicBezTo>
                  <a:cubicBezTo>
                    <a:pt x="236" y="78"/>
                    <a:pt x="236" y="78"/>
                    <a:pt x="236" y="78"/>
                  </a:cubicBezTo>
                  <a:cubicBezTo>
                    <a:pt x="235" y="75"/>
                    <a:pt x="235" y="75"/>
                    <a:pt x="235" y="75"/>
                  </a:cubicBezTo>
                  <a:cubicBezTo>
                    <a:pt x="232" y="77"/>
                    <a:pt x="232" y="77"/>
                    <a:pt x="232" y="77"/>
                  </a:cubicBezTo>
                  <a:cubicBezTo>
                    <a:pt x="232" y="78"/>
                    <a:pt x="238" y="75"/>
                    <a:pt x="231" y="80"/>
                  </a:cubicBezTo>
                  <a:cubicBezTo>
                    <a:pt x="226" y="79"/>
                    <a:pt x="226" y="79"/>
                    <a:pt x="226" y="79"/>
                  </a:cubicBezTo>
                  <a:cubicBezTo>
                    <a:pt x="215" y="82"/>
                    <a:pt x="215" y="82"/>
                    <a:pt x="215" y="82"/>
                  </a:cubicBezTo>
                  <a:cubicBezTo>
                    <a:pt x="215" y="81"/>
                    <a:pt x="215" y="81"/>
                    <a:pt x="215" y="81"/>
                  </a:cubicBezTo>
                  <a:cubicBezTo>
                    <a:pt x="209" y="83"/>
                    <a:pt x="209" y="83"/>
                    <a:pt x="209" y="83"/>
                  </a:cubicBezTo>
                  <a:cubicBezTo>
                    <a:pt x="207" y="82"/>
                    <a:pt x="207" y="82"/>
                    <a:pt x="207" y="82"/>
                  </a:cubicBezTo>
                  <a:cubicBezTo>
                    <a:pt x="203" y="80"/>
                    <a:pt x="206" y="87"/>
                    <a:pt x="208" y="78"/>
                  </a:cubicBezTo>
                  <a:cubicBezTo>
                    <a:pt x="215" y="80"/>
                    <a:pt x="215" y="80"/>
                    <a:pt x="215" y="80"/>
                  </a:cubicBezTo>
                  <a:cubicBezTo>
                    <a:pt x="217" y="80"/>
                    <a:pt x="217" y="80"/>
                    <a:pt x="217" y="80"/>
                  </a:cubicBezTo>
                  <a:cubicBezTo>
                    <a:pt x="217" y="74"/>
                    <a:pt x="217" y="74"/>
                    <a:pt x="217" y="74"/>
                  </a:cubicBezTo>
                  <a:cubicBezTo>
                    <a:pt x="221" y="75"/>
                    <a:pt x="221" y="75"/>
                    <a:pt x="221" y="75"/>
                  </a:cubicBezTo>
                  <a:cubicBezTo>
                    <a:pt x="221" y="76"/>
                    <a:pt x="221" y="76"/>
                    <a:pt x="221" y="76"/>
                  </a:cubicBezTo>
                  <a:cubicBezTo>
                    <a:pt x="222" y="78"/>
                    <a:pt x="222" y="78"/>
                    <a:pt x="222" y="78"/>
                  </a:cubicBezTo>
                  <a:cubicBezTo>
                    <a:pt x="223" y="75"/>
                    <a:pt x="229" y="77"/>
                    <a:pt x="227" y="73"/>
                  </a:cubicBezTo>
                  <a:cubicBezTo>
                    <a:pt x="229" y="74"/>
                    <a:pt x="229" y="74"/>
                    <a:pt x="229" y="74"/>
                  </a:cubicBezTo>
                  <a:cubicBezTo>
                    <a:pt x="229" y="74"/>
                    <a:pt x="233" y="74"/>
                    <a:pt x="231" y="72"/>
                  </a:cubicBezTo>
                  <a:cubicBezTo>
                    <a:pt x="235" y="72"/>
                    <a:pt x="235" y="72"/>
                    <a:pt x="235" y="72"/>
                  </a:cubicBezTo>
                  <a:cubicBezTo>
                    <a:pt x="236" y="71"/>
                    <a:pt x="236" y="71"/>
                    <a:pt x="236" y="71"/>
                  </a:cubicBezTo>
                  <a:cubicBezTo>
                    <a:pt x="236" y="73"/>
                    <a:pt x="236" y="73"/>
                    <a:pt x="236" y="73"/>
                  </a:cubicBezTo>
                  <a:cubicBezTo>
                    <a:pt x="240" y="74"/>
                    <a:pt x="240" y="74"/>
                    <a:pt x="240" y="74"/>
                  </a:cubicBezTo>
                  <a:cubicBezTo>
                    <a:pt x="241" y="73"/>
                    <a:pt x="241" y="73"/>
                    <a:pt x="241" y="73"/>
                  </a:cubicBezTo>
                  <a:cubicBezTo>
                    <a:pt x="244" y="73"/>
                    <a:pt x="244" y="73"/>
                    <a:pt x="244" y="73"/>
                  </a:cubicBezTo>
                  <a:cubicBezTo>
                    <a:pt x="244" y="71"/>
                    <a:pt x="244" y="71"/>
                    <a:pt x="244" y="71"/>
                  </a:cubicBezTo>
                  <a:cubicBezTo>
                    <a:pt x="247" y="74"/>
                    <a:pt x="244" y="64"/>
                    <a:pt x="249" y="73"/>
                  </a:cubicBezTo>
                  <a:cubicBezTo>
                    <a:pt x="252" y="71"/>
                    <a:pt x="252" y="71"/>
                    <a:pt x="252" y="71"/>
                  </a:cubicBezTo>
                  <a:cubicBezTo>
                    <a:pt x="255" y="70"/>
                    <a:pt x="255" y="70"/>
                    <a:pt x="255" y="70"/>
                  </a:cubicBezTo>
                  <a:cubicBezTo>
                    <a:pt x="257" y="67"/>
                    <a:pt x="257" y="67"/>
                    <a:pt x="257" y="67"/>
                  </a:cubicBezTo>
                  <a:cubicBezTo>
                    <a:pt x="260" y="68"/>
                    <a:pt x="260" y="68"/>
                    <a:pt x="260" y="68"/>
                  </a:cubicBezTo>
                  <a:cubicBezTo>
                    <a:pt x="264" y="66"/>
                    <a:pt x="264" y="66"/>
                    <a:pt x="264" y="66"/>
                  </a:cubicBezTo>
                  <a:cubicBezTo>
                    <a:pt x="269" y="68"/>
                    <a:pt x="269" y="68"/>
                    <a:pt x="269" y="68"/>
                  </a:cubicBezTo>
                  <a:cubicBezTo>
                    <a:pt x="273" y="67"/>
                    <a:pt x="273" y="67"/>
                    <a:pt x="273" y="67"/>
                  </a:cubicBezTo>
                  <a:cubicBezTo>
                    <a:pt x="274" y="67"/>
                    <a:pt x="271" y="65"/>
                    <a:pt x="275" y="67"/>
                  </a:cubicBezTo>
                  <a:cubicBezTo>
                    <a:pt x="272" y="70"/>
                    <a:pt x="272" y="70"/>
                    <a:pt x="272" y="70"/>
                  </a:cubicBezTo>
                  <a:cubicBezTo>
                    <a:pt x="270" y="74"/>
                    <a:pt x="270" y="74"/>
                    <a:pt x="270" y="74"/>
                  </a:cubicBezTo>
                  <a:cubicBezTo>
                    <a:pt x="272" y="76"/>
                    <a:pt x="272" y="76"/>
                    <a:pt x="272" y="76"/>
                  </a:cubicBezTo>
                  <a:cubicBezTo>
                    <a:pt x="275" y="76"/>
                    <a:pt x="275" y="76"/>
                    <a:pt x="275" y="76"/>
                  </a:cubicBezTo>
                  <a:cubicBezTo>
                    <a:pt x="276" y="69"/>
                    <a:pt x="276" y="69"/>
                    <a:pt x="276" y="69"/>
                  </a:cubicBezTo>
                  <a:cubicBezTo>
                    <a:pt x="284" y="70"/>
                    <a:pt x="270" y="65"/>
                    <a:pt x="282" y="64"/>
                  </a:cubicBezTo>
                  <a:cubicBezTo>
                    <a:pt x="285" y="59"/>
                    <a:pt x="285" y="59"/>
                    <a:pt x="285" y="59"/>
                  </a:cubicBezTo>
                  <a:cubicBezTo>
                    <a:pt x="281" y="60"/>
                    <a:pt x="281" y="60"/>
                    <a:pt x="281" y="60"/>
                  </a:cubicBezTo>
                  <a:cubicBezTo>
                    <a:pt x="278" y="59"/>
                    <a:pt x="278" y="59"/>
                    <a:pt x="278" y="59"/>
                  </a:cubicBezTo>
                  <a:cubicBezTo>
                    <a:pt x="275" y="61"/>
                    <a:pt x="275" y="61"/>
                    <a:pt x="275" y="61"/>
                  </a:cubicBezTo>
                  <a:cubicBezTo>
                    <a:pt x="273" y="61"/>
                    <a:pt x="273" y="61"/>
                    <a:pt x="273" y="61"/>
                  </a:cubicBezTo>
                  <a:cubicBezTo>
                    <a:pt x="271" y="61"/>
                    <a:pt x="286" y="52"/>
                    <a:pt x="267" y="61"/>
                  </a:cubicBezTo>
                  <a:cubicBezTo>
                    <a:pt x="266" y="62"/>
                    <a:pt x="266" y="62"/>
                    <a:pt x="266" y="62"/>
                  </a:cubicBezTo>
                  <a:cubicBezTo>
                    <a:pt x="264" y="61"/>
                    <a:pt x="264" y="61"/>
                    <a:pt x="264" y="61"/>
                  </a:cubicBezTo>
                  <a:cubicBezTo>
                    <a:pt x="258" y="64"/>
                    <a:pt x="258" y="64"/>
                    <a:pt x="258" y="64"/>
                  </a:cubicBezTo>
                  <a:cubicBezTo>
                    <a:pt x="246" y="65"/>
                    <a:pt x="246" y="65"/>
                    <a:pt x="246" y="65"/>
                  </a:cubicBezTo>
                  <a:cubicBezTo>
                    <a:pt x="247" y="61"/>
                    <a:pt x="247" y="61"/>
                    <a:pt x="247" y="61"/>
                  </a:cubicBezTo>
                  <a:cubicBezTo>
                    <a:pt x="256" y="60"/>
                    <a:pt x="256" y="60"/>
                    <a:pt x="256" y="60"/>
                  </a:cubicBezTo>
                  <a:cubicBezTo>
                    <a:pt x="258" y="59"/>
                    <a:pt x="258" y="59"/>
                    <a:pt x="258" y="59"/>
                  </a:cubicBezTo>
                  <a:cubicBezTo>
                    <a:pt x="281" y="55"/>
                    <a:pt x="281" y="55"/>
                    <a:pt x="281" y="55"/>
                  </a:cubicBezTo>
                  <a:cubicBezTo>
                    <a:pt x="282" y="54"/>
                    <a:pt x="282" y="54"/>
                    <a:pt x="282" y="54"/>
                  </a:cubicBezTo>
                  <a:cubicBezTo>
                    <a:pt x="283" y="52"/>
                    <a:pt x="264" y="62"/>
                    <a:pt x="290" y="54"/>
                  </a:cubicBezTo>
                  <a:cubicBezTo>
                    <a:pt x="295" y="53"/>
                    <a:pt x="295" y="53"/>
                    <a:pt x="295" y="53"/>
                  </a:cubicBezTo>
                  <a:cubicBezTo>
                    <a:pt x="296" y="50"/>
                    <a:pt x="298" y="58"/>
                    <a:pt x="295" y="50"/>
                  </a:cubicBezTo>
                  <a:cubicBezTo>
                    <a:pt x="296" y="50"/>
                    <a:pt x="296" y="50"/>
                    <a:pt x="296" y="50"/>
                  </a:cubicBezTo>
                  <a:cubicBezTo>
                    <a:pt x="297" y="51"/>
                    <a:pt x="297" y="51"/>
                    <a:pt x="297" y="51"/>
                  </a:cubicBezTo>
                  <a:cubicBezTo>
                    <a:pt x="296" y="55"/>
                    <a:pt x="296" y="55"/>
                    <a:pt x="296" y="55"/>
                  </a:cubicBezTo>
                  <a:cubicBezTo>
                    <a:pt x="298" y="56"/>
                    <a:pt x="298" y="56"/>
                    <a:pt x="298" y="56"/>
                  </a:cubicBezTo>
                  <a:cubicBezTo>
                    <a:pt x="309" y="53"/>
                    <a:pt x="309" y="53"/>
                    <a:pt x="309" y="53"/>
                  </a:cubicBezTo>
                  <a:cubicBezTo>
                    <a:pt x="309" y="50"/>
                    <a:pt x="309" y="50"/>
                    <a:pt x="309" y="50"/>
                  </a:cubicBezTo>
                  <a:cubicBezTo>
                    <a:pt x="309" y="54"/>
                    <a:pt x="308" y="50"/>
                    <a:pt x="315" y="52"/>
                  </a:cubicBezTo>
                  <a:cubicBezTo>
                    <a:pt x="315" y="51"/>
                    <a:pt x="312" y="55"/>
                    <a:pt x="315" y="50"/>
                  </a:cubicBezTo>
                  <a:cubicBezTo>
                    <a:pt x="317" y="53"/>
                    <a:pt x="317" y="53"/>
                    <a:pt x="317" y="53"/>
                  </a:cubicBezTo>
                  <a:cubicBezTo>
                    <a:pt x="321" y="53"/>
                    <a:pt x="321" y="53"/>
                    <a:pt x="321" y="53"/>
                  </a:cubicBezTo>
                  <a:cubicBezTo>
                    <a:pt x="322" y="50"/>
                    <a:pt x="322" y="50"/>
                    <a:pt x="322" y="50"/>
                  </a:cubicBezTo>
                  <a:cubicBezTo>
                    <a:pt x="323" y="49"/>
                    <a:pt x="325" y="49"/>
                    <a:pt x="325" y="50"/>
                  </a:cubicBezTo>
                  <a:cubicBezTo>
                    <a:pt x="321" y="48"/>
                    <a:pt x="321" y="48"/>
                    <a:pt x="321" y="48"/>
                  </a:cubicBezTo>
                  <a:cubicBezTo>
                    <a:pt x="322" y="48"/>
                    <a:pt x="322" y="47"/>
                    <a:pt x="323" y="47"/>
                  </a:cubicBezTo>
                  <a:cubicBezTo>
                    <a:pt x="323" y="46"/>
                    <a:pt x="323" y="46"/>
                    <a:pt x="323" y="46"/>
                  </a:cubicBezTo>
                  <a:cubicBezTo>
                    <a:pt x="320" y="46"/>
                    <a:pt x="320" y="46"/>
                    <a:pt x="320" y="46"/>
                  </a:cubicBezTo>
                  <a:cubicBezTo>
                    <a:pt x="325" y="46"/>
                    <a:pt x="325" y="46"/>
                    <a:pt x="325" y="46"/>
                  </a:cubicBezTo>
                  <a:cubicBezTo>
                    <a:pt x="325" y="48"/>
                    <a:pt x="325" y="48"/>
                    <a:pt x="325" y="48"/>
                  </a:cubicBezTo>
                  <a:cubicBezTo>
                    <a:pt x="322" y="48"/>
                    <a:pt x="315" y="53"/>
                    <a:pt x="336" y="48"/>
                  </a:cubicBezTo>
                  <a:cubicBezTo>
                    <a:pt x="336" y="48"/>
                    <a:pt x="337" y="47"/>
                    <a:pt x="338" y="50"/>
                  </a:cubicBezTo>
                  <a:cubicBezTo>
                    <a:pt x="339" y="48"/>
                    <a:pt x="339" y="48"/>
                    <a:pt x="339" y="48"/>
                  </a:cubicBezTo>
                  <a:cubicBezTo>
                    <a:pt x="337" y="48"/>
                    <a:pt x="337" y="48"/>
                    <a:pt x="337" y="48"/>
                  </a:cubicBezTo>
                  <a:cubicBezTo>
                    <a:pt x="339" y="47"/>
                    <a:pt x="342" y="47"/>
                    <a:pt x="341" y="45"/>
                  </a:cubicBezTo>
                  <a:cubicBezTo>
                    <a:pt x="344" y="44"/>
                    <a:pt x="344" y="44"/>
                    <a:pt x="344" y="44"/>
                  </a:cubicBezTo>
                  <a:cubicBezTo>
                    <a:pt x="347" y="45"/>
                    <a:pt x="347" y="45"/>
                    <a:pt x="347" y="45"/>
                  </a:cubicBezTo>
                  <a:cubicBezTo>
                    <a:pt x="348" y="44"/>
                    <a:pt x="348" y="44"/>
                    <a:pt x="348" y="44"/>
                  </a:cubicBezTo>
                  <a:cubicBezTo>
                    <a:pt x="346" y="43"/>
                    <a:pt x="346" y="43"/>
                    <a:pt x="346" y="43"/>
                  </a:cubicBezTo>
                  <a:cubicBezTo>
                    <a:pt x="353" y="42"/>
                    <a:pt x="353" y="42"/>
                    <a:pt x="353" y="42"/>
                  </a:cubicBezTo>
                  <a:cubicBezTo>
                    <a:pt x="356" y="43"/>
                    <a:pt x="356" y="43"/>
                    <a:pt x="356" y="43"/>
                  </a:cubicBezTo>
                  <a:cubicBezTo>
                    <a:pt x="357" y="39"/>
                    <a:pt x="357" y="39"/>
                    <a:pt x="357" y="39"/>
                  </a:cubicBezTo>
                  <a:cubicBezTo>
                    <a:pt x="364" y="36"/>
                    <a:pt x="364" y="36"/>
                    <a:pt x="364" y="36"/>
                  </a:cubicBezTo>
                  <a:cubicBezTo>
                    <a:pt x="363" y="38"/>
                    <a:pt x="363" y="38"/>
                    <a:pt x="363" y="38"/>
                  </a:cubicBezTo>
                  <a:cubicBezTo>
                    <a:pt x="357" y="42"/>
                    <a:pt x="357" y="42"/>
                    <a:pt x="357" y="42"/>
                  </a:cubicBezTo>
                  <a:cubicBezTo>
                    <a:pt x="357" y="43"/>
                    <a:pt x="353" y="47"/>
                    <a:pt x="361" y="46"/>
                  </a:cubicBezTo>
                  <a:cubicBezTo>
                    <a:pt x="361" y="47"/>
                    <a:pt x="361" y="47"/>
                    <a:pt x="361" y="47"/>
                  </a:cubicBezTo>
                  <a:cubicBezTo>
                    <a:pt x="364" y="47"/>
                    <a:pt x="364" y="47"/>
                    <a:pt x="364" y="47"/>
                  </a:cubicBezTo>
                  <a:cubicBezTo>
                    <a:pt x="363" y="49"/>
                    <a:pt x="363" y="49"/>
                    <a:pt x="363" y="49"/>
                  </a:cubicBezTo>
                  <a:cubicBezTo>
                    <a:pt x="359" y="48"/>
                    <a:pt x="359" y="48"/>
                    <a:pt x="359" y="48"/>
                  </a:cubicBezTo>
                  <a:cubicBezTo>
                    <a:pt x="357" y="52"/>
                    <a:pt x="357" y="52"/>
                    <a:pt x="357" y="52"/>
                  </a:cubicBezTo>
                  <a:cubicBezTo>
                    <a:pt x="363" y="53"/>
                    <a:pt x="363" y="53"/>
                    <a:pt x="363" y="53"/>
                  </a:cubicBezTo>
                  <a:cubicBezTo>
                    <a:pt x="367" y="52"/>
                    <a:pt x="367" y="52"/>
                    <a:pt x="367" y="52"/>
                  </a:cubicBezTo>
                  <a:cubicBezTo>
                    <a:pt x="367" y="52"/>
                    <a:pt x="367" y="52"/>
                    <a:pt x="367" y="52"/>
                  </a:cubicBezTo>
                  <a:cubicBezTo>
                    <a:pt x="370" y="50"/>
                    <a:pt x="370" y="50"/>
                    <a:pt x="370" y="50"/>
                  </a:cubicBezTo>
                  <a:cubicBezTo>
                    <a:pt x="372" y="50"/>
                    <a:pt x="372" y="50"/>
                    <a:pt x="372" y="50"/>
                  </a:cubicBezTo>
                  <a:cubicBezTo>
                    <a:pt x="371" y="52"/>
                    <a:pt x="369" y="46"/>
                    <a:pt x="373" y="53"/>
                  </a:cubicBezTo>
                  <a:cubicBezTo>
                    <a:pt x="374" y="51"/>
                    <a:pt x="374" y="51"/>
                    <a:pt x="374" y="51"/>
                  </a:cubicBezTo>
                  <a:cubicBezTo>
                    <a:pt x="377" y="53"/>
                    <a:pt x="366" y="52"/>
                    <a:pt x="379" y="50"/>
                  </a:cubicBezTo>
                  <a:cubicBezTo>
                    <a:pt x="379" y="49"/>
                    <a:pt x="379" y="49"/>
                    <a:pt x="379" y="49"/>
                  </a:cubicBezTo>
                  <a:cubicBezTo>
                    <a:pt x="381" y="52"/>
                    <a:pt x="381" y="52"/>
                    <a:pt x="381" y="52"/>
                  </a:cubicBezTo>
                  <a:cubicBezTo>
                    <a:pt x="374" y="53"/>
                    <a:pt x="374" y="53"/>
                    <a:pt x="374" y="53"/>
                  </a:cubicBezTo>
                  <a:cubicBezTo>
                    <a:pt x="380" y="58"/>
                    <a:pt x="380" y="58"/>
                    <a:pt x="380" y="58"/>
                  </a:cubicBezTo>
                  <a:cubicBezTo>
                    <a:pt x="379" y="58"/>
                    <a:pt x="375" y="56"/>
                    <a:pt x="377" y="61"/>
                  </a:cubicBezTo>
                  <a:cubicBezTo>
                    <a:pt x="375" y="63"/>
                    <a:pt x="373" y="61"/>
                    <a:pt x="371" y="63"/>
                  </a:cubicBezTo>
                  <a:cubicBezTo>
                    <a:pt x="372" y="65"/>
                    <a:pt x="372" y="65"/>
                    <a:pt x="372" y="65"/>
                  </a:cubicBezTo>
                  <a:cubicBezTo>
                    <a:pt x="371" y="66"/>
                    <a:pt x="371" y="66"/>
                    <a:pt x="371" y="66"/>
                  </a:cubicBezTo>
                  <a:cubicBezTo>
                    <a:pt x="375" y="70"/>
                    <a:pt x="375" y="70"/>
                    <a:pt x="375" y="70"/>
                  </a:cubicBezTo>
                  <a:cubicBezTo>
                    <a:pt x="378" y="70"/>
                    <a:pt x="378" y="70"/>
                    <a:pt x="378" y="70"/>
                  </a:cubicBezTo>
                  <a:cubicBezTo>
                    <a:pt x="372" y="75"/>
                    <a:pt x="372" y="75"/>
                    <a:pt x="372" y="75"/>
                  </a:cubicBezTo>
                  <a:cubicBezTo>
                    <a:pt x="370" y="73"/>
                    <a:pt x="370" y="73"/>
                    <a:pt x="370" y="73"/>
                  </a:cubicBezTo>
                  <a:cubicBezTo>
                    <a:pt x="364" y="76"/>
                    <a:pt x="364" y="76"/>
                    <a:pt x="364" y="76"/>
                  </a:cubicBezTo>
                  <a:cubicBezTo>
                    <a:pt x="363" y="77"/>
                    <a:pt x="363" y="77"/>
                    <a:pt x="363" y="77"/>
                  </a:cubicBezTo>
                  <a:cubicBezTo>
                    <a:pt x="366" y="78"/>
                    <a:pt x="366" y="78"/>
                    <a:pt x="366" y="78"/>
                  </a:cubicBezTo>
                  <a:cubicBezTo>
                    <a:pt x="363" y="79"/>
                    <a:pt x="363" y="79"/>
                    <a:pt x="363" y="79"/>
                  </a:cubicBezTo>
                  <a:cubicBezTo>
                    <a:pt x="363" y="80"/>
                    <a:pt x="358" y="84"/>
                    <a:pt x="359" y="81"/>
                  </a:cubicBezTo>
                  <a:cubicBezTo>
                    <a:pt x="360" y="79"/>
                    <a:pt x="360" y="79"/>
                    <a:pt x="360" y="79"/>
                  </a:cubicBezTo>
                  <a:cubicBezTo>
                    <a:pt x="355" y="79"/>
                    <a:pt x="355" y="79"/>
                    <a:pt x="355" y="79"/>
                  </a:cubicBezTo>
                  <a:cubicBezTo>
                    <a:pt x="351" y="83"/>
                    <a:pt x="351" y="83"/>
                    <a:pt x="351" y="83"/>
                  </a:cubicBezTo>
                  <a:cubicBezTo>
                    <a:pt x="355" y="85"/>
                    <a:pt x="355" y="85"/>
                    <a:pt x="355" y="85"/>
                  </a:cubicBezTo>
                  <a:cubicBezTo>
                    <a:pt x="354" y="85"/>
                    <a:pt x="353" y="85"/>
                    <a:pt x="354" y="86"/>
                  </a:cubicBezTo>
                  <a:cubicBezTo>
                    <a:pt x="358" y="86"/>
                    <a:pt x="358" y="86"/>
                    <a:pt x="358" y="86"/>
                  </a:cubicBezTo>
                  <a:cubicBezTo>
                    <a:pt x="360" y="88"/>
                    <a:pt x="355" y="90"/>
                    <a:pt x="355" y="90"/>
                  </a:cubicBezTo>
                  <a:cubicBezTo>
                    <a:pt x="355" y="90"/>
                    <a:pt x="358" y="88"/>
                    <a:pt x="355" y="91"/>
                  </a:cubicBezTo>
                  <a:cubicBezTo>
                    <a:pt x="362" y="89"/>
                    <a:pt x="362" y="89"/>
                    <a:pt x="362" y="89"/>
                  </a:cubicBezTo>
                  <a:cubicBezTo>
                    <a:pt x="366" y="85"/>
                    <a:pt x="366" y="85"/>
                    <a:pt x="366" y="85"/>
                  </a:cubicBezTo>
                  <a:cubicBezTo>
                    <a:pt x="378" y="84"/>
                    <a:pt x="378" y="84"/>
                    <a:pt x="378" y="84"/>
                  </a:cubicBezTo>
                  <a:cubicBezTo>
                    <a:pt x="385" y="80"/>
                    <a:pt x="385" y="80"/>
                    <a:pt x="385" y="80"/>
                  </a:cubicBezTo>
                  <a:cubicBezTo>
                    <a:pt x="386" y="80"/>
                    <a:pt x="386" y="80"/>
                    <a:pt x="386" y="80"/>
                  </a:cubicBezTo>
                  <a:cubicBezTo>
                    <a:pt x="381" y="83"/>
                    <a:pt x="381" y="83"/>
                    <a:pt x="381" y="83"/>
                  </a:cubicBezTo>
                  <a:cubicBezTo>
                    <a:pt x="380" y="86"/>
                    <a:pt x="380" y="86"/>
                    <a:pt x="380" y="86"/>
                  </a:cubicBezTo>
                  <a:cubicBezTo>
                    <a:pt x="381" y="87"/>
                    <a:pt x="381" y="87"/>
                    <a:pt x="381" y="87"/>
                  </a:cubicBezTo>
                  <a:cubicBezTo>
                    <a:pt x="384" y="87"/>
                    <a:pt x="386" y="84"/>
                    <a:pt x="388" y="87"/>
                  </a:cubicBezTo>
                  <a:cubicBezTo>
                    <a:pt x="389" y="88"/>
                    <a:pt x="387" y="86"/>
                    <a:pt x="388" y="88"/>
                  </a:cubicBezTo>
                  <a:cubicBezTo>
                    <a:pt x="398" y="87"/>
                    <a:pt x="398" y="87"/>
                    <a:pt x="398" y="87"/>
                  </a:cubicBezTo>
                  <a:cubicBezTo>
                    <a:pt x="404" y="89"/>
                    <a:pt x="404" y="89"/>
                    <a:pt x="404" y="89"/>
                  </a:cubicBezTo>
                  <a:cubicBezTo>
                    <a:pt x="404" y="89"/>
                    <a:pt x="404" y="89"/>
                    <a:pt x="404" y="89"/>
                  </a:cubicBezTo>
                  <a:cubicBezTo>
                    <a:pt x="401" y="92"/>
                    <a:pt x="401" y="92"/>
                    <a:pt x="401" y="92"/>
                  </a:cubicBezTo>
                  <a:cubicBezTo>
                    <a:pt x="406" y="96"/>
                    <a:pt x="406" y="96"/>
                    <a:pt x="406" y="96"/>
                  </a:cubicBezTo>
                  <a:cubicBezTo>
                    <a:pt x="399" y="93"/>
                    <a:pt x="399" y="93"/>
                    <a:pt x="399" y="93"/>
                  </a:cubicBezTo>
                  <a:cubicBezTo>
                    <a:pt x="398" y="92"/>
                    <a:pt x="403" y="92"/>
                    <a:pt x="397" y="92"/>
                  </a:cubicBezTo>
                  <a:cubicBezTo>
                    <a:pt x="397" y="93"/>
                    <a:pt x="397" y="93"/>
                    <a:pt x="397" y="93"/>
                  </a:cubicBezTo>
                  <a:cubicBezTo>
                    <a:pt x="398" y="94"/>
                    <a:pt x="402" y="86"/>
                    <a:pt x="398" y="96"/>
                  </a:cubicBezTo>
                  <a:cubicBezTo>
                    <a:pt x="397" y="98"/>
                    <a:pt x="397" y="98"/>
                    <a:pt x="397" y="98"/>
                  </a:cubicBezTo>
                  <a:cubicBezTo>
                    <a:pt x="400" y="99"/>
                    <a:pt x="400" y="99"/>
                    <a:pt x="400" y="99"/>
                  </a:cubicBezTo>
                  <a:cubicBezTo>
                    <a:pt x="400" y="104"/>
                    <a:pt x="400" y="104"/>
                    <a:pt x="400" y="104"/>
                  </a:cubicBezTo>
                  <a:cubicBezTo>
                    <a:pt x="392" y="106"/>
                    <a:pt x="392" y="106"/>
                    <a:pt x="392" y="106"/>
                  </a:cubicBezTo>
                  <a:cubicBezTo>
                    <a:pt x="390" y="105"/>
                    <a:pt x="400" y="103"/>
                    <a:pt x="388" y="110"/>
                  </a:cubicBezTo>
                  <a:cubicBezTo>
                    <a:pt x="384" y="108"/>
                    <a:pt x="384" y="108"/>
                    <a:pt x="384" y="108"/>
                  </a:cubicBezTo>
                  <a:cubicBezTo>
                    <a:pt x="379" y="110"/>
                    <a:pt x="379" y="110"/>
                    <a:pt x="379" y="110"/>
                  </a:cubicBezTo>
                  <a:cubicBezTo>
                    <a:pt x="380" y="113"/>
                    <a:pt x="382" y="110"/>
                    <a:pt x="384" y="111"/>
                  </a:cubicBezTo>
                  <a:cubicBezTo>
                    <a:pt x="382" y="114"/>
                    <a:pt x="382" y="114"/>
                    <a:pt x="382" y="114"/>
                  </a:cubicBezTo>
                  <a:cubicBezTo>
                    <a:pt x="385" y="114"/>
                    <a:pt x="385" y="114"/>
                    <a:pt x="385" y="114"/>
                  </a:cubicBezTo>
                  <a:cubicBezTo>
                    <a:pt x="386" y="111"/>
                    <a:pt x="386" y="111"/>
                    <a:pt x="386" y="111"/>
                  </a:cubicBezTo>
                  <a:cubicBezTo>
                    <a:pt x="391" y="112"/>
                    <a:pt x="391" y="112"/>
                    <a:pt x="391" y="112"/>
                  </a:cubicBezTo>
                  <a:cubicBezTo>
                    <a:pt x="391" y="114"/>
                    <a:pt x="391" y="114"/>
                    <a:pt x="391" y="114"/>
                  </a:cubicBezTo>
                  <a:cubicBezTo>
                    <a:pt x="397" y="117"/>
                    <a:pt x="397" y="117"/>
                    <a:pt x="397" y="117"/>
                  </a:cubicBezTo>
                  <a:cubicBezTo>
                    <a:pt x="397" y="118"/>
                    <a:pt x="397" y="118"/>
                    <a:pt x="397" y="118"/>
                  </a:cubicBezTo>
                  <a:cubicBezTo>
                    <a:pt x="400" y="118"/>
                    <a:pt x="400" y="118"/>
                    <a:pt x="400" y="118"/>
                  </a:cubicBezTo>
                  <a:cubicBezTo>
                    <a:pt x="400" y="122"/>
                    <a:pt x="400" y="122"/>
                    <a:pt x="400" y="122"/>
                  </a:cubicBezTo>
                  <a:cubicBezTo>
                    <a:pt x="405" y="119"/>
                    <a:pt x="405" y="119"/>
                    <a:pt x="405" y="119"/>
                  </a:cubicBezTo>
                  <a:cubicBezTo>
                    <a:pt x="408" y="119"/>
                    <a:pt x="408" y="119"/>
                    <a:pt x="408" y="119"/>
                  </a:cubicBezTo>
                  <a:cubicBezTo>
                    <a:pt x="412" y="121"/>
                    <a:pt x="412" y="116"/>
                    <a:pt x="416" y="117"/>
                  </a:cubicBezTo>
                  <a:cubicBezTo>
                    <a:pt x="418" y="116"/>
                    <a:pt x="424" y="116"/>
                    <a:pt x="418" y="112"/>
                  </a:cubicBezTo>
                  <a:cubicBezTo>
                    <a:pt x="425" y="112"/>
                    <a:pt x="425" y="112"/>
                    <a:pt x="425" y="112"/>
                  </a:cubicBezTo>
                  <a:cubicBezTo>
                    <a:pt x="426" y="108"/>
                    <a:pt x="426" y="108"/>
                    <a:pt x="426" y="108"/>
                  </a:cubicBezTo>
                  <a:cubicBezTo>
                    <a:pt x="428" y="104"/>
                    <a:pt x="428" y="104"/>
                    <a:pt x="428" y="104"/>
                  </a:cubicBezTo>
                  <a:cubicBezTo>
                    <a:pt x="428" y="105"/>
                    <a:pt x="428" y="105"/>
                    <a:pt x="428" y="105"/>
                  </a:cubicBezTo>
                  <a:cubicBezTo>
                    <a:pt x="434" y="107"/>
                    <a:pt x="434" y="107"/>
                    <a:pt x="434" y="107"/>
                  </a:cubicBezTo>
                  <a:cubicBezTo>
                    <a:pt x="435" y="107"/>
                    <a:pt x="428" y="110"/>
                    <a:pt x="437" y="107"/>
                  </a:cubicBezTo>
                  <a:cubicBezTo>
                    <a:pt x="434" y="105"/>
                    <a:pt x="434" y="105"/>
                    <a:pt x="434" y="105"/>
                  </a:cubicBezTo>
                  <a:cubicBezTo>
                    <a:pt x="438" y="102"/>
                    <a:pt x="438" y="102"/>
                    <a:pt x="438" y="102"/>
                  </a:cubicBezTo>
                  <a:cubicBezTo>
                    <a:pt x="443" y="105"/>
                    <a:pt x="443" y="105"/>
                    <a:pt x="443" y="105"/>
                  </a:cubicBezTo>
                  <a:cubicBezTo>
                    <a:pt x="449" y="104"/>
                    <a:pt x="449" y="104"/>
                    <a:pt x="449" y="104"/>
                  </a:cubicBezTo>
                  <a:cubicBezTo>
                    <a:pt x="450" y="104"/>
                    <a:pt x="450" y="104"/>
                    <a:pt x="450" y="104"/>
                  </a:cubicBezTo>
                  <a:cubicBezTo>
                    <a:pt x="453" y="103"/>
                    <a:pt x="432" y="110"/>
                    <a:pt x="456" y="101"/>
                  </a:cubicBezTo>
                  <a:cubicBezTo>
                    <a:pt x="471" y="92"/>
                    <a:pt x="471" y="92"/>
                    <a:pt x="471" y="92"/>
                  </a:cubicBezTo>
                  <a:cubicBezTo>
                    <a:pt x="469" y="91"/>
                    <a:pt x="468" y="91"/>
                    <a:pt x="469" y="88"/>
                  </a:cubicBezTo>
                  <a:cubicBezTo>
                    <a:pt x="471" y="88"/>
                    <a:pt x="471" y="88"/>
                    <a:pt x="471" y="88"/>
                  </a:cubicBezTo>
                  <a:cubicBezTo>
                    <a:pt x="478" y="87"/>
                    <a:pt x="478" y="87"/>
                    <a:pt x="478" y="87"/>
                  </a:cubicBezTo>
                  <a:cubicBezTo>
                    <a:pt x="477" y="88"/>
                    <a:pt x="476" y="86"/>
                    <a:pt x="475" y="89"/>
                  </a:cubicBezTo>
                  <a:cubicBezTo>
                    <a:pt x="475" y="91"/>
                    <a:pt x="475" y="91"/>
                    <a:pt x="475" y="91"/>
                  </a:cubicBezTo>
                  <a:cubicBezTo>
                    <a:pt x="475" y="93"/>
                    <a:pt x="475" y="93"/>
                    <a:pt x="475" y="93"/>
                  </a:cubicBezTo>
                  <a:cubicBezTo>
                    <a:pt x="478" y="94"/>
                    <a:pt x="478" y="94"/>
                    <a:pt x="478" y="94"/>
                  </a:cubicBezTo>
                  <a:cubicBezTo>
                    <a:pt x="481" y="86"/>
                    <a:pt x="481" y="86"/>
                    <a:pt x="481" y="86"/>
                  </a:cubicBezTo>
                  <a:cubicBezTo>
                    <a:pt x="482" y="85"/>
                    <a:pt x="482" y="85"/>
                    <a:pt x="482" y="85"/>
                  </a:cubicBezTo>
                  <a:cubicBezTo>
                    <a:pt x="484" y="89"/>
                    <a:pt x="484" y="89"/>
                    <a:pt x="484" y="89"/>
                  </a:cubicBezTo>
                  <a:cubicBezTo>
                    <a:pt x="489" y="86"/>
                    <a:pt x="489" y="86"/>
                    <a:pt x="489" y="86"/>
                  </a:cubicBezTo>
                  <a:cubicBezTo>
                    <a:pt x="492" y="88"/>
                    <a:pt x="492" y="88"/>
                    <a:pt x="492" y="88"/>
                  </a:cubicBezTo>
                  <a:cubicBezTo>
                    <a:pt x="496" y="85"/>
                    <a:pt x="496" y="85"/>
                    <a:pt x="496" y="85"/>
                  </a:cubicBezTo>
                  <a:cubicBezTo>
                    <a:pt x="497" y="87"/>
                    <a:pt x="488" y="83"/>
                    <a:pt x="498" y="87"/>
                  </a:cubicBezTo>
                  <a:cubicBezTo>
                    <a:pt x="502" y="83"/>
                    <a:pt x="502" y="83"/>
                    <a:pt x="502" y="83"/>
                  </a:cubicBezTo>
                  <a:cubicBezTo>
                    <a:pt x="508" y="82"/>
                    <a:pt x="508" y="82"/>
                    <a:pt x="508" y="82"/>
                  </a:cubicBezTo>
                  <a:cubicBezTo>
                    <a:pt x="513" y="78"/>
                    <a:pt x="513" y="78"/>
                    <a:pt x="513" y="78"/>
                  </a:cubicBezTo>
                  <a:cubicBezTo>
                    <a:pt x="513" y="75"/>
                    <a:pt x="513" y="75"/>
                    <a:pt x="513" y="75"/>
                  </a:cubicBezTo>
                  <a:cubicBezTo>
                    <a:pt x="515" y="74"/>
                    <a:pt x="515" y="74"/>
                    <a:pt x="515" y="74"/>
                  </a:cubicBezTo>
                  <a:cubicBezTo>
                    <a:pt x="518" y="76"/>
                    <a:pt x="518" y="76"/>
                    <a:pt x="518" y="76"/>
                  </a:cubicBezTo>
                  <a:cubicBezTo>
                    <a:pt x="521" y="73"/>
                    <a:pt x="521" y="73"/>
                    <a:pt x="521" y="73"/>
                  </a:cubicBezTo>
                  <a:cubicBezTo>
                    <a:pt x="522" y="75"/>
                    <a:pt x="522" y="75"/>
                    <a:pt x="522" y="75"/>
                  </a:cubicBezTo>
                  <a:cubicBezTo>
                    <a:pt x="527" y="72"/>
                    <a:pt x="527" y="72"/>
                    <a:pt x="527" y="72"/>
                  </a:cubicBezTo>
                  <a:cubicBezTo>
                    <a:pt x="532" y="71"/>
                    <a:pt x="532" y="71"/>
                    <a:pt x="532" y="71"/>
                  </a:cubicBezTo>
                  <a:cubicBezTo>
                    <a:pt x="533" y="71"/>
                    <a:pt x="527" y="75"/>
                    <a:pt x="534" y="69"/>
                  </a:cubicBezTo>
                  <a:cubicBezTo>
                    <a:pt x="535" y="70"/>
                    <a:pt x="535" y="70"/>
                    <a:pt x="535" y="70"/>
                  </a:cubicBezTo>
                  <a:cubicBezTo>
                    <a:pt x="538" y="65"/>
                    <a:pt x="538" y="65"/>
                    <a:pt x="538" y="65"/>
                  </a:cubicBezTo>
                  <a:cubicBezTo>
                    <a:pt x="545" y="65"/>
                    <a:pt x="545" y="65"/>
                    <a:pt x="545" y="65"/>
                  </a:cubicBezTo>
                  <a:cubicBezTo>
                    <a:pt x="546" y="64"/>
                    <a:pt x="546" y="64"/>
                    <a:pt x="546" y="64"/>
                  </a:cubicBezTo>
                  <a:cubicBezTo>
                    <a:pt x="541" y="67"/>
                    <a:pt x="548" y="61"/>
                    <a:pt x="540" y="62"/>
                  </a:cubicBezTo>
                  <a:cubicBezTo>
                    <a:pt x="544" y="61"/>
                    <a:pt x="544" y="61"/>
                    <a:pt x="544" y="61"/>
                  </a:cubicBezTo>
                  <a:cubicBezTo>
                    <a:pt x="545" y="62"/>
                    <a:pt x="545" y="62"/>
                    <a:pt x="545" y="62"/>
                  </a:cubicBezTo>
                  <a:cubicBezTo>
                    <a:pt x="548" y="60"/>
                    <a:pt x="548" y="60"/>
                    <a:pt x="548" y="60"/>
                  </a:cubicBezTo>
                  <a:cubicBezTo>
                    <a:pt x="551" y="62"/>
                    <a:pt x="551" y="62"/>
                    <a:pt x="551" y="62"/>
                  </a:cubicBezTo>
                  <a:cubicBezTo>
                    <a:pt x="555" y="60"/>
                    <a:pt x="555" y="60"/>
                    <a:pt x="555" y="60"/>
                  </a:cubicBezTo>
                  <a:cubicBezTo>
                    <a:pt x="561" y="59"/>
                    <a:pt x="561" y="59"/>
                    <a:pt x="561" y="59"/>
                  </a:cubicBezTo>
                  <a:cubicBezTo>
                    <a:pt x="562" y="60"/>
                    <a:pt x="562" y="60"/>
                    <a:pt x="562" y="60"/>
                  </a:cubicBezTo>
                  <a:cubicBezTo>
                    <a:pt x="568" y="57"/>
                    <a:pt x="568" y="57"/>
                    <a:pt x="568" y="57"/>
                  </a:cubicBezTo>
                  <a:cubicBezTo>
                    <a:pt x="568" y="56"/>
                    <a:pt x="562" y="58"/>
                    <a:pt x="570" y="57"/>
                  </a:cubicBezTo>
                  <a:cubicBezTo>
                    <a:pt x="571" y="53"/>
                    <a:pt x="571" y="53"/>
                    <a:pt x="571" y="53"/>
                  </a:cubicBezTo>
                  <a:cubicBezTo>
                    <a:pt x="580" y="52"/>
                    <a:pt x="580" y="52"/>
                    <a:pt x="580" y="52"/>
                  </a:cubicBezTo>
                  <a:cubicBezTo>
                    <a:pt x="582" y="50"/>
                    <a:pt x="582" y="50"/>
                    <a:pt x="582" y="50"/>
                  </a:cubicBezTo>
                  <a:cubicBezTo>
                    <a:pt x="586" y="50"/>
                    <a:pt x="586" y="50"/>
                    <a:pt x="586" y="50"/>
                  </a:cubicBezTo>
                  <a:cubicBezTo>
                    <a:pt x="589" y="46"/>
                    <a:pt x="589" y="46"/>
                    <a:pt x="589" y="46"/>
                  </a:cubicBezTo>
                  <a:cubicBezTo>
                    <a:pt x="595" y="44"/>
                    <a:pt x="595" y="44"/>
                    <a:pt x="595" y="44"/>
                  </a:cubicBezTo>
                  <a:cubicBezTo>
                    <a:pt x="598" y="40"/>
                    <a:pt x="598" y="40"/>
                    <a:pt x="598" y="40"/>
                  </a:cubicBezTo>
                  <a:cubicBezTo>
                    <a:pt x="605" y="36"/>
                    <a:pt x="605" y="36"/>
                    <a:pt x="605" y="36"/>
                  </a:cubicBezTo>
                  <a:cubicBezTo>
                    <a:pt x="607" y="38"/>
                    <a:pt x="607" y="38"/>
                    <a:pt x="607" y="38"/>
                  </a:cubicBezTo>
                  <a:cubicBezTo>
                    <a:pt x="610" y="38"/>
                    <a:pt x="610" y="38"/>
                    <a:pt x="610" y="38"/>
                  </a:cubicBezTo>
                  <a:cubicBezTo>
                    <a:pt x="613" y="35"/>
                    <a:pt x="613" y="35"/>
                    <a:pt x="613" y="35"/>
                  </a:cubicBezTo>
                  <a:cubicBezTo>
                    <a:pt x="621" y="34"/>
                    <a:pt x="621" y="34"/>
                    <a:pt x="621" y="34"/>
                  </a:cubicBezTo>
                  <a:cubicBezTo>
                    <a:pt x="619" y="32"/>
                    <a:pt x="620" y="33"/>
                    <a:pt x="626" y="31"/>
                  </a:cubicBezTo>
                  <a:cubicBezTo>
                    <a:pt x="622" y="28"/>
                    <a:pt x="622" y="28"/>
                    <a:pt x="622" y="28"/>
                  </a:cubicBezTo>
                  <a:cubicBezTo>
                    <a:pt x="618" y="28"/>
                    <a:pt x="618" y="28"/>
                    <a:pt x="618" y="28"/>
                  </a:cubicBezTo>
                  <a:cubicBezTo>
                    <a:pt x="622" y="27"/>
                    <a:pt x="622" y="27"/>
                    <a:pt x="622" y="27"/>
                  </a:cubicBezTo>
                  <a:cubicBezTo>
                    <a:pt x="627" y="29"/>
                    <a:pt x="627" y="29"/>
                    <a:pt x="627" y="29"/>
                  </a:cubicBezTo>
                  <a:cubicBezTo>
                    <a:pt x="628" y="30"/>
                    <a:pt x="620" y="26"/>
                    <a:pt x="628" y="32"/>
                  </a:cubicBezTo>
                  <a:cubicBezTo>
                    <a:pt x="633" y="30"/>
                    <a:pt x="633" y="30"/>
                    <a:pt x="633" y="30"/>
                  </a:cubicBezTo>
                  <a:cubicBezTo>
                    <a:pt x="633" y="27"/>
                    <a:pt x="633" y="27"/>
                    <a:pt x="633" y="27"/>
                  </a:cubicBezTo>
                  <a:cubicBezTo>
                    <a:pt x="638" y="27"/>
                    <a:pt x="638" y="27"/>
                    <a:pt x="638" y="27"/>
                  </a:cubicBezTo>
                  <a:cubicBezTo>
                    <a:pt x="639" y="23"/>
                    <a:pt x="639" y="23"/>
                    <a:pt x="639" y="23"/>
                  </a:cubicBezTo>
                  <a:cubicBezTo>
                    <a:pt x="640" y="25"/>
                    <a:pt x="640" y="25"/>
                    <a:pt x="640" y="25"/>
                  </a:cubicBezTo>
                  <a:cubicBezTo>
                    <a:pt x="640" y="24"/>
                    <a:pt x="645" y="25"/>
                    <a:pt x="646" y="20"/>
                  </a:cubicBezTo>
                  <a:cubicBezTo>
                    <a:pt x="644" y="19"/>
                    <a:pt x="644" y="19"/>
                    <a:pt x="644" y="19"/>
                  </a:cubicBezTo>
                  <a:cubicBezTo>
                    <a:pt x="649" y="17"/>
                    <a:pt x="649" y="17"/>
                    <a:pt x="649" y="17"/>
                  </a:cubicBezTo>
                  <a:cubicBezTo>
                    <a:pt x="654" y="19"/>
                    <a:pt x="654" y="19"/>
                    <a:pt x="654" y="19"/>
                  </a:cubicBezTo>
                  <a:cubicBezTo>
                    <a:pt x="657" y="15"/>
                    <a:pt x="657" y="15"/>
                    <a:pt x="657" y="15"/>
                  </a:cubicBezTo>
                  <a:cubicBezTo>
                    <a:pt x="656" y="14"/>
                    <a:pt x="656" y="14"/>
                    <a:pt x="656" y="14"/>
                  </a:cubicBezTo>
                  <a:cubicBezTo>
                    <a:pt x="649" y="11"/>
                    <a:pt x="649" y="11"/>
                    <a:pt x="649" y="11"/>
                  </a:cubicBezTo>
                  <a:cubicBezTo>
                    <a:pt x="644" y="11"/>
                    <a:pt x="644" y="11"/>
                    <a:pt x="644" y="11"/>
                  </a:cubicBezTo>
                  <a:cubicBezTo>
                    <a:pt x="641" y="10"/>
                    <a:pt x="644" y="16"/>
                    <a:pt x="640" y="11"/>
                  </a:cubicBezTo>
                  <a:cubicBezTo>
                    <a:pt x="644" y="8"/>
                    <a:pt x="644" y="8"/>
                    <a:pt x="644" y="8"/>
                  </a:cubicBezTo>
                  <a:cubicBezTo>
                    <a:pt x="663" y="5"/>
                    <a:pt x="663" y="5"/>
                    <a:pt x="663" y="5"/>
                  </a:cubicBezTo>
                  <a:cubicBezTo>
                    <a:pt x="664" y="3"/>
                    <a:pt x="664" y="3"/>
                    <a:pt x="664" y="3"/>
                  </a:cubicBezTo>
                  <a:cubicBezTo>
                    <a:pt x="663" y="2"/>
                    <a:pt x="663" y="2"/>
                    <a:pt x="663" y="2"/>
                  </a:cubicBezTo>
                  <a:cubicBezTo>
                    <a:pt x="667" y="4"/>
                    <a:pt x="667" y="4"/>
                    <a:pt x="667" y="4"/>
                  </a:cubicBezTo>
                  <a:cubicBezTo>
                    <a:pt x="667" y="5"/>
                    <a:pt x="667" y="5"/>
                    <a:pt x="667" y="5"/>
                  </a:cubicBezTo>
                  <a:cubicBezTo>
                    <a:pt x="668" y="6"/>
                    <a:pt x="668" y="6"/>
                    <a:pt x="668" y="6"/>
                  </a:cubicBezTo>
                  <a:cubicBezTo>
                    <a:pt x="671" y="5"/>
                    <a:pt x="674" y="6"/>
                    <a:pt x="676" y="5"/>
                  </a:cubicBezTo>
                  <a:cubicBezTo>
                    <a:pt x="677" y="8"/>
                    <a:pt x="677" y="8"/>
                    <a:pt x="677" y="8"/>
                  </a:cubicBezTo>
                  <a:cubicBezTo>
                    <a:pt x="676" y="10"/>
                    <a:pt x="676" y="10"/>
                    <a:pt x="676" y="10"/>
                  </a:cubicBezTo>
                  <a:cubicBezTo>
                    <a:pt x="678" y="13"/>
                    <a:pt x="678" y="13"/>
                    <a:pt x="678" y="13"/>
                  </a:cubicBezTo>
                  <a:cubicBezTo>
                    <a:pt x="679" y="12"/>
                    <a:pt x="679" y="12"/>
                    <a:pt x="679" y="12"/>
                  </a:cubicBezTo>
                  <a:cubicBezTo>
                    <a:pt x="678" y="14"/>
                    <a:pt x="678" y="14"/>
                    <a:pt x="678" y="14"/>
                  </a:cubicBezTo>
                  <a:cubicBezTo>
                    <a:pt x="671" y="15"/>
                    <a:pt x="671" y="15"/>
                    <a:pt x="671" y="15"/>
                  </a:cubicBezTo>
                  <a:cubicBezTo>
                    <a:pt x="668" y="19"/>
                    <a:pt x="668" y="19"/>
                    <a:pt x="668" y="19"/>
                  </a:cubicBezTo>
                  <a:cubicBezTo>
                    <a:pt x="674" y="20"/>
                    <a:pt x="674" y="20"/>
                    <a:pt x="674" y="20"/>
                  </a:cubicBezTo>
                  <a:cubicBezTo>
                    <a:pt x="677" y="17"/>
                    <a:pt x="677" y="17"/>
                    <a:pt x="677" y="17"/>
                  </a:cubicBezTo>
                  <a:cubicBezTo>
                    <a:pt x="702" y="19"/>
                    <a:pt x="702" y="19"/>
                    <a:pt x="702" y="19"/>
                  </a:cubicBezTo>
                  <a:cubicBezTo>
                    <a:pt x="704" y="16"/>
                    <a:pt x="706" y="17"/>
                    <a:pt x="708" y="18"/>
                  </a:cubicBezTo>
                  <a:cubicBezTo>
                    <a:pt x="708" y="20"/>
                    <a:pt x="708" y="20"/>
                    <a:pt x="708" y="20"/>
                  </a:cubicBezTo>
                  <a:cubicBezTo>
                    <a:pt x="706" y="19"/>
                    <a:pt x="706" y="19"/>
                    <a:pt x="706" y="19"/>
                  </a:cubicBezTo>
                  <a:cubicBezTo>
                    <a:pt x="705" y="20"/>
                    <a:pt x="705" y="20"/>
                    <a:pt x="705" y="20"/>
                  </a:cubicBezTo>
                  <a:cubicBezTo>
                    <a:pt x="702" y="20"/>
                    <a:pt x="706" y="14"/>
                    <a:pt x="705" y="23"/>
                  </a:cubicBezTo>
                  <a:cubicBezTo>
                    <a:pt x="702" y="23"/>
                    <a:pt x="702" y="23"/>
                    <a:pt x="702" y="23"/>
                  </a:cubicBezTo>
                  <a:cubicBezTo>
                    <a:pt x="702" y="27"/>
                    <a:pt x="695" y="28"/>
                    <a:pt x="690" y="27"/>
                  </a:cubicBezTo>
                  <a:cubicBezTo>
                    <a:pt x="688" y="27"/>
                    <a:pt x="703" y="28"/>
                    <a:pt x="685" y="28"/>
                  </a:cubicBezTo>
                  <a:cubicBezTo>
                    <a:pt x="684" y="28"/>
                    <a:pt x="689" y="25"/>
                    <a:pt x="683" y="29"/>
                  </a:cubicBezTo>
                  <a:cubicBezTo>
                    <a:pt x="683" y="30"/>
                    <a:pt x="683" y="30"/>
                    <a:pt x="683" y="30"/>
                  </a:cubicBezTo>
                  <a:cubicBezTo>
                    <a:pt x="685" y="28"/>
                    <a:pt x="683" y="27"/>
                    <a:pt x="687" y="32"/>
                  </a:cubicBezTo>
                  <a:cubicBezTo>
                    <a:pt x="687" y="32"/>
                    <a:pt x="687" y="32"/>
                    <a:pt x="687" y="32"/>
                  </a:cubicBezTo>
                  <a:cubicBezTo>
                    <a:pt x="688" y="33"/>
                    <a:pt x="688" y="33"/>
                    <a:pt x="688" y="33"/>
                  </a:cubicBezTo>
                  <a:cubicBezTo>
                    <a:pt x="690" y="32"/>
                    <a:pt x="690" y="32"/>
                    <a:pt x="690" y="32"/>
                  </a:cubicBezTo>
                  <a:cubicBezTo>
                    <a:pt x="692" y="29"/>
                    <a:pt x="694" y="37"/>
                    <a:pt x="694" y="29"/>
                  </a:cubicBezTo>
                  <a:cubicBezTo>
                    <a:pt x="702" y="29"/>
                    <a:pt x="702" y="29"/>
                    <a:pt x="702" y="29"/>
                  </a:cubicBezTo>
                  <a:cubicBezTo>
                    <a:pt x="707" y="27"/>
                    <a:pt x="707" y="27"/>
                    <a:pt x="707" y="27"/>
                  </a:cubicBezTo>
                  <a:cubicBezTo>
                    <a:pt x="705" y="32"/>
                    <a:pt x="705" y="32"/>
                    <a:pt x="705" y="32"/>
                  </a:cubicBezTo>
                  <a:cubicBezTo>
                    <a:pt x="699" y="32"/>
                    <a:pt x="699" y="32"/>
                    <a:pt x="699" y="32"/>
                  </a:cubicBezTo>
                  <a:cubicBezTo>
                    <a:pt x="698" y="33"/>
                    <a:pt x="698" y="33"/>
                    <a:pt x="698" y="33"/>
                  </a:cubicBezTo>
                  <a:cubicBezTo>
                    <a:pt x="697" y="32"/>
                    <a:pt x="697" y="32"/>
                    <a:pt x="697" y="32"/>
                  </a:cubicBezTo>
                  <a:cubicBezTo>
                    <a:pt x="694" y="37"/>
                    <a:pt x="694" y="37"/>
                    <a:pt x="694" y="37"/>
                  </a:cubicBezTo>
                  <a:cubicBezTo>
                    <a:pt x="682" y="43"/>
                    <a:pt x="682" y="43"/>
                    <a:pt x="682" y="43"/>
                  </a:cubicBezTo>
                  <a:cubicBezTo>
                    <a:pt x="682" y="44"/>
                    <a:pt x="682" y="44"/>
                    <a:pt x="682" y="44"/>
                  </a:cubicBezTo>
                  <a:cubicBezTo>
                    <a:pt x="685" y="41"/>
                    <a:pt x="688" y="47"/>
                    <a:pt x="690" y="42"/>
                  </a:cubicBezTo>
                  <a:cubicBezTo>
                    <a:pt x="696" y="40"/>
                    <a:pt x="693" y="41"/>
                    <a:pt x="699" y="43"/>
                  </a:cubicBezTo>
                  <a:cubicBezTo>
                    <a:pt x="700" y="40"/>
                    <a:pt x="700" y="40"/>
                    <a:pt x="700" y="40"/>
                  </a:cubicBezTo>
                  <a:cubicBezTo>
                    <a:pt x="702" y="41"/>
                    <a:pt x="705" y="42"/>
                    <a:pt x="706" y="38"/>
                  </a:cubicBezTo>
                  <a:cubicBezTo>
                    <a:pt x="708" y="38"/>
                    <a:pt x="710" y="38"/>
                    <a:pt x="711" y="37"/>
                  </a:cubicBezTo>
                  <a:cubicBezTo>
                    <a:pt x="712" y="41"/>
                    <a:pt x="712" y="41"/>
                    <a:pt x="712" y="41"/>
                  </a:cubicBezTo>
                  <a:cubicBezTo>
                    <a:pt x="718" y="39"/>
                    <a:pt x="718" y="39"/>
                    <a:pt x="718" y="39"/>
                  </a:cubicBezTo>
                  <a:cubicBezTo>
                    <a:pt x="722" y="41"/>
                    <a:pt x="722" y="41"/>
                    <a:pt x="722" y="41"/>
                  </a:cubicBezTo>
                  <a:cubicBezTo>
                    <a:pt x="724" y="41"/>
                    <a:pt x="724" y="41"/>
                    <a:pt x="724" y="41"/>
                  </a:cubicBezTo>
                  <a:cubicBezTo>
                    <a:pt x="727" y="36"/>
                    <a:pt x="727" y="36"/>
                    <a:pt x="727" y="36"/>
                  </a:cubicBezTo>
                  <a:cubicBezTo>
                    <a:pt x="728" y="38"/>
                    <a:pt x="729" y="35"/>
                    <a:pt x="730" y="37"/>
                  </a:cubicBezTo>
                  <a:cubicBezTo>
                    <a:pt x="729" y="34"/>
                    <a:pt x="729" y="34"/>
                    <a:pt x="729" y="34"/>
                  </a:cubicBezTo>
                  <a:cubicBezTo>
                    <a:pt x="730" y="35"/>
                    <a:pt x="730" y="35"/>
                    <a:pt x="730" y="35"/>
                  </a:cubicBezTo>
                  <a:cubicBezTo>
                    <a:pt x="734" y="33"/>
                    <a:pt x="728" y="40"/>
                    <a:pt x="733" y="33"/>
                  </a:cubicBezTo>
                  <a:cubicBezTo>
                    <a:pt x="728" y="30"/>
                    <a:pt x="728" y="30"/>
                    <a:pt x="728" y="30"/>
                  </a:cubicBezTo>
                  <a:cubicBezTo>
                    <a:pt x="724" y="31"/>
                    <a:pt x="724" y="31"/>
                    <a:pt x="724" y="31"/>
                  </a:cubicBezTo>
                  <a:cubicBezTo>
                    <a:pt x="724" y="29"/>
                    <a:pt x="724" y="29"/>
                    <a:pt x="724" y="29"/>
                  </a:cubicBezTo>
                  <a:cubicBezTo>
                    <a:pt x="724" y="27"/>
                    <a:pt x="724" y="27"/>
                    <a:pt x="724" y="27"/>
                  </a:cubicBezTo>
                  <a:cubicBezTo>
                    <a:pt x="722" y="26"/>
                    <a:pt x="722" y="26"/>
                    <a:pt x="722" y="26"/>
                  </a:cubicBezTo>
                  <a:cubicBezTo>
                    <a:pt x="721" y="25"/>
                    <a:pt x="718" y="29"/>
                    <a:pt x="718" y="24"/>
                  </a:cubicBezTo>
                  <a:cubicBezTo>
                    <a:pt x="718" y="24"/>
                    <a:pt x="716" y="26"/>
                    <a:pt x="719" y="23"/>
                  </a:cubicBezTo>
                  <a:cubicBezTo>
                    <a:pt x="724" y="26"/>
                    <a:pt x="724" y="26"/>
                    <a:pt x="724" y="26"/>
                  </a:cubicBezTo>
                  <a:cubicBezTo>
                    <a:pt x="726" y="26"/>
                    <a:pt x="726" y="26"/>
                    <a:pt x="726" y="26"/>
                  </a:cubicBezTo>
                  <a:cubicBezTo>
                    <a:pt x="726" y="24"/>
                    <a:pt x="726" y="24"/>
                    <a:pt x="726" y="24"/>
                  </a:cubicBezTo>
                  <a:cubicBezTo>
                    <a:pt x="724" y="22"/>
                    <a:pt x="724" y="22"/>
                    <a:pt x="724" y="22"/>
                  </a:cubicBezTo>
                  <a:cubicBezTo>
                    <a:pt x="718" y="22"/>
                    <a:pt x="718" y="22"/>
                    <a:pt x="718" y="22"/>
                  </a:cubicBezTo>
                  <a:cubicBezTo>
                    <a:pt x="715" y="25"/>
                    <a:pt x="715" y="25"/>
                    <a:pt x="715" y="25"/>
                  </a:cubicBezTo>
                  <a:cubicBezTo>
                    <a:pt x="712" y="25"/>
                    <a:pt x="712" y="25"/>
                    <a:pt x="712" y="25"/>
                  </a:cubicBezTo>
                  <a:cubicBezTo>
                    <a:pt x="709" y="26"/>
                    <a:pt x="709" y="26"/>
                    <a:pt x="709" y="26"/>
                  </a:cubicBezTo>
                  <a:cubicBezTo>
                    <a:pt x="706" y="24"/>
                    <a:pt x="706" y="24"/>
                    <a:pt x="706" y="24"/>
                  </a:cubicBezTo>
                  <a:cubicBezTo>
                    <a:pt x="709" y="23"/>
                    <a:pt x="709" y="23"/>
                    <a:pt x="709" y="23"/>
                  </a:cubicBezTo>
                  <a:cubicBezTo>
                    <a:pt x="708" y="22"/>
                    <a:pt x="710" y="28"/>
                    <a:pt x="715" y="21"/>
                  </a:cubicBezTo>
                  <a:cubicBezTo>
                    <a:pt x="715" y="20"/>
                    <a:pt x="715" y="20"/>
                    <a:pt x="715" y="20"/>
                  </a:cubicBezTo>
                  <a:cubicBezTo>
                    <a:pt x="711" y="20"/>
                    <a:pt x="711" y="20"/>
                    <a:pt x="711" y="20"/>
                  </a:cubicBezTo>
                  <a:cubicBezTo>
                    <a:pt x="710" y="19"/>
                    <a:pt x="710" y="19"/>
                    <a:pt x="710" y="19"/>
                  </a:cubicBezTo>
                  <a:cubicBezTo>
                    <a:pt x="711" y="18"/>
                    <a:pt x="711" y="18"/>
                    <a:pt x="711" y="18"/>
                  </a:cubicBezTo>
                  <a:cubicBezTo>
                    <a:pt x="720" y="19"/>
                    <a:pt x="720" y="19"/>
                    <a:pt x="720" y="19"/>
                  </a:cubicBezTo>
                  <a:cubicBezTo>
                    <a:pt x="723" y="21"/>
                    <a:pt x="721" y="16"/>
                    <a:pt x="725" y="16"/>
                  </a:cubicBezTo>
                  <a:cubicBezTo>
                    <a:pt x="725" y="20"/>
                    <a:pt x="725" y="20"/>
                    <a:pt x="725" y="20"/>
                  </a:cubicBezTo>
                  <a:cubicBezTo>
                    <a:pt x="732" y="17"/>
                    <a:pt x="732" y="17"/>
                    <a:pt x="732" y="17"/>
                  </a:cubicBezTo>
                  <a:cubicBezTo>
                    <a:pt x="739" y="18"/>
                    <a:pt x="739" y="18"/>
                    <a:pt x="739" y="18"/>
                  </a:cubicBezTo>
                  <a:cubicBezTo>
                    <a:pt x="740" y="20"/>
                    <a:pt x="740" y="20"/>
                    <a:pt x="740" y="20"/>
                  </a:cubicBezTo>
                  <a:cubicBezTo>
                    <a:pt x="744" y="18"/>
                    <a:pt x="744" y="18"/>
                    <a:pt x="744" y="18"/>
                  </a:cubicBezTo>
                  <a:cubicBezTo>
                    <a:pt x="747" y="16"/>
                    <a:pt x="747" y="16"/>
                    <a:pt x="747" y="16"/>
                  </a:cubicBezTo>
                  <a:cubicBezTo>
                    <a:pt x="744" y="20"/>
                    <a:pt x="744" y="20"/>
                    <a:pt x="744" y="20"/>
                  </a:cubicBezTo>
                  <a:cubicBezTo>
                    <a:pt x="743" y="23"/>
                    <a:pt x="743" y="23"/>
                    <a:pt x="743" y="23"/>
                  </a:cubicBezTo>
                  <a:cubicBezTo>
                    <a:pt x="744" y="24"/>
                    <a:pt x="744" y="24"/>
                    <a:pt x="744" y="24"/>
                  </a:cubicBezTo>
                  <a:cubicBezTo>
                    <a:pt x="738" y="26"/>
                    <a:pt x="738" y="26"/>
                    <a:pt x="738" y="26"/>
                  </a:cubicBezTo>
                  <a:cubicBezTo>
                    <a:pt x="740" y="27"/>
                    <a:pt x="740" y="27"/>
                    <a:pt x="740" y="27"/>
                  </a:cubicBezTo>
                  <a:cubicBezTo>
                    <a:pt x="738" y="28"/>
                    <a:pt x="738" y="28"/>
                    <a:pt x="738" y="28"/>
                  </a:cubicBezTo>
                  <a:cubicBezTo>
                    <a:pt x="737" y="29"/>
                    <a:pt x="749" y="24"/>
                    <a:pt x="733" y="28"/>
                  </a:cubicBezTo>
                  <a:cubicBezTo>
                    <a:pt x="734" y="33"/>
                    <a:pt x="734" y="33"/>
                    <a:pt x="734" y="33"/>
                  </a:cubicBezTo>
                  <a:cubicBezTo>
                    <a:pt x="736" y="34"/>
                    <a:pt x="736" y="34"/>
                    <a:pt x="736" y="34"/>
                  </a:cubicBezTo>
                  <a:cubicBezTo>
                    <a:pt x="736" y="33"/>
                    <a:pt x="737" y="35"/>
                    <a:pt x="737" y="33"/>
                  </a:cubicBezTo>
                  <a:cubicBezTo>
                    <a:pt x="737" y="35"/>
                    <a:pt x="737" y="35"/>
                    <a:pt x="737" y="35"/>
                  </a:cubicBezTo>
                  <a:cubicBezTo>
                    <a:pt x="737" y="35"/>
                    <a:pt x="737" y="35"/>
                    <a:pt x="737" y="35"/>
                  </a:cubicBezTo>
                  <a:cubicBezTo>
                    <a:pt x="732" y="33"/>
                    <a:pt x="735" y="38"/>
                    <a:pt x="732" y="38"/>
                  </a:cubicBezTo>
                  <a:cubicBezTo>
                    <a:pt x="731" y="38"/>
                    <a:pt x="731" y="38"/>
                    <a:pt x="731" y="38"/>
                  </a:cubicBezTo>
                  <a:cubicBezTo>
                    <a:pt x="729" y="39"/>
                    <a:pt x="729" y="39"/>
                    <a:pt x="729" y="39"/>
                  </a:cubicBezTo>
                  <a:cubicBezTo>
                    <a:pt x="730" y="40"/>
                    <a:pt x="730" y="40"/>
                    <a:pt x="730" y="40"/>
                  </a:cubicBezTo>
                  <a:cubicBezTo>
                    <a:pt x="726" y="43"/>
                    <a:pt x="726" y="43"/>
                    <a:pt x="726" y="43"/>
                  </a:cubicBezTo>
                  <a:cubicBezTo>
                    <a:pt x="726" y="44"/>
                    <a:pt x="726" y="44"/>
                    <a:pt x="726" y="44"/>
                  </a:cubicBezTo>
                  <a:cubicBezTo>
                    <a:pt x="722" y="43"/>
                    <a:pt x="722" y="43"/>
                    <a:pt x="722" y="43"/>
                  </a:cubicBezTo>
                  <a:cubicBezTo>
                    <a:pt x="720" y="47"/>
                    <a:pt x="720" y="47"/>
                    <a:pt x="720" y="47"/>
                  </a:cubicBezTo>
                  <a:cubicBezTo>
                    <a:pt x="716" y="47"/>
                    <a:pt x="716" y="47"/>
                    <a:pt x="716" y="47"/>
                  </a:cubicBezTo>
                  <a:cubicBezTo>
                    <a:pt x="723" y="48"/>
                    <a:pt x="723" y="48"/>
                    <a:pt x="723" y="48"/>
                  </a:cubicBezTo>
                  <a:cubicBezTo>
                    <a:pt x="723" y="51"/>
                    <a:pt x="723" y="51"/>
                    <a:pt x="723" y="51"/>
                  </a:cubicBezTo>
                  <a:cubicBezTo>
                    <a:pt x="720" y="50"/>
                    <a:pt x="720" y="50"/>
                    <a:pt x="720" y="50"/>
                  </a:cubicBezTo>
                  <a:cubicBezTo>
                    <a:pt x="717" y="52"/>
                    <a:pt x="734" y="49"/>
                    <a:pt x="714" y="53"/>
                  </a:cubicBezTo>
                  <a:cubicBezTo>
                    <a:pt x="718" y="54"/>
                    <a:pt x="718" y="54"/>
                    <a:pt x="718" y="54"/>
                  </a:cubicBezTo>
                  <a:cubicBezTo>
                    <a:pt x="714" y="55"/>
                    <a:pt x="714" y="55"/>
                    <a:pt x="714" y="55"/>
                  </a:cubicBezTo>
                  <a:cubicBezTo>
                    <a:pt x="713" y="58"/>
                    <a:pt x="721" y="52"/>
                    <a:pt x="711" y="58"/>
                  </a:cubicBezTo>
                  <a:cubicBezTo>
                    <a:pt x="711" y="59"/>
                    <a:pt x="717" y="58"/>
                    <a:pt x="709" y="57"/>
                  </a:cubicBezTo>
                  <a:cubicBezTo>
                    <a:pt x="709" y="58"/>
                    <a:pt x="713" y="55"/>
                    <a:pt x="708" y="59"/>
                  </a:cubicBezTo>
                  <a:cubicBezTo>
                    <a:pt x="716" y="59"/>
                    <a:pt x="716" y="59"/>
                    <a:pt x="716" y="59"/>
                  </a:cubicBezTo>
                  <a:cubicBezTo>
                    <a:pt x="711" y="63"/>
                    <a:pt x="711" y="63"/>
                    <a:pt x="711" y="63"/>
                  </a:cubicBezTo>
                  <a:cubicBezTo>
                    <a:pt x="711" y="65"/>
                    <a:pt x="711" y="65"/>
                    <a:pt x="711" y="65"/>
                  </a:cubicBezTo>
                  <a:cubicBezTo>
                    <a:pt x="723" y="64"/>
                    <a:pt x="723" y="64"/>
                    <a:pt x="723" y="64"/>
                  </a:cubicBezTo>
                  <a:cubicBezTo>
                    <a:pt x="728" y="66"/>
                    <a:pt x="728" y="66"/>
                    <a:pt x="728" y="66"/>
                  </a:cubicBezTo>
                  <a:cubicBezTo>
                    <a:pt x="724" y="67"/>
                    <a:pt x="724" y="67"/>
                    <a:pt x="724" y="67"/>
                  </a:cubicBezTo>
                  <a:cubicBezTo>
                    <a:pt x="724" y="68"/>
                    <a:pt x="725" y="69"/>
                    <a:pt x="726" y="68"/>
                  </a:cubicBezTo>
                  <a:cubicBezTo>
                    <a:pt x="718" y="68"/>
                    <a:pt x="718" y="68"/>
                    <a:pt x="718" y="68"/>
                  </a:cubicBezTo>
                  <a:cubicBezTo>
                    <a:pt x="720" y="70"/>
                    <a:pt x="720" y="70"/>
                    <a:pt x="720" y="70"/>
                  </a:cubicBezTo>
                  <a:cubicBezTo>
                    <a:pt x="719" y="71"/>
                    <a:pt x="719" y="71"/>
                    <a:pt x="719" y="71"/>
                  </a:cubicBezTo>
                  <a:cubicBezTo>
                    <a:pt x="716" y="67"/>
                    <a:pt x="716" y="67"/>
                    <a:pt x="716" y="67"/>
                  </a:cubicBezTo>
                  <a:cubicBezTo>
                    <a:pt x="708" y="68"/>
                    <a:pt x="708" y="68"/>
                    <a:pt x="708" y="68"/>
                  </a:cubicBezTo>
                  <a:cubicBezTo>
                    <a:pt x="708" y="71"/>
                    <a:pt x="708" y="71"/>
                    <a:pt x="708" y="71"/>
                  </a:cubicBezTo>
                  <a:cubicBezTo>
                    <a:pt x="705" y="71"/>
                    <a:pt x="705" y="71"/>
                    <a:pt x="705" y="71"/>
                  </a:cubicBezTo>
                  <a:cubicBezTo>
                    <a:pt x="705" y="71"/>
                    <a:pt x="703" y="70"/>
                    <a:pt x="705" y="69"/>
                  </a:cubicBezTo>
                  <a:cubicBezTo>
                    <a:pt x="697" y="72"/>
                    <a:pt x="697" y="72"/>
                    <a:pt x="697" y="72"/>
                  </a:cubicBezTo>
                  <a:cubicBezTo>
                    <a:pt x="697" y="73"/>
                    <a:pt x="697" y="73"/>
                    <a:pt x="697" y="73"/>
                  </a:cubicBezTo>
                  <a:cubicBezTo>
                    <a:pt x="706" y="72"/>
                    <a:pt x="691" y="78"/>
                    <a:pt x="705" y="75"/>
                  </a:cubicBezTo>
                  <a:cubicBezTo>
                    <a:pt x="697" y="76"/>
                    <a:pt x="697" y="76"/>
                    <a:pt x="697" y="76"/>
                  </a:cubicBezTo>
                  <a:cubicBezTo>
                    <a:pt x="699" y="79"/>
                    <a:pt x="699" y="79"/>
                    <a:pt x="699" y="79"/>
                  </a:cubicBezTo>
                  <a:cubicBezTo>
                    <a:pt x="699" y="77"/>
                    <a:pt x="698" y="78"/>
                    <a:pt x="701" y="79"/>
                  </a:cubicBezTo>
                  <a:cubicBezTo>
                    <a:pt x="698" y="79"/>
                    <a:pt x="698" y="79"/>
                    <a:pt x="698" y="79"/>
                  </a:cubicBezTo>
                  <a:cubicBezTo>
                    <a:pt x="696" y="79"/>
                    <a:pt x="696" y="79"/>
                    <a:pt x="696" y="79"/>
                  </a:cubicBezTo>
                  <a:cubicBezTo>
                    <a:pt x="694" y="76"/>
                    <a:pt x="706" y="81"/>
                    <a:pt x="692" y="76"/>
                  </a:cubicBezTo>
                  <a:cubicBezTo>
                    <a:pt x="692" y="81"/>
                    <a:pt x="692" y="81"/>
                    <a:pt x="692" y="81"/>
                  </a:cubicBezTo>
                  <a:cubicBezTo>
                    <a:pt x="690" y="80"/>
                    <a:pt x="690" y="80"/>
                    <a:pt x="690" y="80"/>
                  </a:cubicBezTo>
                  <a:cubicBezTo>
                    <a:pt x="688" y="76"/>
                    <a:pt x="688" y="76"/>
                    <a:pt x="688" y="76"/>
                  </a:cubicBezTo>
                  <a:cubicBezTo>
                    <a:pt x="685" y="79"/>
                    <a:pt x="707" y="79"/>
                    <a:pt x="678" y="79"/>
                  </a:cubicBezTo>
                  <a:cubicBezTo>
                    <a:pt x="676" y="80"/>
                    <a:pt x="679" y="82"/>
                    <a:pt x="679" y="83"/>
                  </a:cubicBezTo>
                  <a:cubicBezTo>
                    <a:pt x="680" y="82"/>
                    <a:pt x="681" y="84"/>
                    <a:pt x="676" y="84"/>
                  </a:cubicBezTo>
                  <a:cubicBezTo>
                    <a:pt x="676" y="85"/>
                    <a:pt x="676" y="85"/>
                    <a:pt x="676" y="85"/>
                  </a:cubicBezTo>
                  <a:cubicBezTo>
                    <a:pt x="678" y="88"/>
                    <a:pt x="681" y="87"/>
                    <a:pt x="687" y="81"/>
                  </a:cubicBezTo>
                  <a:cubicBezTo>
                    <a:pt x="688" y="81"/>
                    <a:pt x="688" y="81"/>
                    <a:pt x="688" y="81"/>
                  </a:cubicBezTo>
                  <a:cubicBezTo>
                    <a:pt x="687" y="83"/>
                    <a:pt x="687" y="83"/>
                    <a:pt x="687" y="83"/>
                  </a:cubicBezTo>
                  <a:cubicBezTo>
                    <a:pt x="690" y="85"/>
                    <a:pt x="690" y="85"/>
                    <a:pt x="690" y="85"/>
                  </a:cubicBezTo>
                  <a:cubicBezTo>
                    <a:pt x="693" y="84"/>
                    <a:pt x="693" y="84"/>
                    <a:pt x="693" y="84"/>
                  </a:cubicBezTo>
                  <a:cubicBezTo>
                    <a:pt x="695" y="82"/>
                    <a:pt x="695" y="82"/>
                    <a:pt x="695" y="82"/>
                  </a:cubicBezTo>
                  <a:cubicBezTo>
                    <a:pt x="697" y="84"/>
                    <a:pt x="697" y="84"/>
                    <a:pt x="697" y="84"/>
                  </a:cubicBezTo>
                  <a:cubicBezTo>
                    <a:pt x="702" y="83"/>
                    <a:pt x="702" y="83"/>
                    <a:pt x="702" y="83"/>
                  </a:cubicBezTo>
                  <a:cubicBezTo>
                    <a:pt x="701" y="82"/>
                    <a:pt x="701" y="87"/>
                    <a:pt x="702" y="81"/>
                  </a:cubicBezTo>
                  <a:cubicBezTo>
                    <a:pt x="708" y="81"/>
                    <a:pt x="708" y="81"/>
                    <a:pt x="708" y="81"/>
                  </a:cubicBezTo>
                  <a:cubicBezTo>
                    <a:pt x="719" y="76"/>
                    <a:pt x="719" y="76"/>
                    <a:pt x="719" y="76"/>
                  </a:cubicBezTo>
                  <a:cubicBezTo>
                    <a:pt x="718" y="75"/>
                    <a:pt x="716" y="83"/>
                    <a:pt x="719" y="73"/>
                  </a:cubicBezTo>
                  <a:cubicBezTo>
                    <a:pt x="725" y="75"/>
                    <a:pt x="725" y="75"/>
                    <a:pt x="725" y="75"/>
                  </a:cubicBezTo>
                  <a:cubicBezTo>
                    <a:pt x="729" y="72"/>
                    <a:pt x="729" y="72"/>
                    <a:pt x="729" y="72"/>
                  </a:cubicBezTo>
                  <a:cubicBezTo>
                    <a:pt x="729" y="73"/>
                    <a:pt x="729" y="73"/>
                    <a:pt x="729" y="73"/>
                  </a:cubicBezTo>
                  <a:cubicBezTo>
                    <a:pt x="730" y="72"/>
                    <a:pt x="730" y="72"/>
                    <a:pt x="730" y="72"/>
                  </a:cubicBezTo>
                  <a:cubicBezTo>
                    <a:pt x="729" y="68"/>
                    <a:pt x="729" y="68"/>
                    <a:pt x="729" y="68"/>
                  </a:cubicBezTo>
                  <a:cubicBezTo>
                    <a:pt x="732" y="68"/>
                    <a:pt x="732" y="68"/>
                    <a:pt x="732" y="68"/>
                  </a:cubicBezTo>
                  <a:cubicBezTo>
                    <a:pt x="733" y="68"/>
                    <a:pt x="733" y="68"/>
                    <a:pt x="733" y="68"/>
                  </a:cubicBezTo>
                  <a:cubicBezTo>
                    <a:pt x="732" y="70"/>
                    <a:pt x="732" y="70"/>
                    <a:pt x="732" y="70"/>
                  </a:cubicBezTo>
                  <a:cubicBezTo>
                    <a:pt x="737" y="70"/>
                    <a:pt x="725" y="72"/>
                    <a:pt x="738" y="72"/>
                  </a:cubicBezTo>
                  <a:cubicBezTo>
                    <a:pt x="739" y="73"/>
                    <a:pt x="739" y="73"/>
                    <a:pt x="739" y="73"/>
                  </a:cubicBezTo>
                  <a:cubicBezTo>
                    <a:pt x="743" y="72"/>
                    <a:pt x="743" y="72"/>
                    <a:pt x="743" y="72"/>
                  </a:cubicBezTo>
                  <a:cubicBezTo>
                    <a:pt x="748" y="68"/>
                    <a:pt x="748" y="68"/>
                    <a:pt x="748" y="68"/>
                  </a:cubicBezTo>
                  <a:cubicBezTo>
                    <a:pt x="750" y="68"/>
                    <a:pt x="750" y="68"/>
                    <a:pt x="750" y="68"/>
                  </a:cubicBezTo>
                  <a:cubicBezTo>
                    <a:pt x="752" y="66"/>
                    <a:pt x="752" y="66"/>
                    <a:pt x="752" y="66"/>
                  </a:cubicBezTo>
                  <a:cubicBezTo>
                    <a:pt x="757" y="68"/>
                    <a:pt x="757" y="68"/>
                    <a:pt x="757" y="68"/>
                  </a:cubicBezTo>
                  <a:cubicBezTo>
                    <a:pt x="760" y="68"/>
                    <a:pt x="760" y="68"/>
                    <a:pt x="760" y="68"/>
                  </a:cubicBezTo>
                  <a:cubicBezTo>
                    <a:pt x="764" y="64"/>
                    <a:pt x="764" y="64"/>
                    <a:pt x="764" y="64"/>
                  </a:cubicBezTo>
                  <a:cubicBezTo>
                    <a:pt x="764" y="63"/>
                    <a:pt x="764" y="63"/>
                    <a:pt x="764" y="63"/>
                  </a:cubicBezTo>
                  <a:cubicBezTo>
                    <a:pt x="767" y="62"/>
                    <a:pt x="767" y="62"/>
                    <a:pt x="767" y="62"/>
                  </a:cubicBezTo>
                  <a:cubicBezTo>
                    <a:pt x="767" y="61"/>
                    <a:pt x="770" y="67"/>
                    <a:pt x="766" y="60"/>
                  </a:cubicBezTo>
                  <a:cubicBezTo>
                    <a:pt x="769" y="59"/>
                    <a:pt x="769" y="59"/>
                    <a:pt x="769" y="59"/>
                  </a:cubicBezTo>
                  <a:cubicBezTo>
                    <a:pt x="774" y="55"/>
                    <a:pt x="774" y="55"/>
                    <a:pt x="774" y="55"/>
                  </a:cubicBezTo>
                  <a:cubicBezTo>
                    <a:pt x="779" y="54"/>
                    <a:pt x="779" y="54"/>
                    <a:pt x="779" y="54"/>
                  </a:cubicBezTo>
                  <a:cubicBezTo>
                    <a:pt x="781" y="50"/>
                    <a:pt x="781" y="50"/>
                    <a:pt x="781" y="50"/>
                  </a:cubicBezTo>
                  <a:cubicBezTo>
                    <a:pt x="783" y="48"/>
                    <a:pt x="782" y="51"/>
                    <a:pt x="784" y="49"/>
                  </a:cubicBezTo>
                  <a:cubicBezTo>
                    <a:pt x="784" y="53"/>
                    <a:pt x="784" y="53"/>
                    <a:pt x="784" y="53"/>
                  </a:cubicBezTo>
                  <a:cubicBezTo>
                    <a:pt x="783" y="53"/>
                    <a:pt x="786" y="49"/>
                    <a:pt x="781" y="54"/>
                  </a:cubicBezTo>
                  <a:cubicBezTo>
                    <a:pt x="785" y="56"/>
                    <a:pt x="785" y="56"/>
                    <a:pt x="785" y="56"/>
                  </a:cubicBezTo>
                  <a:cubicBezTo>
                    <a:pt x="790" y="54"/>
                    <a:pt x="790" y="54"/>
                    <a:pt x="790" y="54"/>
                  </a:cubicBezTo>
                  <a:cubicBezTo>
                    <a:pt x="789" y="55"/>
                    <a:pt x="789" y="55"/>
                    <a:pt x="789" y="55"/>
                  </a:cubicBezTo>
                  <a:cubicBezTo>
                    <a:pt x="793" y="60"/>
                    <a:pt x="793" y="60"/>
                    <a:pt x="793" y="60"/>
                  </a:cubicBezTo>
                  <a:cubicBezTo>
                    <a:pt x="794" y="62"/>
                    <a:pt x="798" y="56"/>
                    <a:pt x="797" y="62"/>
                  </a:cubicBezTo>
                  <a:cubicBezTo>
                    <a:pt x="798" y="61"/>
                    <a:pt x="798" y="61"/>
                    <a:pt x="798" y="61"/>
                  </a:cubicBezTo>
                  <a:cubicBezTo>
                    <a:pt x="800" y="63"/>
                    <a:pt x="800" y="63"/>
                    <a:pt x="800" y="63"/>
                  </a:cubicBezTo>
                  <a:cubicBezTo>
                    <a:pt x="803" y="60"/>
                    <a:pt x="803" y="60"/>
                    <a:pt x="803" y="60"/>
                  </a:cubicBezTo>
                  <a:cubicBezTo>
                    <a:pt x="803" y="56"/>
                    <a:pt x="803" y="56"/>
                    <a:pt x="803" y="56"/>
                  </a:cubicBezTo>
                  <a:cubicBezTo>
                    <a:pt x="799" y="56"/>
                    <a:pt x="799" y="56"/>
                    <a:pt x="799" y="56"/>
                  </a:cubicBezTo>
                  <a:cubicBezTo>
                    <a:pt x="801" y="54"/>
                    <a:pt x="801" y="54"/>
                    <a:pt x="801" y="54"/>
                  </a:cubicBezTo>
                  <a:cubicBezTo>
                    <a:pt x="794" y="53"/>
                    <a:pt x="794" y="53"/>
                    <a:pt x="794" y="53"/>
                  </a:cubicBezTo>
                  <a:cubicBezTo>
                    <a:pt x="793" y="52"/>
                    <a:pt x="793" y="52"/>
                    <a:pt x="793" y="52"/>
                  </a:cubicBezTo>
                  <a:cubicBezTo>
                    <a:pt x="793" y="50"/>
                    <a:pt x="793" y="50"/>
                    <a:pt x="793" y="50"/>
                  </a:cubicBezTo>
                  <a:cubicBezTo>
                    <a:pt x="798" y="48"/>
                    <a:pt x="798" y="48"/>
                    <a:pt x="798" y="48"/>
                  </a:cubicBezTo>
                  <a:cubicBezTo>
                    <a:pt x="800" y="44"/>
                    <a:pt x="800" y="44"/>
                    <a:pt x="800" y="44"/>
                  </a:cubicBezTo>
                  <a:cubicBezTo>
                    <a:pt x="802" y="44"/>
                    <a:pt x="802" y="44"/>
                    <a:pt x="802" y="44"/>
                  </a:cubicBezTo>
                  <a:cubicBezTo>
                    <a:pt x="801" y="47"/>
                    <a:pt x="801" y="47"/>
                    <a:pt x="801" y="47"/>
                  </a:cubicBezTo>
                  <a:cubicBezTo>
                    <a:pt x="802" y="47"/>
                    <a:pt x="802" y="47"/>
                    <a:pt x="802" y="47"/>
                  </a:cubicBezTo>
                  <a:cubicBezTo>
                    <a:pt x="805" y="43"/>
                    <a:pt x="805" y="43"/>
                    <a:pt x="805" y="43"/>
                  </a:cubicBezTo>
                  <a:cubicBezTo>
                    <a:pt x="808" y="43"/>
                    <a:pt x="808" y="43"/>
                    <a:pt x="808" y="43"/>
                  </a:cubicBezTo>
                  <a:cubicBezTo>
                    <a:pt x="810" y="38"/>
                    <a:pt x="780" y="61"/>
                    <a:pt x="817" y="32"/>
                  </a:cubicBezTo>
                  <a:cubicBezTo>
                    <a:pt x="827" y="25"/>
                    <a:pt x="827" y="25"/>
                    <a:pt x="827" y="25"/>
                  </a:cubicBezTo>
                  <a:cubicBezTo>
                    <a:pt x="828" y="26"/>
                    <a:pt x="828" y="26"/>
                    <a:pt x="828" y="26"/>
                  </a:cubicBezTo>
                  <a:cubicBezTo>
                    <a:pt x="825" y="29"/>
                    <a:pt x="825" y="29"/>
                    <a:pt x="825" y="29"/>
                  </a:cubicBezTo>
                  <a:cubicBezTo>
                    <a:pt x="823" y="30"/>
                    <a:pt x="823" y="30"/>
                    <a:pt x="823" y="30"/>
                  </a:cubicBezTo>
                  <a:cubicBezTo>
                    <a:pt x="828" y="28"/>
                    <a:pt x="820" y="34"/>
                    <a:pt x="828" y="30"/>
                  </a:cubicBezTo>
                  <a:cubicBezTo>
                    <a:pt x="829" y="30"/>
                    <a:pt x="830" y="29"/>
                    <a:pt x="830" y="30"/>
                  </a:cubicBezTo>
                  <a:cubicBezTo>
                    <a:pt x="830" y="28"/>
                    <a:pt x="830" y="28"/>
                    <a:pt x="830" y="28"/>
                  </a:cubicBezTo>
                  <a:cubicBezTo>
                    <a:pt x="836" y="28"/>
                    <a:pt x="836" y="28"/>
                    <a:pt x="836" y="28"/>
                  </a:cubicBezTo>
                  <a:cubicBezTo>
                    <a:pt x="835" y="27"/>
                    <a:pt x="835" y="27"/>
                    <a:pt x="835" y="27"/>
                  </a:cubicBezTo>
                  <a:cubicBezTo>
                    <a:pt x="834" y="25"/>
                    <a:pt x="834" y="25"/>
                    <a:pt x="834" y="25"/>
                  </a:cubicBezTo>
                  <a:cubicBezTo>
                    <a:pt x="838" y="25"/>
                    <a:pt x="831" y="22"/>
                    <a:pt x="843" y="20"/>
                  </a:cubicBezTo>
                  <a:cubicBezTo>
                    <a:pt x="843" y="17"/>
                    <a:pt x="843" y="17"/>
                    <a:pt x="843" y="17"/>
                  </a:cubicBezTo>
                  <a:cubicBezTo>
                    <a:pt x="848" y="15"/>
                    <a:pt x="848" y="15"/>
                    <a:pt x="848" y="15"/>
                  </a:cubicBezTo>
                  <a:cubicBezTo>
                    <a:pt x="849" y="13"/>
                    <a:pt x="849" y="13"/>
                    <a:pt x="849" y="13"/>
                  </a:cubicBezTo>
                  <a:cubicBezTo>
                    <a:pt x="863" y="5"/>
                    <a:pt x="863" y="5"/>
                    <a:pt x="863" y="5"/>
                  </a:cubicBezTo>
                  <a:cubicBezTo>
                    <a:pt x="864" y="5"/>
                    <a:pt x="864" y="5"/>
                    <a:pt x="864" y="5"/>
                  </a:cubicBezTo>
                  <a:cubicBezTo>
                    <a:pt x="873" y="0"/>
                    <a:pt x="873" y="0"/>
                    <a:pt x="873" y="0"/>
                  </a:cubicBezTo>
                  <a:cubicBezTo>
                    <a:pt x="873" y="5"/>
                    <a:pt x="873" y="5"/>
                    <a:pt x="873" y="5"/>
                  </a:cubicBezTo>
                  <a:lnTo>
                    <a:pt x="876" y="9"/>
                  </a:lnTo>
                  <a:close/>
                </a:path>
              </a:pathLst>
            </a:custGeom>
            <a:blipFill dpi="0" rotWithShape="1">
              <a:blip r:embed="rId3" cstate="print"/>
              <a:srcRect/>
              <a:stretch>
                <a:fillRect b="-3000"/>
              </a:stretch>
            </a:blipFill>
            <a:ln>
              <a:noFill/>
            </a:ln>
          </p:spPr>
          <p:txBody>
            <a:bodyPr vert="horz" wrap="square" lIns="128564" tIns="64282" rIns="128564" bIns="64282" numCol="1" anchor="t" anchorCtr="0" compatLnSpc="1"/>
            <a:lstStyle/>
            <a:p>
              <a:endParaRPr lang="zh-CN" altLang="en-US"/>
            </a:p>
          </p:txBody>
        </p:sp>
        <p:sp>
          <p:nvSpPr>
            <p:cNvPr id="2" name="TextBox 1"/>
            <p:cNvSpPr txBox="1"/>
            <p:nvPr/>
          </p:nvSpPr>
          <p:spPr>
            <a:xfrm>
              <a:off x="251519" y="3003798"/>
              <a:ext cx="3356311" cy="865880"/>
            </a:xfrm>
            <a:prstGeom prst="rect">
              <a:avLst/>
            </a:prstGeom>
            <a:noFill/>
          </p:spPr>
          <p:txBody>
            <a:bodyPr wrap="square" rtlCol="0">
              <a:spAutoFit/>
            </a:bodyPr>
            <a:lstStyle>
              <a:defPPr>
                <a:defRPr lang="zh-CN"/>
              </a:defPPr>
              <a:lvl1pPr algn="ctr">
                <a:defRPr sz="8800" b="1">
                  <a:solidFill>
                    <a:schemeClr val="bg1"/>
                  </a:solidFill>
                  <a:latin typeface="IrisUPC" panose="020B0604020202020204" pitchFamily="34" charset="-34"/>
                  <a:cs typeface="IrisUPC" panose="020B0604020202020204" pitchFamily="34" charset="-34"/>
                </a:defRPr>
              </a:lvl1pPr>
            </a:lstStyle>
            <a:p>
              <a:r>
                <a:rPr lang="en-US" altLang="zh-CN" sz="7310" dirty="0"/>
                <a:t>PART FOUR</a:t>
              </a:r>
              <a:endParaRPr lang="zh-CN" altLang="en-US" sz="7310" dirty="0"/>
            </a:p>
          </p:txBody>
        </p:sp>
        <p:sp>
          <p:nvSpPr>
            <p:cNvPr id="3" name="TextBox 2"/>
            <p:cNvSpPr txBox="1"/>
            <p:nvPr/>
          </p:nvSpPr>
          <p:spPr>
            <a:xfrm>
              <a:off x="155004" y="535406"/>
              <a:ext cx="3856678" cy="3743635"/>
            </a:xfrm>
            <a:prstGeom prst="rect">
              <a:avLst/>
            </a:prstGeom>
            <a:noFill/>
          </p:spPr>
          <p:txBody>
            <a:bodyPr wrap="square" rtlCol="0">
              <a:spAutoFit/>
            </a:bodyPr>
            <a:lstStyle>
              <a:defPPr>
                <a:defRPr lang="zh-CN"/>
              </a:defPPr>
              <a:lvl1pPr algn="ctr">
                <a:defRPr sz="8800" b="1">
                  <a:solidFill>
                    <a:srgbClr val="441C1F"/>
                  </a:solidFill>
                  <a:latin typeface="IrisUPC" panose="020B0604020202020204" pitchFamily="34" charset="-34"/>
                  <a:cs typeface="IrisUPC" panose="020B0604020202020204" pitchFamily="34" charset="-34"/>
                </a:defRPr>
              </a:lvl1pPr>
            </a:lstStyle>
            <a:p>
              <a:r>
                <a:rPr lang="en-US" altLang="zh-CN" sz="33605" dirty="0">
                  <a:solidFill>
                    <a:schemeClr val="bg1"/>
                  </a:solidFill>
                </a:rPr>
                <a:t>04</a:t>
              </a:r>
              <a:endParaRPr lang="zh-CN" altLang="en-US" sz="33605" dirty="0">
                <a:solidFill>
                  <a:schemeClr val="bg1"/>
                </a:solidFill>
              </a:endParaRPr>
            </a:p>
          </p:txBody>
        </p:sp>
      </p:grpSp>
      <p:grpSp>
        <p:nvGrpSpPr>
          <p:cNvPr id="6" name="组合 5"/>
          <p:cNvGrpSpPr/>
          <p:nvPr/>
        </p:nvGrpSpPr>
        <p:grpSpPr>
          <a:xfrm>
            <a:off x="6412559" y="2677204"/>
            <a:ext cx="5313619" cy="2818775"/>
            <a:chOff x="4560038" y="1903811"/>
            <a:chExt cx="3779248" cy="2004820"/>
          </a:xfrm>
        </p:grpSpPr>
        <p:sp>
          <p:nvSpPr>
            <p:cNvPr id="4" name="矩形 3"/>
            <p:cNvSpPr/>
            <p:nvPr/>
          </p:nvSpPr>
          <p:spPr>
            <a:xfrm>
              <a:off x="4599696" y="2573491"/>
              <a:ext cx="3514774" cy="1335140"/>
            </a:xfrm>
            <a:prstGeom prst="rect">
              <a:avLst/>
            </a:prstGeom>
          </p:spPr>
          <p:txBody>
            <a:bodyPr wrap="none">
              <a:spAutoFit/>
            </a:bodyPr>
            <a:lstStyle/>
            <a:p>
              <a:r>
                <a:rPr lang="en-US" altLang="zh-CN" sz="4400"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5" name="矩形 4"/>
            <p:cNvSpPr/>
            <p:nvPr/>
          </p:nvSpPr>
          <p:spPr>
            <a:xfrm>
              <a:off x="4560038" y="1903811"/>
              <a:ext cx="3779248" cy="503413"/>
            </a:xfrm>
            <a:prstGeom prst="rect">
              <a:avLst/>
            </a:prstGeom>
          </p:spPr>
          <p:txBody>
            <a:bodyPr wrap="none">
              <a:spAutoFit/>
            </a:bodyPr>
            <a:lstStyle/>
            <a:p>
              <a:r>
                <a:rPr lang="zh-CN" altLang="en-US" sz="4000" dirty="0">
                  <a:solidFill>
                    <a:schemeClr val="bg1"/>
                  </a:solidFill>
                  <a:latin typeface="Franklin Gothic Medium" panose="020B0603020102020204" pitchFamily="34" charset="0"/>
                  <a:ea typeface="微软雅黑" panose="020B0503020204020204" pitchFamily="34" charset="-122"/>
                  <a:cs typeface="+mn-ea"/>
                  <a:sym typeface="+mn-lt"/>
                </a:rPr>
                <a:t>点击添加相关标题文字</a:t>
              </a:r>
              <a:endParaRPr lang="zh-CN" altLang="en-US" sz="6000" b="1"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cxnSp>
          <p:nvCxnSpPr>
            <p:cNvPr id="9" name="直接连接符 8"/>
            <p:cNvCxnSpPr/>
            <p:nvPr/>
          </p:nvCxnSpPr>
          <p:spPr>
            <a:xfrm>
              <a:off x="4644008" y="2559875"/>
              <a:ext cx="3562389" cy="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inVertic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arn(outVertical)">
                                      <p:cBhvr>
                                        <p:cTn id="12" dur="75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out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AutoShape 1"/>
          <p:cNvSpPr/>
          <p:nvPr/>
        </p:nvSpPr>
        <p:spPr bwMode="auto">
          <a:xfrm>
            <a:off x="1674578" y="1834366"/>
            <a:ext cx="4815070"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solidFill>
              <a:srgbClr val="000000">
                <a:alpha val="0"/>
              </a:srgbClr>
            </a:solidFill>
            <a:prstDash val="solid"/>
            <a:miter lim="0"/>
          </a:ln>
          <a:effectLst/>
        </p:spPr>
        <p:txBody>
          <a:bodyPr lIns="0" tIns="0" rIns="0" bIns="0"/>
          <a:lstStyle/>
          <a:p>
            <a:pPr>
              <a:defRPr/>
            </a:pPr>
            <a:endParaRPr lang="es-ES" sz="2670">
              <a:cs typeface="Calibri" panose="020F0502020204030204" pitchFamily="34" charset="0"/>
            </a:endParaRPr>
          </a:p>
        </p:txBody>
      </p:sp>
      <p:sp>
        <p:nvSpPr>
          <p:cNvPr id="12290" name="AutoShape 2"/>
          <p:cNvSpPr/>
          <p:nvPr/>
        </p:nvSpPr>
        <p:spPr bwMode="auto">
          <a:xfrm>
            <a:off x="6462861" y="1829902"/>
            <a:ext cx="4701223" cy="28729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ln>
          <a:effectLst/>
        </p:spPr>
        <p:txBody>
          <a:bodyPr lIns="0" tIns="0" rIns="0" bIns="0"/>
          <a:lstStyle/>
          <a:p>
            <a:pPr>
              <a:defRPr/>
            </a:pPr>
            <a:endParaRPr lang="es-ES" sz="2670">
              <a:cs typeface="Calibri" panose="020F0502020204030204" pitchFamily="34" charset="0"/>
            </a:endParaRPr>
          </a:p>
        </p:txBody>
      </p:sp>
      <p:sp>
        <p:nvSpPr>
          <p:cNvPr id="12293" name="AutoShape 5" descr="image4.png"/>
          <p:cNvSpPr/>
          <p:nvPr/>
        </p:nvSpPr>
        <p:spPr bwMode="auto">
          <a:xfrm>
            <a:off x="5176928" y="1456085"/>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ln>
          <a:effectLst/>
        </p:spPr>
        <p:txBody>
          <a:bodyPr lIns="0" tIns="0" rIns="0" bIns="0"/>
          <a:lstStyle/>
          <a:p>
            <a:pPr>
              <a:defRPr/>
            </a:pPr>
            <a:endParaRPr lang="es-ES" sz="2670">
              <a:cs typeface="Calibri" panose="020F0502020204030204" pitchFamily="34" charset="0"/>
            </a:endParaRPr>
          </a:p>
        </p:txBody>
      </p:sp>
      <p:sp>
        <p:nvSpPr>
          <p:cNvPr id="3" name="矩形 2"/>
          <p:cNvSpPr/>
          <p:nvPr/>
        </p:nvSpPr>
        <p:spPr>
          <a:xfrm>
            <a:off x="5493271" y="2536205"/>
            <a:ext cx="1944216" cy="3456384"/>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99" name="AutoShape 11"/>
          <p:cNvSpPr/>
          <p:nvPr/>
        </p:nvSpPr>
        <p:spPr bwMode="auto">
          <a:xfrm>
            <a:off x="7835724" y="5442346"/>
            <a:ext cx="375026" cy="3772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6" y="18801"/>
                </a:moveTo>
                <a:cubicBezTo>
                  <a:pt x="21517" y="18964"/>
                  <a:pt x="21599" y="19177"/>
                  <a:pt x="21599" y="19437"/>
                </a:cubicBezTo>
                <a:cubicBezTo>
                  <a:pt x="21599" y="19581"/>
                  <a:pt x="21517" y="19776"/>
                  <a:pt x="21356" y="20019"/>
                </a:cubicBezTo>
                <a:cubicBezTo>
                  <a:pt x="21192" y="20261"/>
                  <a:pt x="20989" y="20504"/>
                  <a:pt x="20746" y="20741"/>
                </a:cubicBezTo>
                <a:cubicBezTo>
                  <a:pt x="20503" y="20979"/>
                  <a:pt x="20260" y="21184"/>
                  <a:pt x="20022" y="21348"/>
                </a:cubicBezTo>
                <a:cubicBezTo>
                  <a:pt x="19782" y="21517"/>
                  <a:pt x="19593" y="21599"/>
                  <a:pt x="19446" y="21599"/>
                </a:cubicBezTo>
                <a:cubicBezTo>
                  <a:pt x="19189" y="21599"/>
                  <a:pt x="18974" y="21514"/>
                  <a:pt x="18810" y="21342"/>
                </a:cubicBezTo>
                <a:lnTo>
                  <a:pt x="13956" y="16503"/>
                </a:lnTo>
                <a:cubicBezTo>
                  <a:pt x="13216" y="16979"/>
                  <a:pt x="12429" y="17349"/>
                  <a:pt x="11589" y="17603"/>
                </a:cubicBezTo>
                <a:cubicBezTo>
                  <a:pt x="10750" y="17863"/>
                  <a:pt x="9891" y="17990"/>
                  <a:pt x="9007" y="17990"/>
                </a:cubicBezTo>
                <a:cubicBezTo>
                  <a:pt x="7770" y="17990"/>
                  <a:pt x="6608" y="17759"/>
                  <a:pt x="5518" y="17290"/>
                </a:cubicBezTo>
                <a:cubicBezTo>
                  <a:pt x="4427" y="16822"/>
                  <a:pt x="3470" y="16175"/>
                  <a:pt x="2645" y="15353"/>
                </a:cubicBezTo>
                <a:cubicBezTo>
                  <a:pt x="1817" y="14535"/>
                  <a:pt x="1173" y="13579"/>
                  <a:pt x="701" y="12487"/>
                </a:cubicBezTo>
                <a:cubicBezTo>
                  <a:pt x="232" y="11399"/>
                  <a:pt x="0" y="10237"/>
                  <a:pt x="0" y="8999"/>
                </a:cubicBezTo>
                <a:cubicBezTo>
                  <a:pt x="0" y="7768"/>
                  <a:pt x="232" y="6602"/>
                  <a:pt x="701" y="5515"/>
                </a:cubicBezTo>
                <a:cubicBezTo>
                  <a:pt x="1170" y="4422"/>
                  <a:pt x="1817" y="3468"/>
                  <a:pt x="2645" y="2646"/>
                </a:cubicBezTo>
                <a:cubicBezTo>
                  <a:pt x="3470" y="1827"/>
                  <a:pt x="4425" y="1180"/>
                  <a:pt x="5512" y="709"/>
                </a:cubicBezTo>
                <a:cubicBezTo>
                  <a:pt x="6600" y="237"/>
                  <a:pt x="7764" y="0"/>
                  <a:pt x="9007" y="0"/>
                </a:cubicBezTo>
                <a:cubicBezTo>
                  <a:pt x="10245" y="0"/>
                  <a:pt x="11402" y="237"/>
                  <a:pt x="12487" y="709"/>
                </a:cubicBezTo>
                <a:cubicBezTo>
                  <a:pt x="13572" y="1180"/>
                  <a:pt x="14530" y="1827"/>
                  <a:pt x="15358" y="2646"/>
                </a:cubicBezTo>
                <a:cubicBezTo>
                  <a:pt x="16183" y="3468"/>
                  <a:pt x="16830" y="4422"/>
                  <a:pt x="17299" y="5515"/>
                </a:cubicBezTo>
                <a:cubicBezTo>
                  <a:pt x="17768" y="6602"/>
                  <a:pt x="18002" y="7768"/>
                  <a:pt x="18002" y="8999"/>
                </a:cubicBezTo>
                <a:cubicBezTo>
                  <a:pt x="18002" y="9887"/>
                  <a:pt x="17872" y="10748"/>
                  <a:pt x="17615" y="11588"/>
                </a:cubicBezTo>
                <a:cubicBezTo>
                  <a:pt x="17358" y="12434"/>
                  <a:pt x="16991" y="13218"/>
                  <a:pt x="16513" y="13947"/>
                </a:cubicBezTo>
                <a:lnTo>
                  <a:pt x="21356" y="18801"/>
                </a:lnTo>
                <a:close/>
                <a:moveTo>
                  <a:pt x="3597" y="8999"/>
                </a:moveTo>
                <a:cubicBezTo>
                  <a:pt x="3597" y="9759"/>
                  <a:pt x="3741" y="10465"/>
                  <a:pt x="4029" y="11117"/>
                </a:cubicBezTo>
                <a:cubicBezTo>
                  <a:pt x="4317" y="11770"/>
                  <a:pt x="4707" y="12338"/>
                  <a:pt x="5193" y="12821"/>
                </a:cubicBezTo>
                <a:cubicBezTo>
                  <a:pt x="5679" y="13300"/>
                  <a:pt x="6253" y="13684"/>
                  <a:pt x="6908" y="13970"/>
                </a:cubicBezTo>
                <a:cubicBezTo>
                  <a:pt x="7566" y="14252"/>
                  <a:pt x="8264" y="14394"/>
                  <a:pt x="9004" y="14394"/>
                </a:cubicBezTo>
                <a:cubicBezTo>
                  <a:pt x="9745" y="14394"/>
                  <a:pt x="10439" y="14252"/>
                  <a:pt x="11091" y="13970"/>
                </a:cubicBezTo>
                <a:cubicBezTo>
                  <a:pt x="11744" y="13684"/>
                  <a:pt x="12318" y="13300"/>
                  <a:pt x="12801" y="12821"/>
                </a:cubicBezTo>
                <a:cubicBezTo>
                  <a:pt x="13290" y="12338"/>
                  <a:pt x="13677" y="11770"/>
                  <a:pt x="13965" y="11117"/>
                </a:cubicBezTo>
                <a:cubicBezTo>
                  <a:pt x="14253" y="10465"/>
                  <a:pt x="14397" y="9759"/>
                  <a:pt x="14397" y="8999"/>
                </a:cubicBezTo>
                <a:cubicBezTo>
                  <a:pt x="14397" y="8260"/>
                  <a:pt x="14253" y="7565"/>
                  <a:pt x="13965" y="6913"/>
                </a:cubicBezTo>
                <a:cubicBezTo>
                  <a:pt x="13674" y="6258"/>
                  <a:pt x="13290" y="5683"/>
                  <a:pt x="12801" y="5193"/>
                </a:cubicBezTo>
                <a:cubicBezTo>
                  <a:pt x="12316" y="4703"/>
                  <a:pt x="11744" y="4317"/>
                  <a:pt x="11091" y="4032"/>
                </a:cubicBezTo>
                <a:cubicBezTo>
                  <a:pt x="10439" y="3750"/>
                  <a:pt x="9741" y="3606"/>
                  <a:pt x="9004" y="3606"/>
                </a:cubicBezTo>
                <a:cubicBezTo>
                  <a:pt x="8267" y="3606"/>
                  <a:pt x="7566" y="3750"/>
                  <a:pt x="6908" y="4032"/>
                </a:cubicBezTo>
                <a:cubicBezTo>
                  <a:pt x="6253" y="4317"/>
                  <a:pt x="5676" y="4703"/>
                  <a:pt x="5193" y="5193"/>
                </a:cubicBezTo>
                <a:cubicBezTo>
                  <a:pt x="4707" y="5683"/>
                  <a:pt x="4317" y="6258"/>
                  <a:pt x="4029" y="6913"/>
                </a:cubicBezTo>
                <a:cubicBezTo>
                  <a:pt x="3741" y="7565"/>
                  <a:pt x="3597" y="8257"/>
                  <a:pt x="3597" y="8999"/>
                </a:cubicBezTo>
                <a:moveTo>
                  <a:pt x="9007" y="5591"/>
                </a:moveTo>
                <a:cubicBezTo>
                  <a:pt x="9184" y="5591"/>
                  <a:pt x="9344" y="5656"/>
                  <a:pt x="9472" y="5785"/>
                </a:cubicBezTo>
                <a:cubicBezTo>
                  <a:pt x="9602" y="5919"/>
                  <a:pt x="9668" y="6082"/>
                  <a:pt x="9668" y="6280"/>
                </a:cubicBezTo>
                <a:cubicBezTo>
                  <a:pt x="9668" y="6461"/>
                  <a:pt x="9602" y="6616"/>
                  <a:pt x="9472" y="6745"/>
                </a:cubicBezTo>
                <a:cubicBezTo>
                  <a:pt x="9344" y="6878"/>
                  <a:pt x="9184" y="6944"/>
                  <a:pt x="9007" y="6944"/>
                </a:cubicBezTo>
                <a:cubicBezTo>
                  <a:pt x="8439" y="6944"/>
                  <a:pt x="7953" y="7144"/>
                  <a:pt x="7552" y="7537"/>
                </a:cubicBezTo>
                <a:cubicBezTo>
                  <a:pt x="7151" y="7934"/>
                  <a:pt x="6950" y="8423"/>
                  <a:pt x="6950" y="8996"/>
                </a:cubicBezTo>
                <a:cubicBezTo>
                  <a:pt x="6950" y="9179"/>
                  <a:pt x="6884" y="9332"/>
                  <a:pt x="6755" y="9465"/>
                </a:cubicBezTo>
                <a:cubicBezTo>
                  <a:pt x="6623" y="9596"/>
                  <a:pt x="6467" y="9658"/>
                  <a:pt x="6288" y="9658"/>
                </a:cubicBezTo>
                <a:cubicBezTo>
                  <a:pt x="6080" y="9658"/>
                  <a:pt x="5914" y="9596"/>
                  <a:pt x="5786" y="9465"/>
                </a:cubicBezTo>
                <a:cubicBezTo>
                  <a:pt x="5659" y="9332"/>
                  <a:pt x="5600" y="9179"/>
                  <a:pt x="5600" y="8996"/>
                </a:cubicBezTo>
                <a:cubicBezTo>
                  <a:pt x="5600" y="8539"/>
                  <a:pt x="5685" y="8104"/>
                  <a:pt x="5863" y="7686"/>
                </a:cubicBezTo>
                <a:cubicBezTo>
                  <a:pt x="6037" y="7271"/>
                  <a:pt x="6281" y="6907"/>
                  <a:pt x="6597" y="6591"/>
                </a:cubicBezTo>
                <a:cubicBezTo>
                  <a:pt x="6905" y="6277"/>
                  <a:pt x="7264" y="6029"/>
                  <a:pt x="7677" y="5857"/>
                </a:cubicBezTo>
                <a:cubicBezTo>
                  <a:pt x="8086" y="5680"/>
                  <a:pt x="8530" y="5591"/>
                  <a:pt x="9007" y="5591"/>
                </a:cubicBezTo>
              </a:path>
            </a:pathLst>
          </a:custGeom>
          <a:solidFill>
            <a:schemeClr val="accent4"/>
          </a:solidFill>
          <a:ln>
            <a:noFill/>
          </a:ln>
          <a:effectLst/>
        </p:spPr>
        <p:txBody>
          <a:bodyPr lIns="0" tIns="0" rIns="0" bIns="0"/>
          <a:lstStyle/>
          <a:p>
            <a:pPr>
              <a:defRPr/>
            </a:pPr>
            <a:endParaRPr lang="es-ES" sz="2670">
              <a:cs typeface="Calibri" panose="020F0502020204030204" pitchFamily="34" charset="0"/>
            </a:endParaRPr>
          </a:p>
        </p:txBody>
      </p:sp>
      <p:sp>
        <p:nvSpPr>
          <p:cNvPr id="12301" name="AutoShape 13"/>
          <p:cNvSpPr/>
          <p:nvPr/>
        </p:nvSpPr>
        <p:spPr bwMode="auto">
          <a:xfrm>
            <a:off x="4842211" y="5489226"/>
            <a:ext cx="377258" cy="3147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3223"/>
                </a:moveTo>
                <a:cubicBezTo>
                  <a:pt x="20632" y="3223"/>
                  <a:pt x="20946" y="3384"/>
                  <a:pt x="21208" y="3713"/>
                </a:cubicBezTo>
                <a:cubicBezTo>
                  <a:pt x="21469" y="4043"/>
                  <a:pt x="21599" y="4427"/>
                  <a:pt x="21599" y="4864"/>
                </a:cubicBezTo>
                <a:lnTo>
                  <a:pt x="21599" y="19984"/>
                </a:lnTo>
                <a:cubicBezTo>
                  <a:pt x="21599" y="20421"/>
                  <a:pt x="21469" y="20804"/>
                  <a:pt x="21208" y="21120"/>
                </a:cubicBezTo>
                <a:cubicBezTo>
                  <a:pt x="20946" y="21441"/>
                  <a:pt x="20632" y="21599"/>
                  <a:pt x="20263" y="21599"/>
                </a:cubicBezTo>
                <a:lnTo>
                  <a:pt x="1348" y="21599"/>
                </a:lnTo>
                <a:cubicBezTo>
                  <a:pt x="982" y="21599"/>
                  <a:pt x="662" y="21441"/>
                  <a:pt x="399" y="21120"/>
                </a:cubicBezTo>
                <a:cubicBezTo>
                  <a:pt x="135" y="20804"/>
                  <a:pt x="0" y="20421"/>
                  <a:pt x="0" y="19984"/>
                </a:cubicBezTo>
                <a:lnTo>
                  <a:pt x="0" y="4864"/>
                </a:lnTo>
                <a:cubicBezTo>
                  <a:pt x="0" y="4427"/>
                  <a:pt x="135" y="4043"/>
                  <a:pt x="399" y="3713"/>
                </a:cubicBezTo>
                <a:cubicBezTo>
                  <a:pt x="662" y="3384"/>
                  <a:pt x="982" y="3223"/>
                  <a:pt x="1348" y="3223"/>
                </a:cubicBezTo>
                <a:lnTo>
                  <a:pt x="5637" y="3223"/>
                </a:lnTo>
                <a:lnTo>
                  <a:pt x="6318" y="1459"/>
                </a:lnTo>
                <a:cubicBezTo>
                  <a:pt x="6457" y="1058"/>
                  <a:pt x="6718" y="713"/>
                  <a:pt x="7090" y="426"/>
                </a:cubicBezTo>
                <a:cubicBezTo>
                  <a:pt x="7467" y="143"/>
                  <a:pt x="7839" y="0"/>
                  <a:pt x="8203" y="0"/>
                </a:cubicBezTo>
                <a:lnTo>
                  <a:pt x="13396" y="0"/>
                </a:lnTo>
                <a:cubicBezTo>
                  <a:pt x="13763" y="0"/>
                  <a:pt x="14135" y="143"/>
                  <a:pt x="14509" y="426"/>
                </a:cubicBezTo>
                <a:cubicBezTo>
                  <a:pt x="14885" y="713"/>
                  <a:pt x="15146" y="1058"/>
                  <a:pt x="15293" y="1459"/>
                </a:cubicBezTo>
                <a:lnTo>
                  <a:pt x="15962" y="3223"/>
                </a:lnTo>
                <a:lnTo>
                  <a:pt x="20263" y="3223"/>
                </a:lnTo>
                <a:close/>
                <a:moveTo>
                  <a:pt x="10805" y="19185"/>
                </a:moveTo>
                <a:cubicBezTo>
                  <a:pt x="11572" y="19185"/>
                  <a:pt x="12299" y="19002"/>
                  <a:pt x="12987" y="18650"/>
                </a:cubicBezTo>
                <a:cubicBezTo>
                  <a:pt x="13673" y="18294"/>
                  <a:pt x="14270" y="17810"/>
                  <a:pt x="14775" y="17196"/>
                </a:cubicBezTo>
                <a:cubicBezTo>
                  <a:pt x="15279" y="16582"/>
                  <a:pt x="15678" y="15862"/>
                  <a:pt x="15973" y="15047"/>
                </a:cubicBezTo>
                <a:cubicBezTo>
                  <a:pt x="16270" y="14234"/>
                  <a:pt x="16419" y="13355"/>
                  <a:pt x="16419" y="12422"/>
                </a:cubicBezTo>
                <a:cubicBezTo>
                  <a:pt x="16419" y="11498"/>
                  <a:pt x="16270" y="10623"/>
                  <a:pt x="15973" y="9794"/>
                </a:cubicBezTo>
                <a:cubicBezTo>
                  <a:pt x="15678" y="8966"/>
                  <a:pt x="15279" y="8250"/>
                  <a:pt x="14775" y="7645"/>
                </a:cubicBezTo>
                <a:cubicBezTo>
                  <a:pt x="14270" y="7035"/>
                  <a:pt x="13673" y="6557"/>
                  <a:pt x="12987" y="6199"/>
                </a:cubicBezTo>
                <a:cubicBezTo>
                  <a:pt x="12299" y="5843"/>
                  <a:pt x="11572" y="5666"/>
                  <a:pt x="10805" y="5666"/>
                </a:cubicBezTo>
                <a:cubicBezTo>
                  <a:pt x="10040" y="5666"/>
                  <a:pt x="9313" y="5846"/>
                  <a:pt x="8619" y="6199"/>
                </a:cubicBezTo>
                <a:cubicBezTo>
                  <a:pt x="7930" y="6557"/>
                  <a:pt x="7332" y="7035"/>
                  <a:pt x="6828" y="7645"/>
                </a:cubicBezTo>
                <a:cubicBezTo>
                  <a:pt x="6324" y="8250"/>
                  <a:pt x="5922" y="8963"/>
                  <a:pt x="5626" y="9788"/>
                </a:cubicBezTo>
                <a:cubicBezTo>
                  <a:pt x="5330" y="10611"/>
                  <a:pt x="5180" y="11491"/>
                  <a:pt x="5180" y="12422"/>
                </a:cubicBezTo>
                <a:cubicBezTo>
                  <a:pt x="5180" y="13355"/>
                  <a:pt x="5330" y="14234"/>
                  <a:pt x="5626" y="15047"/>
                </a:cubicBezTo>
                <a:cubicBezTo>
                  <a:pt x="5922" y="15862"/>
                  <a:pt x="6324" y="16582"/>
                  <a:pt x="6828" y="17196"/>
                </a:cubicBezTo>
                <a:cubicBezTo>
                  <a:pt x="7332" y="17810"/>
                  <a:pt x="7930" y="18294"/>
                  <a:pt x="8619" y="18650"/>
                </a:cubicBezTo>
                <a:cubicBezTo>
                  <a:pt x="9313" y="19005"/>
                  <a:pt x="10040" y="19185"/>
                  <a:pt x="10805" y="19185"/>
                </a:cubicBezTo>
                <a:moveTo>
                  <a:pt x="10805" y="7833"/>
                </a:moveTo>
                <a:cubicBezTo>
                  <a:pt x="11337" y="7833"/>
                  <a:pt x="11833" y="7952"/>
                  <a:pt x="12295" y="8190"/>
                </a:cubicBezTo>
                <a:cubicBezTo>
                  <a:pt x="12755" y="8432"/>
                  <a:pt x="13158" y="8754"/>
                  <a:pt x="13501" y="9168"/>
                </a:cubicBezTo>
                <a:cubicBezTo>
                  <a:pt x="13846" y="9583"/>
                  <a:pt x="14118" y="10068"/>
                  <a:pt x="14316" y="10623"/>
                </a:cubicBezTo>
                <a:cubicBezTo>
                  <a:pt x="14515" y="11185"/>
                  <a:pt x="14615" y="11781"/>
                  <a:pt x="14615" y="12422"/>
                </a:cubicBezTo>
                <a:cubicBezTo>
                  <a:pt x="14615" y="13055"/>
                  <a:pt x="14515" y="13650"/>
                  <a:pt x="14316" y="14204"/>
                </a:cubicBezTo>
                <a:cubicBezTo>
                  <a:pt x="14118" y="14757"/>
                  <a:pt x="13846" y="15245"/>
                  <a:pt x="13501" y="15667"/>
                </a:cubicBezTo>
                <a:cubicBezTo>
                  <a:pt x="13158" y="16091"/>
                  <a:pt x="12752" y="16419"/>
                  <a:pt x="12289" y="16660"/>
                </a:cubicBezTo>
                <a:cubicBezTo>
                  <a:pt x="11825" y="16898"/>
                  <a:pt x="11329" y="17016"/>
                  <a:pt x="10805" y="17016"/>
                </a:cubicBezTo>
                <a:cubicBezTo>
                  <a:pt x="10275" y="17016"/>
                  <a:pt x="9777" y="16898"/>
                  <a:pt x="9313" y="16660"/>
                </a:cubicBezTo>
                <a:cubicBezTo>
                  <a:pt x="8848" y="16419"/>
                  <a:pt x="8444" y="16091"/>
                  <a:pt x="8101" y="15667"/>
                </a:cubicBezTo>
                <a:cubicBezTo>
                  <a:pt x="7755" y="15245"/>
                  <a:pt x="7484" y="14755"/>
                  <a:pt x="7285" y="14198"/>
                </a:cubicBezTo>
                <a:cubicBezTo>
                  <a:pt x="7084" y="13641"/>
                  <a:pt x="6985" y="13045"/>
                  <a:pt x="6985" y="12422"/>
                </a:cubicBezTo>
                <a:cubicBezTo>
                  <a:pt x="6985" y="11781"/>
                  <a:pt x="7084" y="11185"/>
                  <a:pt x="7285" y="10623"/>
                </a:cubicBezTo>
                <a:cubicBezTo>
                  <a:pt x="7484" y="10068"/>
                  <a:pt x="7755" y="9583"/>
                  <a:pt x="8101" y="9168"/>
                </a:cubicBezTo>
                <a:cubicBezTo>
                  <a:pt x="8444" y="8754"/>
                  <a:pt x="8848" y="8432"/>
                  <a:pt x="9313" y="8190"/>
                </a:cubicBezTo>
                <a:cubicBezTo>
                  <a:pt x="9777" y="7952"/>
                  <a:pt x="10275" y="7833"/>
                  <a:pt x="10805" y="7833"/>
                </a:cubicBezTo>
              </a:path>
            </a:pathLst>
          </a:custGeom>
          <a:solidFill>
            <a:schemeClr val="accent3"/>
          </a:solidFill>
          <a:ln>
            <a:noFill/>
          </a:ln>
          <a:effectLst/>
        </p:spPr>
        <p:txBody>
          <a:bodyPr lIns="0" tIns="0" rIns="0" bIns="0"/>
          <a:lstStyle/>
          <a:p>
            <a:pPr>
              <a:defRPr/>
            </a:pPr>
            <a:endParaRPr lang="es-ES" sz="2670">
              <a:cs typeface="Calibri" panose="020F0502020204030204" pitchFamily="34" charset="0"/>
            </a:endParaRPr>
          </a:p>
        </p:txBody>
      </p:sp>
      <p:sp>
        <p:nvSpPr>
          <p:cNvPr id="31" name="TextBox 15"/>
          <p:cNvSpPr txBox="1"/>
          <p:nvPr/>
        </p:nvSpPr>
        <p:spPr>
          <a:xfrm>
            <a:off x="2099044" y="5619801"/>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2" name="TextBox 16"/>
          <p:cNvSpPr txBox="1"/>
          <p:nvPr/>
        </p:nvSpPr>
        <p:spPr>
          <a:xfrm>
            <a:off x="2992771" y="5299070"/>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15"/>
          <p:cNvSpPr txBox="1"/>
          <p:nvPr/>
        </p:nvSpPr>
        <p:spPr>
          <a:xfrm>
            <a:off x="8347444" y="5619801"/>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 name="TextBox 16"/>
          <p:cNvSpPr txBox="1"/>
          <p:nvPr/>
        </p:nvSpPr>
        <p:spPr>
          <a:xfrm>
            <a:off x="8347444" y="5299070"/>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15"/>
          <p:cNvSpPr txBox="1"/>
          <p:nvPr/>
        </p:nvSpPr>
        <p:spPr>
          <a:xfrm>
            <a:off x="2099044" y="3133776"/>
            <a:ext cx="2709932" cy="838853"/>
          </a:xfrm>
          <a:prstGeom prst="rect">
            <a:avLst/>
          </a:prstGeom>
          <a:noFill/>
        </p:spPr>
        <p:txBody>
          <a:bodyPr wrap="square" lIns="99220" tIns="49610" rIns="99220" bIns="49610" rtlCol="0">
            <a:spAutoFit/>
          </a:bodyPr>
          <a:lstStyle/>
          <a:p>
            <a:pPr algn="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6" name="TextBox 16"/>
          <p:cNvSpPr txBox="1"/>
          <p:nvPr/>
        </p:nvSpPr>
        <p:spPr>
          <a:xfrm>
            <a:off x="2992771" y="2813045"/>
            <a:ext cx="1816205" cy="315633"/>
          </a:xfrm>
          <a:prstGeom prst="rect">
            <a:avLst/>
          </a:prstGeom>
          <a:noFill/>
        </p:spPr>
        <p:txBody>
          <a:bodyPr wrap="none" lIns="99220" tIns="49610" rIns="99220" bIns="49610" rtlCol="0">
            <a:spAutoFit/>
          </a:bodyPr>
          <a:lstStyle/>
          <a:p>
            <a:pPr algn="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15"/>
          <p:cNvSpPr txBox="1"/>
          <p:nvPr/>
        </p:nvSpPr>
        <p:spPr>
          <a:xfrm>
            <a:off x="8347444" y="3133776"/>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8" name="TextBox 16"/>
          <p:cNvSpPr txBox="1"/>
          <p:nvPr/>
        </p:nvSpPr>
        <p:spPr>
          <a:xfrm>
            <a:off x="8347444" y="2813045"/>
            <a:ext cx="1816205" cy="315633"/>
          </a:xfrm>
          <a:prstGeom prst="rect">
            <a:avLst/>
          </a:prstGeom>
          <a:noFill/>
        </p:spPr>
        <p:txBody>
          <a:bodyPr wrap="none" lIns="99220" tIns="49610" rIns="99220" bIns="4961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文本框 15"/>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1+#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289"/>
                                        </p:tgtEl>
                                        <p:attrNameLst>
                                          <p:attrName>style.visibility</p:attrName>
                                        </p:attrNameLst>
                                      </p:cBhvr>
                                      <p:to>
                                        <p:strVal val="visible"/>
                                      </p:to>
                                    </p:set>
                                    <p:anim calcmode="lin" valueType="num">
                                      <p:cBhvr additive="base">
                                        <p:cTn id="12" dur="500" fill="hold"/>
                                        <p:tgtEl>
                                          <p:spTgt spid="12289"/>
                                        </p:tgtEl>
                                        <p:attrNameLst>
                                          <p:attrName>ppt_x</p:attrName>
                                        </p:attrNameLst>
                                      </p:cBhvr>
                                      <p:tavLst>
                                        <p:tav tm="0">
                                          <p:val>
                                            <p:strVal val="0-#ppt_w/2"/>
                                          </p:val>
                                        </p:tav>
                                        <p:tav tm="100000">
                                          <p:val>
                                            <p:strVal val="#ppt_x"/>
                                          </p:val>
                                        </p:tav>
                                      </p:tavLst>
                                    </p:anim>
                                    <p:anim calcmode="lin" valueType="num">
                                      <p:cBhvr additive="base">
                                        <p:cTn id="13" dur="500" fill="hold"/>
                                        <p:tgtEl>
                                          <p:spTgt spid="1228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 calcmode="lin" valueType="num">
                                      <p:cBhvr additive="base">
                                        <p:cTn id="17" dur="500" fill="hold"/>
                                        <p:tgtEl>
                                          <p:spTgt spid="12293"/>
                                        </p:tgtEl>
                                        <p:attrNameLst>
                                          <p:attrName>ppt_x</p:attrName>
                                        </p:attrNameLst>
                                      </p:cBhvr>
                                      <p:tavLst>
                                        <p:tav tm="0">
                                          <p:val>
                                            <p:strVal val="0-#ppt_w/2"/>
                                          </p:val>
                                        </p:tav>
                                        <p:tav tm="100000">
                                          <p:val>
                                            <p:strVal val="#ppt_x"/>
                                          </p:val>
                                        </p:tav>
                                      </p:tavLst>
                                    </p:anim>
                                    <p:anim calcmode="lin" valueType="num">
                                      <p:cBhvr additive="base">
                                        <p:cTn id="18" dur="500" fill="hold"/>
                                        <p:tgtEl>
                                          <p:spTgt spid="1229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12301"/>
                                        </p:tgtEl>
                                        <p:attrNameLst>
                                          <p:attrName>style.visibility</p:attrName>
                                        </p:attrNameLst>
                                      </p:cBhvr>
                                      <p:to>
                                        <p:strVal val="visible"/>
                                      </p:to>
                                    </p:set>
                                    <p:anim calcmode="lin" valueType="num">
                                      <p:cBhvr>
                                        <p:cTn id="26" dur="500" fill="hold"/>
                                        <p:tgtEl>
                                          <p:spTgt spid="12301"/>
                                        </p:tgtEl>
                                        <p:attrNameLst>
                                          <p:attrName>ppt_w</p:attrName>
                                        </p:attrNameLst>
                                      </p:cBhvr>
                                      <p:tavLst>
                                        <p:tav tm="0">
                                          <p:val>
                                            <p:fltVal val="0"/>
                                          </p:val>
                                        </p:tav>
                                        <p:tav tm="100000">
                                          <p:val>
                                            <p:strVal val="#ppt_w"/>
                                          </p:val>
                                        </p:tav>
                                      </p:tavLst>
                                    </p:anim>
                                    <p:anim calcmode="lin" valueType="num">
                                      <p:cBhvr>
                                        <p:cTn id="27" dur="500" fill="hold"/>
                                        <p:tgtEl>
                                          <p:spTgt spid="12301"/>
                                        </p:tgtEl>
                                        <p:attrNameLst>
                                          <p:attrName>ppt_h</p:attrName>
                                        </p:attrNameLst>
                                      </p:cBhvr>
                                      <p:tavLst>
                                        <p:tav tm="0">
                                          <p:val>
                                            <p:fltVal val="0"/>
                                          </p:val>
                                        </p:tav>
                                        <p:tav tm="100000">
                                          <p:val>
                                            <p:strVal val="#ppt_h"/>
                                          </p:val>
                                        </p:tav>
                                      </p:tavLst>
                                    </p:anim>
                                    <p:animEffect transition="in" filter="fade">
                                      <p:cBhvr>
                                        <p:cTn id="28" dur="500"/>
                                        <p:tgtEl>
                                          <p:spTgt spid="12301"/>
                                        </p:tgtEl>
                                      </p:cBhvr>
                                    </p:animEffect>
                                  </p:childTnLst>
                                </p:cTn>
                              </p:par>
                            </p:childTnLst>
                          </p:cTn>
                        </p:par>
                        <p:par>
                          <p:cTn id="29" fill="hold">
                            <p:stCondLst>
                              <p:cond delay="2500"/>
                            </p:stCondLst>
                            <p:childTnLst>
                              <p:par>
                                <p:cTn id="30" presetID="17" presetClass="entr" presetSubtype="1" fill="hold" grpId="0" nodeType="afterEffect">
                                  <p:stCondLst>
                                    <p:cond delay="0"/>
                                  </p:stCondLst>
                                  <p:iterate type="lt">
                                    <p:tmPct val="40000"/>
                                  </p:iterate>
                                  <p:childTnLst>
                                    <p:set>
                                      <p:cBhvr>
                                        <p:cTn id="31" dur="1" fill="hold">
                                          <p:stCondLst>
                                            <p:cond delay="0"/>
                                          </p:stCondLst>
                                        </p:cTn>
                                        <p:tgtEl>
                                          <p:spTgt spid="32"/>
                                        </p:tgtEl>
                                        <p:attrNameLst>
                                          <p:attrName>style.visibility</p:attrName>
                                        </p:attrNameLst>
                                      </p:cBhvr>
                                      <p:to>
                                        <p:strVal val="visible"/>
                                      </p:to>
                                    </p:set>
                                    <p:anim calcmode="lin" valueType="num">
                                      <p:cBhvr>
                                        <p:cTn id="32" dur="250" fill="hold"/>
                                        <p:tgtEl>
                                          <p:spTgt spid="32"/>
                                        </p:tgtEl>
                                        <p:attrNameLst>
                                          <p:attrName>ppt_x</p:attrName>
                                        </p:attrNameLst>
                                      </p:cBhvr>
                                      <p:tavLst>
                                        <p:tav tm="0">
                                          <p:val>
                                            <p:strVal val="#ppt_x"/>
                                          </p:val>
                                        </p:tav>
                                        <p:tav tm="100000">
                                          <p:val>
                                            <p:strVal val="#ppt_x"/>
                                          </p:val>
                                        </p:tav>
                                      </p:tavLst>
                                    </p:anim>
                                    <p:anim calcmode="lin" valueType="num">
                                      <p:cBhvr>
                                        <p:cTn id="33" dur="250" fill="hold"/>
                                        <p:tgtEl>
                                          <p:spTgt spid="32"/>
                                        </p:tgtEl>
                                        <p:attrNameLst>
                                          <p:attrName>ppt_y</p:attrName>
                                        </p:attrNameLst>
                                      </p:cBhvr>
                                      <p:tavLst>
                                        <p:tav tm="0">
                                          <p:val>
                                            <p:strVal val="#ppt_y-#ppt_h/2"/>
                                          </p:val>
                                        </p:tav>
                                        <p:tav tm="100000">
                                          <p:val>
                                            <p:strVal val="#ppt_y"/>
                                          </p:val>
                                        </p:tav>
                                      </p:tavLst>
                                    </p:anim>
                                    <p:anim calcmode="lin" valueType="num">
                                      <p:cBhvr>
                                        <p:cTn id="34" dur="250" fill="hold"/>
                                        <p:tgtEl>
                                          <p:spTgt spid="32"/>
                                        </p:tgtEl>
                                        <p:attrNameLst>
                                          <p:attrName>ppt_w</p:attrName>
                                        </p:attrNameLst>
                                      </p:cBhvr>
                                      <p:tavLst>
                                        <p:tav tm="0">
                                          <p:val>
                                            <p:strVal val="#ppt_w"/>
                                          </p:val>
                                        </p:tav>
                                        <p:tav tm="100000">
                                          <p:val>
                                            <p:strVal val="#ppt_w"/>
                                          </p:val>
                                        </p:tav>
                                      </p:tavLst>
                                    </p:anim>
                                    <p:anim calcmode="lin" valueType="num">
                                      <p:cBhvr>
                                        <p:cTn id="35" dur="250" fill="hold"/>
                                        <p:tgtEl>
                                          <p:spTgt spid="32"/>
                                        </p:tgtEl>
                                        <p:attrNameLst>
                                          <p:attrName>ppt_h</p:attrName>
                                        </p:attrNameLst>
                                      </p:cBhvr>
                                      <p:tavLst>
                                        <p:tav tm="0">
                                          <p:val>
                                            <p:fltVal val="0"/>
                                          </p:val>
                                        </p:tav>
                                        <p:tav tm="100000">
                                          <p:val>
                                            <p:strVal val="#ppt_h"/>
                                          </p:val>
                                        </p:tav>
                                      </p:tavLst>
                                    </p:anim>
                                  </p:childTnLst>
                                </p:cTn>
                              </p:par>
                            </p:childTnLst>
                          </p:cTn>
                        </p:par>
                        <p:par>
                          <p:cTn id="36" fill="hold">
                            <p:stCondLst>
                              <p:cond delay="3549"/>
                            </p:stCondLst>
                            <p:childTnLst>
                              <p:par>
                                <p:cTn id="37" presetID="22" presetClass="entr" presetSubtype="8"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left)">
                                      <p:cBhvr>
                                        <p:cTn id="39" dur="500"/>
                                        <p:tgtEl>
                                          <p:spTgt spid="31"/>
                                        </p:tgtEl>
                                      </p:cBhvr>
                                    </p:animEffect>
                                  </p:childTnLst>
                                </p:cTn>
                              </p:par>
                            </p:childTnLst>
                          </p:cTn>
                        </p:par>
                        <p:par>
                          <p:cTn id="40" fill="hold">
                            <p:stCondLst>
                              <p:cond delay="4049"/>
                            </p:stCondLst>
                            <p:childTnLst>
                              <p:par>
                                <p:cTn id="41" presetID="53" presetClass="entr" presetSubtype="16" fill="hold" grpId="0" nodeType="afterEffect">
                                  <p:stCondLst>
                                    <p:cond delay="0"/>
                                  </p:stCondLst>
                                  <p:childTnLst>
                                    <p:set>
                                      <p:cBhvr>
                                        <p:cTn id="42" dur="1" fill="hold">
                                          <p:stCondLst>
                                            <p:cond delay="0"/>
                                          </p:stCondLst>
                                        </p:cTn>
                                        <p:tgtEl>
                                          <p:spTgt spid="12299"/>
                                        </p:tgtEl>
                                        <p:attrNameLst>
                                          <p:attrName>style.visibility</p:attrName>
                                        </p:attrNameLst>
                                      </p:cBhvr>
                                      <p:to>
                                        <p:strVal val="visible"/>
                                      </p:to>
                                    </p:set>
                                    <p:anim calcmode="lin" valueType="num">
                                      <p:cBhvr>
                                        <p:cTn id="43" dur="500" fill="hold"/>
                                        <p:tgtEl>
                                          <p:spTgt spid="12299"/>
                                        </p:tgtEl>
                                        <p:attrNameLst>
                                          <p:attrName>ppt_w</p:attrName>
                                        </p:attrNameLst>
                                      </p:cBhvr>
                                      <p:tavLst>
                                        <p:tav tm="0">
                                          <p:val>
                                            <p:fltVal val="0"/>
                                          </p:val>
                                        </p:tav>
                                        <p:tav tm="100000">
                                          <p:val>
                                            <p:strVal val="#ppt_w"/>
                                          </p:val>
                                        </p:tav>
                                      </p:tavLst>
                                    </p:anim>
                                    <p:anim calcmode="lin" valueType="num">
                                      <p:cBhvr>
                                        <p:cTn id="44" dur="500" fill="hold"/>
                                        <p:tgtEl>
                                          <p:spTgt spid="12299"/>
                                        </p:tgtEl>
                                        <p:attrNameLst>
                                          <p:attrName>ppt_h</p:attrName>
                                        </p:attrNameLst>
                                      </p:cBhvr>
                                      <p:tavLst>
                                        <p:tav tm="0">
                                          <p:val>
                                            <p:fltVal val="0"/>
                                          </p:val>
                                        </p:tav>
                                        <p:tav tm="100000">
                                          <p:val>
                                            <p:strVal val="#ppt_h"/>
                                          </p:val>
                                        </p:tav>
                                      </p:tavLst>
                                    </p:anim>
                                    <p:animEffect transition="in" filter="fade">
                                      <p:cBhvr>
                                        <p:cTn id="45" dur="500"/>
                                        <p:tgtEl>
                                          <p:spTgt spid="12299"/>
                                        </p:tgtEl>
                                      </p:cBhvr>
                                    </p:animEffect>
                                  </p:childTnLst>
                                </p:cTn>
                              </p:par>
                            </p:childTnLst>
                          </p:cTn>
                        </p:par>
                        <p:par>
                          <p:cTn id="46" fill="hold">
                            <p:stCondLst>
                              <p:cond delay="4549"/>
                            </p:stCondLst>
                            <p:childTnLst>
                              <p:par>
                                <p:cTn id="47" presetID="17" presetClass="entr" presetSubtype="1" fill="hold" grpId="0" nodeType="afterEffect">
                                  <p:stCondLst>
                                    <p:cond delay="0"/>
                                  </p:stCondLst>
                                  <p:iterate type="lt">
                                    <p:tmPct val="40000"/>
                                  </p:iterate>
                                  <p:childTnLst>
                                    <p:set>
                                      <p:cBhvr>
                                        <p:cTn id="48" dur="1" fill="hold">
                                          <p:stCondLst>
                                            <p:cond delay="0"/>
                                          </p:stCondLst>
                                        </p:cTn>
                                        <p:tgtEl>
                                          <p:spTgt spid="34"/>
                                        </p:tgtEl>
                                        <p:attrNameLst>
                                          <p:attrName>style.visibility</p:attrName>
                                        </p:attrNameLst>
                                      </p:cBhvr>
                                      <p:to>
                                        <p:strVal val="visible"/>
                                      </p:to>
                                    </p:set>
                                    <p:anim calcmode="lin" valueType="num">
                                      <p:cBhvr>
                                        <p:cTn id="49" dur="250" fill="hold"/>
                                        <p:tgtEl>
                                          <p:spTgt spid="34"/>
                                        </p:tgtEl>
                                        <p:attrNameLst>
                                          <p:attrName>ppt_x</p:attrName>
                                        </p:attrNameLst>
                                      </p:cBhvr>
                                      <p:tavLst>
                                        <p:tav tm="0">
                                          <p:val>
                                            <p:strVal val="#ppt_x"/>
                                          </p:val>
                                        </p:tav>
                                        <p:tav tm="100000">
                                          <p:val>
                                            <p:strVal val="#ppt_x"/>
                                          </p:val>
                                        </p:tav>
                                      </p:tavLst>
                                    </p:anim>
                                    <p:anim calcmode="lin" valueType="num">
                                      <p:cBhvr>
                                        <p:cTn id="50" dur="250" fill="hold"/>
                                        <p:tgtEl>
                                          <p:spTgt spid="34"/>
                                        </p:tgtEl>
                                        <p:attrNameLst>
                                          <p:attrName>ppt_y</p:attrName>
                                        </p:attrNameLst>
                                      </p:cBhvr>
                                      <p:tavLst>
                                        <p:tav tm="0">
                                          <p:val>
                                            <p:strVal val="#ppt_y-#ppt_h/2"/>
                                          </p:val>
                                        </p:tav>
                                        <p:tav tm="100000">
                                          <p:val>
                                            <p:strVal val="#ppt_y"/>
                                          </p:val>
                                        </p:tav>
                                      </p:tavLst>
                                    </p:anim>
                                    <p:anim calcmode="lin" valueType="num">
                                      <p:cBhvr>
                                        <p:cTn id="51" dur="250" fill="hold"/>
                                        <p:tgtEl>
                                          <p:spTgt spid="34"/>
                                        </p:tgtEl>
                                        <p:attrNameLst>
                                          <p:attrName>ppt_w</p:attrName>
                                        </p:attrNameLst>
                                      </p:cBhvr>
                                      <p:tavLst>
                                        <p:tav tm="0">
                                          <p:val>
                                            <p:strVal val="#ppt_w"/>
                                          </p:val>
                                        </p:tav>
                                        <p:tav tm="100000">
                                          <p:val>
                                            <p:strVal val="#ppt_w"/>
                                          </p:val>
                                        </p:tav>
                                      </p:tavLst>
                                    </p:anim>
                                    <p:anim calcmode="lin" valueType="num">
                                      <p:cBhvr>
                                        <p:cTn id="52" dur="250" fill="hold"/>
                                        <p:tgtEl>
                                          <p:spTgt spid="34"/>
                                        </p:tgtEl>
                                        <p:attrNameLst>
                                          <p:attrName>ppt_h</p:attrName>
                                        </p:attrNameLst>
                                      </p:cBhvr>
                                      <p:tavLst>
                                        <p:tav tm="0">
                                          <p:val>
                                            <p:fltVal val="0"/>
                                          </p:val>
                                        </p:tav>
                                        <p:tav tm="100000">
                                          <p:val>
                                            <p:strVal val="#ppt_h"/>
                                          </p:val>
                                        </p:tav>
                                      </p:tavLst>
                                    </p:anim>
                                  </p:childTnLst>
                                </p:cTn>
                              </p:par>
                            </p:childTnLst>
                          </p:cTn>
                        </p:par>
                        <p:par>
                          <p:cTn id="53" fill="hold">
                            <p:stCondLst>
                              <p:cond delay="5599"/>
                            </p:stCondLst>
                            <p:childTnLst>
                              <p:par>
                                <p:cTn id="54" presetID="22" presetClass="entr" presetSubtype="8"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wipe(left)">
                                      <p:cBhvr>
                                        <p:cTn id="56" dur="500"/>
                                        <p:tgtEl>
                                          <p:spTgt spid="33"/>
                                        </p:tgtEl>
                                      </p:cBhvr>
                                    </p:animEffect>
                                  </p:childTnLst>
                                </p:cTn>
                              </p:par>
                            </p:childTnLst>
                          </p:cTn>
                        </p:par>
                        <p:par>
                          <p:cTn id="57" fill="hold">
                            <p:stCondLst>
                              <p:cond delay="6099"/>
                            </p:stCondLst>
                            <p:childTnLst>
                              <p:par>
                                <p:cTn id="58" presetID="17" presetClass="entr" presetSubtype="1" fill="hold" grpId="0" nodeType="afterEffect">
                                  <p:stCondLst>
                                    <p:cond delay="0"/>
                                  </p:stCondLst>
                                  <p:iterate type="lt">
                                    <p:tmPct val="40000"/>
                                  </p:iterate>
                                  <p:childTnLst>
                                    <p:set>
                                      <p:cBhvr>
                                        <p:cTn id="59" dur="1" fill="hold">
                                          <p:stCondLst>
                                            <p:cond delay="0"/>
                                          </p:stCondLst>
                                        </p:cTn>
                                        <p:tgtEl>
                                          <p:spTgt spid="36"/>
                                        </p:tgtEl>
                                        <p:attrNameLst>
                                          <p:attrName>style.visibility</p:attrName>
                                        </p:attrNameLst>
                                      </p:cBhvr>
                                      <p:to>
                                        <p:strVal val="visible"/>
                                      </p:to>
                                    </p:set>
                                    <p:anim calcmode="lin" valueType="num">
                                      <p:cBhvr>
                                        <p:cTn id="60" dur="250" fill="hold"/>
                                        <p:tgtEl>
                                          <p:spTgt spid="36"/>
                                        </p:tgtEl>
                                        <p:attrNameLst>
                                          <p:attrName>ppt_x</p:attrName>
                                        </p:attrNameLst>
                                      </p:cBhvr>
                                      <p:tavLst>
                                        <p:tav tm="0">
                                          <p:val>
                                            <p:strVal val="#ppt_x"/>
                                          </p:val>
                                        </p:tav>
                                        <p:tav tm="100000">
                                          <p:val>
                                            <p:strVal val="#ppt_x"/>
                                          </p:val>
                                        </p:tav>
                                      </p:tavLst>
                                    </p:anim>
                                    <p:anim calcmode="lin" valueType="num">
                                      <p:cBhvr>
                                        <p:cTn id="61" dur="250" fill="hold"/>
                                        <p:tgtEl>
                                          <p:spTgt spid="36"/>
                                        </p:tgtEl>
                                        <p:attrNameLst>
                                          <p:attrName>ppt_y</p:attrName>
                                        </p:attrNameLst>
                                      </p:cBhvr>
                                      <p:tavLst>
                                        <p:tav tm="0">
                                          <p:val>
                                            <p:strVal val="#ppt_y-#ppt_h/2"/>
                                          </p:val>
                                        </p:tav>
                                        <p:tav tm="100000">
                                          <p:val>
                                            <p:strVal val="#ppt_y"/>
                                          </p:val>
                                        </p:tav>
                                      </p:tavLst>
                                    </p:anim>
                                    <p:anim calcmode="lin" valueType="num">
                                      <p:cBhvr>
                                        <p:cTn id="62" dur="250" fill="hold"/>
                                        <p:tgtEl>
                                          <p:spTgt spid="36"/>
                                        </p:tgtEl>
                                        <p:attrNameLst>
                                          <p:attrName>ppt_w</p:attrName>
                                        </p:attrNameLst>
                                      </p:cBhvr>
                                      <p:tavLst>
                                        <p:tav tm="0">
                                          <p:val>
                                            <p:strVal val="#ppt_w"/>
                                          </p:val>
                                        </p:tav>
                                        <p:tav tm="100000">
                                          <p:val>
                                            <p:strVal val="#ppt_w"/>
                                          </p:val>
                                        </p:tav>
                                      </p:tavLst>
                                    </p:anim>
                                    <p:anim calcmode="lin" valueType="num">
                                      <p:cBhvr>
                                        <p:cTn id="63" dur="250" fill="hold"/>
                                        <p:tgtEl>
                                          <p:spTgt spid="36"/>
                                        </p:tgtEl>
                                        <p:attrNameLst>
                                          <p:attrName>ppt_h</p:attrName>
                                        </p:attrNameLst>
                                      </p:cBhvr>
                                      <p:tavLst>
                                        <p:tav tm="0">
                                          <p:val>
                                            <p:fltVal val="0"/>
                                          </p:val>
                                        </p:tav>
                                        <p:tav tm="100000">
                                          <p:val>
                                            <p:strVal val="#ppt_h"/>
                                          </p:val>
                                        </p:tav>
                                      </p:tavLst>
                                    </p:anim>
                                  </p:childTnLst>
                                </p:cTn>
                              </p:par>
                            </p:childTnLst>
                          </p:cTn>
                        </p:par>
                        <p:par>
                          <p:cTn id="64" fill="hold">
                            <p:stCondLst>
                              <p:cond delay="7149"/>
                            </p:stCondLst>
                            <p:childTnLst>
                              <p:par>
                                <p:cTn id="65" presetID="22" presetClass="entr" presetSubtype="8"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left)">
                                      <p:cBhvr>
                                        <p:cTn id="67" dur="500"/>
                                        <p:tgtEl>
                                          <p:spTgt spid="35"/>
                                        </p:tgtEl>
                                      </p:cBhvr>
                                    </p:animEffect>
                                  </p:childTnLst>
                                </p:cTn>
                              </p:par>
                            </p:childTnLst>
                          </p:cTn>
                        </p:par>
                        <p:par>
                          <p:cTn id="68" fill="hold">
                            <p:stCondLst>
                              <p:cond delay="7649"/>
                            </p:stCondLst>
                            <p:childTnLst>
                              <p:par>
                                <p:cTn id="69" presetID="17" presetClass="entr" presetSubtype="1" fill="hold" grpId="0" nodeType="afterEffect">
                                  <p:stCondLst>
                                    <p:cond delay="0"/>
                                  </p:stCondLst>
                                  <p:iterate type="lt">
                                    <p:tmPct val="40000"/>
                                  </p:iterate>
                                  <p:childTnLst>
                                    <p:set>
                                      <p:cBhvr>
                                        <p:cTn id="70" dur="1" fill="hold">
                                          <p:stCondLst>
                                            <p:cond delay="0"/>
                                          </p:stCondLst>
                                        </p:cTn>
                                        <p:tgtEl>
                                          <p:spTgt spid="38"/>
                                        </p:tgtEl>
                                        <p:attrNameLst>
                                          <p:attrName>style.visibility</p:attrName>
                                        </p:attrNameLst>
                                      </p:cBhvr>
                                      <p:to>
                                        <p:strVal val="visible"/>
                                      </p:to>
                                    </p:set>
                                    <p:anim calcmode="lin" valueType="num">
                                      <p:cBhvr>
                                        <p:cTn id="71" dur="250" fill="hold"/>
                                        <p:tgtEl>
                                          <p:spTgt spid="38"/>
                                        </p:tgtEl>
                                        <p:attrNameLst>
                                          <p:attrName>ppt_x</p:attrName>
                                        </p:attrNameLst>
                                      </p:cBhvr>
                                      <p:tavLst>
                                        <p:tav tm="0">
                                          <p:val>
                                            <p:strVal val="#ppt_x"/>
                                          </p:val>
                                        </p:tav>
                                        <p:tav tm="100000">
                                          <p:val>
                                            <p:strVal val="#ppt_x"/>
                                          </p:val>
                                        </p:tav>
                                      </p:tavLst>
                                    </p:anim>
                                    <p:anim calcmode="lin" valueType="num">
                                      <p:cBhvr>
                                        <p:cTn id="72" dur="250" fill="hold"/>
                                        <p:tgtEl>
                                          <p:spTgt spid="38"/>
                                        </p:tgtEl>
                                        <p:attrNameLst>
                                          <p:attrName>ppt_y</p:attrName>
                                        </p:attrNameLst>
                                      </p:cBhvr>
                                      <p:tavLst>
                                        <p:tav tm="0">
                                          <p:val>
                                            <p:strVal val="#ppt_y-#ppt_h/2"/>
                                          </p:val>
                                        </p:tav>
                                        <p:tav tm="100000">
                                          <p:val>
                                            <p:strVal val="#ppt_y"/>
                                          </p:val>
                                        </p:tav>
                                      </p:tavLst>
                                    </p:anim>
                                    <p:anim calcmode="lin" valueType="num">
                                      <p:cBhvr>
                                        <p:cTn id="73" dur="250" fill="hold"/>
                                        <p:tgtEl>
                                          <p:spTgt spid="38"/>
                                        </p:tgtEl>
                                        <p:attrNameLst>
                                          <p:attrName>ppt_w</p:attrName>
                                        </p:attrNameLst>
                                      </p:cBhvr>
                                      <p:tavLst>
                                        <p:tav tm="0">
                                          <p:val>
                                            <p:strVal val="#ppt_w"/>
                                          </p:val>
                                        </p:tav>
                                        <p:tav tm="100000">
                                          <p:val>
                                            <p:strVal val="#ppt_w"/>
                                          </p:val>
                                        </p:tav>
                                      </p:tavLst>
                                    </p:anim>
                                    <p:anim calcmode="lin" valueType="num">
                                      <p:cBhvr>
                                        <p:cTn id="74" dur="250" fill="hold"/>
                                        <p:tgtEl>
                                          <p:spTgt spid="38"/>
                                        </p:tgtEl>
                                        <p:attrNameLst>
                                          <p:attrName>ppt_h</p:attrName>
                                        </p:attrNameLst>
                                      </p:cBhvr>
                                      <p:tavLst>
                                        <p:tav tm="0">
                                          <p:val>
                                            <p:fltVal val="0"/>
                                          </p:val>
                                        </p:tav>
                                        <p:tav tm="100000">
                                          <p:val>
                                            <p:strVal val="#ppt_h"/>
                                          </p:val>
                                        </p:tav>
                                      </p:tavLst>
                                    </p:anim>
                                  </p:childTnLst>
                                </p:cTn>
                              </p:par>
                            </p:childTnLst>
                          </p:cTn>
                        </p:par>
                        <p:par>
                          <p:cTn id="75" fill="hold">
                            <p:stCondLst>
                              <p:cond delay="8699"/>
                            </p:stCondLst>
                            <p:childTnLst>
                              <p:par>
                                <p:cTn id="76" presetID="22" presetClass="entr" presetSubtype="8" fill="hold" grpId="0" nodeType="after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wipe(left)">
                                      <p:cBhvr>
                                        <p:cTn id="7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299" grpId="0" animBg="1"/>
      <p:bldP spid="12301" grpId="0" animBg="1"/>
      <p:bldP spid="31" grpId="0"/>
      <p:bldP spid="32" grpId="0"/>
      <p:bldP spid="33" grpId="0"/>
      <p:bldP spid="34" grpId="0"/>
      <p:bldP spid="35" grpId="0"/>
      <p:bldP spid="36" grpId="0"/>
      <p:bldP spid="37" grpId="0"/>
      <p:bldP spid="3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975" indent="-180975">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975" indent="-180975">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975" indent="-180975">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框 39"/>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0" dirty="0">
                <a:latin typeface="HelveticaNeueLT Pro 35 Th" pitchFamily="34" charset="0"/>
              </a:rPr>
              <a:t>20%</a:t>
            </a:r>
            <a:endParaRPr lang="zh-CN" altLang="en-US" sz="2530"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0" dirty="0">
                <a:latin typeface="HelveticaNeueLT Pro 35 Th" pitchFamily="34" charset="0"/>
              </a:rPr>
              <a:t>35%</a:t>
            </a:r>
            <a:endParaRPr lang="zh-CN" altLang="en-US" sz="2530"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10">
                <a:latin typeface="HelveticaNeueLT Pro 35 Th" pitchFamily="34" charset="0"/>
              </a:rPr>
              <a:t>10%</a:t>
            </a:r>
            <a:endParaRPr lang="zh-CN" altLang="en-US" sz="2110">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文本框 13"/>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a:spLocks noChangeAspect="1"/>
          </p:cNvSpPr>
          <p:nvPr/>
        </p:nvSpPr>
        <p:spPr>
          <a:xfrm flipH="1">
            <a:off x="2787410" y="1048240"/>
            <a:ext cx="10103463" cy="1598619"/>
          </a:xfrm>
          <a:prstGeom prst="homePlate">
            <a:avLst>
              <a:gd name="adj" fmla="val 6058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五边形 2"/>
          <p:cNvSpPr>
            <a:spLocks noChangeAspect="1"/>
          </p:cNvSpPr>
          <p:nvPr/>
        </p:nvSpPr>
        <p:spPr>
          <a:xfrm flipH="1">
            <a:off x="4503499" y="1181459"/>
            <a:ext cx="8240898" cy="1332183"/>
          </a:xfrm>
          <a:prstGeom prst="homePlate">
            <a:avLst>
              <a:gd name="adj" fmla="val 60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五边形 3"/>
          <p:cNvSpPr>
            <a:spLocks noChangeAspect="1"/>
          </p:cNvSpPr>
          <p:nvPr/>
        </p:nvSpPr>
        <p:spPr>
          <a:xfrm flipH="1">
            <a:off x="6022062" y="1314676"/>
            <a:ext cx="6592718" cy="1065747"/>
          </a:xfrm>
          <a:prstGeom prst="homePlate">
            <a:avLst>
              <a:gd name="adj" fmla="val 6058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五边形 4"/>
          <p:cNvSpPr>
            <a:spLocks noChangeAspect="1"/>
          </p:cNvSpPr>
          <p:nvPr/>
        </p:nvSpPr>
        <p:spPr>
          <a:xfrm flipH="1">
            <a:off x="7540625" y="1447895"/>
            <a:ext cx="4944539" cy="799311"/>
          </a:xfrm>
          <a:prstGeom prst="homePlate">
            <a:avLst>
              <a:gd name="adj" fmla="val 6058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217"/>
          <p:cNvSpPr>
            <a:spLocks noChangeAspect="1" noEditPoints="1"/>
          </p:cNvSpPr>
          <p:nvPr/>
        </p:nvSpPr>
        <p:spPr bwMode="auto">
          <a:xfrm flipH="1">
            <a:off x="5195427" y="1594454"/>
            <a:ext cx="466154" cy="506188"/>
          </a:xfrm>
          <a:custGeom>
            <a:avLst/>
            <a:gdLst>
              <a:gd name="T0" fmla="*/ 49 w 125"/>
              <a:gd name="T1" fmla="*/ 16 h 127"/>
              <a:gd name="T2" fmla="*/ 36 w 125"/>
              <a:gd name="T3" fmla="*/ 18 h 127"/>
              <a:gd name="T4" fmla="*/ 25 w 125"/>
              <a:gd name="T5" fmla="*/ 26 h 127"/>
              <a:gd name="T6" fmla="*/ 18 w 125"/>
              <a:gd name="T7" fmla="*/ 37 h 127"/>
              <a:gd name="T8" fmla="*/ 15 w 125"/>
              <a:gd name="T9" fmla="*/ 50 h 127"/>
              <a:gd name="T10" fmla="*/ 18 w 125"/>
              <a:gd name="T11" fmla="*/ 64 h 127"/>
              <a:gd name="T12" fmla="*/ 25 w 125"/>
              <a:gd name="T13" fmla="*/ 75 h 127"/>
              <a:gd name="T14" fmla="*/ 36 w 125"/>
              <a:gd name="T15" fmla="*/ 81 h 127"/>
              <a:gd name="T16" fmla="*/ 49 w 125"/>
              <a:gd name="T17" fmla="*/ 85 h 127"/>
              <a:gd name="T18" fmla="*/ 63 w 125"/>
              <a:gd name="T19" fmla="*/ 81 h 127"/>
              <a:gd name="T20" fmla="*/ 73 w 125"/>
              <a:gd name="T21" fmla="*/ 75 h 127"/>
              <a:gd name="T22" fmla="*/ 81 w 125"/>
              <a:gd name="T23" fmla="*/ 64 h 127"/>
              <a:gd name="T24" fmla="*/ 84 w 125"/>
              <a:gd name="T25" fmla="*/ 50 h 127"/>
              <a:gd name="T26" fmla="*/ 81 w 125"/>
              <a:gd name="T27" fmla="*/ 37 h 127"/>
              <a:gd name="T28" fmla="*/ 73 w 125"/>
              <a:gd name="T29" fmla="*/ 26 h 127"/>
              <a:gd name="T30" fmla="*/ 63 w 125"/>
              <a:gd name="T31" fmla="*/ 18 h 127"/>
              <a:gd name="T32" fmla="*/ 49 w 125"/>
              <a:gd name="T33" fmla="*/ 16 h 127"/>
              <a:gd name="T34" fmla="*/ 49 w 125"/>
              <a:gd name="T35" fmla="*/ 0 h 127"/>
              <a:gd name="T36" fmla="*/ 68 w 125"/>
              <a:gd name="T37" fmla="*/ 4 h 127"/>
              <a:gd name="T38" fmla="*/ 85 w 125"/>
              <a:gd name="T39" fmla="*/ 16 h 127"/>
              <a:gd name="T40" fmla="*/ 95 w 125"/>
              <a:gd name="T41" fmla="*/ 31 h 127"/>
              <a:gd name="T42" fmla="*/ 99 w 125"/>
              <a:gd name="T43" fmla="*/ 50 h 127"/>
              <a:gd name="T44" fmla="*/ 97 w 125"/>
              <a:gd name="T45" fmla="*/ 64 h 127"/>
              <a:gd name="T46" fmla="*/ 91 w 125"/>
              <a:gd name="T47" fmla="*/ 77 h 127"/>
              <a:gd name="T48" fmla="*/ 91 w 125"/>
              <a:gd name="T49" fmla="*/ 78 h 127"/>
              <a:gd name="T50" fmla="*/ 122 w 125"/>
              <a:gd name="T51" fmla="*/ 109 h 127"/>
              <a:gd name="T52" fmla="*/ 124 w 125"/>
              <a:gd name="T53" fmla="*/ 113 h 127"/>
              <a:gd name="T54" fmla="*/ 125 w 125"/>
              <a:gd name="T55" fmla="*/ 116 h 127"/>
              <a:gd name="T56" fmla="*/ 124 w 125"/>
              <a:gd name="T57" fmla="*/ 120 h 127"/>
              <a:gd name="T58" fmla="*/ 122 w 125"/>
              <a:gd name="T59" fmla="*/ 123 h 127"/>
              <a:gd name="T60" fmla="*/ 119 w 125"/>
              <a:gd name="T61" fmla="*/ 126 h 127"/>
              <a:gd name="T62" fmla="*/ 115 w 125"/>
              <a:gd name="T63" fmla="*/ 127 h 127"/>
              <a:gd name="T64" fmla="*/ 111 w 125"/>
              <a:gd name="T65" fmla="*/ 126 h 127"/>
              <a:gd name="T66" fmla="*/ 107 w 125"/>
              <a:gd name="T67" fmla="*/ 123 h 127"/>
              <a:gd name="T68" fmla="*/ 77 w 125"/>
              <a:gd name="T69" fmla="*/ 93 h 127"/>
              <a:gd name="T70" fmla="*/ 76 w 125"/>
              <a:gd name="T71" fmla="*/ 92 h 127"/>
              <a:gd name="T72" fmla="*/ 64 w 125"/>
              <a:gd name="T73" fmla="*/ 98 h 127"/>
              <a:gd name="T74" fmla="*/ 49 w 125"/>
              <a:gd name="T75" fmla="*/ 101 h 127"/>
              <a:gd name="T76" fmla="*/ 30 w 125"/>
              <a:gd name="T77" fmla="*/ 97 h 127"/>
              <a:gd name="T78" fmla="*/ 14 w 125"/>
              <a:gd name="T79" fmla="*/ 85 h 127"/>
              <a:gd name="T80" fmla="*/ 4 w 125"/>
              <a:gd name="T81" fmla="*/ 69 h 127"/>
              <a:gd name="T82" fmla="*/ 0 w 125"/>
              <a:gd name="T83" fmla="*/ 50 h 127"/>
              <a:gd name="T84" fmla="*/ 4 w 125"/>
              <a:gd name="T85" fmla="*/ 31 h 127"/>
              <a:gd name="T86" fmla="*/ 14 w 125"/>
              <a:gd name="T87" fmla="*/ 16 h 127"/>
              <a:gd name="T88" fmla="*/ 30 w 125"/>
              <a:gd name="T89" fmla="*/ 4 h 127"/>
              <a:gd name="T90" fmla="*/ 49 w 125"/>
              <a:gd name="T91"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 h="127">
                <a:moveTo>
                  <a:pt x="49" y="16"/>
                </a:moveTo>
                <a:lnTo>
                  <a:pt x="36" y="18"/>
                </a:lnTo>
                <a:lnTo>
                  <a:pt x="25" y="26"/>
                </a:lnTo>
                <a:lnTo>
                  <a:pt x="18" y="37"/>
                </a:lnTo>
                <a:lnTo>
                  <a:pt x="15" y="50"/>
                </a:lnTo>
                <a:lnTo>
                  <a:pt x="18" y="64"/>
                </a:lnTo>
                <a:lnTo>
                  <a:pt x="25" y="75"/>
                </a:lnTo>
                <a:lnTo>
                  <a:pt x="36" y="81"/>
                </a:lnTo>
                <a:lnTo>
                  <a:pt x="49" y="85"/>
                </a:lnTo>
                <a:lnTo>
                  <a:pt x="63" y="81"/>
                </a:lnTo>
                <a:lnTo>
                  <a:pt x="73" y="75"/>
                </a:lnTo>
                <a:lnTo>
                  <a:pt x="81" y="64"/>
                </a:lnTo>
                <a:lnTo>
                  <a:pt x="84" y="50"/>
                </a:lnTo>
                <a:lnTo>
                  <a:pt x="81" y="37"/>
                </a:lnTo>
                <a:lnTo>
                  <a:pt x="73" y="26"/>
                </a:lnTo>
                <a:lnTo>
                  <a:pt x="63" y="18"/>
                </a:lnTo>
                <a:lnTo>
                  <a:pt x="49" y="16"/>
                </a:lnTo>
                <a:close/>
                <a:moveTo>
                  <a:pt x="49" y="0"/>
                </a:moveTo>
                <a:lnTo>
                  <a:pt x="68" y="4"/>
                </a:lnTo>
                <a:lnTo>
                  <a:pt x="85" y="16"/>
                </a:lnTo>
                <a:lnTo>
                  <a:pt x="95" y="31"/>
                </a:lnTo>
                <a:lnTo>
                  <a:pt x="99" y="50"/>
                </a:lnTo>
                <a:lnTo>
                  <a:pt x="97" y="64"/>
                </a:lnTo>
                <a:lnTo>
                  <a:pt x="91" y="77"/>
                </a:lnTo>
                <a:lnTo>
                  <a:pt x="91" y="78"/>
                </a:lnTo>
                <a:lnTo>
                  <a:pt x="122" y="109"/>
                </a:lnTo>
                <a:lnTo>
                  <a:pt x="124" y="113"/>
                </a:lnTo>
                <a:lnTo>
                  <a:pt x="125" y="116"/>
                </a:lnTo>
                <a:lnTo>
                  <a:pt x="124" y="120"/>
                </a:lnTo>
                <a:lnTo>
                  <a:pt x="122" y="123"/>
                </a:lnTo>
                <a:lnTo>
                  <a:pt x="119" y="126"/>
                </a:lnTo>
                <a:lnTo>
                  <a:pt x="115" y="127"/>
                </a:lnTo>
                <a:lnTo>
                  <a:pt x="111" y="126"/>
                </a:lnTo>
                <a:lnTo>
                  <a:pt x="107" y="123"/>
                </a:lnTo>
                <a:lnTo>
                  <a:pt x="77" y="93"/>
                </a:lnTo>
                <a:lnTo>
                  <a:pt x="76" y="92"/>
                </a:lnTo>
                <a:lnTo>
                  <a:pt x="64" y="98"/>
                </a:lnTo>
                <a:lnTo>
                  <a:pt x="49" y="101"/>
                </a:lnTo>
                <a:lnTo>
                  <a:pt x="30" y="97"/>
                </a:lnTo>
                <a:lnTo>
                  <a:pt x="14" y="85"/>
                </a:lnTo>
                <a:lnTo>
                  <a:pt x="4" y="69"/>
                </a:lnTo>
                <a:lnTo>
                  <a:pt x="0" y="50"/>
                </a:lnTo>
                <a:lnTo>
                  <a:pt x="4" y="31"/>
                </a:lnTo>
                <a:lnTo>
                  <a:pt x="14" y="16"/>
                </a:lnTo>
                <a:lnTo>
                  <a:pt x="30" y="4"/>
                </a:lnTo>
                <a:lnTo>
                  <a:pt x="49" y="0"/>
                </a:lnTo>
                <a:close/>
              </a:path>
            </a:pathLst>
          </a:custGeom>
          <a:solidFill>
            <a:schemeClr val="accent3"/>
          </a:solidFill>
          <a:ln w="0">
            <a:noFill/>
            <a:prstDash val="solid"/>
            <a:round/>
          </a:ln>
        </p:spPr>
        <p:txBody>
          <a:bodyPr vert="horz" wrap="square" lIns="128572" tIns="64286" rIns="128572" bIns="64286" numCol="1" anchor="t" anchorCtr="0" compatLnSpc="1"/>
          <a:lstStyle/>
          <a:p>
            <a:endParaRPr lang="zh-CN" altLang="en-US"/>
          </a:p>
        </p:txBody>
      </p:sp>
      <p:sp>
        <p:nvSpPr>
          <p:cNvPr id="7" name="Freeform 218"/>
          <p:cNvSpPr>
            <a:spLocks noChangeAspect="1" noEditPoints="1"/>
          </p:cNvSpPr>
          <p:nvPr/>
        </p:nvSpPr>
        <p:spPr bwMode="auto">
          <a:xfrm flipH="1">
            <a:off x="8302270" y="1621141"/>
            <a:ext cx="481495" cy="506188"/>
          </a:xfrm>
          <a:custGeom>
            <a:avLst/>
            <a:gdLst>
              <a:gd name="T0" fmla="*/ 61 w 117"/>
              <a:gd name="T1" fmla="*/ 38 h 123"/>
              <a:gd name="T2" fmla="*/ 72 w 117"/>
              <a:gd name="T3" fmla="*/ 43 h 123"/>
              <a:gd name="T4" fmla="*/ 76 w 117"/>
              <a:gd name="T5" fmla="*/ 47 h 123"/>
              <a:gd name="T6" fmla="*/ 63 w 117"/>
              <a:gd name="T7" fmla="*/ 62 h 123"/>
              <a:gd name="T8" fmla="*/ 61 w 117"/>
              <a:gd name="T9" fmla="*/ 59 h 123"/>
              <a:gd name="T10" fmla="*/ 54 w 117"/>
              <a:gd name="T11" fmla="*/ 57 h 123"/>
              <a:gd name="T12" fmla="*/ 49 w 117"/>
              <a:gd name="T13" fmla="*/ 59 h 123"/>
              <a:gd name="T14" fmla="*/ 24 w 117"/>
              <a:gd name="T15" fmla="*/ 83 h 123"/>
              <a:gd name="T16" fmla="*/ 20 w 117"/>
              <a:gd name="T17" fmla="*/ 88 h 123"/>
              <a:gd name="T18" fmla="*/ 20 w 117"/>
              <a:gd name="T19" fmla="*/ 94 h 123"/>
              <a:gd name="T20" fmla="*/ 24 w 117"/>
              <a:gd name="T21" fmla="*/ 100 h 123"/>
              <a:gd name="T22" fmla="*/ 27 w 117"/>
              <a:gd name="T23" fmla="*/ 102 h 123"/>
              <a:gd name="T24" fmla="*/ 33 w 117"/>
              <a:gd name="T25" fmla="*/ 104 h 123"/>
              <a:gd name="T26" fmla="*/ 38 w 117"/>
              <a:gd name="T27" fmla="*/ 102 h 123"/>
              <a:gd name="T28" fmla="*/ 51 w 117"/>
              <a:gd name="T29" fmla="*/ 91 h 123"/>
              <a:gd name="T30" fmla="*/ 58 w 117"/>
              <a:gd name="T31" fmla="*/ 88 h 123"/>
              <a:gd name="T32" fmla="*/ 65 w 117"/>
              <a:gd name="T33" fmla="*/ 91 h 123"/>
              <a:gd name="T34" fmla="*/ 67 w 117"/>
              <a:gd name="T35" fmla="*/ 97 h 123"/>
              <a:gd name="T36" fmla="*/ 65 w 117"/>
              <a:gd name="T37" fmla="*/ 104 h 123"/>
              <a:gd name="T38" fmla="*/ 45 w 117"/>
              <a:gd name="T39" fmla="*/ 121 h 123"/>
              <a:gd name="T40" fmla="*/ 33 w 117"/>
              <a:gd name="T41" fmla="*/ 123 h 123"/>
              <a:gd name="T42" fmla="*/ 11 w 117"/>
              <a:gd name="T43" fmla="*/ 114 h 123"/>
              <a:gd name="T44" fmla="*/ 3 w 117"/>
              <a:gd name="T45" fmla="*/ 102 h 123"/>
              <a:gd name="T46" fmla="*/ 3 w 117"/>
              <a:gd name="T47" fmla="*/ 79 h 123"/>
              <a:gd name="T48" fmla="*/ 32 w 117"/>
              <a:gd name="T49" fmla="*/ 47 h 123"/>
              <a:gd name="T50" fmla="*/ 54 w 117"/>
              <a:gd name="T51" fmla="*/ 38 h 123"/>
              <a:gd name="T52" fmla="*/ 97 w 117"/>
              <a:gd name="T53" fmla="*/ 3 h 123"/>
              <a:gd name="T54" fmla="*/ 108 w 117"/>
              <a:gd name="T55" fmla="*/ 9 h 123"/>
              <a:gd name="T56" fmla="*/ 117 w 117"/>
              <a:gd name="T57" fmla="*/ 32 h 123"/>
              <a:gd name="T58" fmla="*/ 108 w 117"/>
              <a:gd name="T59" fmla="*/ 54 h 123"/>
              <a:gd name="T60" fmla="*/ 75 w 117"/>
              <a:gd name="T61" fmla="*/ 83 h 123"/>
              <a:gd name="T62" fmla="*/ 63 w 117"/>
              <a:gd name="T63" fmla="*/ 85 h 123"/>
              <a:gd name="T64" fmla="*/ 42 w 117"/>
              <a:gd name="T65" fmla="*/ 76 h 123"/>
              <a:gd name="T66" fmla="*/ 54 w 117"/>
              <a:gd name="T67" fmla="*/ 62 h 123"/>
              <a:gd name="T68" fmla="*/ 58 w 117"/>
              <a:gd name="T69" fmla="*/ 64 h 123"/>
              <a:gd name="T70" fmla="*/ 63 w 117"/>
              <a:gd name="T71" fmla="*/ 66 h 123"/>
              <a:gd name="T72" fmla="*/ 70 w 117"/>
              <a:gd name="T73" fmla="*/ 64 h 123"/>
              <a:gd name="T74" fmla="*/ 95 w 117"/>
              <a:gd name="T75" fmla="*/ 41 h 123"/>
              <a:gd name="T76" fmla="*/ 97 w 117"/>
              <a:gd name="T77" fmla="*/ 36 h 123"/>
              <a:gd name="T78" fmla="*/ 97 w 117"/>
              <a:gd name="T79" fmla="*/ 29 h 123"/>
              <a:gd name="T80" fmla="*/ 95 w 117"/>
              <a:gd name="T81" fmla="*/ 24 h 123"/>
              <a:gd name="T82" fmla="*/ 91 w 117"/>
              <a:gd name="T83" fmla="*/ 21 h 123"/>
              <a:gd name="T84" fmla="*/ 86 w 117"/>
              <a:gd name="T85" fmla="*/ 19 h 123"/>
              <a:gd name="T86" fmla="*/ 79 w 117"/>
              <a:gd name="T87" fmla="*/ 21 h 123"/>
              <a:gd name="T88" fmla="*/ 67 w 117"/>
              <a:gd name="T89" fmla="*/ 32 h 123"/>
              <a:gd name="T90" fmla="*/ 61 w 117"/>
              <a:gd name="T91" fmla="*/ 34 h 123"/>
              <a:gd name="T92" fmla="*/ 54 w 117"/>
              <a:gd name="T93" fmla="*/ 32 h 123"/>
              <a:gd name="T94" fmla="*/ 51 w 117"/>
              <a:gd name="T95" fmla="*/ 25 h 123"/>
              <a:gd name="T96" fmla="*/ 54 w 117"/>
              <a:gd name="T97" fmla="*/ 19 h 123"/>
              <a:gd name="T98" fmla="*/ 74 w 117"/>
              <a:gd name="T99" fmla="*/ 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7" h="123">
                <a:moveTo>
                  <a:pt x="54" y="38"/>
                </a:moveTo>
                <a:lnTo>
                  <a:pt x="61" y="38"/>
                </a:lnTo>
                <a:lnTo>
                  <a:pt x="66" y="41"/>
                </a:lnTo>
                <a:lnTo>
                  <a:pt x="72" y="43"/>
                </a:lnTo>
                <a:lnTo>
                  <a:pt x="75" y="45"/>
                </a:lnTo>
                <a:lnTo>
                  <a:pt x="76" y="47"/>
                </a:lnTo>
                <a:lnTo>
                  <a:pt x="78" y="47"/>
                </a:lnTo>
                <a:lnTo>
                  <a:pt x="63" y="62"/>
                </a:lnTo>
                <a:lnTo>
                  <a:pt x="62" y="60"/>
                </a:lnTo>
                <a:lnTo>
                  <a:pt x="61" y="59"/>
                </a:lnTo>
                <a:lnTo>
                  <a:pt x="57" y="58"/>
                </a:lnTo>
                <a:lnTo>
                  <a:pt x="54" y="57"/>
                </a:lnTo>
                <a:lnTo>
                  <a:pt x="51" y="58"/>
                </a:lnTo>
                <a:lnTo>
                  <a:pt x="49" y="59"/>
                </a:lnTo>
                <a:lnTo>
                  <a:pt x="46" y="60"/>
                </a:lnTo>
                <a:lnTo>
                  <a:pt x="24" y="83"/>
                </a:lnTo>
                <a:lnTo>
                  <a:pt x="21" y="85"/>
                </a:lnTo>
                <a:lnTo>
                  <a:pt x="20" y="88"/>
                </a:lnTo>
                <a:lnTo>
                  <a:pt x="20" y="91"/>
                </a:lnTo>
                <a:lnTo>
                  <a:pt x="20" y="94"/>
                </a:lnTo>
                <a:lnTo>
                  <a:pt x="21" y="97"/>
                </a:lnTo>
                <a:lnTo>
                  <a:pt x="24" y="100"/>
                </a:lnTo>
                <a:lnTo>
                  <a:pt x="24" y="100"/>
                </a:lnTo>
                <a:lnTo>
                  <a:pt x="27" y="102"/>
                </a:lnTo>
                <a:lnTo>
                  <a:pt x="31" y="104"/>
                </a:lnTo>
                <a:lnTo>
                  <a:pt x="33" y="104"/>
                </a:lnTo>
                <a:lnTo>
                  <a:pt x="36" y="104"/>
                </a:lnTo>
                <a:lnTo>
                  <a:pt x="38" y="102"/>
                </a:lnTo>
                <a:lnTo>
                  <a:pt x="41" y="100"/>
                </a:lnTo>
                <a:lnTo>
                  <a:pt x="51" y="91"/>
                </a:lnTo>
                <a:lnTo>
                  <a:pt x="54" y="89"/>
                </a:lnTo>
                <a:lnTo>
                  <a:pt x="58" y="88"/>
                </a:lnTo>
                <a:lnTo>
                  <a:pt x="61" y="89"/>
                </a:lnTo>
                <a:lnTo>
                  <a:pt x="65" y="91"/>
                </a:lnTo>
                <a:lnTo>
                  <a:pt x="66" y="94"/>
                </a:lnTo>
                <a:lnTo>
                  <a:pt x="67" y="97"/>
                </a:lnTo>
                <a:lnTo>
                  <a:pt x="66" y="101"/>
                </a:lnTo>
                <a:lnTo>
                  <a:pt x="65" y="104"/>
                </a:lnTo>
                <a:lnTo>
                  <a:pt x="55" y="114"/>
                </a:lnTo>
                <a:lnTo>
                  <a:pt x="45" y="121"/>
                </a:lnTo>
                <a:lnTo>
                  <a:pt x="33" y="123"/>
                </a:lnTo>
                <a:lnTo>
                  <a:pt x="33" y="123"/>
                </a:lnTo>
                <a:lnTo>
                  <a:pt x="21" y="121"/>
                </a:lnTo>
                <a:lnTo>
                  <a:pt x="11" y="114"/>
                </a:lnTo>
                <a:lnTo>
                  <a:pt x="10" y="113"/>
                </a:lnTo>
                <a:lnTo>
                  <a:pt x="3" y="102"/>
                </a:lnTo>
                <a:lnTo>
                  <a:pt x="0" y="91"/>
                </a:lnTo>
                <a:lnTo>
                  <a:pt x="3" y="79"/>
                </a:lnTo>
                <a:lnTo>
                  <a:pt x="10" y="70"/>
                </a:lnTo>
                <a:lnTo>
                  <a:pt x="32" y="47"/>
                </a:lnTo>
                <a:lnTo>
                  <a:pt x="42" y="40"/>
                </a:lnTo>
                <a:lnTo>
                  <a:pt x="54" y="38"/>
                </a:lnTo>
                <a:close/>
                <a:moveTo>
                  <a:pt x="86" y="0"/>
                </a:moveTo>
                <a:lnTo>
                  <a:pt x="97" y="3"/>
                </a:lnTo>
                <a:lnTo>
                  <a:pt x="107" y="9"/>
                </a:lnTo>
                <a:lnTo>
                  <a:pt x="108" y="9"/>
                </a:lnTo>
                <a:lnTo>
                  <a:pt x="114" y="20"/>
                </a:lnTo>
                <a:lnTo>
                  <a:pt x="117" y="32"/>
                </a:lnTo>
                <a:lnTo>
                  <a:pt x="114" y="43"/>
                </a:lnTo>
                <a:lnTo>
                  <a:pt x="108" y="54"/>
                </a:lnTo>
                <a:lnTo>
                  <a:pt x="86" y="76"/>
                </a:lnTo>
                <a:lnTo>
                  <a:pt x="75" y="83"/>
                </a:lnTo>
                <a:lnTo>
                  <a:pt x="63" y="85"/>
                </a:lnTo>
                <a:lnTo>
                  <a:pt x="63" y="85"/>
                </a:lnTo>
                <a:lnTo>
                  <a:pt x="51" y="83"/>
                </a:lnTo>
                <a:lnTo>
                  <a:pt x="42" y="76"/>
                </a:lnTo>
                <a:lnTo>
                  <a:pt x="41" y="75"/>
                </a:lnTo>
                <a:lnTo>
                  <a:pt x="54" y="62"/>
                </a:lnTo>
                <a:lnTo>
                  <a:pt x="55" y="63"/>
                </a:lnTo>
                <a:lnTo>
                  <a:pt x="58" y="64"/>
                </a:lnTo>
                <a:lnTo>
                  <a:pt x="61" y="66"/>
                </a:lnTo>
                <a:lnTo>
                  <a:pt x="63" y="66"/>
                </a:lnTo>
                <a:lnTo>
                  <a:pt x="67" y="66"/>
                </a:lnTo>
                <a:lnTo>
                  <a:pt x="70" y="64"/>
                </a:lnTo>
                <a:lnTo>
                  <a:pt x="72" y="63"/>
                </a:lnTo>
                <a:lnTo>
                  <a:pt x="95" y="41"/>
                </a:lnTo>
                <a:lnTo>
                  <a:pt x="96" y="38"/>
                </a:lnTo>
                <a:lnTo>
                  <a:pt x="97" y="36"/>
                </a:lnTo>
                <a:lnTo>
                  <a:pt x="97" y="32"/>
                </a:lnTo>
                <a:lnTo>
                  <a:pt x="97" y="29"/>
                </a:lnTo>
                <a:lnTo>
                  <a:pt x="96" y="26"/>
                </a:lnTo>
                <a:lnTo>
                  <a:pt x="95" y="24"/>
                </a:lnTo>
                <a:lnTo>
                  <a:pt x="93" y="22"/>
                </a:lnTo>
                <a:lnTo>
                  <a:pt x="91" y="21"/>
                </a:lnTo>
                <a:lnTo>
                  <a:pt x="88" y="20"/>
                </a:lnTo>
                <a:lnTo>
                  <a:pt x="86" y="19"/>
                </a:lnTo>
                <a:lnTo>
                  <a:pt x="82" y="20"/>
                </a:lnTo>
                <a:lnTo>
                  <a:pt x="79" y="21"/>
                </a:lnTo>
                <a:lnTo>
                  <a:pt x="76" y="22"/>
                </a:lnTo>
                <a:lnTo>
                  <a:pt x="67" y="32"/>
                </a:lnTo>
                <a:lnTo>
                  <a:pt x="65" y="34"/>
                </a:lnTo>
                <a:lnTo>
                  <a:pt x="61" y="34"/>
                </a:lnTo>
                <a:lnTo>
                  <a:pt x="57" y="34"/>
                </a:lnTo>
                <a:lnTo>
                  <a:pt x="54" y="32"/>
                </a:lnTo>
                <a:lnTo>
                  <a:pt x="51" y="29"/>
                </a:lnTo>
                <a:lnTo>
                  <a:pt x="51" y="25"/>
                </a:lnTo>
                <a:lnTo>
                  <a:pt x="51" y="21"/>
                </a:lnTo>
                <a:lnTo>
                  <a:pt x="54" y="19"/>
                </a:lnTo>
                <a:lnTo>
                  <a:pt x="63" y="9"/>
                </a:lnTo>
                <a:lnTo>
                  <a:pt x="74" y="3"/>
                </a:lnTo>
                <a:lnTo>
                  <a:pt x="86" y="0"/>
                </a:lnTo>
                <a:close/>
              </a:path>
            </a:pathLst>
          </a:custGeom>
          <a:solidFill>
            <a:schemeClr val="accent2"/>
          </a:solidFill>
          <a:ln w="0">
            <a:noFill/>
            <a:prstDash val="solid"/>
            <a:round/>
          </a:ln>
        </p:spPr>
        <p:txBody>
          <a:bodyPr vert="horz" wrap="square" lIns="128572" tIns="64286" rIns="128572" bIns="64286" numCol="1" anchor="t" anchorCtr="0" compatLnSpc="1"/>
          <a:lstStyle/>
          <a:p>
            <a:endParaRPr lang="zh-CN" altLang="en-US"/>
          </a:p>
        </p:txBody>
      </p:sp>
      <p:sp>
        <p:nvSpPr>
          <p:cNvPr id="8" name="Freeform 219"/>
          <p:cNvSpPr>
            <a:spLocks noChangeAspect="1" noEditPoints="1"/>
          </p:cNvSpPr>
          <p:nvPr/>
        </p:nvSpPr>
        <p:spPr bwMode="auto">
          <a:xfrm flipH="1">
            <a:off x="6803026" y="1594454"/>
            <a:ext cx="394587" cy="506188"/>
          </a:xfrm>
          <a:custGeom>
            <a:avLst/>
            <a:gdLst>
              <a:gd name="T0" fmla="*/ 49 w 99"/>
              <a:gd name="T1" fmla="*/ 17 h 127"/>
              <a:gd name="T2" fmla="*/ 36 w 99"/>
              <a:gd name="T3" fmla="*/ 21 h 127"/>
              <a:gd name="T4" fmla="*/ 26 w 99"/>
              <a:gd name="T5" fmla="*/ 31 h 127"/>
              <a:gd name="T6" fmla="*/ 22 w 99"/>
              <a:gd name="T7" fmla="*/ 46 h 127"/>
              <a:gd name="T8" fmla="*/ 26 w 99"/>
              <a:gd name="T9" fmla="*/ 60 h 127"/>
              <a:gd name="T10" fmla="*/ 36 w 99"/>
              <a:gd name="T11" fmla="*/ 69 h 127"/>
              <a:gd name="T12" fmla="*/ 49 w 99"/>
              <a:gd name="T13" fmla="*/ 73 h 127"/>
              <a:gd name="T14" fmla="*/ 64 w 99"/>
              <a:gd name="T15" fmla="*/ 69 h 127"/>
              <a:gd name="T16" fmla="*/ 74 w 99"/>
              <a:gd name="T17" fmla="*/ 60 h 127"/>
              <a:gd name="T18" fmla="*/ 78 w 99"/>
              <a:gd name="T19" fmla="*/ 46 h 127"/>
              <a:gd name="T20" fmla="*/ 74 w 99"/>
              <a:gd name="T21" fmla="*/ 31 h 127"/>
              <a:gd name="T22" fmla="*/ 64 w 99"/>
              <a:gd name="T23" fmla="*/ 21 h 127"/>
              <a:gd name="T24" fmla="*/ 49 w 99"/>
              <a:gd name="T25" fmla="*/ 17 h 127"/>
              <a:gd name="T26" fmla="*/ 49 w 99"/>
              <a:gd name="T27" fmla="*/ 0 h 127"/>
              <a:gd name="T28" fmla="*/ 69 w 99"/>
              <a:gd name="T29" fmla="*/ 4 h 127"/>
              <a:gd name="T30" fmla="*/ 85 w 99"/>
              <a:gd name="T31" fmla="*/ 14 h 127"/>
              <a:gd name="T32" fmla="*/ 95 w 99"/>
              <a:gd name="T33" fmla="*/ 30 h 127"/>
              <a:gd name="T34" fmla="*/ 99 w 99"/>
              <a:gd name="T35" fmla="*/ 50 h 127"/>
              <a:gd name="T36" fmla="*/ 99 w 99"/>
              <a:gd name="T37" fmla="*/ 55 h 127"/>
              <a:gd name="T38" fmla="*/ 97 w 99"/>
              <a:gd name="T39" fmla="*/ 72 h 127"/>
              <a:gd name="T40" fmla="*/ 89 w 99"/>
              <a:gd name="T41" fmla="*/ 89 h 127"/>
              <a:gd name="T42" fmla="*/ 80 w 99"/>
              <a:gd name="T43" fmla="*/ 102 h 127"/>
              <a:gd name="T44" fmla="*/ 69 w 99"/>
              <a:gd name="T45" fmla="*/ 113 h 127"/>
              <a:gd name="T46" fmla="*/ 60 w 99"/>
              <a:gd name="T47" fmla="*/ 120 h 127"/>
              <a:gd name="T48" fmla="*/ 53 w 99"/>
              <a:gd name="T49" fmla="*/ 126 h 127"/>
              <a:gd name="T50" fmla="*/ 51 w 99"/>
              <a:gd name="T51" fmla="*/ 127 h 127"/>
              <a:gd name="T52" fmla="*/ 48 w 99"/>
              <a:gd name="T53" fmla="*/ 126 h 127"/>
              <a:gd name="T54" fmla="*/ 43 w 99"/>
              <a:gd name="T55" fmla="*/ 122 h 127"/>
              <a:gd name="T56" fmla="*/ 34 w 99"/>
              <a:gd name="T57" fmla="*/ 115 h 127"/>
              <a:gd name="T58" fmla="*/ 25 w 99"/>
              <a:gd name="T59" fmla="*/ 106 h 127"/>
              <a:gd name="T60" fmla="*/ 15 w 99"/>
              <a:gd name="T61" fmla="*/ 94 h 127"/>
              <a:gd name="T62" fmla="*/ 8 w 99"/>
              <a:gd name="T63" fmla="*/ 80 h 127"/>
              <a:gd name="T64" fmla="*/ 2 w 99"/>
              <a:gd name="T65" fmla="*/ 65 h 127"/>
              <a:gd name="T66" fmla="*/ 1 w 99"/>
              <a:gd name="T67" fmla="*/ 58 h 127"/>
              <a:gd name="T68" fmla="*/ 0 w 99"/>
              <a:gd name="T69" fmla="*/ 50 h 127"/>
              <a:gd name="T70" fmla="*/ 4 w 99"/>
              <a:gd name="T71" fmla="*/ 30 h 127"/>
              <a:gd name="T72" fmla="*/ 14 w 99"/>
              <a:gd name="T73" fmla="*/ 14 h 127"/>
              <a:gd name="T74" fmla="*/ 30 w 99"/>
              <a:gd name="T75" fmla="*/ 4 h 127"/>
              <a:gd name="T76" fmla="*/ 49 w 99"/>
              <a:gd name="T7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27">
                <a:moveTo>
                  <a:pt x="49" y="17"/>
                </a:moveTo>
                <a:lnTo>
                  <a:pt x="36" y="21"/>
                </a:lnTo>
                <a:lnTo>
                  <a:pt x="26" y="31"/>
                </a:lnTo>
                <a:lnTo>
                  <a:pt x="22" y="46"/>
                </a:lnTo>
                <a:lnTo>
                  <a:pt x="26" y="60"/>
                </a:lnTo>
                <a:lnTo>
                  <a:pt x="36" y="69"/>
                </a:lnTo>
                <a:lnTo>
                  <a:pt x="49" y="73"/>
                </a:lnTo>
                <a:lnTo>
                  <a:pt x="64" y="69"/>
                </a:lnTo>
                <a:lnTo>
                  <a:pt x="74" y="60"/>
                </a:lnTo>
                <a:lnTo>
                  <a:pt x="78" y="46"/>
                </a:lnTo>
                <a:lnTo>
                  <a:pt x="74" y="31"/>
                </a:lnTo>
                <a:lnTo>
                  <a:pt x="64" y="21"/>
                </a:lnTo>
                <a:lnTo>
                  <a:pt x="49" y="17"/>
                </a:lnTo>
                <a:close/>
                <a:moveTo>
                  <a:pt x="49" y="0"/>
                </a:moveTo>
                <a:lnTo>
                  <a:pt x="69" y="4"/>
                </a:lnTo>
                <a:lnTo>
                  <a:pt x="85" y="14"/>
                </a:lnTo>
                <a:lnTo>
                  <a:pt x="95" y="30"/>
                </a:lnTo>
                <a:lnTo>
                  <a:pt x="99" y="50"/>
                </a:lnTo>
                <a:lnTo>
                  <a:pt x="99" y="55"/>
                </a:lnTo>
                <a:lnTo>
                  <a:pt x="97" y="72"/>
                </a:lnTo>
                <a:lnTo>
                  <a:pt x="89" y="89"/>
                </a:lnTo>
                <a:lnTo>
                  <a:pt x="80" y="102"/>
                </a:lnTo>
                <a:lnTo>
                  <a:pt x="69" y="113"/>
                </a:lnTo>
                <a:lnTo>
                  <a:pt x="60" y="120"/>
                </a:lnTo>
                <a:lnTo>
                  <a:pt x="53" y="126"/>
                </a:lnTo>
                <a:lnTo>
                  <a:pt x="51" y="127"/>
                </a:lnTo>
                <a:lnTo>
                  <a:pt x="48" y="126"/>
                </a:lnTo>
                <a:lnTo>
                  <a:pt x="43" y="122"/>
                </a:lnTo>
                <a:lnTo>
                  <a:pt x="34" y="115"/>
                </a:lnTo>
                <a:lnTo>
                  <a:pt x="25" y="106"/>
                </a:lnTo>
                <a:lnTo>
                  <a:pt x="15" y="94"/>
                </a:lnTo>
                <a:lnTo>
                  <a:pt x="8" y="80"/>
                </a:lnTo>
                <a:lnTo>
                  <a:pt x="2" y="65"/>
                </a:lnTo>
                <a:lnTo>
                  <a:pt x="1" y="58"/>
                </a:lnTo>
                <a:lnTo>
                  <a:pt x="0" y="50"/>
                </a:lnTo>
                <a:lnTo>
                  <a:pt x="4" y="30"/>
                </a:lnTo>
                <a:lnTo>
                  <a:pt x="14" y="14"/>
                </a:lnTo>
                <a:lnTo>
                  <a:pt x="30" y="4"/>
                </a:lnTo>
                <a:lnTo>
                  <a:pt x="49" y="0"/>
                </a:lnTo>
                <a:close/>
              </a:path>
            </a:pathLst>
          </a:custGeom>
          <a:solidFill>
            <a:schemeClr val="bg1"/>
          </a:solidFill>
          <a:ln w="0">
            <a:noFill/>
            <a:prstDash val="solid"/>
            <a:round/>
          </a:ln>
        </p:spPr>
        <p:txBody>
          <a:bodyPr vert="horz" wrap="square" lIns="128572" tIns="64286" rIns="128572" bIns="64286" numCol="1" anchor="t" anchorCtr="0" compatLnSpc="1"/>
          <a:lstStyle/>
          <a:p>
            <a:endParaRPr lang="zh-CN" altLang="en-US"/>
          </a:p>
        </p:txBody>
      </p:sp>
      <p:sp>
        <p:nvSpPr>
          <p:cNvPr id="9" name="Freeform 221"/>
          <p:cNvSpPr>
            <a:spLocks noChangeAspect="1"/>
          </p:cNvSpPr>
          <p:nvPr/>
        </p:nvSpPr>
        <p:spPr bwMode="auto">
          <a:xfrm flipH="1">
            <a:off x="3592585" y="1542886"/>
            <a:ext cx="527454" cy="506188"/>
          </a:xfrm>
          <a:custGeom>
            <a:avLst/>
            <a:gdLst>
              <a:gd name="T0" fmla="*/ 61 w 124"/>
              <a:gd name="T1" fmla="*/ 0 h 119"/>
              <a:gd name="T2" fmla="*/ 82 w 124"/>
              <a:gd name="T3" fmla="*/ 38 h 119"/>
              <a:gd name="T4" fmla="*/ 124 w 124"/>
              <a:gd name="T5" fmla="*/ 45 h 119"/>
              <a:gd name="T6" fmla="*/ 95 w 124"/>
              <a:gd name="T7" fmla="*/ 77 h 119"/>
              <a:gd name="T8" fmla="*/ 101 w 124"/>
              <a:gd name="T9" fmla="*/ 119 h 119"/>
              <a:gd name="T10" fmla="*/ 61 w 124"/>
              <a:gd name="T11" fmla="*/ 100 h 119"/>
              <a:gd name="T12" fmla="*/ 23 w 124"/>
              <a:gd name="T13" fmla="*/ 119 h 119"/>
              <a:gd name="T14" fmla="*/ 29 w 124"/>
              <a:gd name="T15" fmla="*/ 77 h 119"/>
              <a:gd name="T16" fmla="*/ 0 w 124"/>
              <a:gd name="T17" fmla="*/ 45 h 119"/>
              <a:gd name="T18" fmla="*/ 42 w 124"/>
              <a:gd name="T19" fmla="*/ 38 h 119"/>
              <a:gd name="T20" fmla="*/ 61 w 124"/>
              <a:gd name="T21"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119">
                <a:moveTo>
                  <a:pt x="61" y="0"/>
                </a:moveTo>
                <a:lnTo>
                  <a:pt x="82" y="38"/>
                </a:lnTo>
                <a:lnTo>
                  <a:pt x="124" y="45"/>
                </a:lnTo>
                <a:lnTo>
                  <a:pt x="95" y="77"/>
                </a:lnTo>
                <a:lnTo>
                  <a:pt x="101" y="119"/>
                </a:lnTo>
                <a:lnTo>
                  <a:pt x="61" y="100"/>
                </a:lnTo>
                <a:lnTo>
                  <a:pt x="23" y="119"/>
                </a:lnTo>
                <a:lnTo>
                  <a:pt x="29" y="77"/>
                </a:lnTo>
                <a:lnTo>
                  <a:pt x="0" y="45"/>
                </a:lnTo>
                <a:lnTo>
                  <a:pt x="42" y="38"/>
                </a:lnTo>
                <a:lnTo>
                  <a:pt x="61" y="0"/>
                </a:lnTo>
                <a:close/>
              </a:path>
            </a:pathLst>
          </a:custGeom>
          <a:solidFill>
            <a:schemeClr val="bg1"/>
          </a:solidFill>
          <a:ln w="0">
            <a:noFill/>
            <a:prstDash val="solid"/>
            <a:round/>
          </a:ln>
        </p:spPr>
        <p:txBody>
          <a:bodyPr vert="horz" wrap="square" lIns="128572" tIns="64286" rIns="128572" bIns="64286" numCol="1" anchor="t" anchorCtr="0" compatLnSpc="1"/>
          <a:lstStyle/>
          <a:p>
            <a:endParaRPr lang="zh-CN" altLang="en-US"/>
          </a:p>
        </p:txBody>
      </p:sp>
      <p:cxnSp>
        <p:nvCxnSpPr>
          <p:cNvPr id="11" name="直接连接符 17"/>
          <p:cNvCxnSpPr/>
          <p:nvPr/>
        </p:nvCxnSpPr>
        <p:spPr>
          <a:xfrm flipH="1">
            <a:off x="9381972" y="1560454"/>
            <a:ext cx="0" cy="202475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8"/>
          <p:cNvCxnSpPr/>
          <p:nvPr/>
        </p:nvCxnSpPr>
        <p:spPr>
          <a:xfrm>
            <a:off x="7409923" y="2127329"/>
            <a:ext cx="0" cy="247025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9"/>
          <p:cNvCxnSpPr/>
          <p:nvPr/>
        </p:nvCxnSpPr>
        <p:spPr>
          <a:xfrm>
            <a:off x="5853311" y="2127330"/>
            <a:ext cx="0" cy="3491879"/>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20"/>
          <p:cNvCxnSpPr/>
          <p:nvPr/>
        </p:nvCxnSpPr>
        <p:spPr>
          <a:xfrm>
            <a:off x="3837087" y="2127329"/>
            <a:ext cx="0" cy="4495000"/>
          </a:xfrm>
          <a:prstGeom prst="line">
            <a:avLst/>
          </a:prstGeom>
          <a:ln w="19050">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3905679" y="6147467"/>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3905679" y="584745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5872043" y="5219555"/>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5872043" y="491954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7409924" y="4019405"/>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7409924" y="371939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9401056" y="3132808"/>
            <a:ext cx="2739721"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9401056" y="283279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500"/>
                                        <p:tgtEl>
                                          <p:spTgt spid="14"/>
                                        </p:tgtEl>
                                      </p:cBhvr>
                                    </p:animEffect>
                                  </p:childTnLst>
                                </p:cTn>
                              </p:par>
                              <p:par>
                                <p:cTn id="33" presetID="47" presetClass="entr" presetSubtype="0"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500"/>
                                        <p:tgtEl>
                                          <p:spTgt spid="31"/>
                                        </p:tgtEl>
                                      </p:cBhvr>
                                    </p:animEffect>
                                    <p:anim calcmode="lin" valueType="num">
                                      <p:cBhvr>
                                        <p:cTn id="36" dur="500" fill="hold"/>
                                        <p:tgtEl>
                                          <p:spTgt spid="31"/>
                                        </p:tgtEl>
                                        <p:attrNameLst>
                                          <p:attrName>ppt_x</p:attrName>
                                        </p:attrNameLst>
                                      </p:cBhvr>
                                      <p:tavLst>
                                        <p:tav tm="0">
                                          <p:val>
                                            <p:strVal val="#ppt_x"/>
                                          </p:val>
                                        </p:tav>
                                        <p:tav tm="100000">
                                          <p:val>
                                            <p:strVal val="#ppt_x"/>
                                          </p:val>
                                        </p:tav>
                                      </p:tavLst>
                                    </p:anim>
                                    <p:anim calcmode="lin" valueType="num">
                                      <p:cBhvr>
                                        <p:cTn id="37" dur="500" fill="hold"/>
                                        <p:tgtEl>
                                          <p:spTgt spid="31"/>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anim calcmode="lin" valueType="num">
                                      <p:cBhvr>
                                        <p:cTn id="41" dur="500" fill="hold"/>
                                        <p:tgtEl>
                                          <p:spTgt spid="30"/>
                                        </p:tgtEl>
                                        <p:attrNameLst>
                                          <p:attrName>ppt_x</p:attrName>
                                        </p:attrNameLst>
                                      </p:cBhvr>
                                      <p:tavLst>
                                        <p:tav tm="0">
                                          <p:val>
                                            <p:strVal val="#ppt_x"/>
                                          </p:val>
                                        </p:tav>
                                        <p:tav tm="100000">
                                          <p:val>
                                            <p:strVal val="#ppt_x"/>
                                          </p:val>
                                        </p:tav>
                                      </p:tavLst>
                                    </p:anim>
                                    <p:anim calcmode="lin" valueType="num">
                                      <p:cBhvr>
                                        <p:cTn id="42" dur="500" fill="hold"/>
                                        <p:tgtEl>
                                          <p:spTgt spid="30"/>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23" presetClass="entr" presetSubtype="16"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childTnLst>
                                </p:cTn>
                              </p:par>
                            </p:childTnLst>
                          </p:cTn>
                        </p:par>
                        <p:par>
                          <p:cTn id="48" fill="hold">
                            <p:stCondLst>
                              <p:cond delay="3500"/>
                            </p:stCondLst>
                            <p:childTnLst>
                              <p:par>
                                <p:cTn id="49" presetID="22" presetClass="entr" presetSubtype="1"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up)">
                                      <p:cBhvr>
                                        <p:cTn id="51" dur="500"/>
                                        <p:tgtEl>
                                          <p:spTgt spid="13"/>
                                        </p:tgtEl>
                                      </p:cBhvr>
                                    </p:animEffect>
                                  </p:childTnLst>
                                </p:cTn>
                              </p:par>
                              <p:par>
                                <p:cTn id="52" presetID="47" presetClass="entr" presetSubtype="0"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500"/>
                                        <p:tgtEl>
                                          <p:spTgt spid="33"/>
                                        </p:tgtEl>
                                      </p:cBhvr>
                                    </p:animEffect>
                                    <p:anim calcmode="lin" valueType="num">
                                      <p:cBhvr>
                                        <p:cTn id="55" dur="500" fill="hold"/>
                                        <p:tgtEl>
                                          <p:spTgt spid="33"/>
                                        </p:tgtEl>
                                        <p:attrNameLst>
                                          <p:attrName>ppt_x</p:attrName>
                                        </p:attrNameLst>
                                      </p:cBhvr>
                                      <p:tavLst>
                                        <p:tav tm="0">
                                          <p:val>
                                            <p:strVal val="#ppt_x"/>
                                          </p:val>
                                        </p:tav>
                                        <p:tav tm="100000">
                                          <p:val>
                                            <p:strVal val="#ppt_x"/>
                                          </p:val>
                                        </p:tav>
                                      </p:tavLst>
                                    </p:anim>
                                    <p:anim calcmode="lin" valueType="num">
                                      <p:cBhvr>
                                        <p:cTn id="56" dur="500" fill="hold"/>
                                        <p:tgtEl>
                                          <p:spTgt spid="33"/>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anim calcmode="lin" valueType="num">
                                      <p:cBhvr>
                                        <p:cTn id="60" dur="500" fill="hold"/>
                                        <p:tgtEl>
                                          <p:spTgt spid="32"/>
                                        </p:tgtEl>
                                        <p:attrNameLst>
                                          <p:attrName>ppt_x</p:attrName>
                                        </p:attrNameLst>
                                      </p:cBhvr>
                                      <p:tavLst>
                                        <p:tav tm="0">
                                          <p:val>
                                            <p:strVal val="#ppt_x"/>
                                          </p:val>
                                        </p:tav>
                                        <p:tav tm="100000">
                                          <p:val>
                                            <p:strVal val="#ppt_x"/>
                                          </p:val>
                                        </p:tav>
                                      </p:tavLst>
                                    </p:anim>
                                    <p:anim calcmode="lin" valueType="num">
                                      <p:cBhvr>
                                        <p:cTn id="61" dur="500" fill="hold"/>
                                        <p:tgtEl>
                                          <p:spTgt spid="32"/>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23" presetClass="entr" presetSubtype="16" fill="hold" grpId="0" nodeType="after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p:cTn id="65" dur="500" fill="hold"/>
                                        <p:tgtEl>
                                          <p:spTgt spid="8"/>
                                        </p:tgtEl>
                                        <p:attrNameLst>
                                          <p:attrName>ppt_w</p:attrName>
                                        </p:attrNameLst>
                                      </p:cBhvr>
                                      <p:tavLst>
                                        <p:tav tm="0">
                                          <p:val>
                                            <p:fltVal val="0"/>
                                          </p:val>
                                        </p:tav>
                                        <p:tav tm="100000">
                                          <p:val>
                                            <p:strVal val="#ppt_w"/>
                                          </p:val>
                                        </p:tav>
                                      </p:tavLst>
                                    </p:anim>
                                    <p:anim calcmode="lin" valueType="num">
                                      <p:cBhvr>
                                        <p:cTn id="66" dur="500" fill="hold"/>
                                        <p:tgtEl>
                                          <p:spTgt spid="8"/>
                                        </p:tgtEl>
                                        <p:attrNameLst>
                                          <p:attrName>ppt_h</p:attrName>
                                        </p:attrNameLst>
                                      </p:cBhvr>
                                      <p:tavLst>
                                        <p:tav tm="0">
                                          <p:val>
                                            <p:fltVal val="0"/>
                                          </p:val>
                                        </p:tav>
                                        <p:tav tm="100000">
                                          <p:val>
                                            <p:strVal val="#ppt_h"/>
                                          </p:val>
                                        </p:tav>
                                      </p:tavLst>
                                    </p:anim>
                                  </p:childTnLst>
                                </p:cTn>
                              </p:par>
                            </p:childTnLst>
                          </p:cTn>
                        </p:par>
                        <p:par>
                          <p:cTn id="67" fill="hold">
                            <p:stCondLst>
                              <p:cond delay="4500"/>
                            </p:stCondLst>
                            <p:childTnLst>
                              <p:par>
                                <p:cTn id="68" presetID="22" presetClass="entr" presetSubtype="1"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wipe(up)">
                                      <p:cBhvr>
                                        <p:cTn id="70" dur="500"/>
                                        <p:tgtEl>
                                          <p:spTgt spid="12"/>
                                        </p:tgtEl>
                                      </p:cBhvr>
                                    </p:animEffect>
                                  </p:childTnLst>
                                </p:cTn>
                              </p:par>
                              <p:par>
                                <p:cTn id="71" presetID="47" presetClass="entr" presetSubtype="0"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anim calcmode="lin" valueType="num">
                                      <p:cBhvr>
                                        <p:cTn id="74" dur="500" fill="hold"/>
                                        <p:tgtEl>
                                          <p:spTgt spid="35"/>
                                        </p:tgtEl>
                                        <p:attrNameLst>
                                          <p:attrName>ppt_x</p:attrName>
                                        </p:attrNameLst>
                                      </p:cBhvr>
                                      <p:tavLst>
                                        <p:tav tm="0">
                                          <p:val>
                                            <p:strVal val="#ppt_x"/>
                                          </p:val>
                                        </p:tav>
                                        <p:tav tm="100000">
                                          <p:val>
                                            <p:strVal val="#ppt_x"/>
                                          </p:val>
                                        </p:tav>
                                      </p:tavLst>
                                    </p:anim>
                                    <p:anim calcmode="lin" valueType="num">
                                      <p:cBhvr>
                                        <p:cTn id="75" dur="500" fill="hold"/>
                                        <p:tgtEl>
                                          <p:spTgt spid="3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23" presetClass="entr" presetSubtype="16"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500" fill="hold"/>
                                        <p:tgtEl>
                                          <p:spTgt spid="7"/>
                                        </p:tgtEl>
                                        <p:attrNameLst>
                                          <p:attrName>ppt_w</p:attrName>
                                        </p:attrNameLst>
                                      </p:cBhvr>
                                      <p:tavLst>
                                        <p:tav tm="0">
                                          <p:val>
                                            <p:fltVal val="0"/>
                                          </p:val>
                                        </p:tav>
                                        <p:tav tm="100000">
                                          <p:val>
                                            <p:strVal val="#ppt_w"/>
                                          </p:val>
                                        </p:tav>
                                      </p:tavLst>
                                    </p:anim>
                                    <p:anim calcmode="lin" valueType="num">
                                      <p:cBhvr>
                                        <p:cTn id="85" dur="500" fill="hold"/>
                                        <p:tgtEl>
                                          <p:spTgt spid="7"/>
                                        </p:tgtEl>
                                        <p:attrNameLst>
                                          <p:attrName>ppt_h</p:attrName>
                                        </p:attrNameLst>
                                      </p:cBhvr>
                                      <p:tavLst>
                                        <p:tav tm="0">
                                          <p:val>
                                            <p:fltVal val="0"/>
                                          </p:val>
                                        </p:tav>
                                        <p:tav tm="100000">
                                          <p:val>
                                            <p:strVal val="#ppt_h"/>
                                          </p:val>
                                        </p:tav>
                                      </p:tavLst>
                                    </p:anim>
                                  </p:childTnLst>
                                </p:cTn>
                              </p:par>
                            </p:childTnLst>
                          </p:cTn>
                        </p:par>
                        <p:par>
                          <p:cTn id="86" fill="hold">
                            <p:stCondLst>
                              <p:cond delay="5500"/>
                            </p:stCondLst>
                            <p:childTnLst>
                              <p:par>
                                <p:cTn id="87" presetID="22" presetClass="entr" presetSubtype="1" fill="hold" nodeType="after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wipe(up)">
                                      <p:cBhvr>
                                        <p:cTn id="89" dur="500"/>
                                        <p:tgtEl>
                                          <p:spTgt spid="11"/>
                                        </p:tgtEl>
                                      </p:cBhvr>
                                    </p:animEffect>
                                  </p:childTnLst>
                                </p:cTn>
                              </p:par>
                              <p:par>
                                <p:cTn id="90" presetID="47" presetClass="entr" presetSubtype="0" fill="hold" grpId="0" nodeType="withEffect">
                                  <p:stCondLst>
                                    <p:cond delay="0"/>
                                  </p:stCondLst>
                                  <p:childTnLst>
                                    <p:set>
                                      <p:cBhvr>
                                        <p:cTn id="91" dur="1" fill="hold">
                                          <p:stCondLst>
                                            <p:cond delay="0"/>
                                          </p:stCondLst>
                                        </p:cTn>
                                        <p:tgtEl>
                                          <p:spTgt spid="37"/>
                                        </p:tgtEl>
                                        <p:attrNameLst>
                                          <p:attrName>style.visibility</p:attrName>
                                        </p:attrNameLst>
                                      </p:cBhvr>
                                      <p:to>
                                        <p:strVal val="visible"/>
                                      </p:to>
                                    </p:set>
                                    <p:animEffect transition="in" filter="fade">
                                      <p:cBhvr>
                                        <p:cTn id="92" dur="500"/>
                                        <p:tgtEl>
                                          <p:spTgt spid="37"/>
                                        </p:tgtEl>
                                      </p:cBhvr>
                                    </p:animEffect>
                                    <p:anim calcmode="lin" valueType="num">
                                      <p:cBhvr>
                                        <p:cTn id="93" dur="500" fill="hold"/>
                                        <p:tgtEl>
                                          <p:spTgt spid="37"/>
                                        </p:tgtEl>
                                        <p:attrNameLst>
                                          <p:attrName>ppt_x</p:attrName>
                                        </p:attrNameLst>
                                      </p:cBhvr>
                                      <p:tavLst>
                                        <p:tav tm="0">
                                          <p:val>
                                            <p:strVal val="#ppt_x"/>
                                          </p:val>
                                        </p:tav>
                                        <p:tav tm="100000">
                                          <p:val>
                                            <p:strVal val="#ppt_x"/>
                                          </p:val>
                                        </p:tav>
                                      </p:tavLst>
                                    </p:anim>
                                    <p:anim calcmode="lin" valueType="num">
                                      <p:cBhvr>
                                        <p:cTn id="94" dur="500" fill="hold"/>
                                        <p:tgtEl>
                                          <p:spTgt spid="3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500"/>
                                        <p:tgtEl>
                                          <p:spTgt spid="36"/>
                                        </p:tgtEl>
                                      </p:cBhvr>
                                    </p:animEffect>
                                    <p:anim calcmode="lin" valueType="num">
                                      <p:cBhvr>
                                        <p:cTn id="98" dur="500" fill="hold"/>
                                        <p:tgtEl>
                                          <p:spTgt spid="36"/>
                                        </p:tgtEl>
                                        <p:attrNameLst>
                                          <p:attrName>ppt_x</p:attrName>
                                        </p:attrNameLst>
                                      </p:cBhvr>
                                      <p:tavLst>
                                        <p:tav tm="0">
                                          <p:val>
                                            <p:strVal val="#ppt_x"/>
                                          </p:val>
                                        </p:tav>
                                        <p:tav tm="100000">
                                          <p:val>
                                            <p:strVal val="#ppt_x"/>
                                          </p:val>
                                        </p:tav>
                                      </p:tavLst>
                                    </p:anim>
                                    <p:anim calcmode="lin" valueType="num">
                                      <p:cBhvr>
                                        <p:cTn id="9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30" grpId="0"/>
      <p:bldP spid="31" grpId="0"/>
      <p:bldP spid="32" grpId="0"/>
      <p:bldP spid="33" grpId="0"/>
      <p:bldP spid="34" grpId="0"/>
      <p:bldP spid="35" grpId="0"/>
      <p:bldP spid="36" grpId="0"/>
      <p:bldP spid="3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文本框 52"/>
          <p:cNvSpPr txBox="1"/>
          <p:nvPr/>
        </p:nvSpPr>
        <p:spPr>
          <a:xfrm>
            <a:off x="310935" y="162227"/>
            <a:ext cx="3775393" cy="523220"/>
          </a:xfrm>
          <a:prstGeom prst="rect">
            <a:avLst/>
          </a:prstGeom>
        </p:spPr>
        <p:txBody>
          <a:bodyPr wrap="none">
            <a:spAutoFit/>
          </a:bodyPr>
          <a:lstStyle>
            <a:defPPr>
              <a:defRPr lang="zh-CN"/>
            </a:defPPr>
            <a:lvl1pPr>
              <a:defRPr sz="2800">
                <a:solidFill>
                  <a:schemeClr val="tx1">
                    <a:lumMod val="65000"/>
                    <a:lumOff val="35000"/>
                  </a:schemeClr>
                </a:solidFill>
                <a:latin typeface="站酷高端黑" panose="02010600030101010101" pitchFamily="2" charset="-122"/>
                <a:ea typeface="站酷高端黑" panose="02010600030101010101" pitchFamily="2" charset="-122"/>
              </a:defRPr>
            </a:lvl1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2382" y="1338"/>
            <a:ext cx="12873826" cy="724108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84"/>
          <p:cNvSpPr txBox="1"/>
          <p:nvPr/>
        </p:nvSpPr>
        <p:spPr>
          <a:xfrm>
            <a:off x="2834481" y="2187368"/>
            <a:ext cx="7189789" cy="1107996"/>
          </a:xfrm>
          <a:prstGeom prst="rect">
            <a:avLst/>
          </a:prstGeom>
          <a:noFill/>
        </p:spPr>
        <p:txBody>
          <a:bodyPr wrap="none" rtlCol="0">
            <a:spAutoFit/>
          </a:bodyPr>
          <a:lstStyle/>
          <a:p>
            <a:pPr algn="ctr"/>
            <a:r>
              <a:rPr lang="zh-CN" altLang="en-US" sz="6600" dirty="0" smtClean="0">
                <a:solidFill>
                  <a:schemeClr val="accent1"/>
                </a:solidFill>
                <a:latin typeface="方正粗谭黑简体" panose="02000000000000000000" pitchFamily="2" charset="-122"/>
                <a:ea typeface="方正粗谭黑简体" panose="02000000000000000000" pitchFamily="2" charset="-122"/>
              </a:rPr>
              <a:t>感谢聆听 批评指导</a:t>
            </a:r>
            <a:endParaRPr lang="zh-CN" altLang="en-US" sz="6600" dirty="0">
              <a:solidFill>
                <a:schemeClr val="accent1"/>
              </a:solidFill>
              <a:latin typeface="方正粗谭黑简体" panose="02000000000000000000" pitchFamily="2" charset="-122"/>
              <a:ea typeface="方正粗谭黑简体" panose="02000000000000000000" pitchFamily="2" charset="-122"/>
            </a:endParaRPr>
          </a:p>
        </p:txBody>
      </p:sp>
      <p:sp>
        <p:nvSpPr>
          <p:cNvPr id="7" name="TextBox 23"/>
          <p:cNvSpPr txBox="1"/>
          <p:nvPr/>
        </p:nvSpPr>
        <p:spPr>
          <a:xfrm>
            <a:off x="2931685" y="3142538"/>
            <a:ext cx="6995381" cy="683779"/>
          </a:xfrm>
          <a:prstGeom prst="rect">
            <a:avLst/>
          </a:prstGeom>
          <a:noFill/>
        </p:spPr>
        <p:txBody>
          <a:bodyPr wrap="none" lIns="128526" tIns="64263" rIns="128526" bIns="64263" rtlCol="0">
            <a:spAutoFit/>
          </a:bodyPr>
          <a:lstStyle/>
          <a:p>
            <a:pPr algn="ctr"/>
            <a:r>
              <a:rPr lang="en-US" altLang="zh-CN" sz="3600" dirty="0">
                <a:solidFill>
                  <a:schemeClr val="accent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a:t>
            </a:r>
            <a:r>
              <a:rPr lang="zh-CN" altLang="en-US" sz="3600" dirty="0">
                <a:solidFill>
                  <a:schemeClr val="accent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新年计划 年终总结 业绩报告</a:t>
            </a:r>
            <a:r>
              <a:rPr lang="en-US" altLang="zh-CN" sz="3600" dirty="0">
                <a:solidFill>
                  <a:schemeClr val="accent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a:t>
            </a:r>
            <a:endParaRPr lang="zh-CN" altLang="en-US" sz="3600" dirty="0">
              <a:solidFill>
                <a:schemeClr val="accent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endParaRPr>
          </a:p>
        </p:txBody>
      </p:sp>
      <p:sp>
        <p:nvSpPr>
          <p:cNvPr id="8" name="文本框 7"/>
          <p:cNvSpPr txBox="1"/>
          <p:nvPr/>
        </p:nvSpPr>
        <p:spPr>
          <a:xfrm>
            <a:off x="4838349" y="663997"/>
            <a:ext cx="3182052" cy="1815465"/>
          </a:xfrm>
          <a:prstGeom prst="rect">
            <a:avLst/>
          </a:prstGeom>
          <a:noFill/>
        </p:spPr>
        <p:txBody>
          <a:bodyPr wrap="square" lIns="0" tIns="0" rIns="0" bIns="0" rtlCol="0">
            <a:spAutoFit/>
          </a:bodyPr>
          <a:lstStyle/>
          <a:p>
            <a:pPr algn="ctr"/>
            <a:r>
              <a:rPr lang="en-US" altLang="zh-CN" sz="11800" dirty="0" smtClean="0">
                <a:solidFill>
                  <a:srgbClr val="C00000"/>
                </a:solidFill>
                <a:latin typeface="Impact" panose="020B0806030902050204" pitchFamily="34" charset="0"/>
                <a:ea typeface="微软雅黑" panose="020B0503020204020204" pitchFamily="34" charset="-122"/>
              </a:rPr>
              <a:t>2019</a:t>
            </a:r>
            <a:endParaRPr lang="zh-CN" altLang="en-US" sz="11800" dirty="0">
              <a:solidFill>
                <a:srgbClr val="C00000"/>
              </a:solidFill>
              <a:latin typeface="Impact" panose="020B0806030902050204" pitchFamily="34" charset="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iterate type="lt">
                                    <p:tmPct val="10000"/>
                                  </p:iterate>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150"/>
                            </p:stCondLst>
                            <p:childTnLst>
                              <p:par>
                                <p:cTn id="15" presetID="12" presetClass="entr" presetSubtype="4"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 calcmode="lin" valueType="num">
                                      <p:cBhvr additive="base">
                                        <p:cTn id="17" dur="750"/>
                                        <p:tgtEl>
                                          <p:spTgt spid="6"/>
                                        </p:tgtEl>
                                        <p:attrNameLst>
                                          <p:attrName>ppt_y</p:attrName>
                                        </p:attrNameLst>
                                      </p:cBhvr>
                                      <p:tavLst>
                                        <p:tav tm="0">
                                          <p:val>
                                            <p:strVal val="#ppt_y+#ppt_h*1.125000"/>
                                          </p:val>
                                        </p:tav>
                                        <p:tav tm="100000">
                                          <p:val>
                                            <p:strVal val="#ppt_y"/>
                                          </p:val>
                                        </p:tav>
                                      </p:tavLst>
                                    </p:anim>
                                    <p:animEffect transition="in" filter="wipe(up)">
                                      <p:cBhvr>
                                        <p:cTn id="18" dur="750"/>
                                        <p:tgtEl>
                                          <p:spTgt spid="6"/>
                                        </p:tgtEl>
                                      </p:cBhvr>
                                    </p:animEffect>
                                  </p:childTnLst>
                                </p:cTn>
                              </p:par>
                              <p:par>
                                <p:cTn id="19" presetID="22" presetClass="entr" presetSubtype="8" fill="hold" grpId="0" nodeType="withEffect">
                                  <p:stCondLst>
                                    <p:cond delay="40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16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6" grpId="0"/>
      <p:bldP spid="7" grpId="0"/>
      <p:bldP spid="8" grpId="0"/>
    </p:bldLst>
  </p:timing>
</p:sld>
</file>

<file path=ppt/theme/theme1.xml><?xml version="1.0" encoding="utf-8"?>
<a:theme xmlns:a="http://schemas.openxmlformats.org/drawingml/2006/main" name="1_自定义设计方案">
  <a:themeElements>
    <a:clrScheme name="自定义 206">
      <a:dk1>
        <a:sysClr val="windowText" lastClr="000000"/>
      </a:dk1>
      <a:lt1>
        <a:sysClr val="window" lastClr="FFFFFF"/>
      </a:lt1>
      <a:dk2>
        <a:srgbClr val="44546A"/>
      </a:dk2>
      <a:lt2>
        <a:srgbClr val="E7E6E6"/>
      </a:lt2>
      <a:accent1>
        <a:srgbClr val="C00202"/>
      </a:accent1>
      <a:accent2>
        <a:srgbClr val="C00202"/>
      </a:accent2>
      <a:accent3>
        <a:srgbClr val="C00202"/>
      </a:accent3>
      <a:accent4>
        <a:srgbClr val="C00202"/>
      </a:accent4>
      <a:accent5>
        <a:srgbClr val="C00202"/>
      </a:accent5>
      <a:accent6>
        <a:srgbClr val="C00202"/>
      </a:accent6>
      <a:hlink>
        <a:srgbClr val="C00202"/>
      </a:hlink>
      <a:folHlink>
        <a:srgbClr val="C0020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5795</Words>
  <Application>Microsoft Office PowerPoint</Application>
  <PresentationFormat>自定义</PresentationFormat>
  <Paragraphs>273</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409</dc:title>
  <dc:creator/>
  <cp:lastModifiedBy/>
  <cp:revision>3</cp:revision>
  <dcterms:created xsi:type="dcterms:W3CDTF">2016-10-17T14:00:00Z</dcterms:created>
  <dcterms:modified xsi:type="dcterms:W3CDTF">2017-07-19T04:10:33Z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2052-10.1.0.6527</vt:lpwstr>
  </property>
</Properties>
</file>