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836" r:id="rId2"/>
    <p:sldId id="1126" r:id="rId3"/>
    <p:sldId id="1058" r:id="rId4"/>
    <p:sldId id="1139" r:id="rId5"/>
    <p:sldId id="1141" r:id="rId6"/>
    <p:sldId id="1142" r:id="rId7"/>
    <p:sldId id="1143" r:id="rId8"/>
    <p:sldId id="1145" r:id="rId9"/>
    <p:sldId id="1128" r:id="rId10"/>
    <p:sldId id="1132" r:id="rId11"/>
    <p:sldId id="1136" r:id="rId12"/>
    <p:sldId id="1137" r:id="rId13"/>
    <p:sldId id="1134" r:id="rId14"/>
    <p:sldId id="1129" r:id="rId15"/>
    <p:sldId id="1149" r:id="rId16"/>
    <p:sldId id="1133" r:id="rId17"/>
    <p:sldId id="1138" r:id="rId18"/>
    <p:sldId id="1140" r:id="rId19"/>
    <p:sldId id="1146" r:id="rId20"/>
    <p:sldId id="1130" r:id="rId21"/>
    <p:sldId id="1135" r:id="rId22"/>
    <p:sldId id="1144" r:id="rId23"/>
    <p:sldId id="1147" r:id="rId24"/>
    <p:sldId id="1148" r:id="rId25"/>
    <p:sldId id="1127" r:id="rId26"/>
  </p:sldIdLst>
  <p:sldSz cx="9144000" cy="5143500" type="screen16x9"/>
  <p:notesSz cx="6858000" cy="9144000"/>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84" autoAdjust="0"/>
    <p:restoredTop sz="95785" autoAdjust="0"/>
  </p:normalViewPr>
  <p:slideViewPr>
    <p:cSldViewPr>
      <p:cViewPr varScale="1">
        <p:scale>
          <a:sx n="146" d="100"/>
          <a:sy n="146" d="100"/>
        </p:scale>
        <p:origin x="-624" y="-9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2017/7/19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3120680197"/>
      </p:ext>
    </p:extLst>
  </p:cSld>
  <p:clrMap bg1="lt1" tx1="dk1" bg2="lt2" tx2="dk2" accent1="accent1" accent2="accent2" accent3="accent3" accent4="accent4" accent5="accent5" accent6="accent6" hlink="hlink" folHlink="folHlink"/>
  <p:notesStyle>
    <a:lvl1pPr marL="0" algn="l" defTabSz="913765" rtl="0" eaLnBrk="1" latinLnBrk="0" hangingPunct="1">
      <a:defRPr sz="1200" kern="1200">
        <a:solidFill>
          <a:schemeClr val="tx1"/>
        </a:solidFill>
        <a:latin typeface="+mn-lt"/>
        <a:ea typeface="+mn-ea"/>
        <a:cs typeface="+mn-cs"/>
      </a:defRPr>
    </a:lvl1pPr>
    <a:lvl2pPr marL="457200" algn="l" defTabSz="913765" rtl="0" eaLnBrk="1" latinLnBrk="0" hangingPunct="1">
      <a:defRPr sz="1200" kern="1200">
        <a:solidFill>
          <a:schemeClr val="tx1"/>
        </a:solidFill>
        <a:latin typeface="+mn-lt"/>
        <a:ea typeface="+mn-ea"/>
        <a:cs typeface="+mn-cs"/>
      </a:defRPr>
    </a:lvl2pPr>
    <a:lvl3pPr marL="914400" algn="l" defTabSz="913765" rtl="0" eaLnBrk="1" latinLnBrk="0" hangingPunct="1">
      <a:defRPr sz="1200" kern="1200">
        <a:solidFill>
          <a:schemeClr val="tx1"/>
        </a:solidFill>
        <a:latin typeface="+mn-lt"/>
        <a:ea typeface="+mn-ea"/>
        <a:cs typeface="+mn-cs"/>
      </a:defRPr>
    </a:lvl3pPr>
    <a:lvl4pPr marL="1371600" algn="l" defTabSz="913765" rtl="0" eaLnBrk="1" latinLnBrk="0" hangingPunct="1">
      <a:defRPr sz="1200" kern="1200">
        <a:solidFill>
          <a:schemeClr val="tx1"/>
        </a:solidFill>
        <a:latin typeface="+mn-lt"/>
        <a:ea typeface="+mn-ea"/>
        <a:cs typeface="+mn-cs"/>
      </a:defRPr>
    </a:lvl4pPr>
    <a:lvl5pPr marL="1828800" algn="l" defTabSz="913765" rtl="0" eaLnBrk="1" latinLnBrk="0" hangingPunct="1">
      <a:defRPr sz="1200" kern="1200">
        <a:solidFill>
          <a:schemeClr val="tx1"/>
        </a:solidFill>
        <a:latin typeface="+mn-lt"/>
        <a:ea typeface="+mn-ea"/>
        <a:cs typeface="+mn-cs"/>
      </a:defRPr>
    </a:lvl5pPr>
    <a:lvl6pPr marL="2286000"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ln>
        </p:spPr>
      </p:sp>
      <p:sp>
        <p:nvSpPr>
          <p:cNvPr id="34819"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34820"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buFont typeface="Arial" panose="020B0604020202020204" pitchFamily="34" charset="0"/>
              <a:buNone/>
            </a:pPr>
            <a:fld id="{F68EE8EE-DEE7-4086-8EB0-DCF702B9A8C8}" type="slidenum">
              <a:rPr lang="zh-CN" altLang="en-US">
                <a:latin typeface="Arial" panose="020B0604020202020204" pitchFamily="34" charset="0"/>
              </a:rPr>
              <a:t>2</a:t>
            </a:fld>
            <a:endParaRPr lang="en-US" altLang="zh-CN">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ln>
            <a:miter lim="800000"/>
          </a:ln>
        </p:spPr>
        <p:txBody>
          <a:bodyPr/>
          <a:lstStyle/>
          <a:p>
            <a:fld id="{D3AAD6D7-2076-4AF3-BC5F-4F974651CDF7}" type="slidenum">
              <a:rPr lang="zh-CN" altLang="en-US"/>
              <a:t>13</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ln>
            <a:miter lim="800000"/>
          </a:ln>
        </p:spPr>
        <p:txBody>
          <a:bodyPr/>
          <a:lstStyle/>
          <a:p>
            <a:fld id="{17848CDF-EB1D-4858-A234-8C0CEBAE6142}" type="slidenum">
              <a:rPr lang="zh-CN" altLang="en-US"/>
              <a:t>16</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t>18</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ln>
            <a:miter lim="800000"/>
          </a:ln>
        </p:spPr>
        <p:txBody>
          <a:bodyPr/>
          <a:lstStyle/>
          <a:p>
            <a:fld id="{3174A17E-35B6-42FD-8E6A-533C3BE16AF1}" type="slidenum">
              <a:rPr lang="zh-CN" altLang="en-US"/>
              <a:t>21</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25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2017/7/19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15" name="文本框 12"/>
          <p:cNvSpPr txBox="1">
            <a:spLocks noChangeArrowheads="1"/>
          </p:cNvSpPr>
          <p:nvPr userDrawn="1"/>
        </p:nvSpPr>
        <p:spPr bwMode="auto">
          <a:xfrm>
            <a:off x="615670" y="243648"/>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加文</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p>
        </p:txBody>
      </p:sp>
      <p:sp>
        <p:nvSpPr>
          <p:cNvPr id="6" name="燕尾形 5"/>
          <p:cNvSpPr/>
          <p:nvPr userDrawn="1"/>
        </p:nvSpPr>
        <p:spPr>
          <a:xfrm>
            <a:off x="2431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燕尾形 6"/>
          <p:cNvSpPr/>
          <p:nvPr userDrawn="1"/>
        </p:nvSpPr>
        <p:spPr>
          <a:xfrm>
            <a:off x="3955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t>2017/7/19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3930"/>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3930"/>
            <a:r>
              <a:rPr lang="en-US" altLang="zh-CN" sz="1050" dirty="0" smtClean="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pic>
        <p:nvPicPr>
          <p:cNvPr id="10"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504" y="123478"/>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1"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59903" y="132850"/>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2017/7/19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2017/7/19</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nLst>
      <p:par>
        <p:cTn id="1" dur="indefinite" restart="never" nodeType="tmRoot"/>
      </p:par>
    </p:tnLst>
  </p:timing>
  <p:txStyles>
    <p:titleStyle>
      <a:lvl1pPr algn="ctr" defTabSz="913765"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37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376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376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file:///E:\&#21315;&#22270;&#32593;\&#12304;&#38899;&#20048;&#32032;&#26448;&#24211;&#12305;\&#31616;&#21333;&#30340;&#31036;&#29289;%20simple%20gifts.mp3" TargetMode="External"/><Relationship Id="rId1" Type="http://schemas.microsoft.com/office/2007/relationships/media" Target="file:///E:\&#21315;&#22270;&#32593;\&#12304;&#38899;&#20048;&#32032;&#26448;&#24211;&#12305;\&#31616;&#21333;&#30340;&#31036;&#29289;%20simple%20gifts.mp3" TargetMode="Externa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3.xml"/><Relationship Id="rId7" Type="http://schemas.openxmlformats.org/officeDocument/2006/relationships/tags" Target="../tags/tag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0" name="文本框 13"/>
          <p:cNvSpPr txBox="1">
            <a:spLocks noChangeArrowheads="1"/>
          </p:cNvSpPr>
          <p:nvPr/>
        </p:nvSpPr>
        <p:spPr bwMode="auto">
          <a:xfrm>
            <a:off x="3574504" y="1283081"/>
            <a:ext cx="2221632" cy="108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en-US" altLang="zh-CN" sz="6600" b="1" cap="all"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2019</a:t>
            </a:r>
            <a:endParaRPr lang="zh-CN" altLang="en-US" sz="6600" b="1" cap="all"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矩形 20"/>
          <p:cNvSpPr>
            <a:spLocks noChangeArrowheads="1"/>
          </p:cNvSpPr>
          <p:nvPr/>
        </p:nvSpPr>
        <p:spPr bwMode="auto">
          <a:xfrm>
            <a:off x="1763688" y="2283718"/>
            <a:ext cx="5904656" cy="680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lvl="1">
              <a:buNone/>
            </a:pPr>
            <a:r>
              <a:rPr lang="zh-CN" altLang="en-US" sz="4000" b="1"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财务分析总结</a:t>
            </a:r>
            <a:r>
              <a:rPr lang="en-US" altLang="zh-CN" sz="4000" b="1"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PPT</a:t>
            </a:r>
            <a:r>
              <a:rPr lang="zh-CN" altLang="en-US" sz="4000" b="1"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模版</a:t>
            </a:r>
          </a:p>
        </p:txBody>
      </p:sp>
      <p:sp>
        <p:nvSpPr>
          <p:cNvPr id="22" name="矩形 21"/>
          <p:cNvSpPr>
            <a:spLocks noChangeArrowheads="1"/>
          </p:cNvSpPr>
          <p:nvPr/>
        </p:nvSpPr>
        <p:spPr bwMode="auto">
          <a:xfrm>
            <a:off x="2987824" y="2976974"/>
            <a:ext cx="3384376" cy="25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en-US" altLang="zh-CN" sz="600" cap="all" dirty="0">
                <a:solidFill>
                  <a:schemeClr val="tx1">
                    <a:lumMod val="75000"/>
                    <a:lumOff val="25000"/>
                  </a:schemeClr>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chemeClr val="tx1">
                  <a:lumMod val="75000"/>
                  <a:lumOff val="25000"/>
                </a:schemeClr>
              </a:solidFill>
              <a:latin typeface="Arial" panose="020B0604020202020204" pitchFamily="34" charset="0"/>
              <a:cs typeface="Arial" panose="020B0604020202020204" pitchFamily="34" charset="0"/>
            </a:endParaRPr>
          </a:p>
        </p:txBody>
      </p:sp>
      <p:grpSp>
        <p:nvGrpSpPr>
          <p:cNvPr id="23" name="组合 22"/>
          <p:cNvGrpSpPr/>
          <p:nvPr/>
        </p:nvGrpSpPr>
        <p:grpSpPr>
          <a:xfrm>
            <a:off x="4049617" y="3443321"/>
            <a:ext cx="1385685" cy="280557"/>
            <a:chOff x="6568987" y="5961727"/>
            <a:chExt cx="1948620" cy="394511"/>
          </a:xfrm>
        </p:grpSpPr>
        <p:sp>
          <p:nvSpPr>
            <p:cNvPr id="24" name="圆角矩形 23"/>
            <p:cNvSpPr/>
            <p:nvPr/>
          </p:nvSpPr>
          <p:spPr>
            <a:xfrm>
              <a:off x="6568987" y="5961727"/>
              <a:ext cx="1948620" cy="39451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5295" indent="-129540" algn="l" rtl="0" fontAlgn="base">
                <a:spcBef>
                  <a:spcPct val="0"/>
                </a:spcBef>
                <a:spcAft>
                  <a:spcPct val="0"/>
                </a:spcAft>
                <a:defRPr kern="1200">
                  <a:solidFill>
                    <a:schemeClr val="lt1"/>
                  </a:solidFill>
                  <a:latin typeface="+mn-lt"/>
                  <a:ea typeface="+mn-ea"/>
                  <a:cs typeface="+mn-cs"/>
                </a:defRPr>
              </a:lvl2pPr>
              <a:lvl3pPr marL="912495" indent="-261620" algn="l" rtl="0" fontAlgn="base">
                <a:spcBef>
                  <a:spcPct val="0"/>
                </a:spcBef>
                <a:spcAft>
                  <a:spcPct val="0"/>
                </a:spcAft>
                <a:defRPr kern="1200">
                  <a:solidFill>
                    <a:schemeClr val="lt1"/>
                  </a:solidFill>
                  <a:latin typeface="+mn-lt"/>
                  <a:ea typeface="+mn-ea"/>
                  <a:cs typeface="+mn-cs"/>
                </a:defRPr>
              </a:lvl3pPr>
              <a:lvl4pPr marL="1369695" indent="-394335" algn="l" rtl="0" fontAlgn="base">
                <a:spcBef>
                  <a:spcPct val="0"/>
                </a:spcBef>
                <a:spcAft>
                  <a:spcPct val="0"/>
                </a:spcAft>
                <a:defRPr kern="1200">
                  <a:solidFill>
                    <a:schemeClr val="lt1"/>
                  </a:solidFill>
                  <a:latin typeface="+mn-lt"/>
                  <a:ea typeface="+mn-ea"/>
                  <a:cs typeface="+mn-cs"/>
                </a:defRPr>
              </a:lvl4pPr>
              <a:lvl5pPr marL="1826895" indent="-526415" algn="l" rtl="0" fontAlgn="base">
                <a:spcBef>
                  <a:spcPct val="0"/>
                </a:spcBef>
                <a:spcAft>
                  <a:spcPct val="0"/>
                </a:spcAft>
                <a:defRPr kern="1200">
                  <a:solidFill>
                    <a:schemeClr val="lt1"/>
                  </a:solidFill>
                  <a:latin typeface="+mn-lt"/>
                  <a:ea typeface="+mn-ea"/>
                  <a:cs typeface="+mn-cs"/>
                </a:defRPr>
              </a:lvl5pPr>
              <a:lvl6pPr marL="1625600" algn="l" defTabSz="650240" rtl="0" eaLnBrk="1" latinLnBrk="0" hangingPunct="1">
                <a:defRPr kern="1200">
                  <a:solidFill>
                    <a:schemeClr val="lt1"/>
                  </a:solidFill>
                  <a:latin typeface="+mn-lt"/>
                  <a:ea typeface="+mn-ea"/>
                  <a:cs typeface="+mn-cs"/>
                </a:defRPr>
              </a:lvl6pPr>
              <a:lvl7pPr marL="1950720" algn="l" defTabSz="650240" rtl="0" eaLnBrk="1" latinLnBrk="0" hangingPunct="1">
                <a:defRPr kern="1200">
                  <a:solidFill>
                    <a:schemeClr val="lt1"/>
                  </a:solidFill>
                  <a:latin typeface="+mn-lt"/>
                  <a:ea typeface="+mn-ea"/>
                  <a:cs typeface="+mn-cs"/>
                </a:defRPr>
              </a:lvl7pPr>
              <a:lvl8pPr marL="2275840" algn="l" defTabSz="650240" rtl="0" eaLnBrk="1" latinLnBrk="0" hangingPunct="1">
                <a:defRPr kern="1200">
                  <a:solidFill>
                    <a:schemeClr val="lt1"/>
                  </a:solidFill>
                  <a:latin typeface="+mn-lt"/>
                  <a:ea typeface="+mn-ea"/>
                  <a:cs typeface="+mn-cs"/>
                </a:defRPr>
              </a:lvl8pPr>
              <a:lvl9pPr marL="2601595" algn="l" defTabSz="650240" rtl="0" eaLnBrk="1" latinLnBrk="0" hangingPunct="1">
                <a:defRPr kern="1200">
                  <a:solidFill>
                    <a:schemeClr val="lt1"/>
                  </a:solidFill>
                  <a:latin typeface="+mn-lt"/>
                  <a:ea typeface="+mn-ea"/>
                  <a:cs typeface="+mn-cs"/>
                </a:defRPr>
              </a:lvl9pPr>
            </a:lstStyle>
            <a:p>
              <a:pPr algn="ctr"/>
              <a:endParaRPr lang="zh-CN" altLang="en-US">
                <a:solidFill>
                  <a:srgbClr val="673326"/>
                </a:solidFill>
              </a:endParaRPr>
            </a:p>
          </p:txBody>
        </p:sp>
        <p:sp>
          <p:nvSpPr>
            <p:cNvPr id="25" name="矩形 24"/>
            <p:cNvSpPr>
              <a:spLocks noChangeArrowheads="1"/>
            </p:cNvSpPr>
            <p:nvPr/>
          </p:nvSpPr>
          <p:spPr bwMode="auto">
            <a:xfrm>
              <a:off x="6696021" y="5986090"/>
              <a:ext cx="1721442" cy="346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zh-CN" altLang="en-US" sz="1000" b="1" cap="all" dirty="0">
                  <a:solidFill>
                    <a:schemeClr val="bg1"/>
                  </a:solidFill>
                  <a:latin typeface="Arial" panose="020B0604020202020204" pitchFamily="34" charset="0"/>
                  <a:cs typeface="Arial" panose="020B0604020202020204" pitchFamily="34" charset="0"/>
                </a:rPr>
                <a:t>汇报人</a:t>
              </a:r>
              <a:r>
                <a:rPr lang="zh-CN" altLang="en-US" sz="1000" b="1" cap="all" dirty="0" smtClean="0">
                  <a:solidFill>
                    <a:schemeClr val="bg1"/>
                  </a:solidFill>
                  <a:latin typeface="Arial" panose="020B0604020202020204" pitchFamily="34" charset="0"/>
                  <a:cs typeface="Arial" panose="020B0604020202020204" pitchFamily="34" charset="0"/>
                </a:rPr>
                <a:t>：代用名</a:t>
              </a:r>
              <a:endParaRPr lang="zh-CN" altLang="en-US" sz="1000" cap="all" dirty="0">
                <a:solidFill>
                  <a:schemeClr val="bg1"/>
                </a:solidFill>
                <a:latin typeface="Arial" panose="020B0604020202020204" pitchFamily="34" charset="0"/>
                <a:cs typeface="Arial" panose="020B0604020202020204" pitchFamily="34" charset="0"/>
              </a:endParaRPr>
            </a:p>
          </p:txBody>
        </p:sp>
      </p:grpSp>
      <p:pic>
        <p:nvPicPr>
          <p:cNvPr id="26" name="简单的礼物 simple gifts.mp3">
            <a:hlinkClick r:id="" action="ppaction://media"/>
          </p:cNvPr>
          <p:cNvPicPr>
            <a:picLocks noRot="1" noChangeAspect="1"/>
          </p:cNvPicPr>
          <p:nvPr>
            <a:audioFile r:link="rId2"/>
            <p:extLst>
              <p:ext uri="{DAA4B4D4-6D71-4841-9C94-3DE7FCFB9230}">
                <p14:media xmlns:p14="http://schemas.microsoft.com/office/powerpoint/2010/main" r:link="rId1"/>
              </p:ext>
            </p:extLst>
          </p:nvPr>
        </p:nvPicPr>
        <p:blipFill>
          <a:blip r:embed="rId6" cstate="print"/>
          <a:stretch>
            <a:fillRect/>
          </a:stretch>
        </p:blipFill>
        <p:spPr>
          <a:xfrm>
            <a:off x="-396552" y="123478"/>
            <a:ext cx="304800" cy="304800"/>
          </a:xfrm>
          <a:prstGeom prst="rect">
            <a:avLst/>
          </a:prstGeom>
        </p:spPr>
      </p:pic>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0-#ppt_w/2"/>
                                          </p:val>
                                        </p:tav>
                                        <p:tav tm="100000">
                                          <p:val>
                                            <p:strVal val="#ppt_x"/>
                                          </p:val>
                                        </p:tav>
                                      </p:tavLst>
                                    </p:anim>
                                    <p:anim calcmode="lin" valueType="num">
                                      <p:cBhvr additive="base">
                                        <p:cTn id="35"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1000"/>
                                        <p:tgtEl>
                                          <p:spTgt spid="23"/>
                                        </p:tgtEl>
                                      </p:cBhvr>
                                    </p:animEffect>
                                    <p:anim calcmode="lin" valueType="num">
                                      <p:cBhvr>
                                        <p:cTn id="41" dur="1000" fill="hold"/>
                                        <p:tgtEl>
                                          <p:spTgt spid="23"/>
                                        </p:tgtEl>
                                        <p:attrNameLst>
                                          <p:attrName>ppt_x</p:attrName>
                                        </p:attrNameLst>
                                      </p:cBhvr>
                                      <p:tavLst>
                                        <p:tav tm="0">
                                          <p:val>
                                            <p:strVal val="#ppt_x"/>
                                          </p:val>
                                        </p:tav>
                                        <p:tav tm="100000">
                                          <p:val>
                                            <p:strVal val="#ppt_x"/>
                                          </p:val>
                                        </p:tav>
                                      </p:tavLst>
                                    </p:anim>
                                    <p:anim calcmode="lin" valueType="num">
                                      <p:cBhvr>
                                        <p:cTn id="4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26"/>
                </p:tgtEl>
              </p:cMediaNode>
            </p:audio>
          </p:childTnLst>
        </p:cTn>
      </p:par>
    </p:tnLst>
    <p:bldLst>
      <p:bldP spid="20" grpId="0"/>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5"/>
          <p:cNvGrpSpPr/>
          <p:nvPr/>
        </p:nvGrpSpPr>
        <p:grpSpPr bwMode="auto">
          <a:xfrm>
            <a:off x="5953446" y="2114650"/>
            <a:ext cx="1670050" cy="1609228"/>
            <a:chOff x="-15756" y="13072"/>
            <a:chExt cx="1670446" cy="1609411"/>
          </a:xfrm>
        </p:grpSpPr>
        <p:sp>
          <p:nvSpPr>
            <p:cNvPr id="95264" name="右箭头 55"/>
            <p:cNvSpPr/>
            <p:nvPr/>
          </p:nvSpPr>
          <p:spPr bwMode="auto">
            <a:xfrm>
              <a:off x="-15756" y="13072"/>
              <a:ext cx="1670446"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71177"/>
                <a:gd name="T40" fmla="*/ 0 h 1609411"/>
                <a:gd name="T41" fmla="*/ 1671177 w 1671177"/>
                <a:gd name="T42" fmla="*/ 1609411 h 16094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accent4"/>
            </a:solidFill>
            <a:ln w="9525">
              <a:noFill/>
              <a:round/>
            </a:ln>
          </p:spPr>
          <p:txBody>
            <a:bodyPr anchor="ctr"/>
            <a:lstStyle/>
            <a:p>
              <a:pPr>
                <a:defRPr/>
              </a:pPr>
              <a:endParaRPr lang="zh-CN" altLang="en-US" dirty="0">
                <a:latin typeface="+mn-lt"/>
                <a:ea typeface="+mn-ea"/>
              </a:endParaRPr>
            </a:p>
          </p:txBody>
        </p:sp>
        <p:sp>
          <p:nvSpPr>
            <p:cNvPr id="2078" name="TextBox 17"/>
            <p:cNvSpPr txBox="1">
              <a:spLocks noChangeArrowheads="1"/>
            </p:cNvSpPr>
            <p:nvPr/>
          </p:nvSpPr>
          <p:spPr bwMode="auto">
            <a:xfrm>
              <a:off x="681551" y="543095"/>
              <a:ext cx="556563" cy="523220"/>
            </a:xfrm>
            <a:prstGeom prst="rect">
              <a:avLst/>
            </a:prstGeom>
            <a:noFill/>
            <a:ln w="9525">
              <a:noFill/>
              <a:miter lim="800000"/>
            </a:ln>
          </p:spPr>
          <p:txBody>
            <a:bodyPr wrap="none">
              <a:spAutoFit/>
            </a:bodyPr>
            <a:lstStyle/>
            <a:p>
              <a:pPr>
                <a:buFont typeface="Arial" panose="020B0604020202020204" pitchFamily="34" charset="0"/>
                <a:buNone/>
              </a:pPr>
              <a:r>
                <a:rPr lang="en-US" altLang="zh-CN" sz="2800" dirty="0">
                  <a:solidFill>
                    <a:srgbClr val="FFFFFF"/>
                  </a:solidFill>
                  <a:latin typeface="Impact" panose="020B0806030902050204" pitchFamily="34" charset="0"/>
                </a:rPr>
                <a:t>04</a:t>
              </a:r>
              <a:endParaRPr lang="zh-CN" altLang="en-US" sz="2800" dirty="0">
                <a:solidFill>
                  <a:srgbClr val="FFFFFF"/>
                </a:solidFill>
                <a:latin typeface="Impact" panose="020B0806030902050204" pitchFamily="34" charset="0"/>
              </a:endParaRPr>
            </a:p>
          </p:txBody>
        </p:sp>
      </p:grpSp>
      <p:grpSp>
        <p:nvGrpSpPr>
          <p:cNvPr id="5" name="组合 20"/>
          <p:cNvGrpSpPr/>
          <p:nvPr/>
        </p:nvGrpSpPr>
        <p:grpSpPr bwMode="auto">
          <a:xfrm>
            <a:off x="4394844" y="2100366"/>
            <a:ext cx="1670050" cy="1610815"/>
            <a:chOff x="0" y="0"/>
            <a:chExt cx="1670562" cy="1609411"/>
          </a:xfrm>
        </p:grpSpPr>
        <p:sp>
          <p:nvSpPr>
            <p:cNvPr id="46" name="右箭头 55"/>
            <p:cNvSpPr/>
            <p:nvPr/>
          </p:nvSpPr>
          <p:spPr bwMode="auto">
            <a:xfrm>
              <a:off x="0" y="0"/>
              <a:ext cx="1670562"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accent3"/>
            </a:solidFill>
            <a:ln>
              <a:noFill/>
            </a:ln>
          </p:spPr>
          <p:txBody>
            <a:bodyPr anchor="ctr"/>
            <a:lstStyle/>
            <a:p>
              <a:pPr>
                <a:defRPr/>
              </a:pPr>
              <a:endParaRPr lang="zh-CN" altLang="en-US" dirty="0"/>
            </a:p>
          </p:txBody>
        </p:sp>
        <p:sp>
          <p:nvSpPr>
            <p:cNvPr id="2074" name="TextBox 22"/>
            <p:cNvSpPr txBox="1">
              <a:spLocks noChangeArrowheads="1"/>
            </p:cNvSpPr>
            <p:nvPr/>
          </p:nvSpPr>
          <p:spPr bwMode="auto">
            <a:xfrm>
              <a:off x="681551" y="543095"/>
              <a:ext cx="567784" cy="523220"/>
            </a:xfrm>
            <a:prstGeom prst="rect">
              <a:avLst/>
            </a:prstGeom>
            <a:noFill/>
            <a:ln w="9525">
              <a:noFill/>
              <a:miter lim="800000"/>
            </a:ln>
          </p:spPr>
          <p:txBody>
            <a:bodyPr wrap="none">
              <a:spAutoFit/>
            </a:bodyPr>
            <a:lstStyle/>
            <a:p>
              <a:pPr>
                <a:buFont typeface="Arial" panose="020B0604020202020204" pitchFamily="34" charset="0"/>
                <a:buNone/>
              </a:pPr>
              <a:r>
                <a:rPr lang="en-US" altLang="zh-CN" sz="2800" dirty="0">
                  <a:solidFill>
                    <a:srgbClr val="FFFFFF"/>
                  </a:solidFill>
                  <a:latin typeface="Impact" panose="020B0806030902050204" pitchFamily="34" charset="0"/>
                </a:rPr>
                <a:t>03</a:t>
              </a:r>
              <a:endParaRPr lang="zh-CN" altLang="en-US" sz="2800" dirty="0">
                <a:solidFill>
                  <a:srgbClr val="FFFFFF"/>
                </a:solidFill>
                <a:latin typeface="Impact" panose="020B0806030902050204" pitchFamily="34" charset="0"/>
              </a:endParaRPr>
            </a:p>
          </p:txBody>
        </p:sp>
      </p:grpSp>
      <p:grpSp>
        <p:nvGrpSpPr>
          <p:cNvPr id="7" name="组合 25"/>
          <p:cNvGrpSpPr/>
          <p:nvPr/>
        </p:nvGrpSpPr>
        <p:grpSpPr bwMode="auto">
          <a:xfrm>
            <a:off x="2846015" y="2100366"/>
            <a:ext cx="1670665" cy="1610815"/>
            <a:chOff x="0" y="0"/>
            <a:chExt cx="1671177" cy="1609411"/>
          </a:xfrm>
        </p:grpSpPr>
        <p:sp>
          <p:nvSpPr>
            <p:cNvPr id="2072"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71177"/>
                <a:gd name="T40" fmla="*/ 0 h 1609411"/>
                <a:gd name="T41" fmla="*/ 1671177 w 1671177"/>
                <a:gd name="T42" fmla="*/ 1609411 h 16094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accent2"/>
            </a:solidFill>
            <a:ln w="9525">
              <a:noFill/>
              <a:round/>
            </a:ln>
          </p:spPr>
          <p:txBody>
            <a:bodyPr anchor="ctr"/>
            <a:lstStyle/>
            <a:p>
              <a:endParaRPr lang="zh-CN" altLang="en-US"/>
            </a:p>
          </p:txBody>
        </p:sp>
        <p:sp>
          <p:nvSpPr>
            <p:cNvPr id="2070" name="TextBox 27"/>
            <p:cNvSpPr txBox="1">
              <a:spLocks noChangeArrowheads="1"/>
            </p:cNvSpPr>
            <p:nvPr/>
          </p:nvSpPr>
          <p:spPr bwMode="auto">
            <a:xfrm>
              <a:off x="681551" y="543095"/>
              <a:ext cx="556563" cy="523220"/>
            </a:xfrm>
            <a:prstGeom prst="rect">
              <a:avLst/>
            </a:prstGeom>
            <a:noFill/>
            <a:ln w="9525">
              <a:noFill/>
              <a:miter lim="800000"/>
            </a:ln>
          </p:spPr>
          <p:txBody>
            <a:bodyPr wrap="none">
              <a:spAutoFit/>
            </a:bodyPr>
            <a:lstStyle/>
            <a:p>
              <a:pPr>
                <a:buFont typeface="Arial" panose="020B0604020202020204" pitchFamily="34" charset="0"/>
                <a:buNone/>
              </a:pPr>
              <a:r>
                <a:rPr lang="en-US" altLang="zh-CN" sz="2800" dirty="0">
                  <a:solidFill>
                    <a:srgbClr val="FFFFFF"/>
                  </a:solidFill>
                  <a:latin typeface="Impact" panose="020B0806030902050204" pitchFamily="34" charset="0"/>
                </a:rPr>
                <a:t>02</a:t>
              </a:r>
              <a:endParaRPr lang="zh-CN" altLang="en-US" sz="2800" dirty="0">
                <a:solidFill>
                  <a:srgbClr val="FFFFFF"/>
                </a:solidFill>
                <a:latin typeface="Impact" panose="020B0806030902050204" pitchFamily="34" charset="0"/>
              </a:endParaRPr>
            </a:p>
          </p:txBody>
        </p:sp>
      </p:grpSp>
      <p:grpSp>
        <p:nvGrpSpPr>
          <p:cNvPr id="9" name="组合 31"/>
          <p:cNvGrpSpPr/>
          <p:nvPr/>
        </p:nvGrpSpPr>
        <p:grpSpPr bwMode="auto">
          <a:xfrm>
            <a:off x="1331640" y="2100366"/>
            <a:ext cx="1672161" cy="1610815"/>
            <a:chOff x="0" y="0"/>
            <a:chExt cx="1671177" cy="1609411"/>
          </a:xfrm>
        </p:grpSpPr>
        <p:sp>
          <p:nvSpPr>
            <p:cNvPr id="2068" name="右箭头 55"/>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71177"/>
                <a:gd name="T40" fmla="*/ 0 h 1609411"/>
                <a:gd name="T41" fmla="*/ 1671177 w 1671177"/>
                <a:gd name="T42" fmla="*/ 1609411 h 16094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accent1"/>
            </a:solidFill>
            <a:ln w="9525">
              <a:noFill/>
              <a:round/>
            </a:ln>
          </p:spPr>
          <p:txBody>
            <a:bodyPr anchor="ctr"/>
            <a:lstStyle/>
            <a:p>
              <a:endParaRPr lang="zh-CN" altLang="en-US"/>
            </a:p>
          </p:txBody>
        </p:sp>
        <p:sp>
          <p:nvSpPr>
            <p:cNvPr id="2066" name="TextBox 33"/>
            <p:cNvSpPr txBox="1">
              <a:spLocks noChangeArrowheads="1"/>
            </p:cNvSpPr>
            <p:nvPr/>
          </p:nvSpPr>
          <p:spPr bwMode="auto">
            <a:xfrm>
              <a:off x="681551" y="543095"/>
              <a:ext cx="513282" cy="523220"/>
            </a:xfrm>
            <a:prstGeom prst="rect">
              <a:avLst/>
            </a:prstGeom>
            <a:noFill/>
            <a:ln w="9525">
              <a:noFill/>
              <a:miter lim="800000"/>
            </a:ln>
          </p:spPr>
          <p:txBody>
            <a:bodyPr wrap="none">
              <a:spAutoFit/>
            </a:bodyPr>
            <a:lstStyle/>
            <a:p>
              <a:pPr>
                <a:buFont typeface="Arial" panose="020B0604020202020204" pitchFamily="34" charset="0"/>
                <a:buNone/>
              </a:pPr>
              <a:r>
                <a:rPr lang="en-US" altLang="zh-CN" sz="2800" dirty="0">
                  <a:solidFill>
                    <a:srgbClr val="FFFFFF"/>
                  </a:solidFill>
                  <a:latin typeface="Impact" panose="020B0806030902050204" pitchFamily="34" charset="0"/>
                </a:rPr>
                <a:t>01</a:t>
              </a:r>
              <a:endParaRPr lang="zh-CN" altLang="en-US" sz="2800" dirty="0">
                <a:solidFill>
                  <a:srgbClr val="FFFFFF"/>
                </a:solidFill>
                <a:latin typeface="Impact" panose="020B0806030902050204" pitchFamily="34" charset="0"/>
              </a:endParaRPr>
            </a:p>
          </p:txBody>
        </p:sp>
      </p:grpSp>
      <p:sp>
        <p:nvSpPr>
          <p:cNvPr id="35" name="MH_Entry_1"/>
          <p:cNvSpPr/>
          <p:nvPr>
            <p:custDataLst>
              <p:tags r:id="rId1"/>
            </p:custDataLst>
          </p:nvPr>
        </p:nvSpPr>
        <p:spPr>
          <a:xfrm>
            <a:off x="1475656" y="1491630"/>
            <a:ext cx="1753985"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a:t>
            </a:r>
            <a:r>
              <a:rPr lang="zh-CN" altLang="en-US" sz="17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概述</a:t>
            </a:r>
            <a:endParaRPr lang="en-US" altLang="zh-CN" sz="17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MH_Entry_2"/>
          <p:cNvSpPr/>
          <p:nvPr>
            <p:custDataLst>
              <p:tags r:id="rId2"/>
            </p:custDataLst>
          </p:nvPr>
        </p:nvSpPr>
        <p:spPr>
          <a:xfrm>
            <a:off x="2627784" y="3843213"/>
            <a:ext cx="1753985"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lgn="r"/>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MH_Entry_3"/>
          <p:cNvSpPr/>
          <p:nvPr>
            <p:custDataLst>
              <p:tags r:id="rId3"/>
            </p:custDataLst>
          </p:nvPr>
        </p:nvSpPr>
        <p:spPr>
          <a:xfrm>
            <a:off x="4618215" y="1491630"/>
            <a:ext cx="1753985"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MH_Entry_4"/>
          <p:cNvSpPr/>
          <p:nvPr>
            <p:custDataLst>
              <p:tags r:id="rId4"/>
            </p:custDataLst>
          </p:nvPr>
        </p:nvSpPr>
        <p:spPr>
          <a:xfrm>
            <a:off x="5698335" y="3843213"/>
            <a:ext cx="1753985"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lgn="r"/>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明年工作</a:t>
            </a:r>
            <a:r>
              <a:rPr lang="zh-CN" altLang="en-US" sz="17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计划</a:t>
            </a:r>
            <a:endParaRPr lang="en-US" altLang="zh-CN" sz="17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MH_Others_2"/>
          <p:cNvSpPr/>
          <p:nvPr>
            <p:custDataLst>
              <p:tags r:id="rId5"/>
            </p:custDataLst>
          </p:nvPr>
        </p:nvSpPr>
        <p:spPr>
          <a:xfrm>
            <a:off x="753" y="371855"/>
            <a:ext cx="1038442" cy="355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7" tIns="34284" rIns="68567" bIns="34284" numCol="1" spcCol="0" rtlCol="0" fromWordArt="0" anchor="ctr" anchorCtr="0" forceAA="0" compatLnSpc="1">
            <a:noAutofit/>
          </a:bodyPr>
          <a:lstStyle/>
          <a:p>
            <a:endParaRPr lang="zh-CN" altLang="en-US" sz="14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MH_Others_1"/>
          <p:cNvSpPr txBox="1"/>
          <p:nvPr>
            <p:custDataLst>
              <p:tags r:id="rId6"/>
            </p:custDataLst>
          </p:nvPr>
        </p:nvSpPr>
        <p:spPr>
          <a:xfrm>
            <a:off x="1129508" y="339502"/>
            <a:ext cx="811807" cy="437660"/>
          </a:xfrm>
          <a:prstGeom prst="rect">
            <a:avLst/>
          </a:prstGeom>
          <a:noFill/>
        </p:spPr>
        <p:txBody>
          <a:bodyPr vert="horz" wrap="square" lIns="0" tIns="0" rIns="0" bIns="0" rtlCol="0" anchor="ctr" anchorCtr="0">
            <a:spAutoFit/>
          </a:bodyPr>
          <a:lstStyle/>
          <a:p>
            <a:pPr algn="ctr"/>
            <a:r>
              <a:rPr lang="zh-CN" altLang="en-US" sz="28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41" name="MH_Others_2"/>
          <p:cNvSpPr txBox="1"/>
          <p:nvPr>
            <p:custDataLst>
              <p:tags r:id="rId7"/>
            </p:custDataLst>
          </p:nvPr>
        </p:nvSpPr>
        <p:spPr>
          <a:xfrm>
            <a:off x="1619672" y="494551"/>
            <a:ext cx="1850251" cy="276999"/>
          </a:xfrm>
          <a:prstGeom prst="rect">
            <a:avLst/>
          </a:prstGeom>
          <a:noFill/>
        </p:spPr>
        <p:txBody>
          <a:bodyPr wrap="square" lIns="0" tIns="0" rIns="0" bIns="0">
            <a:spAutoFit/>
          </a:bodyPr>
          <a:lstStyle/>
          <a:p>
            <a:pPr algn="ctr">
              <a:defRPr/>
            </a:pPr>
            <a:r>
              <a:rPr lang="en-US" altLang="zh-CN"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p:tgtEl>
                                          <p:spTgt spid="7"/>
                                        </p:tgtEl>
                                        <p:attrNameLst>
                                          <p:attrName>ppt_x</p:attrName>
                                        </p:attrNameLst>
                                      </p:cBhvr>
                                      <p:tavLst>
                                        <p:tav tm="0">
                                          <p:val>
                                            <p:strVal val="#ppt_x-#ppt_w*1.125000"/>
                                          </p:val>
                                        </p:tav>
                                        <p:tav tm="100000">
                                          <p:val>
                                            <p:strVal val="#ppt_x"/>
                                          </p:val>
                                        </p:tav>
                                      </p:tavLst>
                                    </p:anim>
                                    <p:animEffect transition="in" filter="wipe(right)">
                                      <p:cBhvr>
                                        <p:cTn id="12" dur="500"/>
                                        <p:tgtEl>
                                          <p:spTgt spid="7"/>
                                        </p:tgtEl>
                                      </p:cBhvr>
                                    </p:animEffect>
                                  </p:childTnLst>
                                </p:cTn>
                              </p:par>
                              <p:par>
                                <p:cTn id="13" presetID="12" presetClass="entr" presetSubtype="8"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right)">
                                      <p:cBhvr>
                                        <p:cTn id="16" dur="500"/>
                                        <p:tgtEl>
                                          <p:spTgt spid="5"/>
                                        </p:tgtEl>
                                      </p:cBhvr>
                                    </p:animEffect>
                                  </p:childTnLst>
                                </p:cTn>
                              </p:par>
                              <p:par>
                                <p:cTn id="17" presetID="12" presetClass="entr" presetSubtype="8" fill="hold" nodeType="withEffect">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ppt_x</p:attrName>
                                        </p:attrNameLst>
                                      </p:cBhvr>
                                      <p:tavLst>
                                        <p:tav tm="0">
                                          <p:val>
                                            <p:strVal val="#ppt_x-#ppt_w*1.125000"/>
                                          </p:val>
                                        </p:tav>
                                        <p:tav tm="100000">
                                          <p:val>
                                            <p:strVal val="#ppt_x"/>
                                          </p:val>
                                        </p:tav>
                                      </p:tavLst>
                                    </p:anim>
                                    <p:animEffect transition="in" filter="wipe(righ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down)">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down)">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down)">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down)">
                                      <p:cBhvr>
                                        <p:cTn id="40" dur="500"/>
                                        <p:tgtEl>
                                          <p:spTgt spid="38"/>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500" fill="hold"/>
                                        <p:tgtEl>
                                          <p:spTgt spid="39"/>
                                        </p:tgtEl>
                                        <p:attrNameLst>
                                          <p:attrName>ppt_x</p:attrName>
                                        </p:attrNameLst>
                                      </p:cBhvr>
                                      <p:tavLst>
                                        <p:tav tm="0">
                                          <p:val>
                                            <p:strVal val="0-#ppt_w/2"/>
                                          </p:val>
                                        </p:tav>
                                        <p:tav tm="100000">
                                          <p:val>
                                            <p:strVal val="#ppt_x"/>
                                          </p:val>
                                        </p:tav>
                                      </p:tavLst>
                                    </p:anim>
                                    <p:anim calcmode="lin" valueType="num">
                                      <p:cBhvr additive="base">
                                        <p:cTn id="46"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fill="hold"/>
                                        <p:tgtEl>
                                          <p:spTgt spid="41"/>
                                        </p:tgtEl>
                                        <p:attrNameLst>
                                          <p:attrName>ppt_x</p:attrName>
                                        </p:attrNameLst>
                                      </p:cBhvr>
                                      <p:tavLst>
                                        <p:tav tm="0">
                                          <p:val>
                                            <p:strVal val="#ppt_x"/>
                                          </p:val>
                                        </p:tav>
                                        <p:tav tm="100000">
                                          <p:val>
                                            <p:strVal val="#ppt_x"/>
                                          </p:val>
                                        </p:tav>
                                      </p:tavLst>
                                    </p:anim>
                                    <p:anim calcmode="lin" valueType="num">
                                      <p:cBhvr additive="base">
                                        <p:cTn id="5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animBg="1"/>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Administrator\Desktop\未标题-1.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12" name="组合 11"/>
          <p:cNvGrpSpPr/>
          <p:nvPr/>
        </p:nvGrpSpPr>
        <p:grpSpPr>
          <a:xfrm>
            <a:off x="2915816" y="2067694"/>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01</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21" name="矩形 20"/>
          <p:cNvSpPr/>
          <p:nvPr/>
        </p:nvSpPr>
        <p:spPr>
          <a:xfrm>
            <a:off x="3923928" y="2111541"/>
            <a:ext cx="2264468" cy="400110"/>
          </a:xfrm>
          <a:prstGeom prst="rect">
            <a:avLst/>
          </a:prstGeom>
        </p:spPr>
        <p:txBody>
          <a:bodyPr wrap="square" lIns="0" tIns="0" rIns="0" bIns="0">
            <a:spAutoFit/>
          </a:bodyPr>
          <a:lstStyle/>
          <a:p>
            <a:pPr algn="ctr"/>
            <a:r>
              <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2" name="TextBox 11"/>
          <p:cNvSpPr txBox="1"/>
          <p:nvPr/>
        </p:nvSpPr>
        <p:spPr>
          <a:xfrm>
            <a:off x="3995936"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565287"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3995936"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565287"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strVal val="4*#ppt_w"/>
                                          </p:val>
                                        </p:tav>
                                        <p:tav tm="100000">
                                          <p:val>
                                            <p:strVal val="#ppt_w"/>
                                          </p:val>
                                        </p:tav>
                                      </p:tavLst>
                                    </p:anim>
                                    <p:anim calcmode="lin" valueType="num">
                                      <p:cBhvr>
                                        <p:cTn id="22" dur="500" fill="hold"/>
                                        <p:tgtEl>
                                          <p:spTgt spid="21"/>
                                        </p:tgtEl>
                                        <p:attrNameLst>
                                          <p:attrName>ppt_h</p:attrName>
                                        </p:attrNameLst>
                                      </p:cBhvr>
                                      <p:tavLst>
                                        <p:tav tm="0">
                                          <p:val>
                                            <p:strVal val="4*#ppt_h"/>
                                          </p:val>
                                        </p:tav>
                                        <p:tav tm="100000">
                                          <p:val>
                                            <p:strVal val="#ppt_h"/>
                                          </p:val>
                                        </p:tav>
                                      </p:tavLst>
                                    </p:anim>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p:tgtEl>
                                          <p:spTgt spid="22"/>
                                        </p:tgtEl>
                                        <p:attrNameLst>
                                          <p:attrName>ppt_x</p:attrName>
                                        </p:attrNameLst>
                                      </p:cBhvr>
                                      <p:tavLst>
                                        <p:tav tm="0">
                                          <p:val>
                                            <p:strVal val="#ppt_x-#ppt_w*1.125000"/>
                                          </p:val>
                                        </p:tav>
                                        <p:tav tm="100000">
                                          <p:val>
                                            <p:strVal val="#ppt_x"/>
                                          </p:val>
                                        </p:tav>
                                      </p:tavLst>
                                    </p:anim>
                                    <p:animEffect transition="in" filter="wipe(right)">
                                      <p:cBhvr>
                                        <p:cTn id="27" dur="500"/>
                                        <p:tgtEl>
                                          <p:spTgt spid="22"/>
                                        </p:tgtEl>
                                      </p:cBhvr>
                                    </p:animEffect>
                                  </p:childTnLst>
                                </p:cTn>
                              </p:par>
                            </p:childTnLst>
                          </p:cTn>
                        </p:par>
                        <p:par>
                          <p:cTn id="28" fill="hold">
                            <p:stCondLst>
                              <p:cond delay="1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ppt_x</p:attrName>
                                        </p:attrNameLst>
                                      </p:cBhvr>
                                      <p:tavLst>
                                        <p:tav tm="0">
                                          <p:val>
                                            <p:strVal val="#ppt_x-#ppt_w*1.125000"/>
                                          </p:val>
                                        </p:tav>
                                        <p:tav tm="100000">
                                          <p:val>
                                            <p:strVal val="#ppt_x"/>
                                          </p:val>
                                        </p:tav>
                                      </p:tavLst>
                                    </p:anim>
                                    <p:animEffect transition="in" filter="wipe(right)">
                                      <p:cBhvr>
                                        <p:cTn id="37" dur="500"/>
                                        <p:tgtEl>
                                          <p:spTgt spid="24"/>
                                        </p:tgtEl>
                                      </p:cBhvr>
                                    </p:animEffect>
                                  </p:childTnLst>
                                </p:cTn>
                              </p:par>
                            </p:childTnLst>
                          </p:cTn>
                        </p:par>
                        <p:par>
                          <p:cTn id="38" fill="hold">
                            <p:stCondLst>
                              <p:cond delay="2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p:tgtEl>
                                          <p:spTgt spid="25"/>
                                        </p:tgtEl>
                                        <p:attrNameLst>
                                          <p:attrName>ppt_x</p:attrName>
                                        </p:attrNameLst>
                                      </p:cBhvr>
                                      <p:tavLst>
                                        <p:tav tm="0">
                                          <p:val>
                                            <p:strVal val="#ppt_x-#ppt_w*1.125000"/>
                                          </p:val>
                                        </p:tav>
                                        <p:tav tm="100000">
                                          <p:val>
                                            <p:strVal val="#ppt_x"/>
                                          </p:val>
                                        </p:tav>
                                      </p:tavLst>
                                    </p:anim>
                                    <p:animEffect transition="in" filter="wipe(right)">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Oval 2"/>
          <p:cNvSpPr>
            <a:spLocks noChangeArrowheads="1"/>
          </p:cNvSpPr>
          <p:nvPr/>
        </p:nvSpPr>
        <p:spPr bwMode="auto">
          <a:xfrm>
            <a:off x="1450976" y="1851597"/>
            <a:ext cx="974725" cy="976614"/>
          </a:xfrm>
          <a:prstGeom prst="ellipse">
            <a:avLst/>
          </a:prstGeom>
          <a:solidFill>
            <a:schemeClr val="accent1"/>
          </a:solidFill>
          <a:ln>
            <a:noFill/>
          </a:ln>
        </p:spPr>
        <p:txBody>
          <a:bodyPr lIns="91440" tIns="45720" rIns="91440" bIns="45720"/>
          <a:lstStyle/>
          <a:p>
            <a:endParaRPr lang="zh-CN" altLang="en-US"/>
          </a:p>
        </p:txBody>
      </p:sp>
      <p:sp>
        <p:nvSpPr>
          <p:cNvPr id="21507" name="Freeform 3"/>
          <p:cNvSpPr/>
          <p:nvPr/>
        </p:nvSpPr>
        <p:spPr bwMode="auto">
          <a:xfrm>
            <a:off x="1944689" y="1645158"/>
            <a:ext cx="688975" cy="693952"/>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2" y="0"/>
                  <a:pt x="0" y="0"/>
                </a:cubicBezTo>
              </a:path>
            </a:pathLst>
          </a:custGeom>
          <a:noFill/>
          <a:ln w="6350" cap="flat" cmpd="sng">
            <a:solidFill>
              <a:srgbClr val="A2897B"/>
            </a:solidFill>
            <a:round/>
            <a:headEnd type="triangle" w="med" len="me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p>
        </p:txBody>
      </p:sp>
      <p:sp>
        <p:nvSpPr>
          <p:cNvPr id="21508" name="Oval 4"/>
          <p:cNvSpPr>
            <a:spLocks noChangeArrowheads="1"/>
          </p:cNvSpPr>
          <p:nvPr/>
        </p:nvSpPr>
        <p:spPr bwMode="auto">
          <a:xfrm>
            <a:off x="5003801" y="1851597"/>
            <a:ext cx="971550" cy="976614"/>
          </a:xfrm>
          <a:prstGeom prst="ellipse">
            <a:avLst/>
          </a:prstGeom>
          <a:solidFill>
            <a:schemeClr val="accent3"/>
          </a:solidFill>
          <a:ln>
            <a:noFill/>
          </a:ln>
        </p:spPr>
        <p:txBody>
          <a:bodyPr lIns="91440" tIns="45720" rIns="91440" bIns="45720"/>
          <a:lstStyle/>
          <a:p>
            <a:endParaRPr lang="zh-CN" altLang="en-US"/>
          </a:p>
        </p:txBody>
      </p:sp>
      <p:sp>
        <p:nvSpPr>
          <p:cNvPr id="21509" name="Freeform 5"/>
          <p:cNvSpPr/>
          <p:nvPr/>
        </p:nvSpPr>
        <p:spPr bwMode="auto">
          <a:xfrm>
            <a:off x="5499101" y="1645158"/>
            <a:ext cx="688975" cy="693952"/>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1" y="0"/>
                  <a:pt x="0" y="0"/>
                </a:cubicBezTo>
              </a:path>
            </a:pathLst>
          </a:custGeom>
          <a:noFill/>
          <a:ln w="6350" cap="flat" cmpd="sng">
            <a:solidFill>
              <a:srgbClr val="A2897B"/>
            </a:solidFill>
            <a:round/>
            <a:headEnd type="triangle" w="med" len="me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p>
        </p:txBody>
      </p:sp>
      <p:sp>
        <p:nvSpPr>
          <p:cNvPr id="21510" name="Oval 6"/>
          <p:cNvSpPr>
            <a:spLocks noChangeArrowheads="1"/>
          </p:cNvSpPr>
          <p:nvPr/>
        </p:nvSpPr>
        <p:spPr bwMode="auto">
          <a:xfrm>
            <a:off x="3165475" y="2883791"/>
            <a:ext cx="974725" cy="975026"/>
          </a:xfrm>
          <a:prstGeom prst="ellipse">
            <a:avLst/>
          </a:prstGeom>
          <a:solidFill>
            <a:schemeClr val="accent2"/>
          </a:solidFill>
          <a:ln>
            <a:noFill/>
          </a:ln>
        </p:spPr>
        <p:txBody>
          <a:bodyPr lIns="91440" tIns="45720" rIns="91440" bIns="45720"/>
          <a:lstStyle/>
          <a:p>
            <a:endParaRPr lang="zh-CN" altLang="en-US"/>
          </a:p>
        </p:txBody>
      </p:sp>
      <p:sp>
        <p:nvSpPr>
          <p:cNvPr id="21511" name="Freeform 7"/>
          <p:cNvSpPr/>
          <p:nvPr/>
        </p:nvSpPr>
        <p:spPr bwMode="auto">
          <a:xfrm>
            <a:off x="3659189" y="3371305"/>
            <a:ext cx="693737" cy="693951"/>
          </a:xfrm>
          <a:custGeom>
            <a:avLst/>
            <a:gdLst>
              <a:gd name="T0" fmla="*/ 0 w 185"/>
              <a:gd name="T1" fmla="*/ 185 h 185"/>
              <a:gd name="T2" fmla="*/ 185 w 185"/>
              <a:gd name="T3" fmla="*/ 0 h 185"/>
            </a:gdLst>
            <a:ahLst/>
            <a:cxnLst>
              <a:cxn ang="0">
                <a:pos x="T0" y="T1"/>
              </a:cxn>
              <a:cxn ang="0">
                <a:pos x="T2" y="T3"/>
              </a:cxn>
            </a:cxnLst>
            <a:rect l="0" t="0" r="r" b="b"/>
            <a:pathLst>
              <a:path w="185" h="185">
                <a:moveTo>
                  <a:pt x="0" y="185"/>
                </a:moveTo>
                <a:cubicBezTo>
                  <a:pt x="102" y="185"/>
                  <a:pt x="185" y="102"/>
                  <a:pt x="185" y="0"/>
                </a:cubicBezTo>
              </a:path>
            </a:pathLst>
          </a:custGeom>
          <a:noFill/>
          <a:ln w="6350" cap="flat" cmpd="sng">
            <a:solidFill>
              <a:srgbClr val="A2897B"/>
            </a:solidFill>
            <a:round/>
            <a:tailEnd type="triangle" w="med" len="me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p>
        </p:txBody>
      </p:sp>
      <p:sp>
        <p:nvSpPr>
          <p:cNvPr id="21512" name="Oval 8"/>
          <p:cNvSpPr>
            <a:spLocks noChangeArrowheads="1"/>
          </p:cNvSpPr>
          <p:nvPr/>
        </p:nvSpPr>
        <p:spPr bwMode="auto">
          <a:xfrm>
            <a:off x="6778626" y="2883791"/>
            <a:ext cx="976313" cy="975026"/>
          </a:xfrm>
          <a:prstGeom prst="ellipse">
            <a:avLst/>
          </a:prstGeom>
          <a:solidFill>
            <a:schemeClr val="accent4"/>
          </a:solidFill>
          <a:ln>
            <a:noFill/>
          </a:ln>
        </p:spPr>
        <p:txBody>
          <a:bodyPr lIns="91440" tIns="45720" rIns="91440" bIns="45720"/>
          <a:lstStyle/>
          <a:p>
            <a:endParaRPr lang="zh-CN" altLang="en-US"/>
          </a:p>
        </p:txBody>
      </p:sp>
      <p:sp>
        <p:nvSpPr>
          <p:cNvPr id="21513" name="Freeform 9"/>
          <p:cNvSpPr/>
          <p:nvPr/>
        </p:nvSpPr>
        <p:spPr bwMode="auto">
          <a:xfrm>
            <a:off x="7265988" y="3371305"/>
            <a:ext cx="690562" cy="693951"/>
          </a:xfrm>
          <a:custGeom>
            <a:avLst/>
            <a:gdLst>
              <a:gd name="T0" fmla="*/ 0 w 184"/>
              <a:gd name="T1" fmla="*/ 185 h 185"/>
              <a:gd name="T2" fmla="*/ 184 w 184"/>
              <a:gd name="T3" fmla="*/ 0 h 185"/>
            </a:gdLst>
            <a:ahLst/>
            <a:cxnLst>
              <a:cxn ang="0">
                <a:pos x="T0" y="T1"/>
              </a:cxn>
              <a:cxn ang="0">
                <a:pos x="T2" y="T3"/>
              </a:cxn>
            </a:cxnLst>
            <a:rect l="0" t="0" r="r" b="b"/>
            <a:pathLst>
              <a:path w="184" h="185">
                <a:moveTo>
                  <a:pt x="0" y="185"/>
                </a:moveTo>
                <a:cubicBezTo>
                  <a:pt x="102" y="185"/>
                  <a:pt x="184" y="102"/>
                  <a:pt x="184" y="0"/>
                </a:cubicBezTo>
              </a:path>
            </a:pathLst>
          </a:custGeom>
          <a:noFill/>
          <a:ln w="6350" cap="flat" cmpd="sng">
            <a:solidFill>
              <a:srgbClr val="A2897B"/>
            </a:solidFill>
            <a:round/>
            <a:tailEnd type="triangle" w="med" len="me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p>
        </p:txBody>
      </p:sp>
      <p:sp>
        <p:nvSpPr>
          <p:cNvPr id="21514" name="Freeform 10"/>
          <p:cNvSpPr>
            <a:spLocks noEditPoints="1"/>
          </p:cNvSpPr>
          <p:nvPr/>
        </p:nvSpPr>
        <p:spPr bwMode="auto">
          <a:xfrm>
            <a:off x="7078664" y="3183922"/>
            <a:ext cx="376237" cy="374765"/>
          </a:xfrm>
          <a:custGeom>
            <a:avLst/>
            <a:gdLst>
              <a:gd name="T0" fmla="*/ 100 w 100"/>
              <a:gd name="T1" fmla="*/ 56 h 100"/>
              <a:gd name="T2" fmla="*/ 44 w 100"/>
              <a:gd name="T3" fmla="*/ 0 h 100"/>
              <a:gd name="T4" fmla="*/ 40 w 100"/>
              <a:gd name="T5" fmla="*/ 0 h 100"/>
              <a:gd name="T6" fmla="*/ 40 w 100"/>
              <a:gd name="T7" fmla="*/ 11 h 100"/>
              <a:gd name="T8" fmla="*/ 0 w 100"/>
              <a:gd name="T9" fmla="*/ 56 h 100"/>
              <a:gd name="T10" fmla="*/ 44 w 100"/>
              <a:gd name="T11" fmla="*/ 100 h 100"/>
              <a:gd name="T12" fmla="*/ 69 w 100"/>
              <a:gd name="T13" fmla="*/ 93 h 100"/>
              <a:gd name="T14" fmla="*/ 89 w 100"/>
              <a:gd name="T15" fmla="*/ 60 h 100"/>
              <a:gd name="T16" fmla="*/ 100 w 100"/>
              <a:gd name="T17" fmla="*/ 60 h 100"/>
              <a:gd name="T18" fmla="*/ 100 w 100"/>
              <a:gd name="T19" fmla="*/ 56 h 100"/>
              <a:gd name="T20" fmla="*/ 64 w 100"/>
              <a:gd name="T21" fmla="*/ 86 h 100"/>
              <a:gd name="T22" fmla="*/ 44 w 100"/>
              <a:gd name="T23" fmla="*/ 92 h 100"/>
              <a:gd name="T24" fmla="*/ 8 w 100"/>
              <a:gd name="T25" fmla="*/ 56 h 100"/>
              <a:gd name="T26" fmla="*/ 40 w 100"/>
              <a:gd name="T27" fmla="*/ 20 h 100"/>
              <a:gd name="T28" fmla="*/ 40 w 100"/>
              <a:gd name="T29" fmla="*/ 60 h 100"/>
              <a:gd name="T30" fmla="*/ 80 w 100"/>
              <a:gd name="T31" fmla="*/ 60 h 100"/>
              <a:gd name="T32" fmla="*/ 64 w 100"/>
              <a:gd name="T33" fmla="*/ 86 h 100"/>
              <a:gd name="T34" fmla="*/ 49 w 100"/>
              <a:gd name="T35" fmla="*/ 52 h 100"/>
              <a:gd name="T36" fmla="*/ 49 w 100"/>
              <a:gd name="T37" fmla="*/ 9 h 100"/>
              <a:gd name="T38" fmla="*/ 91 w 100"/>
              <a:gd name="T39" fmla="*/ 52 h 100"/>
              <a:gd name="T40" fmla="*/ 49 w 100"/>
              <a:gd name="T41" fmla="*/ 5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100">
                <a:moveTo>
                  <a:pt x="100" y="56"/>
                </a:moveTo>
                <a:cubicBezTo>
                  <a:pt x="100" y="25"/>
                  <a:pt x="75" y="0"/>
                  <a:pt x="44" y="0"/>
                </a:cubicBezTo>
                <a:cubicBezTo>
                  <a:pt x="40" y="0"/>
                  <a:pt x="40" y="0"/>
                  <a:pt x="40" y="0"/>
                </a:cubicBezTo>
                <a:cubicBezTo>
                  <a:pt x="40" y="11"/>
                  <a:pt x="40" y="11"/>
                  <a:pt x="40" y="11"/>
                </a:cubicBezTo>
                <a:cubicBezTo>
                  <a:pt x="17" y="14"/>
                  <a:pt x="0" y="33"/>
                  <a:pt x="0" y="56"/>
                </a:cubicBezTo>
                <a:cubicBezTo>
                  <a:pt x="0" y="80"/>
                  <a:pt x="20" y="100"/>
                  <a:pt x="44" y="100"/>
                </a:cubicBezTo>
                <a:cubicBezTo>
                  <a:pt x="53" y="100"/>
                  <a:pt x="62" y="98"/>
                  <a:pt x="69" y="93"/>
                </a:cubicBezTo>
                <a:cubicBezTo>
                  <a:pt x="80" y="85"/>
                  <a:pt x="87" y="73"/>
                  <a:pt x="89" y="60"/>
                </a:cubicBezTo>
                <a:cubicBezTo>
                  <a:pt x="100" y="60"/>
                  <a:pt x="100" y="60"/>
                  <a:pt x="100" y="60"/>
                </a:cubicBezTo>
                <a:lnTo>
                  <a:pt x="100" y="56"/>
                </a:lnTo>
                <a:close/>
                <a:moveTo>
                  <a:pt x="64" y="86"/>
                </a:moveTo>
                <a:cubicBezTo>
                  <a:pt x="59" y="90"/>
                  <a:pt x="52" y="92"/>
                  <a:pt x="44" y="92"/>
                </a:cubicBezTo>
                <a:cubicBezTo>
                  <a:pt x="25" y="92"/>
                  <a:pt x="8" y="76"/>
                  <a:pt x="8" y="56"/>
                </a:cubicBezTo>
                <a:cubicBezTo>
                  <a:pt x="8" y="37"/>
                  <a:pt x="22" y="22"/>
                  <a:pt x="40" y="20"/>
                </a:cubicBezTo>
                <a:cubicBezTo>
                  <a:pt x="40" y="60"/>
                  <a:pt x="40" y="60"/>
                  <a:pt x="40" y="60"/>
                </a:cubicBezTo>
                <a:cubicBezTo>
                  <a:pt x="80" y="60"/>
                  <a:pt x="80" y="60"/>
                  <a:pt x="80" y="60"/>
                </a:cubicBezTo>
                <a:cubicBezTo>
                  <a:pt x="79" y="70"/>
                  <a:pt x="73" y="80"/>
                  <a:pt x="64" y="86"/>
                </a:cubicBezTo>
                <a:moveTo>
                  <a:pt x="49" y="52"/>
                </a:moveTo>
                <a:cubicBezTo>
                  <a:pt x="49" y="9"/>
                  <a:pt x="49" y="9"/>
                  <a:pt x="49" y="9"/>
                </a:cubicBezTo>
                <a:cubicBezTo>
                  <a:pt x="71" y="11"/>
                  <a:pt x="89" y="29"/>
                  <a:pt x="91" y="52"/>
                </a:cubicBezTo>
                <a:lnTo>
                  <a:pt x="49" y="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p>
        </p:txBody>
      </p:sp>
      <p:grpSp>
        <p:nvGrpSpPr>
          <p:cNvPr id="2" name="Group 11"/>
          <p:cNvGrpSpPr/>
          <p:nvPr/>
        </p:nvGrpSpPr>
        <p:grpSpPr bwMode="auto">
          <a:xfrm>
            <a:off x="3471864" y="3206152"/>
            <a:ext cx="374650" cy="330302"/>
            <a:chOff x="0" y="0"/>
            <a:chExt cx="236" cy="208"/>
          </a:xfrm>
        </p:grpSpPr>
        <p:sp>
          <p:nvSpPr>
            <p:cNvPr id="21516" name="Freeform 12"/>
            <p:cNvSpPr>
              <a:spLocks noEditPoints="1"/>
            </p:cNvSpPr>
            <p:nvPr/>
          </p:nvSpPr>
          <p:spPr bwMode="auto">
            <a:xfrm>
              <a:off x="0" y="45"/>
              <a:ext cx="193" cy="163"/>
            </a:xfrm>
            <a:custGeom>
              <a:avLst/>
              <a:gdLst>
                <a:gd name="T0" fmla="*/ 77 w 82"/>
                <a:gd name="T1" fmla="*/ 0 h 69"/>
                <a:gd name="T2" fmla="*/ 4 w 82"/>
                <a:gd name="T3" fmla="*/ 0 h 69"/>
                <a:gd name="T4" fmla="*/ 0 w 82"/>
                <a:gd name="T5" fmla="*/ 4 h 69"/>
                <a:gd name="T6" fmla="*/ 0 w 82"/>
                <a:gd name="T7" fmla="*/ 65 h 69"/>
                <a:gd name="T8" fmla="*/ 4 w 82"/>
                <a:gd name="T9" fmla="*/ 69 h 69"/>
                <a:gd name="T10" fmla="*/ 77 w 82"/>
                <a:gd name="T11" fmla="*/ 69 h 69"/>
                <a:gd name="T12" fmla="*/ 82 w 82"/>
                <a:gd name="T13" fmla="*/ 65 h 69"/>
                <a:gd name="T14" fmla="*/ 82 w 82"/>
                <a:gd name="T15" fmla="*/ 40 h 69"/>
                <a:gd name="T16" fmla="*/ 82 w 82"/>
                <a:gd name="T17" fmla="*/ 29 h 69"/>
                <a:gd name="T18" fmla="*/ 82 w 82"/>
                <a:gd name="T19" fmla="*/ 4 h 69"/>
                <a:gd name="T20" fmla="*/ 77 w 82"/>
                <a:gd name="T21" fmla="*/ 0 h 69"/>
                <a:gd name="T22" fmla="*/ 9 w 82"/>
                <a:gd name="T23" fmla="*/ 61 h 69"/>
                <a:gd name="T24" fmla="*/ 9 w 82"/>
                <a:gd name="T25" fmla="*/ 9 h 69"/>
                <a:gd name="T26" fmla="*/ 73 w 82"/>
                <a:gd name="T27" fmla="*/ 9 h 69"/>
                <a:gd name="T28" fmla="*/ 73 w 82"/>
                <a:gd name="T29" fmla="*/ 25 h 69"/>
                <a:gd name="T30" fmla="*/ 64 w 82"/>
                <a:gd name="T31" fmla="*/ 25 h 69"/>
                <a:gd name="T32" fmla="*/ 55 w 82"/>
                <a:gd name="T33" fmla="*/ 35 h 69"/>
                <a:gd name="T34" fmla="*/ 64 w 82"/>
                <a:gd name="T35" fmla="*/ 44 h 69"/>
                <a:gd name="T36" fmla="*/ 73 w 82"/>
                <a:gd name="T37" fmla="*/ 44 h 69"/>
                <a:gd name="T38" fmla="*/ 73 w 82"/>
                <a:gd name="T39" fmla="*/ 61 h 69"/>
                <a:gd name="T40" fmla="*/ 9 w 82"/>
                <a:gd name="T41"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69">
                  <a:moveTo>
                    <a:pt x="77" y="0"/>
                  </a:moveTo>
                  <a:cubicBezTo>
                    <a:pt x="4" y="0"/>
                    <a:pt x="4" y="0"/>
                    <a:pt x="4" y="0"/>
                  </a:cubicBezTo>
                  <a:cubicBezTo>
                    <a:pt x="2" y="0"/>
                    <a:pt x="0" y="2"/>
                    <a:pt x="0" y="4"/>
                  </a:cubicBezTo>
                  <a:cubicBezTo>
                    <a:pt x="0" y="65"/>
                    <a:pt x="0" y="65"/>
                    <a:pt x="0" y="65"/>
                  </a:cubicBezTo>
                  <a:cubicBezTo>
                    <a:pt x="0" y="67"/>
                    <a:pt x="2" y="69"/>
                    <a:pt x="4" y="69"/>
                  </a:cubicBezTo>
                  <a:cubicBezTo>
                    <a:pt x="77" y="69"/>
                    <a:pt x="77" y="69"/>
                    <a:pt x="77" y="69"/>
                  </a:cubicBezTo>
                  <a:cubicBezTo>
                    <a:pt x="80" y="69"/>
                    <a:pt x="82" y="67"/>
                    <a:pt x="82" y="65"/>
                  </a:cubicBezTo>
                  <a:cubicBezTo>
                    <a:pt x="82" y="40"/>
                    <a:pt x="82" y="40"/>
                    <a:pt x="82" y="40"/>
                  </a:cubicBezTo>
                  <a:cubicBezTo>
                    <a:pt x="82" y="29"/>
                    <a:pt x="82" y="29"/>
                    <a:pt x="82" y="29"/>
                  </a:cubicBezTo>
                  <a:cubicBezTo>
                    <a:pt x="82" y="4"/>
                    <a:pt x="82" y="4"/>
                    <a:pt x="82" y="4"/>
                  </a:cubicBezTo>
                  <a:cubicBezTo>
                    <a:pt x="82" y="2"/>
                    <a:pt x="80" y="0"/>
                    <a:pt x="77" y="0"/>
                  </a:cubicBezTo>
                  <a:moveTo>
                    <a:pt x="9" y="61"/>
                  </a:moveTo>
                  <a:cubicBezTo>
                    <a:pt x="9" y="9"/>
                    <a:pt x="9" y="9"/>
                    <a:pt x="9" y="9"/>
                  </a:cubicBezTo>
                  <a:cubicBezTo>
                    <a:pt x="73" y="9"/>
                    <a:pt x="73" y="9"/>
                    <a:pt x="73" y="9"/>
                  </a:cubicBezTo>
                  <a:cubicBezTo>
                    <a:pt x="73" y="25"/>
                    <a:pt x="73" y="25"/>
                    <a:pt x="73" y="25"/>
                  </a:cubicBezTo>
                  <a:cubicBezTo>
                    <a:pt x="64" y="25"/>
                    <a:pt x="64" y="25"/>
                    <a:pt x="64" y="25"/>
                  </a:cubicBezTo>
                  <a:cubicBezTo>
                    <a:pt x="59" y="25"/>
                    <a:pt x="55" y="29"/>
                    <a:pt x="55" y="35"/>
                  </a:cubicBezTo>
                  <a:cubicBezTo>
                    <a:pt x="55" y="40"/>
                    <a:pt x="59" y="44"/>
                    <a:pt x="64" y="44"/>
                  </a:cubicBezTo>
                  <a:cubicBezTo>
                    <a:pt x="73" y="44"/>
                    <a:pt x="73" y="44"/>
                    <a:pt x="73" y="44"/>
                  </a:cubicBezTo>
                  <a:cubicBezTo>
                    <a:pt x="73" y="61"/>
                    <a:pt x="73" y="61"/>
                    <a:pt x="73" y="61"/>
                  </a:cubicBezTo>
                  <a:lnTo>
                    <a:pt x="9" y="6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517" name="Freeform 13"/>
            <p:cNvSpPr/>
            <p:nvPr/>
          </p:nvSpPr>
          <p:spPr bwMode="auto">
            <a:xfrm>
              <a:off x="44" y="0"/>
              <a:ext cx="192" cy="165"/>
            </a:xfrm>
            <a:custGeom>
              <a:avLst/>
              <a:gdLst>
                <a:gd name="T0" fmla="*/ 77 w 81"/>
                <a:gd name="T1" fmla="*/ 0 h 70"/>
                <a:gd name="T2" fmla="*/ 4 w 81"/>
                <a:gd name="T3" fmla="*/ 0 h 70"/>
                <a:gd name="T4" fmla="*/ 0 w 81"/>
                <a:gd name="T5" fmla="*/ 4 h 70"/>
                <a:gd name="T6" fmla="*/ 4 w 81"/>
                <a:gd name="T7" fmla="*/ 9 h 70"/>
                <a:gd name="T8" fmla="*/ 73 w 81"/>
                <a:gd name="T9" fmla="*/ 9 h 70"/>
                <a:gd name="T10" fmla="*/ 73 w 81"/>
                <a:gd name="T11" fmla="*/ 65 h 70"/>
                <a:gd name="T12" fmla="*/ 77 w 81"/>
                <a:gd name="T13" fmla="*/ 70 h 70"/>
                <a:gd name="T14" fmla="*/ 81 w 81"/>
                <a:gd name="T15" fmla="*/ 65 h 70"/>
                <a:gd name="T16" fmla="*/ 81 w 81"/>
                <a:gd name="T17" fmla="*/ 4 h 70"/>
                <a:gd name="T18" fmla="*/ 77 w 81"/>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70">
                  <a:moveTo>
                    <a:pt x="77" y="0"/>
                  </a:moveTo>
                  <a:cubicBezTo>
                    <a:pt x="4" y="0"/>
                    <a:pt x="4" y="0"/>
                    <a:pt x="4" y="0"/>
                  </a:cubicBezTo>
                  <a:cubicBezTo>
                    <a:pt x="2" y="0"/>
                    <a:pt x="0" y="2"/>
                    <a:pt x="0" y="4"/>
                  </a:cubicBezTo>
                  <a:cubicBezTo>
                    <a:pt x="0" y="7"/>
                    <a:pt x="2" y="9"/>
                    <a:pt x="4" y="9"/>
                  </a:cubicBezTo>
                  <a:cubicBezTo>
                    <a:pt x="73" y="9"/>
                    <a:pt x="73" y="9"/>
                    <a:pt x="73" y="9"/>
                  </a:cubicBezTo>
                  <a:cubicBezTo>
                    <a:pt x="73" y="65"/>
                    <a:pt x="73" y="65"/>
                    <a:pt x="73" y="65"/>
                  </a:cubicBezTo>
                  <a:cubicBezTo>
                    <a:pt x="73" y="68"/>
                    <a:pt x="75" y="70"/>
                    <a:pt x="77" y="70"/>
                  </a:cubicBezTo>
                  <a:cubicBezTo>
                    <a:pt x="79" y="70"/>
                    <a:pt x="81" y="68"/>
                    <a:pt x="81" y="65"/>
                  </a:cubicBezTo>
                  <a:cubicBezTo>
                    <a:pt x="81" y="4"/>
                    <a:pt x="81" y="4"/>
                    <a:pt x="81" y="4"/>
                  </a:cubicBezTo>
                  <a:cubicBezTo>
                    <a:pt x="81" y="2"/>
                    <a:pt x="79" y="0"/>
                    <a:pt x="77"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Group 14"/>
          <p:cNvGrpSpPr/>
          <p:nvPr/>
        </p:nvGrpSpPr>
        <p:grpSpPr bwMode="auto">
          <a:xfrm>
            <a:off x="5307013" y="2151728"/>
            <a:ext cx="379412" cy="376353"/>
            <a:chOff x="0" y="0"/>
            <a:chExt cx="239" cy="237"/>
          </a:xfrm>
        </p:grpSpPr>
        <p:sp>
          <p:nvSpPr>
            <p:cNvPr id="21519" name="Freeform 15"/>
            <p:cNvSpPr/>
            <p:nvPr/>
          </p:nvSpPr>
          <p:spPr bwMode="auto">
            <a:xfrm>
              <a:off x="0" y="22"/>
              <a:ext cx="217" cy="215"/>
            </a:xfrm>
            <a:custGeom>
              <a:avLst/>
              <a:gdLst>
                <a:gd name="T0" fmla="*/ 87 w 92"/>
                <a:gd name="T1" fmla="*/ 41 h 91"/>
                <a:gd name="T2" fmla="*/ 83 w 92"/>
                <a:gd name="T3" fmla="*/ 45 h 91"/>
                <a:gd name="T4" fmla="*/ 83 w 92"/>
                <a:gd name="T5" fmla="*/ 67 h 91"/>
                <a:gd name="T6" fmla="*/ 73 w 92"/>
                <a:gd name="T7" fmla="*/ 81 h 91"/>
                <a:gd name="T8" fmla="*/ 68 w 92"/>
                <a:gd name="T9" fmla="*/ 82 h 91"/>
                <a:gd name="T10" fmla="*/ 24 w 92"/>
                <a:gd name="T11" fmla="*/ 82 h 91"/>
                <a:gd name="T12" fmla="*/ 9 w 92"/>
                <a:gd name="T13" fmla="*/ 67 h 91"/>
                <a:gd name="T14" fmla="*/ 9 w 92"/>
                <a:gd name="T15" fmla="*/ 24 h 91"/>
                <a:gd name="T16" fmla="*/ 24 w 92"/>
                <a:gd name="T17" fmla="*/ 8 h 91"/>
                <a:gd name="T18" fmla="*/ 46 w 92"/>
                <a:gd name="T19" fmla="*/ 8 h 91"/>
                <a:gd name="T20" fmla="*/ 50 w 92"/>
                <a:gd name="T21" fmla="*/ 4 h 91"/>
                <a:gd name="T22" fmla="*/ 46 w 92"/>
                <a:gd name="T23" fmla="*/ 0 h 91"/>
                <a:gd name="T24" fmla="*/ 24 w 92"/>
                <a:gd name="T25" fmla="*/ 0 h 91"/>
                <a:gd name="T26" fmla="*/ 0 w 92"/>
                <a:gd name="T27" fmla="*/ 24 h 91"/>
                <a:gd name="T28" fmla="*/ 0 w 92"/>
                <a:gd name="T29" fmla="*/ 67 h 91"/>
                <a:gd name="T30" fmla="*/ 24 w 92"/>
                <a:gd name="T31" fmla="*/ 91 h 91"/>
                <a:gd name="T32" fmla="*/ 68 w 92"/>
                <a:gd name="T33" fmla="*/ 91 h 91"/>
                <a:gd name="T34" fmla="*/ 76 w 92"/>
                <a:gd name="T35" fmla="*/ 89 h 91"/>
                <a:gd name="T36" fmla="*/ 92 w 92"/>
                <a:gd name="T37" fmla="*/ 67 h 91"/>
                <a:gd name="T38" fmla="*/ 92 w 92"/>
                <a:gd name="T39" fmla="*/ 45 h 91"/>
                <a:gd name="T40" fmla="*/ 87 w 92"/>
                <a:gd name="T41" fmla="*/ 4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2" h="91">
                  <a:moveTo>
                    <a:pt x="87" y="41"/>
                  </a:moveTo>
                  <a:cubicBezTo>
                    <a:pt x="85" y="41"/>
                    <a:pt x="83" y="43"/>
                    <a:pt x="83" y="45"/>
                  </a:cubicBezTo>
                  <a:cubicBezTo>
                    <a:pt x="83" y="67"/>
                    <a:pt x="83" y="67"/>
                    <a:pt x="83" y="67"/>
                  </a:cubicBezTo>
                  <a:cubicBezTo>
                    <a:pt x="83" y="73"/>
                    <a:pt x="79" y="79"/>
                    <a:pt x="73" y="81"/>
                  </a:cubicBezTo>
                  <a:cubicBezTo>
                    <a:pt x="71" y="82"/>
                    <a:pt x="70" y="82"/>
                    <a:pt x="68" y="82"/>
                  </a:cubicBezTo>
                  <a:cubicBezTo>
                    <a:pt x="24" y="82"/>
                    <a:pt x="24" y="82"/>
                    <a:pt x="24" y="82"/>
                  </a:cubicBezTo>
                  <a:cubicBezTo>
                    <a:pt x="16" y="82"/>
                    <a:pt x="9" y="75"/>
                    <a:pt x="9" y="67"/>
                  </a:cubicBezTo>
                  <a:cubicBezTo>
                    <a:pt x="9" y="24"/>
                    <a:pt x="9" y="24"/>
                    <a:pt x="9" y="24"/>
                  </a:cubicBezTo>
                  <a:cubicBezTo>
                    <a:pt x="9" y="15"/>
                    <a:pt x="16" y="8"/>
                    <a:pt x="24" y="8"/>
                  </a:cubicBezTo>
                  <a:cubicBezTo>
                    <a:pt x="46" y="8"/>
                    <a:pt x="46" y="8"/>
                    <a:pt x="46" y="8"/>
                  </a:cubicBezTo>
                  <a:cubicBezTo>
                    <a:pt x="48" y="8"/>
                    <a:pt x="50" y="6"/>
                    <a:pt x="50" y="4"/>
                  </a:cubicBezTo>
                  <a:cubicBezTo>
                    <a:pt x="50" y="2"/>
                    <a:pt x="48" y="0"/>
                    <a:pt x="46" y="0"/>
                  </a:cubicBezTo>
                  <a:cubicBezTo>
                    <a:pt x="24" y="0"/>
                    <a:pt x="24" y="0"/>
                    <a:pt x="24" y="0"/>
                  </a:cubicBezTo>
                  <a:cubicBezTo>
                    <a:pt x="11" y="0"/>
                    <a:pt x="0" y="10"/>
                    <a:pt x="0" y="24"/>
                  </a:cubicBezTo>
                  <a:cubicBezTo>
                    <a:pt x="0" y="67"/>
                    <a:pt x="0" y="67"/>
                    <a:pt x="0" y="67"/>
                  </a:cubicBezTo>
                  <a:cubicBezTo>
                    <a:pt x="0" y="80"/>
                    <a:pt x="11" y="91"/>
                    <a:pt x="24" y="91"/>
                  </a:cubicBezTo>
                  <a:cubicBezTo>
                    <a:pt x="68" y="91"/>
                    <a:pt x="68" y="91"/>
                    <a:pt x="68" y="91"/>
                  </a:cubicBezTo>
                  <a:cubicBezTo>
                    <a:pt x="71" y="91"/>
                    <a:pt x="74" y="90"/>
                    <a:pt x="76" y="89"/>
                  </a:cubicBezTo>
                  <a:cubicBezTo>
                    <a:pt x="85" y="86"/>
                    <a:pt x="92" y="77"/>
                    <a:pt x="92" y="67"/>
                  </a:cubicBezTo>
                  <a:cubicBezTo>
                    <a:pt x="92" y="45"/>
                    <a:pt x="92" y="45"/>
                    <a:pt x="92" y="45"/>
                  </a:cubicBezTo>
                  <a:cubicBezTo>
                    <a:pt x="92" y="43"/>
                    <a:pt x="90" y="41"/>
                    <a:pt x="87" y="4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520" name="Freeform 16"/>
            <p:cNvSpPr>
              <a:spLocks noEditPoints="1"/>
            </p:cNvSpPr>
            <p:nvPr/>
          </p:nvSpPr>
          <p:spPr bwMode="auto">
            <a:xfrm>
              <a:off x="135" y="0"/>
              <a:ext cx="104" cy="104"/>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5 h 44"/>
                <a:gd name="T12" fmla="*/ 8 w 44"/>
                <a:gd name="T13" fmla="*/ 22 h 44"/>
                <a:gd name="T14" fmla="*/ 22 w 44"/>
                <a:gd name="T15" fmla="*/ 8 h 44"/>
                <a:gd name="T16" fmla="*/ 35 w 44"/>
                <a:gd name="T17" fmla="*/ 22 h 44"/>
                <a:gd name="T18" fmla="*/ 22 w 44"/>
                <a:gd name="T19"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9"/>
                    <a:pt x="0" y="22"/>
                  </a:cubicBezTo>
                  <a:cubicBezTo>
                    <a:pt x="0" y="34"/>
                    <a:pt x="10" y="44"/>
                    <a:pt x="22" y="44"/>
                  </a:cubicBezTo>
                  <a:cubicBezTo>
                    <a:pt x="34" y="44"/>
                    <a:pt x="44" y="34"/>
                    <a:pt x="44" y="22"/>
                  </a:cubicBezTo>
                  <a:cubicBezTo>
                    <a:pt x="44" y="9"/>
                    <a:pt x="34" y="0"/>
                    <a:pt x="22" y="0"/>
                  </a:cubicBezTo>
                  <a:moveTo>
                    <a:pt x="22" y="35"/>
                  </a:moveTo>
                  <a:cubicBezTo>
                    <a:pt x="14" y="35"/>
                    <a:pt x="8" y="29"/>
                    <a:pt x="8" y="22"/>
                  </a:cubicBezTo>
                  <a:cubicBezTo>
                    <a:pt x="8" y="14"/>
                    <a:pt x="14" y="8"/>
                    <a:pt x="22" y="8"/>
                  </a:cubicBezTo>
                  <a:cubicBezTo>
                    <a:pt x="29" y="8"/>
                    <a:pt x="35" y="14"/>
                    <a:pt x="35" y="22"/>
                  </a:cubicBezTo>
                  <a:cubicBezTo>
                    <a:pt x="35" y="29"/>
                    <a:pt x="29" y="35"/>
                    <a:pt x="22" y="3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521" name="Freeform 17"/>
            <p:cNvSpPr/>
            <p:nvPr/>
          </p:nvSpPr>
          <p:spPr bwMode="auto">
            <a:xfrm>
              <a:off x="80" y="97"/>
              <a:ext cx="57" cy="21"/>
            </a:xfrm>
            <a:custGeom>
              <a:avLst/>
              <a:gdLst>
                <a:gd name="T0" fmla="*/ 0 w 24"/>
                <a:gd name="T1" fmla="*/ 4 h 9"/>
                <a:gd name="T2" fmla="*/ 5 w 24"/>
                <a:gd name="T3" fmla="*/ 9 h 9"/>
                <a:gd name="T4" fmla="*/ 20 w 24"/>
                <a:gd name="T5" fmla="*/ 9 h 9"/>
                <a:gd name="T6" fmla="*/ 24 w 24"/>
                <a:gd name="T7" fmla="*/ 4 h 9"/>
                <a:gd name="T8" fmla="*/ 20 w 24"/>
                <a:gd name="T9" fmla="*/ 0 h 9"/>
                <a:gd name="T10" fmla="*/ 5 w 24"/>
                <a:gd name="T11" fmla="*/ 0 h 9"/>
                <a:gd name="T12" fmla="*/ 0 w 24"/>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0" y="4"/>
                  </a:moveTo>
                  <a:cubicBezTo>
                    <a:pt x="0" y="7"/>
                    <a:pt x="2" y="9"/>
                    <a:pt x="5" y="9"/>
                  </a:cubicBezTo>
                  <a:cubicBezTo>
                    <a:pt x="20" y="9"/>
                    <a:pt x="20" y="9"/>
                    <a:pt x="20" y="9"/>
                  </a:cubicBezTo>
                  <a:cubicBezTo>
                    <a:pt x="22" y="9"/>
                    <a:pt x="24" y="7"/>
                    <a:pt x="24" y="4"/>
                  </a:cubicBezTo>
                  <a:cubicBezTo>
                    <a:pt x="24" y="2"/>
                    <a:pt x="22" y="0"/>
                    <a:pt x="20" y="0"/>
                  </a:cubicBezTo>
                  <a:cubicBezTo>
                    <a:pt x="5" y="0"/>
                    <a:pt x="5" y="0"/>
                    <a:pt x="5" y="0"/>
                  </a:cubicBezTo>
                  <a:cubicBezTo>
                    <a:pt x="2" y="0"/>
                    <a:pt x="0" y="2"/>
                    <a:pt x="0"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522" name="Freeform 18"/>
            <p:cNvSpPr/>
            <p:nvPr/>
          </p:nvSpPr>
          <p:spPr bwMode="auto">
            <a:xfrm>
              <a:off x="80" y="140"/>
              <a:ext cx="57" cy="21"/>
            </a:xfrm>
            <a:custGeom>
              <a:avLst/>
              <a:gdLst>
                <a:gd name="T0" fmla="*/ 20 w 24"/>
                <a:gd name="T1" fmla="*/ 0 h 9"/>
                <a:gd name="T2" fmla="*/ 5 w 24"/>
                <a:gd name="T3" fmla="*/ 0 h 9"/>
                <a:gd name="T4" fmla="*/ 0 w 24"/>
                <a:gd name="T5" fmla="*/ 4 h 9"/>
                <a:gd name="T6" fmla="*/ 5 w 24"/>
                <a:gd name="T7" fmla="*/ 9 h 9"/>
                <a:gd name="T8" fmla="*/ 20 w 24"/>
                <a:gd name="T9" fmla="*/ 9 h 9"/>
                <a:gd name="T10" fmla="*/ 24 w 24"/>
                <a:gd name="T11" fmla="*/ 4 h 9"/>
                <a:gd name="T12" fmla="*/ 20 w 24"/>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20" y="0"/>
                  </a:moveTo>
                  <a:cubicBezTo>
                    <a:pt x="5" y="0"/>
                    <a:pt x="5" y="0"/>
                    <a:pt x="5" y="0"/>
                  </a:cubicBezTo>
                  <a:cubicBezTo>
                    <a:pt x="2" y="0"/>
                    <a:pt x="0" y="2"/>
                    <a:pt x="0" y="4"/>
                  </a:cubicBezTo>
                  <a:cubicBezTo>
                    <a:pt x="0" y="7"/>
                    <a:pt x="2" y="9"/>
                    <a:pt x="5" y="9"/>
                  </a:cubicBezTo>
                  <a:cubicBezTo>
                    <a:pt x="20" y="9"/>
                    <a:pt x="20" y="9"/>
                    <a:pt x="20" y="9"/>
                  </a:cubicBezTo>
                  <a:cubicBezTo>
                    <a:pt x="22" y="9"/>
                    <a:pt x="24" y="7"/>
                    <a:pt x="24" y="4"/>
                  </a:cubicBezTo>
                  <a:cubicBezTo>
                    <a:pt x="24" y="2"/>
                    <a:pt x="22" y="0"/>
                    <a:pt x="2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Group 19"/>
          <p:cNvGrpSpPr/>
          <p:nvPr/>
        </p:nvGrpSpPr>
        <p:grpSpPr bwMode="auto">
          <a:xfrm>
            <a:off x="1757363" y="2162842"/>
            <a:ext cx="374650" cy="376354"/>
            <a:chOff x="0" y="0"/>
            <a:chExt cx="236" cy="237"/>
          </a:xfrm>
        </p:grpSpPr>
        <p:sp>
          <p:nvSpPr>
            <p:cNvPr id="21524" name="Freeform 20"/>
            <p:cNvSpPr>
              <a:spLocks noEditPoints="1"/>
            </p:cNvSpPr>
            <p:nvPr/>
          </p:nvSpPr>
          <p:spPr bwMode="auto">
            <a:xfrm>
              <a:off x="63" y="64"/>
              <a:ext cx="109" cy="109"/>
            </a:xfrm>
            <a:custGeom>
              <a:avLst/>
              <a:gdLst>
                <a:gd name="T0" fmla="*/ 40 w 46"/>
                <a:gd name="T1" fmla="*/ 1 h 46"/>
                <a:gd name="T2" fmla="*/ 13 w 46"/>
                <a:gd name="T3" fmla="*/ 10 h 46"/>
                <a:gd name="T4" fmla="*/ 13 w 46"/>
                <a:gd name="T5" fmla="*/ 10 h 46"/>
                <a:gd name="T6" fmla="*/ 12 w 46"/>
                <a:gd name="T7" fmla="*/ 11 h 46"/>
                <a:gd name="T8" fmla="*/ 12 w 46"/>
                <a:gd name="T9" fmla="*/ 11 h 46"/>
                <a:gd name="T10" fmla="*/ 11 w 46"/>
                <a:gd name="T11" fmla="*/ 11 h 46"/>
                <a:gd name="T12" fmla="*/ 11 w 46"/>
                <a:gd name="T13" fmla="*/ 12 h 46"/>
                <a:gd name="T14" fmla="*/ 11 w 46"/>
                <a:gd name="T15" fmla="*/ 12 h 46"/>
                <a:gd name="T16" fmla="*/ 10 w 46"/>
                <a:gd name="T17" fmla="*/ 13 h 46"/>
                <a:gd name="T18" fmla="*/ 10 w 46"/>
                <a:gd name="T19" fmla="*/ 13 h 46"/>
                <a:gd name="T20" fmla="*/ 0 w 46"/>
                <a:gd name="T21" fmla="*/ 40 h 46"/>
                <a:gd name="T22" fmla="*/ 1 w 46"/>
                <a:gd name="T23" fmla="*/ 45 h 46"/>
                <a:gd name="T24" fmla="*/ 4 w 46"/>
                <a:gd name="T25" fmla="*/ 46 h 46"/>
                <a:gd name="T26" fmla="*/ 6 w 46"/>
                <a:gd name="T27" fmla="*/ 46 h 46"/>
                <a:gd name="T28" fmla="*/ 33 w 46"/>
                <a:gd name="T29" fmla="*/ 36 h 46"/>
                <a:gd name="T30" fmla="*/ 33 w 46"/>
                <a:gd name="T31" fmla="*/ 36 h 46"/>
                <a:gd name="T32" fmla="*/ 34 w 46"/>
                <a:gd name="T33" fmla="*/ 35 h 46"/>
                <a:gd name="T34" fmla="*/ 34 w 46"/>
                <a:gd name="T35" fmla="*/ 35 h 46"/>
                <a:gd name="T36" fmla="*/ 35 w 46"/>
                <a:gd name="T37" fmla="*/ 35 h 46"/>
                <a:gd name="T38" fmla="*/ 35 w 46"/>
                <a:gd name="T39" fmla="*/ 34 h 46"/>
                <a:gd name="T40" fmla="*/ 35 w 46"/>
                <a:gd name="T41" fmla="*/ 34 h 46"/>
                <a:gd name="T42" fmla="*/ 36 w 46"/>
                <a:gd name="T43" fmla="*/ 33 h 46"/>
                <a:gd name="T44" fmla="*/ 36 w 46"/>
                <a:gd name="T45" fmla="*/ 33 h 46"/>
                <a:gd name="T46" fmla="*/ 45 w 46"/>
                <a:gd name="T47" fmla="*/ 6 h 46"/>
                <a:gd name="T48" fmla="*/ 44 w 46"/>
                <a:gd name="T49" fmla="*/ 2 h 46"/>
                <a:gd name="T50" fmla="*/ 40 w 46"/>
                <a:gd name="T51" fmla="*/ 1 h 46"/>
                <a:gd name="T52" fmla="*/ 12 w 46"/>
                <a:gd name="T53" fmla="*/ 34 h 46"/>
                <a:gd name="T54" fmla="*/ 16 w 46"/>
                <a:gd name="T55" fmla="*/ 22 h 46"/>
                <a:gd name="T56" fmla="*/ 24 w 46"/>
                <a:gd name="T57" fmla="*/ 30 h 46"/>
                <a:gd name="T58" fmla="*/ 12 w 46"/>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6">
                  <a:moveTo>
                    <a:pt x="40" y="1"/>
                  </a:moveTo>
                  <a:cubicBezTo>
                    <a:pt x="13" y="10"/>
                    <a:pt x="13" y="10"/>
                    <a:pt x="13" y="10"/>
                  </a:cubicBezTo>
                  <a:cubicBezTo>
                    <a:pt x="13" y="10"/>
                    <a:pt x="13" y="10"/>
                    <a:pt x="13" y="10"/>
                  </a:cubicBezTo>
                  <a:cubicBezTo>
                    <a:pt x="12" y="10"/>
                    <a:pt x="12" y="11"/>
                    <a:pt x="12" y="11"/>
                  </a:cubicBezTo>
                  <a:cubicBezTo>
                    <a:pt x="12" y="11"/>
                    <a:pt x="12" y="11"/>
                    <a:pt x="12" y="11"/>
                  </a:cubicBezTo>
                  <a:cubicBezTo>
                    <a:pt x="12" y="11"/>
                    <a:pt x="11" y="11"/>
                    <a:pt x="11" y="11"/>
                  </a:cubicBezTo>
                  <a:cubicBezTo>
                    <a:pt x="11" y="11"/>
                    <a:pt x="11" y="12"/>
                    <a:pt x="11" y="12"/>
                  </a:cubicBezTo>
                  <a:cubicBezTo>
                    <a:pt x="11" y="12"/>
                    <a:pt x="11" y="12"/>
                    <a:pt x="11" y="12"/>
                  </a:cubicBezTo>
                  <a:cubicBezTo>
                    <a:pt x="11" y="12"/>
                    <a:pt x="10" y="12"/>
                    <a:pt x="10" y="13"/>
                  </a:cubicBezTo>
                  <a:cubicBezTo>
                    <a:pt x="10" y="13"/>
                    <a:pt x="10" y="13"/>
                    <a:pt x="10" y="13"/>
                  </a:cubicBezTo>
                  <a:cubicBezTo>
                    <a:pt x="0" y="40"/>
                    <a:pt x="0" y="40"/>
                    <a:pt x="0" y="40"/>
                  </a:cubicBezTo>
                  <a:cubicBezTo>
                    <a:pt x="0" y="42"/>
                    <a:pt x="0" y="43"/>
                    <a:pt x="1" y="45"/>
                  </a:cubicBezTo>
                  <a:cubicBezTo>
                    <a:pt x="2" y="45"/>
                    <a:pt x="3" y="46"/>
                    <a:pt x="4" y="46"/>
                  </a:cubicBezTo>
                  <a:cubicBezTo>
                    <a:pt x="5" y="46"/>
                    <a:pt x="5" y="46"/>
                    <a:pt x="6" y="46"/>
                  </a:cubicBezTo>
                  <a:cubicBezTo>
                    <a:pt x="33" y="36"/>
                    <a:pt x="33" y="36"/>
                    <a:pt x="33" y="36"/>
                  </a:cubicBezTo>
                  <a:cubicBezTo>
                    <a:pt x="33" y="36"/>
                    <a:pt x="33" y="36"/>
                    <a:pt x="33" y="36"/>
                  </a:cubicBezTo>
                  <a:cubicBezTo>
                    <a:pt x="34" y="36"/>
                    <a:pt x="34" y="35"/>
                    <a:pt x="34" y="35"/>
                  </a:cubicBezTo>
                  <a:cubicBezTo>
                    <a:pt x="34" y="35"/>
                    <a:pt x="34" y="35"/>
                    <a:pt x="34" y="35"/>
                  </a:cubicBezTo>
                  <a:cubicBezTo>
                    <a:pt x="34" y="35"/>
                    <a:pt x="35" y="35"/>
                    <a:pt x="35" y="35"/>
                  </a:cubicBezTo>
                  <a:cubicBezTo>
                    <a:pt x="35" y="35"/>
                    <a:pt x="35" y="34"/>
                    <a:pt x="35" y="34"/>
                  </a:cubicBezTo>
                  <a:cubicBezTo>
                    <a:pt x="35" y="34"/>
                    <a:pt x="35" y="34"/>
                    <a:pt x="35" y="34"/>
                  </a:cubicBezTo>
                  <a:cubicBezTo>
                    <a:pt x="35" y="34"/>
                    <a:pt x="35" y="34"/>
                    <a:pt x="36" y="33"/>
                  </a:cubicBezTo>
                  <a:cubicBezTo>
                    <a:pt x="36" y="33"/>
                    <a:pt x="36" y="33"/>
                    <a:pt x="36" y="33"/>
                  </a:cubicBezTo>
                  <a:cubicBezTo>
                    <a:pt x="45" y="6"/>
                    <a:pt x="45" y="6"/>
                    <a:pt x="45" y="6"/>
                  </a:cubicBezTo>
                  <a:cubicBezTo>
                    <a:pt x="46" y="4"/>
                    <a:pt x="46" y="3"/>
                    <a:pt x="44" y="2"/>
                  </a:cubicBezTo>
                  <a:cubicBezTo>
                    <a:pt x="43" y="0"/>
                    <a:pt x="42" y="0"/>
                    <a:pt x="40" y="1"/>
                  </a:cubicBezTo>
                  <a:moveTo>
                    <a:pt x="12" y="34"/>
                  </a:moveTo>
                  <a:cubicBezTo>
                    <a:pt x="16" y="22"/>
                    <a:pt x="16" y="22"/>
                    <a:pt x="16" y="22"/>
                  </a:cubicBezTo>
                  <a:cubicBezTo>
                    <a:pt x="24" y="30"/>
                    <a:pt x="24" y="30"/>
                    <a:pt x="24" y="30"/>
                  </a:cubicBezTo>
                  <a:lnTo>
                    <a:pt x="12" y="3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525" name="Freeform 21"/>
            <p:cNvSpPr>
              <a:spLocks noEditPoints="1"/>
            </p:cNvSpPr>
            <p:nvPr/>
          </p:nvSpPr>
          <p:spPr bwMode="auto">
            <a:xfrm>
              <a:off x="0" y="0"/>
              <a:ext cx="236" cy="237"/>
            </a:xfrm>
            <a:custGeom>
              <a:avLst/>
              <a:gdLst>
                <a:gd name="T0" fmla="*/ 81 w 100"/>
                <a:gd name="T1" fmla="*/ 0 h 100"/>
                <a:gd name="T2" fmla="*/ 18 w 100"/>
                <a:gd name="T3" fmla="*/ 0 h 100"/>
                <a:gd name="T4" fmla="*/ 0 w 100"/>
                <a:gd name="T5" fmla="*/ 18 h 100"/>
                <a:gd name="T6" fmla="*/ 0 w 100"/>
                <a:gd name="T7" fmla="*/ 82 h 100"/>
                <a:gd name="T8" fmla="*/ 18 w 100"/>
                <a:gd name="T9" fmla="*/ 100 h 100"/>
                <a:gd name="T10" fmla="*/ 81 w 100"/>
                <a:gd name="T11" fmla="*/ 100 h 100"/>
                <a:gd name="T12" fmla="*/ 85 w 100"/>
                <a:gd name="T13" fmla="*/ 100 h 100"/>
                <a:gd name="T14" fmla="*/ 100 w 100"/>
                <a:gd name="T15" fmla="*/ 82 h 100"/>
                <a:gd name="T16" fmla="*/ 100 w 100"/>
                <a:gd name="T17" fmla="*/ 18 h 100"/>
                <a:gd name="T18" fmla="*/ 81 w 100"/>
                <a:gd name="T19" fmla="*/ 0 h 100"/>
                <a:gd name="T20" fmla="*/ 92 w 100"/>
                <a:gd name="T21" fmla="*/ 82 h 100"/>
                <a:gd name="T22" fmla="*/ 84 w 100"/>
                <a:gd name="T23" fmla="*/ 91 h 100"/>
                <a:gd name="T24" fmla="*/ 81 w 100"/>
                <a:gd name="T25" fmla="*/ 92 h 100"/>
                <a:gd name="T26" fmla="*/ 18 w 100"/>
                <a:gd name="T27" fmla="*/ 92 h 100"/>
                <a:gd name="T28" fmla="*/ 8 w 100"/>
                <a:gd name="T29" fmla="*/ 82 h 100"/>
                <a:gd name="T30" fmla="*/ 8 w 100"/>
                <a:gd name="T31" fmla="*/ 18 h 100"/>
                <a:gd name="T32" fmla="*/ 18 w 100"/>
                <a:gd name="T33" fmla="*/ 8 h 100"/>
                <a:gd name="T34" fmla="*/ 81 w 100"/>
                <a:gd name="T35" fmla="*/ 8 h 100"/>
                <a:gd name="T36" fmla="*/ 92 w 100"/>
                <a:gd name="T37" fmla="*/ 18 h 100"/>
                <a:gd name="T38" fmla="*/ 92 w 100"/>
                <a:gd name="T39"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0" h="100">
                  <a:moveTo>
                    <a:pt x="81" y="0"/>
                  </a:moveTo>
                  <a:cubicBezTo>
                    <a:pt x="18" y="0"/>
                    <a:pt x="18" y="0"/>
                    <a:pt x="18" y="0"/>
                  </a:cubicBezTo>
                  <a:cubicBezTo>
                    <a:pt x="8" y="0"/>
                    <a:pt x="0" y="8"/>
                    <a:pt x="0" y="18"/>
                  </a:cubicBezTo>
                  <a:cubicBezTo>
                    <a:pt x="0" y="82"/>
                    <a:pt x="0" y="82"/>
                    <a:pt x="0" y="82"/>
                  </a:cubicBezTo>
                  <a:cubicBezTo>
                    <a:pt x="0" y="92"/>
                    <a:pt x="8" y="100"/>
                    <a:pt x="18" y="100"/>
                  </a:cubicBezTo>
                  <a:cubicBezTo>
                    <a:pt x="81" y="100"/>
                    <a:pt x="81" y="100"/>
                    <a:pt x="81" y="100"/>
                  </a:cubicBezTo>
                  <a:cubicBezTo>
                    <a:pt x="83" y="100"/>
                    <a:pt x="84" y="100"/>
                    <a:pt x="85" y="100"/>
                  </a:cubicBezTo>
                  <a:cubicBezTo>
                    <a:pt x="94" y="98"/>
                    <a:pt x="100" y="90"/>
                    <a:pt x="100" y="82"/>
                  </a:cubicBezTo>
                  <a:cubicBezTo>
                    <a:pt x="100" y="18"/>
                    <a:pt x="100" y="18"/>
                    <a:pt x="100" y="18"/>
                  </a:cubicBezTo>
                  <a:cubicBezTo>
                    <a:pt x="100" y="8"/>
                    <a:pt x="92" y="0"/>
                    <a:pt x="81" y="0"/>
                  </a:cubicBezTo>
                  <a:moveTo>
                    <a:pt x="92" y="82"/>
                  </a:moveTo>
                  <a:cubicBezTo>
                    <a:pt x="92" y="86"/>
                    <a:pt x="88" y="90"/>
                    <a:pt x="84" y="91"/>
                  </a:cubicBezTo>
                  <a:cubicBezTo>
                    <a:pt x="83" y="92"/>
                    <a:pt x="82" y="92"/>
                    <a:pt x="81" y="92"/>
                  </a:cubicBezTo>
                  <a:cubicBezTo>
                    <a:pt x="18" y="92"/>
                    <a:pt x="18" y="92"/>
                    <a:pt x="18" y="92"/>
                  </a:cubicBezTo>
                  <a:cubicBezTo>
                    <a:pt x="13" y="92"/>
                    <a:pt x="8" y="87"/>
                    <a:pt x="8" y="82"/>
                  </a:cubicBezTo>
                  <a:cubicBezTo>
                    <a:pt x="8" y="18"/>
                    <a:pt x="8" y="18"/>
                    <a:pt x="8" y="18"/>
                  </a:cubicBezTo>
                  <a:cubicBezTo>
                    <a:pt x="8" y="13"/>
                    <a:pt x="13" y="8"/>
                    <a:pt x="18" y="8"/>
                  </a:cubicBezTo>
                  <a:cubicBezTo>
                    <a:pt x="81" y="8"/>
                    <a:pt x="81" y="8"/>
                    <a:pt x="81" y="8"/>
                  </a:cubicBezTo>
                  <a:cubicBezTo>
                    <a:pt x="87" y="8"/>
                    <a:pt x="92" y="13"/>
                    <a:pt x="92" y="18"/>
                  </a:cubicBezTo>
                  <a:lnTo>
                    <a:pt x="92" y="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1526" name="Rectangle 22"/>
          <p:cNvSpPr>
            <a:spLocks noChangeArrowheads="1"/>
          </p:cNvSpPr>
          <p:nvPr/>
        </p:nvSpPr>
        <p:spPr bwMode="auto">
          <a:xfrm>
            <a:off x="2914650" y="2053272"/>
            <a:ext cx="1512888" cy="43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1527" name="Rectangle 23"/>
          <p:cNvSpPr>
            <a:spLocks noChangeArrowheads="1"/>
          </p:cNvSpPr>
          <p:nvPr/>
        </p:nvSpPr>
        <p:spPr bwMode="auto">
          <a:xfrm>
            <a:off x="1187450" y="3133105"/>
            <a:ext cx="1512888" cy="43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1528" name="Rectangle 24"/>
          <p:cNvSpPr>
            <a:spLocks noChangeArrowheads="1"/>
          </p:cNvSpPr>
          <p:nvPr/>
        </p:nvSpPr>
        <p:spPr bwMode="auto">
          <a:xfrm>
            <a:off x="6443663" y="2053272"/>
            <a:ext cx="1512887" cy="43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1529" name="Rectangle 25"/>
          <p:cNvSpPr>
            <a:spLocks noChangeArrowheads="1"/>
          </p:cNvSpPr>
          <p:nvPr/>
        </p:nvSpPr>
        <p:spPr bwMode="auto">
          <a:xfrm>
            <a:off x="4716463" y="3133105"/>
            <a:ext cx="1512887" cy="430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300" fill="hold"/>
                                        <p:tgtEl>
                                          <p:spTgt spid="21506"/>
                                        </p:tgtEl>
                                        <p:attrNameLst>
                                          <p:attrName>ppt_w</p:attrName>
                                        </p:attrNameLst>
                                      </p:cBhvr>
                                      <p:tavLst>
                                        <p:tav tm="0">
                                          <p:val>
                                            <p:fltVal val="0"/>
                                          </p:val>
                                        </p:tav>
                                        <p:tav tm="100000">
                                          <p:val>
                                            <p:strVal val="#ppt_w"/>
                                          </p:val>
                                        </p:tav>
                                      </p:tavLst>
                                    </p:anim>
                                    <p:anim calcmode="lin" valueType="num">
                                      <p:cBhvr>
                                        <p:cTn id="8" dur="300" fill="hold"/>
                                        <p:tgtEl>
                                          <p:spTgt spid="21506"/>
                                        </p:tgtEl>
                                        <p:attrNameLst>
                                          <p:attrName>ppt_h</p:attrName>
                                        </p:attrNameLst>
                                      </p:cBhvr>
                                      <p:tavLst>
                                        <p:tav tm="0">
                                          <p:val>
                                            <p:fltVal val="0"/>
                                          </p:val>
                                        </p:tav>
                                        <p:tav tm="100000">
                                          <p:val>
                                            <p:strVal val="#ppt_h"/>
                                          </p:val>
                                        </p:tav>
                                      </p:tavLst>
                                    </p:anim>
                                    <p:animEffect transition="in" filter="fade">
                                      <p:cBhvr>
                                        <p:cTn id="9" dur="300"/>
                                        <p:tgtEl>
                                          <p:spTgt spid="21506"/>
                                        </p:tgtEl>
                                      </p:cBhvr>
                                    </p:animEffect>
                                  </p:childTnLst>
                                </p:cTn>
                              </p:par>
                              <p:par>
                                <p:cTn id="10" presetID="6" presetClass="emph" presetSubtype="0" autoRev="1" fill="hold" grpId="1" nodeType="withEffect">
                                  <p:stCondLst>
                                    <p:cond delay="300"/>
                                  </p:stCondLst>
                                  <p:childTnLst>
                                    <p:animScale>
                                      <p:cBhvr>
                                        <p:cTn id="11" dur="150" fill="hold"/>
                                        <p:tgtEl>
                                          <p:spTgt spid="21506"/>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nodeType="withEffect">
                                  <p:stCondLst>
                                    <p:cond delay="400"/>
                                  </p:stCondLst>
                                  <p:childTnLst>
                                    <p:animScale>
                                      <p:cBhvr>
                                        <p:cTn id="18" dur="150" fill="hold"/>
                                        <p:tgtEl>
                                          <p:spTgt spid="4"/>
                                        </p:tgtEl>
                                      </p:cBhvr>
                                      <p:by x="110000" y="110000"/>
                                    </p:animScale>
                                  </p:childTnLst>
                                </p:cTn>
                              </p:par>
                              <p:par>
                                <p:cTn id="19" presetID="2" presetClass="entr" presetSubtype="4" fill="hold" grpId="0" nodeType="withEffect">
                                  <p:stCondLst>
                                    <p:cond delay="400"/>
                                  </p:stCondLst>
                                  <p:childTnLst>
                                    <p:set>
                                      <p:cBhvr>
                                        <p:cTn id="20" dur="1" fill="hold">
                                          <p:stCondLst>
                                            <p:cond delay="0"/>
                                          </p:stCondLst>
                                        </p:cTn>
                                        <p:tgtEl>
                                          <p:spTgt spid="21527"/>
                                        </p:tgtEl>
                                        <p:attrNameLst>
                                          <p:attrName>style.visibility</p:attrName>
                                        </p:attrNameLst>
                                      </p:cBhvr>
                                      <p:to>
                                        <p:strVal val="visible"/>
                                      </p:to>
                                    </p:set>
                                    <p:anim calcmode="lin" valueType="num">
                                      <p:cBhvr additive="base">
                                        <p:cTn id="21" dur="750" fill="hold"/>
                                        <p:tgtEl>
                                          <p:spTgt spid="21527"/>
                                        </p:tgtEl>
                                        <p:attrNameLst>
                                          <p:attrName>ppt_x</p:attrName>
                                        </p:attrNameLst>
                                      </p:cBhvr>
                                      <p:tavLst>
                                        <p:tav tm="0">
                                          <p:val>
                                            <p:strVal val="#ppt_x"/>
                                          </p:val>
                                        </p:tav>
                                        <p:tav tm="100000">
                                          <p:val>
                                            <p:strVal val="#ppt_x"/>
                                          </p:val>
                                        </p:tav>
                                      </p:tavLst>
                                    </p:anim>
                                    <p:anim calcmode="lin" valueType="num">
                                      <p:cBhvr additive="base">
                                        <p:cTn id="22" dur="750" fill="hold"/>
                                        <p:tgtEl>
                                          <p:spTgt spid="21527"/>
                                        </p:tgtEl>
                                        <p:attrNameLst>
                                          <p:attrName>ppt_y</p:attrName>
                                        </p:attrNameLst>
                                      </p:cBhvr>
                                      <p:tavLst>
                                        <p:tav tm="0">
                                          <p:val>
                                            <p:strVal val="1+#ppt_h/2"/>
                                          </p:val>
                                        </p:tav>
                                        <p:tav tm="100000">
                                          <p:val>
                                            <p:strVal val="#ppt_y"/>
                                          </p:val>
                                        </p:tav>
                                      </p:tavLst>
                                    </p:anim>
                                  </p:childTnLst>
                                </p:cTn>
                              </p:par>
                              <p:par>
                                <p:cTn id="23" presetID="22" presetClass="entr" presetSubtype="8" fill="hold" grpId="0" nodeType="withEffect">
                                  <p:stCondLst>
                                    <p:cond delay="700"/>
                                  </p:stCondLst>
                                  <p:childTnLst>
                                    <p:set>
                                      <p:cBhvr>
                                        <p:cTn id="24" dur="1" fill="hold">
                                          <p:stCondLst>
                                            <p:cond delay="0"/>
                                          </p:stCondLst>
                                        </p:cTn>
                                        <p:tgtEl>
                                          <p:spTgt spid="21507"/>
                                        </p:tgtEl>
                                        <p:attrNameLst>
                                          <p:attrName>style.visibility</p:attrName>
                                        </p:attrNameLst>
                                      </p:cBhvr>
                                      <p:to>
                                        <p:strVal val="visible"/>
                                      </p:to>
                                    </p:set>
                                    <p:animEffect transition="in" filter="wipe(left)">
                                      <p:cBhvr>
                                        <p:cTn id="25" dur="500"/>
                                        <p:tgtEl>
                                          <p:spTgt spid="21507"/>
                                        </p:tgtEl>
                                      </p:cBhvr>
                                    </p:animEffect>
                                  </p:childTnLst>
                                </p:cTn>
                              </p:par>
                              <p:par>
                                <p:cTn id="26" presetID="53" presetClass="entr" presetSubtype="16" fill="hold" grpId="0" nodeType="withEffect">
                                  <p:stCondLst>
                                    <p:cond delay="1200"/>
                                  </p:stCondLst>
                                  <p:childTnLst>
                                    <p:set>
                                      <p:cBhvr>
                                        <p:cTn id="27" dur="1" fill="hold">
                                          <p:stCondLst>
                                            <p:cond delay="0"/>
                                          </p:stCondLst>
                                        </p:cTn>
                                        <p:tgtEl>
                                          <p:spTgt spid="21510"/>
                                        </p:tgtEl>
                                        <p:attrNameLst>
                                          <p:attrName>style.visibility</p:attrName>
                                        </p:attrNameLst>
                                      </p:cBhvr>
                                      <p:to>
                                        <p:strVal val="visible"/>
                                      </p:to>
                                    </p:set>
                                    <p:anim calcmode="lin" valueType="num">
                                      <p:cBhvr>
                                        <p:cTn id="28" dur="300" fill="hold"/>
                                        <p:tgtEl>
                                          <p:spTgt spid="21510"/>
                                        </p:tgtEl>
                                        <p:attrNameLst>
                                          <p:attrName>ppt_w</p:attrName>
                                        </p:attrNameLst>
                                      </p:cBhvr>
                                      <p:tavLst>
                                        <p:tav tm="0">
                                          <p:val>
                                            <p:fltVal val="0"/>
                                          </p:val>
                                        </p:tav>
                                        <p:tav tm="100000">
                                          <p:val>
                                            <p:strVal val="#ppt_w"/>
                                          </p:val>
                                        </p:tav>
                                      </p:tavLst>
                                    </p:anim>
                                    <p:anim calcmode="lin" valueType="num">
                                      <p:cBhvr>
                                        <p:cTn id="29" dur="300" fill="hold"/>
                                        <p:tgtEl>
                                          <p:spTgt spid="21510"/>
                                        </p:tgtEl>
                                        <p:attrNameLst>
                                          <p:attrName>ppt_h</p:attrName>
                                        </p:attrNameLst>
                                      </p:cBhvr>
                                      <p:tavLst>
                                        <p:tav tm="0">
                                          <p:val>
                                            <p:fltVal val="0"/>
                                          </p:val>
                                        </p:tav>
                                        <p:tav tm="100000">
                                          <p:val>
                                            <p:strVal val="#ppt_h"/>
                                          </p:val>
                                        </p:tav>
                                      </p:tavLst>
                                    </p:anim>
                                    <p:animEffect transition="in" filter="fade">
                                      <p:cBhvr>
                                        <p:cTn id="30" dur="300"/>
                                        <p:tgtEl>
                                          <p:spTgt spid="21510"/>
                                        </p:tgtEl>
                                      </p:cBhvr>
                                    </p:animEffect>
                                  </p:childTnLst>
                                </p:cTn>
                              </p:par>
                              <p:par>
                                <p:cTn id="31" presetID="6" presetClass="emph" presetSubtype="0" autoRev="1" fill="hold" grpId="1" nodeType="withEffect">
                                  <p:stCondLst>
                                    <p:cond delay="1500"/>
                                  </p:stCondLst>
                                  <p:childTnLst>
                                    <p:animScale>
                                      <p:cBhvr>
                                        <p:cTn id="32" dur="150" fill="hold"/>
                                        <p:tgtEl>
                                          <p:spTgt spid="21510"/>
                                        </p:tgtEl>
                                      </p:cBhvr>
                                      <p:by x="110000" y="110000"/>
                                    </p:animScale>
                                  </p:childTnLst>
                                </p:cTn>
                              </p:par>
                              <p:par>
                                <p:cTn id="33" presetID="53" presetClass="entr" presetSubtype="16" fill="hold" nodeType="withEffect">
                                  <p:stCondLst>
                                    <p:cond delay="130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Effect transition="in" filter="fade">
                                      <p:cBhvr>
                                        <p:cTn id="37" dur="300"/>
                                        <p:tgtEl>
                                          <p:spTgt spid="2"/>
                                        </p:tgtEl>
                                      </p:cBhvr>
                                    </p:animEffect>
                                  </p:childTnLst>
                                </p:cTn>
                              </p:par>
                              <p:par>
                                <p:cTn id="38" presetID="6" presetClass="emph" presetSubtype="0" autoRev="1" fill="hold" nodeType="withEffect">
                                  <p:stCondLst>
                                    <p:cond delay="1600"/>
                                  </p:stCondLst>
                                  <p:childTnLst>
                                    <p:animScale>
                                      <p:cBhvr>
                                        <p:cTn id="39" dur="150" fill="hold"/>
                                        <p:tgtEl>
                                          <p:spTgt spid="2"/>
                                        </p:tgtEl>
                                      </p:cBhvr>
                                      <p:by x="110000" y="110000"/>
                                    </p:animScale>
                                  </p:childTnLst>
                                </p:cTn>
                              </p:par>
                              <p:par>
                                <p:cTn id="40" presetID="2" presetClass="entr" presetSubtype="1" fill="hold" grpId="0" nodeType="withEffect">
                                  <p:stCondLst>
                                    <p:cond delay="1600"/>
                                  </p:stCondLst>
                                  <p:childTnLst>
                                    <p:set>
                                      <p:cBhvr>
                                        <p:cTn id="41" dur="1" fill="hold">
                                          <p:stCondLst>
                                            <p:cond delay="0"/>
                                          </p:stCondLst>
                                        </p:cTn>
                                        <p:tgtEl>
                                          <p:spTgt spid="21526"/>
                                        </p:tgtEl>
                                        <p:attrNameLst>
                                          <p:attrName>style.visibility</p:attrName>
                                        </p:attrNameLst>
                                      </p:cBhvr>
                                      <p:to>
                                        <p:strVal val="visible"/>
                                      </p:to>
                                    </p:set>
                                    <p:anim calcmode="lin" valueType="num">
                                      <p:cBhvr additive="base">
                                        <p:cTn id="42" dur="750" fill="hold"/>
                                        <p:tgtEl>
                                          <p:spTgt spid="21526"/>
                                        </p:tgtEl>
                                        <p:attrNameLst>
                                          <p:attrName>ppt_x</p:attrName>
                                        </p:attrNameLst>
                                      </p:cBhvr>
                                      <p:tavLst>
                                        <p:tav tm="0">
                                          <p:val>
                                            <p:strVal val="#ppt_x"/>
                                          </p:val>
                                        </p:tav>
                                        <p:tav tm="100000">
                                          <p:val>
                                            <p:strVal val="#ppt_x"/>
                                          </p:val>
                                        </p:tav>
                                      </p:tavLst>
                                    </p:anim>
                                    <p:anim calcmode="lin" valueType="num">
                                      <p:cBhvr additive="base">
                                        <p:cTn id="43" dur="750" fill="hold"/>
                                        <p:tgtEl>
                                          <p:spTgt spid="21526"/>
                                        </p:tgtEl>
                                        <p:attrNameLst>
                                          <p:attrName>ppt_y</p:attrName>
                                        </p:attrNameLst>
                                      </p:cBhvr>
                                      <p:tavLst>
                                        <p:tav tm="0">
                                          <p:val>
                                            <p:strVal val="0-#ppt_h/2"/>
                                          </p:val>
                                        </p:tav>
                                        <p:tav tm="100000">
                                          <p:val>
                                            <p:strVal val="#ppt_y"/>
                                          </p:val>
                                        </p:tav>
                                      </p:tavLst>
                                    </p:anim>
                                  </p:childTnLst>
                                </p:cTn>
                              </p:par>
                              <p:par>
                                <p:cTn id="44" presetID="22" presetClass="entr" presetSubtype="8" fill="hold" grpId="0" nodeType="withEffect">
                                  <p:stCondLst>
                                    <p:cond delay="1900"/>
                                  </p:stCondLst>
                                  <p:childTnLst>
                                    <p:set>
                                      <p:cBhvr>
                                        <p:cTn id="45" dur="1" fill="hold">
                                          <p:stCondLst>
                                            <p:cond delay="0"/>
                                          </p:stCondLst>
                                        </p:cTn>
                                        <p:tgtEl>
                                          <p:spTgt spid="21511"/>
                                        </p:tgtEl>
                                        <p:attrNameLst>
                                          <p:attrName>style.visibility</p:attrName>
                                        </p:attrNameLst>
                                      </p:cBhvr>
                                      <p:to>
                                        <p:strVal val="visible"/>
                                      </p:to>
                                    </p:set>
                                    <p:animEffect transition="in" filter="wipe(left)">
                                      <p:cBhvr>
                                        <p:cTn id="46" dur="500"/>
                                        <p:tgtEl>
                                          <p:spTgt spid="21511"/>
                                        </p:tgtEl>
                                      </p:cBhvr>
                                    </p:animEffect>
                                  </p:childTnLst>
                                </p:cTn>
                              </p:par>
                              <p:par>
                                <p:cTn id="47" presetID="53" presetClass="entr" presetSubtype="16" fill="hold" grpId="0" nodeType="withEffect">
                                  <p:stCondLst>
                                    <p:cond delay="2400"/>
                                  </p:stCondLst>
                                  <p:childTnLst>
                                    <p:set>
                                      <p:cBhvr>
                                        <p:cTn id="48" dur="1" fill="hold">
                                          <p:stCondLst>
                                            <p:cond delay="0"/>
                                          </p:stCondLst>
                                        </p:cTn>
                                        <p:tgtEl>
                                          <p:spTgt spid="21508"/>
                                        </p:tgtEl>
                                        <p:attrNameLst>
                                          <p:attrName>style.visibility</p:attrName>
                                        </p:attrNameLst>
                                      </p:cBhvr>
                                      <p:to>
                                        <p:strVal val="visible"/>
                                      </p:to>
                                    </p:set>
                                    <p:anim calcmode="lin" valueType="num">
                                      <p:cBhvr>
                                        <p:cTn id="49" dur="300" fill="hold"/>
                                        <p:tgtEl>
                                          <p:spTgt spid="21508"/>
                                        </p:tgtEl>
                                        <p:attrNameLst>
                                          <p:attrName>ppt_w</p:attrName>
                                        </p:attrNameLst>
                                      </p:cBhvr>
                                      <p:tavLst>
                                        <p:tav tm="0">
                                          <p:val>
                                            <p:fltVal val="0"/>
                                          </p:val>
                                        </p:tav>
                                        <p:tav tm="100000">
                                          <p:val>
                                            <p:strVal val="#ppt_w"/>
                                          </p:val>
                                        </p:tav>
                                      </p:tavLst>
                                    </p:anim>
                                    <p:anim calcmode="lin" valueType="num">
                                      <p:cBhvr>
                                        <p:cTn id="50" dur="300" fill="hold"/>
                                        <p:tgtEl>
                                          <p:spTgt spid="21508"/>
                                        </p:tgtEl>
                                        <p:attrNameLst>
                                          <p:attrName>ppt_h</p:attrName>
                                        </p:attrNameLst>
                                      </p:cBhvr>
                                      <p:tavLst>
                                        <p:tav tm="0">
                                          <p:val>
                                            <p:fltVal val="0"/>
                                          </p:val>
                                        </p:tav>
                                        <p:tav tm="100000">
                                          <p:val>
                                            <p:strVal val="#ppt_h"/>
                                          </p:val>
                                        </p:tav>
                                      </p:tavLst>
                                    </p:anim>
                                    <p:animEffect transition="in" filter="fade">
                                      <p:cBhvr>
                                        <p:cTn id="51" dur="300"/>
                                        <p:tgtEl>
                                          <p:spTgt spid="21508"/>
                                        </p:tgtEl>
                                      </p:cBhvr>
                                    </p:animEffect>
                                  </p:childTnLst>
                                </p:cTn>
                              </p:par>
                              <p:par>
                                <p:cTn id="52" presetID="6" presetClass="emph" presetSubtype="0" autoRev="1" fill="hold" grpId="1" nodeType="withEffect">
                                  <p:stCondLst>
                                    <p:cond delay="2700"/>
                                  </p:stCondLst>
                                  <p:childTnLst>
                                    <p:animScale>
                                      <p:cBhvr>
                                        <p:cTn id="53" dur="150" fill="hold"/>
                                        <p:tgtEl>
                                          <p:spTgt spid="21508"/>
                                        </p:tgtEl>
                                      </p:cBhvr>
                                      <p:by x="110000" y="110000"/>
                                    </p:animScale>
                                  </p:childTnLst>
                                </p:cTn>
                              </p:par>
                              <p:par>
                                <p:cTn id="54" presetID="53" presetClass="entr" presetSubtype="16" fill="hold" nodeType="withEffect">
                                  <p:stCondLst>
                                    <p:cond delay="2500"/>
                                  </p:stCondLst>
                                  <p:childTnLst>
                                    <p:set>
                                      <p:cBhvr>
                                        <p:cTn id="55" dur="1" fill="hold">
                                          <p:stCondLst>
                                            <p:cond delay="0"/>
                                          </p:stCondLst>
                                        </p:cTn>
                                        <p:tgtEl>
                                          <p:spTgt spid="3"/>
                                        </p:tgtEl>
                                        <p:attrNameLst>
                                          <p:attrName>style.visibility</p:attrName>
                                        </p:attrNameLst>
                                      </p:cBhvr>
                                      <p:to>
                                        <p:strVal val="visible"/>
                                      </p:to>
                                    </p:set>
                                    <p:anim calcmode="lin" valueType="num">
                                      <p:cBhvr>
                                        <p:cTn id="56" dur="300" fill="hold"/>
                                        <p:tgtEl>
                                          <p:spTgt spid="3"/>
                                        </p:tgtEl>
                                        <p:attrNameLst>
                                          <p:attrName>ppt_w</p:attrName>
                                        </p:attrNameLst>
                                      </p:cBhvr>
                                      <p:tavLst>
                                        <p:tav tm="0">
                                          <p:val>
                                            <p:fltVal val="0"/>
                                          </p:val>
                                        </p:tav>
                                        <p:tav tm="100000">
                                          <p:val>
                                            <p:strVal val="#ppt_w"/>
                                          </p:val>
                                        </p:tav>
                                      </p:tavLst>
                                    </p:anim>
                                    <p:anim calcmode="lin" valueType="num">
                                      <p:cBhvr>
                                        <p:cTn id="57" dur="300" fill="hold"/>
                                        <p:tgtEl>
                                          <p:spTgt spid="3"/>
                                        </p:tgtEl>
                                        <p:attrNameLst>
                                          <p:attrName>ppt_h</p:attrName>
                                        </p:attrNameLst>
                                      </p:cBhvr>
                                      <p:tavLst>
                                        <p:tav tm="0">
                                          <p:val>
                                            <p:fltVal val="0"/>
                                          </p:val>
                                        </p:tav>
                                        <p:tav tm="100000">
                                          <p:val>
                                            <p:strVal val="#ppt_h"/>
                                          </p:val>
                                        </p:tav>
                                      </p:tavLst>
                                    </p:anim>
                                    <p:animEffect transition="in" filter="fade">
                                      <p:cBhvr>
                                        <p:cTn id="58" dur="300"/>
                                        <p:tgtEl>
                                          <p:spTgt spid="3"/>
                                        </p:tgtEl>
                                      </p:cBhvr>
                                    </p:animEffect>
                                  </p:childTnLst>
                                </p:cTn>
                              </p:par>
                              <p:par>
                                <p:cTn id="59" presetID="6" presetClass="emph" presetSubtype="0" autoRev="1" fill="hold" nodeType="withEffect">
                                  <p:stCondLst>
                                    <p:cond delay="2800"/>
                                  </p:stCondLst>
                                  <p:childTnLst>
                                    <p:animScale>
                                      <p:cBhvr>
                                        <p:cTn id="60" dur="150" fill="hold"/>
                                        <p:tgtEl>
                                          <p:spTgt spid="3"/>
                                        </p:tgtEl>
                                      </p:cBhvr>
                                      <p:by x="110000" y="110000"/>
                                    </p:animScale>
                                  </p:childTnLst>
                                </p:cTn>
                              </p:par>
                              <p:par>
                                <p:cTn id="61" presetID="2" presetClass="entr" presetSubtype="4" fill="hold" grpId="0" nodeType="withEffect">
                                  <p:stCondLst>
                                    <p:cond delay="2800"/>
                                  </p:stCondLst>
                                  <p:childTnLst>
                                    <p:set>
                                      <p:cBhvr>
                                        <p:cTn id="62" dur="1" fill="hold">
                                          <p:stCondLst>
                                            <p:cond delay="0"/>
                                          </p:stCondLst>
                                        </p:cTn>
                                        <p:tgtEl>
                                          <p:spTgt spid="21529"/>
                                        </p:tgtEl>
                                        <p:attrNameLst>
                                          <p:attrName>style.visibility</p:attrName>
                                        </p:attrNameLst>
                                      </p:cBhvr>
                                      <p:to>
                                        <p:strVal val="visible"/>
                                      </p:to>
                                    </p:set>
                                    <p:anim calcmode="lin" valueType="num">
                                      <p:cBhvr additive="base">
                                        <p:cTn id="63" dur="750" fill="hold"/>
                                        <p:tgtEl>
                                          <p:spTgt spid="21529"/>
                                        </p:tgtEl>
                                        <p:attrNameLst>
                                          <p:attrName>ppt_x</p:attrName>
                                        </p:attrNameLst>
                                      </p:cBhvr>
                                      <p:tavLst>
                                        <p:tav tm="0">
                                          <p:val>
                                            <p:strVal val="#ppt_x"/>
                                          </p:val>
                                        </p:tav>
                                        <p:tav tm="100000">
                                          <p:val>
                                            <p:strVal val="#ppt_x"/>
                                          </p:val>
                                        </p:tav>
                                      </p:tavLst>
                                    </p:anim>
                                    <p:anim calcmode="lin" valueType="num">
                                      <p:cBhvr additive="base">
                                        <p:cTn id="64" dur="750" fill="hold"/>
                                        <p:tgtEl>
                                          <p:spTgt spid="21529"/>
                                        </p:tgtEl>
                                        <p:attrNameLst>
                                          <p:attrName>ppt_y</p:attrName>
                                        </p:attrNameLst>
                                      </p:cBhvr>
                                      <p:tavLst>
                                        <p:tav tm="0">
                                          <p:val>
                                            <p:strVal val="1+#ppt_h/2"/>
                                          </p:val>
                                        </p:tav>
                                        <p:tav tm="100000">
                                          <p:val>
                                            <p:strVal val="#ppt_y"/>
                                          </p:val>
                                        </p:tav>
                                      </p:tavLst>
                                    </p:anim>
                                  </p:childTnLst>
                                </p:cTn>
                              </p:par>
                              <p:par>
                                <p:cTn id="65" presetID="22" presetClass="entr" presetSubtype="8" fill="hold" grpId="0" nodeType="withEffect">
                                  <p:stCondLst>
                                    <p:cond delay="3100"/>
                                  </p:stCondLst>
                                  <p:childTnLst>
                                    <p:set>
                                      <p:cBhvr>
                                        <p:cTn id="66" dur="1" fill="hold">
                                          <p:stCondLst>
                                            <p:cond delay="0"/>
                                          </p:stCondLst>
                                        </p:cTn>
                                        <p:tgtEl>
                                          <p:spTgt spid="21509"/>
                                        </p:tgtEl>
                                        <p:attrNameLst>
                                          <p:attrName>style.visibility</p:attrName>
                                        </p:attrNameLst>
                                      </p:cBhvr>
                                      <p:to>
                                        <p:strVal val="visible"/>
                                      </p:to>
                                    </p:set>
                                    <p:animEffect transition="in" filter="wipe(left)">
                                      <p:cBhvr>
                                        <p:cTn id="67" dur="500"/>
                                        <p:tgtEl>
                                          <p:spTgt spid="21509"/>
                                        </p:tgtEl>
                                      </p:cBhvr>
                                    </p:animEffect>
                                  </p:childTnLst>
                                </p:cTn>
                              </p:par>
                              <p:par>
                                <p:cTn id="68" presetID="53" presetClass="entr" presetSubtype="16" fill="hold" grpId="0" nodeType="withEffect">
                                  <p:stCondLst>
                                    <p:cond delay="3600"/>
                                  </p:stCondLst>
                                  <p:childTnLst>
                                    <p:set>
                                      <p:cBhvr>
                                        <p:cTn id="69" dur="1" fill="hold">
                                          <p:stCondLst>
                                            <p:cond delay="0"/>
                                          </p:stCondLst>
                                        </p:cTn>
                                        <p:tgtEl>
                                          <p:spTgt spid="21512"/>
                                        </p:tgtEl>
                                        <p:attrNameLst>
                                          <p:attrName>style.visibility</p:attrName>
                                        </p:attrNameLst>
                                      </p:cBhvr>
                                      <p:to>
                                        <p:strVal val="visible"/>
                                      </p:to>
                                    </p:set>
                                    <p:anim calcmode="lin" valueType="num">
                                      <p:cBhvr>
                                        <p:cTn id="70" dur="300" fill="hold"/>
                                        <p:tgtEl>
                                          <p:spTgt spid="21512"/>
                                        </p:tgtEl>
                                        <p:attrNameLst>
                                          <p:attrName>ppt_w</p:attrName>
                                        </p:attrNameLst>
                                      </p:cBhvr>
                                      <p:tavLst>
                                        <p:tav tm="0">
                                          <p:val>
                                            <p:fltVal val="0"/>
                                          </p:val>
                                        </p:tav>
                                        <p:tav tm="100000">
                                          <p:val>
                                            <p:strVal val="#ppt_w"/>
                                          </p:val>
                                        </p:tav>
                                      </p:tavLst>
                                    </p:anim>
                                    <p:anim calcmode="lin" valueType="num">
                                      <p:cBhvr>
                                        <p:cTn id="71" dur="300" fill="hold"/>
                                        <p:tgtEl>
                                          <p:spTgt spid="21512"/>
                                        </p:tgtEl>
                                        <p:attrNameLst>
                                          <p:attrName>ppt_h</p:attrName>
                                        </p:attrNameLst>
                                      </p:cBhvr>
                                      <p:tavLst>
                                        <p:tav tm="0">
                                          <p:val>
                                            <p:fltVal val="0"/>
                                          </p:val>
                                        </p:tav>
                                        <p:tav tm="100000">
                                          <p:val>
                                            <p:strVal val="#ppt_h"/>
                                          </p:val>
                                        </p:tav>
                                      </p:tavLst>
                                    </p:anim>
                                    <p:animEffect transition="in" filter="fade">
                                      <p:cBhvr>
                                        <p:cTn id="72" dur="300"/>
                                        <p:tgtEl>
                                          <p:spTgt spid="21512"/>
                                        </p:tgtEl>
                                      </p:cBhvr>
                                    </p:animEffect>
                                  </p:childTnLst>
                                </p:cTn>
                              </p:par>
                              <p:par>
                                <p:cTn id="73" presetID="6" presetClass="emph" presetSubtype="0" autoRev="1" fill="hold" grpId="1" nodeType="withEffect">
                                  <p:stCondLst>
                                    <p:cond delay="3900"/>
                                  </p:stCondLst>
                                  <p:childTnLst>
                                    <p:animScale>
                                      <p:cBhvr>
                                        <p:cTn id="74" dur="150" fill="hold"/>
                                        <p:tgtEl>
                                          <p:spTgt spid="21512"/>
                                        </p:tgtEl>
                                      </p:cBhvr>
                                      <p:by x="110000" y="110000"/>
                                    </p:animScale>
                                  </p:childTnLst>
                                </p:cTn>
                              </p:par>
                              <p:par>
                                <p:cTn id="75" presetID="53" presetClass="entr" presetSubtype="16" fill="hold" grpId="0" nodeType="withEffect">
                                  <p:stCondLst>
                                    <p:cond delay="3700"/>
                                  </p:stCondLst>
                                  <p:childTnLst>
                                    <p:set>
                                      <p:cBhvr>
                                        <p:cTn id="76" dur="1" fill="hold">
                                          <p:stCondLst>
                                            <p:cond delay="0"/>
                                          </p:stCondLst>
                                        </p:cTn>
                                        <p:tgtEl>
                                          <p:spTgt spid="21514"/>
                                        </p:tgtEl>
                                        <p:attrNameLst>
                                          <p:attrName>style.visibility</p:attrName>
                                        </p:attrNameLst>
                                      </p:cBhvr>
                                      <p:to>
                                        <p:strVal val="visible"/>
                                      </p:to>
                                    </p:set>
                                    <p:anim calcmode="lin" valueType="num">
                                      <p:cBhvr>
                                        <p:cTn id="77" dur="300" fill="hold"/>
                                        <p:tgtEl>
                                          <p:spTgt spid="21514"/>
                                        </p:tgtEl>
                                        <p:attrNameLst>
                                          <p:attrName>ppt_w</p:attrName>
                                        </p:attrNameLst>
                                      </p:cBhvr>
                                      <p:tavLst>
                                        <p:tav tm="0">
                                          <p:val>
                                            <p:fltVal val="0"/>
                                          </p:val>
                                        </p:tav>
                                        <p:tav tm="100000">
                                          <p:val>
                                            <p:strVal val="#ppt_w"/>
                                          </p:val>
                                        </p:tav>
                                      </p:tavLst>
                                    </p:anim>
                                    <p:anim calcmode="lin" valueType="num">
                                      <p:cBhvr>
                                        <p:cTn id="78" dur="300" fill="hold"/>
                                        <p:tgtEl>
                                          <p:spTgt spid="21514"/>
                                        </p:tgtEl>
                                        <p:attrNameLst>
                                          <p:attrName>ppt_h</p:attrName>
                                        </p:attrNameLst>
                                      </p:cBhvr>
                                      <p:tavLst>
                                        <p:tav tm="0">
                                          <p:val>
                                            <p:fltVal val="0"/>
                                          </p:val>
                                        </p:tav>
                                        <p:tav tm="100000">
                                          <p:val>
                                            <p:strVal val="#ppt_h"/>
                                          </p:val>
                                        </p:tav>
                                      </p:tavLst>
                                    </p:anim>
                                    <p:animEffect transition="in" filter="fade">
                                      <p:cBhvr>
                                        <p:cTn id="79" dur="300"/>
                                        <p:tgtEl>
                                          <p:spTgt spid="21514"/>
                                        </p:tgtEl>
                                      </p:cBhvr>
                                    </p:animEffect>
                                  </p:childTnLst>
                                </p:cTn>
                              </p:par>
                              <p:par>
                                <p:cTn id="80" presetID="6" presetClass="emph" presetSubtype="0" autoRev="1" fill="hold" grpId="1" nodeType="withEffect">
                                  <p:stCondLst>
                                    <p:cond delay="4000"/>
                                  </p:stCondLst>
                                  <p:childTnLst>
                                    <p:animScale>
                                      <p:cBhvr>
                                        <p:cTn id="81" dur="150" fill="hold"/>
                                        <p:tgtEl>
                                          <p:spTgt spid="21514"/>
                                        </p:tgtEl>
                                      </p:cBhvr>
                                      <p:by x="110000" y="110000"/>
                                    </p:animScale>
                                  </p:childTnLst>
                                </p:cTn>
                              </p:par>
                              <p:par>
                                <p:cTn id="82" presetID="2" presetClass="entr" presetSubtype="1" fill="hold" grpId="0" nodeType="withEffect">
                                  <p:stCondLst>
                                    <p:cond delay="4000"/>
                                  </p:stCondLst>
                                  <p:childTnLst>
                                    <p:set>
                                      <p:cBhvr>
                                        <p:cTn id="83" dur="1" fill="hold">
                                          <p:stCondLst>
                                            <p:cond delay="0"/>
                                          </p:stCondLst>
                                        </p:cTn>
                                        <p:tgtEl>
                                          <p:spTgt spid="21528"/>
                                        </p:tgtEl>
                                        <p:attrNameLst>
                                          <p:attrName>style.visibility</p:attrName>
                                        </p:attrNameLst>
                                      </p:cBhvr>
                                      <p:to>
                                        <p:strVal val="visible"/>
                                      </p:to>
                                    </p:set>
                                    <p:anim calcmode="lin" valueType="num">
                                      <p:cBhvr additive="base">
                                        <p:cTn id="84" dur="750" fill="hold"/>
                                        <p:tgtEl>
                                          <p:spTgt spid="21528"/>
                                        </p:tgtEl>
                                        <p:attrNameLst>
                                          <p:attrName>ppt_x</p:attrName>
                                        </p:attrNameLst>
                                      </p:cBhvr>
                                      <p:tavLst>
                                        <p:tav tm="0">
                                          <p:val>
                                            <p:strVal val="#ppt_x"/>
                                          </p:val>
                                        </p:tav>
                                        <p:tav tm="100000">
                                          <p:val>
                                            <p:strVal val="#ppt_x"/>
                                          </p:val>
                                        </p:tav>
                                      </p:tavLst>
                                    </p:anim>
                                    <p:anim calcmode="lin" valueType="num">
                                      <p:cBhvr additive="base">
                                        <p:cTn id="85" dur="750" fill="hold"/>
                                        <p:tgtEl>
                                          <p:spTgt spid="21528"/>
                                        </p:tgtEl>
                                        <p:attrNameLst>
                                          <p:attrName>ppt_y</p:attrName>
                                        </p:attrNameLst>
                                      </p:cBhvr>
                                      <p:tavLst>
                                        <p:tav tm="0">
                                          <p:val>
                                            <p:strVal val="0-#ppt_h/2"/>
                                          </p:val>
                                        </p:tav>
                                        <p:tav tm="100000">
                                          <p:val>
                                            <p:strVal val="#ppt_y"/>
                                          </p:val>
                                        </p:tav>
                                      </p:tavLst>
                                    </p:anim>
                                  </p:childTnLst>
                                </p:cTn>
                              </p:par>
                              <p:par>
                                <p:cTn id="86" presetID="22" presetClass="entr" presetSubtype="8" fill="hold" grpId="0" nodeType="withEffect">
                                  <p:stCondLst>
                                    <p:cond delay="4300"/>
                                  </p:stCondLst>
                                  <p:childTnLst>
                                    <p:set>
                                      <p:cBhvr>
                                        <p:cTn id="87" dur="1" fill="hold">
                                          <p:stCondLst>
                                            <p:cond delay="0"/>
                                          </p:stCondLst>
                                        </p:cTn>
                                        <p:tgtEl>
                                          <p:spTgt spid="21513"/>
                                        </p:tgtEl>
                                        <p:attrNameLst>
                                          <p:attrName>style.visibility</p:attrName>
                                        </p:attrNameLst>
                                      </p:cBhvr>
                                      <p:to>
                                        <p:strVal val="visible"/>
                                      </p:to>
                                    </p:set>
                                    <p:animEffect transition="in" filter="wipe(left)">
                                      <p:cBhvr>
                                        <p:cTn id="88" dur="5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6" grpId="1" animBg="1"/>
      <p:bldP spid="21507" grpId="0" animBg="1"/>
      <p:bldP spid="21508" grpId="0" animBg="1"/>
      <p:bldP spid="21508" grpId="1" animBg="1"/>
      <p:bldP spid="21509" grpId="0" animBg="1"/>
      <p:bldP spid="21510" grpId="0" animBg="1"/>
      <p:bldP spid="21510" grpId="1" animBg="1"/>
      <p:bldP spid="21511" grpId="0" animBg="1"/>
      <p:bldP spid="21512" grpId="0" animBg="1"/>
      <p:bldP spid="21512" grpId="1" animBg="1"/>
      <p:bldP spid="21513" grpId="0" animBg="1"/>
      <p:bldP spid="21514" grpId="0" animBg="1"/>
      <p:bldP spid="21514" grpId="1" animBg="1"/>
      <p:bldP spid="21526" grpId="0"/>
      <p:bldP spid="21527" grpId="0"/>
      <p:bldP spid="21528" grpId="0"/>
      <p:bldP spid="215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Up Arrow 64"/>
          <p:cNvSpPr/>
          <p:nvPr/>
        </p:nvSpPr>
        <p:spPr>
          <a:xfrm>
            <a:off x="4271370" y="1016361"/>
            <a:ext cx="370486" cy="4127156"/>
          </a:xfrm>
          <a:prstGeom prst="upArrow">
            <a:avLst>
              <a:gd name="adj1" fmla="val 50000"/>
              <a:gd name="adj2" fmla="val 671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dirty="0"/>
          </a:p>
        </p:txBody>
      </p:sp>
      <p:sp>
        <p:nvSpPr>
          <p:cNvPr id="66" name="Bent Arrow 65"/>
          <p:cNvSpPr/>
          <p:nvPr/>
        </p:nvSpPr>
        <p:spPr>
          <a:xfrm>
            <a:off x="4362920" y="1733551"/>
            <a:ext cx="2337197" cy="3409967"/>
          </a:xfrm>
          <a:prstGeom prst="bentArrow">
            <a:avLst>
              <a:gd name="adj1" fmla="val 8879"/>
              <a:gd name="adj2" fmla="val 9038"/>
              <a:gd name="adj3" fmla="val 15734"/>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dirty="0">
              <a:solidFill>
                <a:schemeClr val="tx1"/>
              </a:solidFill>
            </a:endParaRPr>
          </a:p>
        </p:txBody>
      </p:sp>
      <p:sp>
        <p:nvSpPr>
          <p:cNvPr id="54" name="Bent Arrow 53"/>
          <p:cNvSpPr/>
          <p:nvPr/>
        </p:nvSpPr>
        <p:spPr>
          <a:xfrm flipH="1">
            <a:off x="2234802" y="2419351"/>
            <a:ext cx="2337197" cy="2724167"/>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dirty="0">
              <a:solidFill>
                <a:schemeClr val="tx1"/>
              </a:solidFill>
            </a:endParaRPr>
          </a:p>
        </p:txBody>
      </p:sp>
      <p:sp>
        <p:nvSpPr>
          <p:cNvPr id="51" name="Bent Arrow 50"/>
          <p:cNvSpPr/>
          <p:nvPr/>
        </p:nvSpPr>
        <p:spPr>
          <a:xfrm>
            <a:off x="4364040" y="2800351"/>
            <a:ext cx="2073738" cy="2343168"/>
          </a:xfrm>
          <a:prstGeom prst="bentArrow">
            <a:avLst>
              <a:gd name="adj1" fmla="val 10194"/>
              <a:gd name="adj2" fmla="val 9038"/>
              <a:gd name="adj3" fmla="val 14263"/>
              <a:gd name="adj4" fmla="val 249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dirty="0">
              <a:solidFill>
                <a:schemeClr val="tx1"/>
              </a:solidFill>
            </a:endParaRPr>
          </a:p>
        </p:txBody>
      </p:sp>
      <p:sp>
        <p:nvSpPr>
          <p:cNvPr id="57" name="Bent Arrow 56"/>
          <p:cNvSpPr/>
          <p:nvPr/>
        </p:nvSpPr>
        <p:spPr>
          <a:xfrm flipH="1">
            <a:off x="2790317" y="3395753"/>
            <a:ext cx="1781684" cy="1747765"/>
          </a:xfrm>
          <a:prstGeom prst="bentArrow">
            <a:avLst>
              <a:gd name="adj1" fmla="val 13458"/>
              <a:gd name="adj2" fmla="val 12349"/>
              <a:gd name="adj3" fmla="val 17061"/>
              <a:gd name="adj4" fmla="val 300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dirty="0">
              <a:solidFill>
                <a:schemeClr val="tx1"/>
              </a:solidFill>
            </a:endParaRPr>
          </a:p>
        </p:txBody>
      </p:sp>
      <p:sp>
        <p:nvSpPr>
          <p:cNvPr id="67" name="TextBox 66"/>
          <p:cNvSpPr txBox="1"/>
          <p:nvPr/>
        </p:nvSpPr>
        <p:spPr>
          <a:xfrm>
            <a:off x="907380" y="3892075"/>
            <a:ext cx="1722581" cy="896387"/>
          </a:xfrm>
          <a:prstGeom prst="rect">
            <a:avLst/>
          </a:prstGeom>
          <a:noFill/>
        </p:spPr>
        <p:txBody>
          <a:bodyPr wrap="square" lIns="65012" tIns="32506" rIns="65012" bIns="32506" rtlCol="0">
            <a:spAutoFit/>
          </a:bodyPr>
          <a:lstStyle/>
          <a:p>
            <a:pPr algn="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字内容</a:t>
            </a:r>
            <a:r>
              <a:rPr lang="en-US" sz="600" b="1" dirty="0">
                <a:solidFill>
                  <a:schemeClr val="accent4"/>
                </a:solidFill>
                <a:latin typeface="微软雅黑" panose="020B0503020204020204" pitchFamily="34" charset="-122"/>
                <a:ea typeface="微软雅黑" panose="020B0503020204020204" pitchFamily="34" charset="-122"/>
              </a:rPr>
              <a:t/>
            </a:r>
            <a:br>
              <a:rPr lang="en-US" sz="600" b="1" dirty="0">
                <a:solidFill>
                  <a:schemeClr val="accent4"/>
                </a:solidFill>
                <a:latin typeface="微软雅黑" panose="020B0503020204020204" pitchFamily="34" charset="-122"/>
                <a:ea typeface="微软雅黑" panose="020B0503020204020204" pitchFamily="34" charset="-122"/>
              </a:rPr>
            </a:br>
            <a:endParaRPr lang="en-US" sz="600" b="1" dirty="0">
              <a:solidFill>
                <a:schemeClr val="accent4"/>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9" name="TextBox 68"/>
          <p:cNvSpPr txBox="1"/>
          <p:nvPr/>
        </p:nvSpPr>
        <p:spPr>
          <a:xfrm>
            <a:off x="650506" y="2841122"/>
            <a:ext cx="1700120" cy="911772"/>
          </a:xfrm>
          <a:prstGeom prst="rect">
            <a:avLst/>
          </a:prstGeom>
          <a:noFill/>
        </p:spPr>
        <p:txBody>
          <a:bodyPr wrap="square" lIns="65012" tIns="32506" rIns="65012" bIns="32506" rtlCol="0">
            <a:spAutoFit/>
          </a:bodyPr>
          <a:lstStyle/>
          <a:p>
            <a:pPr algn="r"/>
            <a:r>
              <a:rPr lang="zh-CN" altLang="en-US" sz="1100" b="1" dirty="0" smtClean="0">
                <a:solidFill>
                  <a:schemeClr val="bg1">
                    <a:lumMod val="50000"/>
                  </a:schemeClr>
                </a:solidFill>
                <a:latin typeface="微软雅黑" panose="020B0503020204020204" pitchFamily="34" charset="-122"/>
                <a:ea typeface="微软雅黑" panose="020B0503020204020204" pitchFamily="34" charset="-122"/>
              </a:rPr>
              <a:t>换</a:t>
            </a:r>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6722579" y="2599700"/>
            <a:ext cx="1700120" cy="108099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字内容</a:t>
            </a:r>
            <a:r>
              <a:rPr lang="en-US" altLang="zh-CN" b="1" dirty="0">
                <a:solidFill>
                  <a:schemeClr val="accent4"/>
                </a:solidFill>
                <a:latin typeface="微软雅黑" panose="020B0503020204020204" pitchFamily="34" charset="-122"/>
                <a:ea typeface="微软雅黑" panose="020B0503020204020204" pitchFamily="34" charset="-122"/>
              </a:rPr>
              <a:t/>
            </a:r>
            <a:br>
              <a:rPr lang="en-US" altLang="zh-CN" b="1" dirty="0">
                <a:solidFill>
                  <a:schemeClr val="accent4"/>
                </a:solidFill>
                <a:latin typeface="微软雅黑" panose="020B0503020204020204" pitchFamily="34" charset="-122"/>
                <a:ea typeface="微软雅黑" panose="020B0503020204020204" pitchFamily="34" charset="-122"/>
              </a:rPr>
            </a:br>
            <a:endParaRPr lang="en-US" altLang="zh-CN" b="1" dirty="0">
              <a:solidFill>
                <a:schemeClr val="accent4"/>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2509664" y="1106544"/>
            <a:ext cx="1700120" cy="896387"/>
          </a:xfrm>
          <a:prstGeom prst="rect">
            <a:avLst/>
          </a:prstGeom>
          <a:noFill/>
        </p:spPr>
        <p:txBody>
          <a:bodyPr wrap="square" lIns="65012" tIns="32506" rIns="65012" bIns="32506" rtlCol="0">
            <a:spAutoFit/>
          </a:bodyPr>
          <a:lstStyle/>
          <a:p>
            <a:pPr algn="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6722579" y="1567466"/>
            <a:ext cx="1700120" cy="896387"/>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Freeform 245"/>
          <p:cNvSpPr/>
          <p:nvPr/>
        </p:nvSpPr>
        <p:spPr bwMode="auto">
          <a:xfrm>
            <a:off x="3779421" y="3851660"/>
            <a:ext cx="331594" cy="331613"/>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w="9525">
            <a:noFill/>
            <a:round/>
          </a:ln>
        </p:spPr>
        <p:txBody>
          <a:bodyPr vert="horz" wrap="square" lIns="91419" tIns="45709" rIns="91419" bIns="45709" numCol="1" anchor="t" anchorCtr="0" compatLnSpc="1"/>
          <a:lstStyle/>
          <a:p>
            <a:endParaRPr lang="en-US" dirty="0"/>
          </a:p>
        </p:txBody>
      </p:sp>
      <p:sp>
        <p:nvSpPr>
          <p:cNvPr id="74" name="Freeform 5"/>
          <p:cNvSpPr>
            <a:spLocks noEditPoints="1"/>
          </p:cNvSpPr>
          <p:nvPr/>
        </p:nvSpPr>
        <p:spPr bwMode="auto">
          <a:xfrm>
            <a:off x="4718941" y="1246790"/>
            <a:ext cx="370350" cy="37037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accent4"/>
          </a:solidFill>
          <a:ln w="9525">
            <a:noFill/>
            <a:round/>
          </a:ln>
        </p:spPr>
        <p:txBody>
          <a:bodyPr vert="horz" wrap="square" lIns="91419" tIns="45709" rIns="91419" bIns="45709" numCol="1" anchor="t" anchorCtr="0" compatLnSpc="1"/>
          <a:lstStyle/>
          <a:p>
            <a:endParaRPr lang="en-US" dirty="0"/>
          </a:p>
        </p:txBody>
      </p:sp>
      <p:sp>
        <p:nvSpPr>
          <p:cNvPr id="75" name="Freeform 217"/>
          <p:cNvSpPr>
            <a:spLocks noEditPoints="1"/>
          </p:cNvSpPr>
          <p:nvPr/>
        </p:nvSpPr>
        <p:spPr bwMode="auto">
          <a:xfrm>
            <a:off x="3830925" y="2897190"/>
            <a:ext cx="378859" cy="284160"/>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solidFill>
              <a:schemeClr val="bg1">
                <a:lumMod val="65000"/>
              </a:schemeClr>
            </a:solidFill>
            <a:round/>
          </a:ln>
        </p:spPr>
        <p:txBody>
          <a:bodyPr vert="horz" wrap="square" lIns="91419" tIns="45709" rIns="91419" bIns="45709" numCol="1" anchor="t" anchorCtr="0" compatLnSpc="1"/>
          <a:lstStyle/>
          <a:p>
            <a:endParaRPr lang="en-US" dirty="0"/>
          </a:p>
        </p:txBody>
      </p:sp>
      <p:sp>
        <p:nvSpPr>
          <p:cNvPr id="76" name="Freeform 216"/>
          <p:cNvSpPr>
            <a:spLocks noEditPoints="1"/>
          </p:cNvSpPr>
          <p:nvPr/>
        </p:nvSpPr>
        <p:spPr bwMode="auto">
          <a:xfrm>
            <a:off x="4731364" y="3254841"/>
            <a:ext cx="339075" cy="341400"/>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accent1"/>
          </a:solidFill>
          <a:ln w="9525">
            <a:noFill/>
            <a:round/>
          </a:ln>
        </p:spPr>
        <p:txBody>
          <a:bodyPr vert="horz" wrap="square" lIns="91419" tIns="45709" rIns="91419" bIns="45709" numCol="1" anchor="t" anchorCtr="0" compatLnSpc="1"/>
          <a:lstStyle/>
          <a:p>
            <a:endParaRPr lang="en-US" dirty="0"/>
          </a:p>
        </p:txBody>
      </p:sp>
      <p:sp>
        <p:nvSpPr>
          <p:cNvPr id="77" name="Freeform 135"/>
          <p:cNvSpPr>
            <a:spLocks noEditPoints="1"/>
          </p:cNvSpPr>
          <p:nvPr/>
        </p:nvSpPr>
        <p:spPr bwMode="auto">
          <a:xfrm>
            <a:off x="4696653" y="2211390"/>
            <a:ext cx="303344" cy="28416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3"/>
          </a:solidFill>
          <a:ln w="9525">
            <a:noFill/>
            <a:round/>
          </a:ln>
        </p:spPr>
        <p:txBody>
          <a:bodyPr vert="horz" wrap="square" lIns="91419" tIns="45709" rIns="91419" bIns="45709" numCol="1" anchor="t" anchorCtr="0" compatLnSpc="1"/>
          <a:lstStyle/>
          <a:p>
            <a:endParaRPr lang="en-US" dirty="0"/>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strips(upLeft)">
                                      <p:cBhvr>
                                        <p:cTn id="7" dur="1000"/>
                                        <p:tgtEl>
                                          <p:spTgt spid="5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p:cTn id="11" dur="500" fill="hold"/>
                                        <p:tgtEl>
                                          <p:spTgt spid="73"/>
                                        </p:tgtEl>
                                        <p:attrNameLst>
                                          <p:attrName>ppt_w</p:attrName>
                                        </p:attrNameLst>
                                      </p:cBhvr>
                                      <p:tavLst>
                                        <p:tav tm="0">
                                          <p:val>
                                            <p:fltVal val="0"/>
                                          </p:val>
                                        </p:tav>
                                        <p:tav tm="100000">
                                          <p:val>
                                            <p:strVal val="#ppt_w"/>
                                          </p:val>
                                        </p:tav>
                                      </p:tavLst>
                                    </p:anim>
                                    <p:anim calcmode="lin" valueType="num">
                                      <p:cBhvr>
                                        <p:cTn id="12" dur="500" fill="hold"/>
                                        <p:tgtEl>
                                          <p:spTgt spid="73"/>
                                        </p:tgtEl>
                                        <p:attrNameLst>
                                          <p:attrName>ppt_h</p:attrName>
                                        </p:attrNameLst>
                                      </p:cBhvr>
                                      <p:tavLst>
                                        <p:tav tm="0">
                                          <p:val>
                                            <p:fltVal val="0"/>
                                          </p:val>
                                        </p:tav>
                                        <p:tav tm="100000">
                                          <p:val>
                                            <p:strVal val="#ppt_h"/>
                                          </p:val>
                                        </p:tav>
                                      </p:tavLst>
                                    </p:anim>
                                    <p:animEffect transition="in" filter="fade">
                                      <p:cBhvr>
                                        <p:cTn id="13" dur="500"/>
                                        <p:tgtEl>
                                          <p:spTgt spid="73"/>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wipe(right)">
                                      <p:cBhvr>
                                        <p:cTn id="17" dur="500"/>
                                        <p:tgtEl>
                                          <p:spTgt spid="67"/>
                                        </p:tgtEl>
                                      </p:cBhvr>
                                    </p:animEffect>
                                  </p:childTnLst>
                                </p:cTn>
                              </p:par>
                            </p:childTnLst>
                          </p:cTn>
                        </p:par>
                        <p:par>
                          <p:cTn id="18" fill="hold">
                            <p:stCondLst>
                              <p:cond delay="2000"/>
                            </p:stCondLst>
                            <p:childTnLst>
                              <p:par>
                                <p:cTn id="19" presetID="18" presetClass="entr" presetSubtype="3"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strips(upRight)">
                                      <p:cBhvr>
                                        <p:cTn id="21" dur="1000"/>
                                        <p:tgtEl>
                                          <p:spTgt spid="51"/>
                                        </p:tgtEl>
                                      </p:cBhvr>
                                    </p:animEffect>
                                  </p:childTnLst>
                                </p:cTn>
                              </p:par>
                            </p:childTnLst>
                          </p:cTn>
                        </p:par>
                        <p:par>
                          <p:cTn id="22" fill="hold">
                            <p:stCondLst>
                              <p:cond delay="3000"/>
                            </p:stCondLst>
                            <p:childTnLst>
                              <p:par>
                                <p:cTn id="23" presetID="53" presetClass="entr" presetSubtype="16"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500" fill="hold"/>
                                        <p:tgtEl>
                                          <p:spTgt spid="76"/>
                                        </p:tgtEl>
                                        <p:attrNameLst>
                                          <p:attrName>ppt_w</p:attrName>
                                        </p:attrNameLst>
                                      </p:cBhvr>
                                      <p:tavLst>
                                        <p:tav tm="0">
                                          <p:val>
                                            <p:fltVal val="0"/>
                                          </p:val>
                                        </p:tav>
                                        <p:tav tm="100000">
                                          <p:val>
                                            <p:strVal val="#ppt_w"/>
                                          </p:val>
                                        </p:tav>
                                      </p:tavLst>
                                    </p:anim>
                                    <p:anim calcmode="lin" valueType="num">
                                      <p:cBhvr>
                                        <p:cTn id="26" dur="500" fill="hold"/>
                                        <p:tgtEl>
                                          <p:spTgt spid="76"/>
                                        </p:tgtEl>
                                        <p:attrNameLst>
                                          <p:attrName>ppt_h</p:attrName>
                                        </p:attrNameLst>
                                      </p:cBhvr>
                                      <p:tavLst>
                                        <p:tav tm="0">
                                          <p:val>
                                            <p:fltVal val="0"/>
                                          </p:val>
                                        </p:tav>
                                        <p:tav tm="100000">
                                          <p:val>
                                            <p:strVal val="#ppt_h"/>
                                          </p:val>
                                        </p:tav>
                                      </p:tavLst>
                                    </p:anim>
                                    <p:animEffect transition="in" filter="fade">
                                      <p:cBhvr>
                                        <p:cTn id="27" dur="500"/>
                                        <p:tgtEl>
                                          <p:spTgt spid="76"/>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p:stCondLst>
                              <p:cond delay="4000"/>
                            </p:stCondLst>
                            <p:childTnLst>
                              <p:par>
                                <p:cTn id="33" presetID="18" presetClass="entr" presetSubtype="9"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strips(upLeft)">
                                      <p:cBhvr>
                                        <p:cTn id="35" dur="1000"/>
                                        <p:tgtEl>
                                          <p:spTgt spid="54"/>
                                        </p:tgtEl>
                                      </p:cBhvr>
                                    </p:animEffect>
                                  </p:childTnLst>
                                </p:cTn>
                              </p:par>
                            </p:childTnLst>
                          </p:cTn>
                        </p:par>
                        <p:par>
                          <p:cTn id="36" fill="hold">
                            <p:stCondLst>
                              <p:cond delay="5000"/>
                            </p:stCondLst>
                            <p:childTnLst>
                              <p:par>
                                <p:cTn id="37" presetID="53" presetClass="entr" presetSubtype="16"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5500"/>
                            </p:stCondLst>
                            <p:childTnLst>
                              <p:par>
                                <p:cTn id="43" presetID="22" presetClass="entr" presetSubtype="2"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wipe(right)">
                                      <p:cBhvr>
                                        <p:cTn id="45" dur="500"/>
                                        <p:tgtEl>
                                          <p:spTgt spid="69"/>
                                        </p:tgtEl>
                                      </p:cBhvr>
                                    </p:animEffect>
                                  </p:childTnLst>
                                </p:cTn>
                              </p:par>
                            </p:childTnLst>
                          </p:cTn>
                        </p:par>
                        <p:par>
                          <p:cTn id="46" fill="hold">
                            <p:stCondLst>
                              <p:cond delay="6000"/>
                            </p:stCondLst>
                            <p:childTnLst>
                              <p:par>
                                <p:cTn id="47" presetID="18" presetClass="entr" presetSubtype="3"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Effect transition="in" filter="strips(upRight)">
                                      <p:cBhvr>
                                        <p:cTn id="49" dur="1000"/>
                                        <p:tgtEl>
                                          <p:spTgt spid="66"/>
                                        </p:tgtEl>
                                      </p:cBhvr>
                                    </p:animEffect>
                                  </p:childTnLst>
                                </p:cTn>
                              </p:par>
                            </p:childTnLst>
                          </p:cTn>
                        </p:par>
                        <p:par>
                          <p:cTn id="50" fill="hold">
                            <p:stCondLst>
                              <p:cond delay="7000"/>
                            </p:stCondLst>
                            <p:childTnLst>
                              <p:par>
                                <p:cTn id="51" presetID="53" presetClass="entr" presetSubtype="16" fill="hold" grpId="0" nodeType="afterEffect">
                                  <p:stCondLst>
                                    <p:cond delay="0"/>
                                  </p:stCondLst>
                                  <p:childTnLst>
                                    <p:set>
                                      <p:cBhvr>
                                        <p:cTn id="52" dur="1" fill="hold">
                                          <p:stCondLst>
                                            <p:cond delay="0"/>
                                          </p:stCondLst>
                                        </p:cTn>
                                        <p:tgtEl>
                                          <p:spTgt spid="77"/>
                                        </p:tgtEl>
                                        <p:attrNameLst>
                                          <p:attrName>style.visibility</p:attrName>
                                        </p:attrNameLst>
                                      </p:cBhvr>
                                      <p:to>
                                        <p:strVal val="visible"/>
                                      </p:to>
                                    </p:set>
                                    <p:anim calcmode="lin" valueType="num">
                                      <p:cBhvr>
                                        <p:cTn id="53" dur="500" fill="hold"/>
                                        <p:tgtEl>
                                          <p:spTgt spid="77"/>
                                        </p:tgtEl>
                                        <p:attrNameLst>
                                          <p:attrName>ppt_w</p:attrName>
                                        </p:attrNameLst>
                                      </p:cBhvr>
                                      <p:tavLst>
                                        <p:tav tm="0">
                                          <p:val>
                                            <p:fltVal val="0"/>
                                          </p:val>
                                        </p:tav>
                                        <p:tav tm="100000">
                                          <p:val>
                                            <p:strVal val="#ppt_w"/>
                                          </p:val>
                                        </p:tav>
                                      </p:tavLst>
                                    </p:anim>
                                    <p:anim calcmode="lin" valueType="num">
                                      <p:cBhvr>
                                        <p:cTn id="54" dur="500" fill="hold"/>
                                        <p:tgtEl>
                                          <p:spTgt spid="77"/>
                                        </p:tgtEl>
                                        <p:attrNameLst>
                                          <p:attrName>ppt_h</p:attrName>
                                        </p:attrNameLst>
                                      </p:cBhvr>
                                      <p:tavLst>
                                        <p:tav tm="0">
                                          <p:val>
                                            <p:fltVal val="0"/>
                                          </p:val>
                                        </p:tav>
                                        <p:tav tm="100000">
                                          <p:val>
                                            <p:strVal val="#ppt_h"/>
                                          </p:val>
                                        </p:tav>
                                      </p:tavLst>
                                    </p:anim>
                                    <p:animEffect transition="in" filter="fade">
                                      <p:cBhvr>
                                        <p:cTn id="55" dur="500"/>
                                        <p:tgtEl>
                                          <p:spTgt spid="77"/>
                                        </p:tgtEl>
                                      </p:cBhvr>
                                    </p:animEffect>
                                  </p:childTnLst>
                                </p:cTn>
                              </p:par>
                            </p:childTnLst>
                          </p:cTn>
                        </p:par>
                        <p:par>
                          <p:cTn id="56" fill="hold">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wipe(left)">
                                      <p:cBhvr>
                                        <p:cTn id="59" dur="500"/>
                                        <p:tgtEl>
                                          <p:spTgt spid="72"/>
                                        </p:tgtEl>
                                      </p:cBhvr>
                                    </p:animEffect>
                                  </p:childTnLst>
                                </p:cTn>
                              </p:par>
                            </p:childTnLst>
                          </p:cTn>
                        </p:par>
                        <p:par>
                          <p:cTn id="60" fill="hold">
                            <p:stCondLst>
                              <p:cond delay="8000"/>
                            </p:stCondLst>
                            <p:childTnLst>
                              <p:par>
                                <p:cTn id="61" presetID="18" presetClass="entr" presetSubtype="9"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strips(upLeft)">
                                      <p:cBhvr>
                                        <p:cTn id="63" dur="1000"/>
                                        <p:tgtEl>
                                          <p:spTgt spid="65"/>
                                        </p:tgtEl>
                                      </p:cBhvr>
                                    </p:animEffect>
                                  </p:childTnLst>
                                </p:cTn>
                              </p:par>
                            </p:childTnLst>
                          </p:cTn>
                        </p:par>
                        <p:par>
                          <p:cTn id="64" fill="hold">
                            <p:stCondLst>
                              <p:cond delay="9000"/>
                            </p:stCondLst>
                            <p:childTnLst>
                              <p:par>
                                <p:cTn id="65" presetID="53" presetClass="entr" presetSubtype="16"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p:stCondLst>
                              <p:cond delay="9500"/>
                            </p:stCondLst>
                            <p:childTnLst>
                              <p:par>
                                <p:cTn id="71" presetID="22" presetClass="entr" presetSubtype="2"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wipe(right)">
                                      <p:cBhvr>
                                        <p:cTn id="7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54" grpId="0" animBg="1"/>
      <p:bldP spid="51" grpId="0" animBg="1"/>
      <p:bldP spid="57" grpId="0" animBg="1"/>
      <p:bldP spid="67" grpId="0"/>
      <p:bldP spid="69" grpId="0"/>
      <p:bldP spid="70" grpId="0"/>
      <p:bldP spid="71" grpId="0"/>
      <p:bldP spid="72" grpId="0"/>
      <p:bldP spid="73" grpId="0" animBg="1"/>
      <p:bldP spid="74" grpId="0" animBg="1"/>
      <p:bldP spid="75" grpId="0" animBg="1"/>
      <p:bldP spid="76" grpId="0" animBg="1"/>
      <p:bldP spid="7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extBox 120"/>
          <p:cNvSpPr txBox="1"/>
          <p:nvPr/>
        </p:nvSpPr>
        <p:spPr>
          <a:xfrm>
            <a:off x="1651204" y="2705044"/>
            <a:ext cx="676018" cy="584614"/>
          </a:xfrm>
          <a:prstGeom prst="rect">
            <a:avLst/>
          </a:prstGeom>
          <a:noFill/>
          <a:ln>
            <a:noFill/>
          </a:ln>
        </p:spPr>
        <p:txBody>
          <a:bodyPr wrap="square" lIns="91431" tIns="45715" rIns="91431" bIns="45715" rtlCol="0">
            <a:spAutoFit/>
          </a:bodyPr>
          <a:lstStyle/>
          <a:p>
            <a:r>
              <a:rPr lang="zh-CN" altLang="en-US" sz="1600" b="1" dirty="0">
                <a:solidFill>
                  <a:schemeClr val="accent1"/>
                </a:solidFill>
                <a:latin typeface="微软雅黑" panose="020B0503020204020204" pitchFamily="34" charset="-122"/>
                <a:ea typeface="微软雅黑" panose="020B0503020204020204" pitchFamily="34" charset="-122"/>
                <a:sym typeface="方正稚艺简体" panose="03000509000000000000" pitchFamily="1" charset="-122"/>
              </a:rPr>
              <a:t>方案</a:t>
            </a:r>
            <a:endParaRPr lang="en-US" altLang="zh-CN" sz="1600" b="1" dirty="0">
              <a:solidFill>
                <a:schemeClr val="accent1"/>
              </a:solidFill>
              <a:latin typeface="微软雅黑" panose="020B0503020204020204" pitchFamily="34" charset="-122"/>
              <a:ea typeface="微软雅黑" panose="020B0503020204020204" pitchFamily="34" charset="-122"/>
              <a:sym typeface="方正稚艺简体" panose="03000509000000000000" pitchFamily="1" charset="-122"/>
            </a:endParaRPr>
          </a:p>
          <a:p>
            <a:r>
              <a:rPr lang="zh-CN" altLang="en-US" sz="1600" b="1" dirty="0">
                <a:solidFill>
                  <a:schemeClr val="accent1"/>
                </a:solidFill>
                <a:latin typeface="微软雅黑" panose="020B0503020204020204" pitchFamily="34" charset="-122"/>
                <a:ea typeface="微软雅黑" panose="020B0503020204020204" pitchFamily="34" charset="-122"/>
                <a:sym typeface="方正稚艺简体" panose="03000509000000000000" pitchFamily="1" charset="-122"/>
              </a:rPr>
              <a:t>执行</a:t>
            </a:r>
          </a:p>
        </p:txBody>
      </p:sp>
      <p:sp>
        <p:nvSpPr>
          <p:cNvPr id="83" name="直接连接符 71"/>
          <p:cNvSpPr>
            <a:spLocks noChangeShapeType="1"/>
          </p:cNvSpPr>
          <p:nvPr/>
        </p:nvSpPr>
        <p:spPr bwMode="auto">
          <a:xfrm>
            <a:off x="2062900" y="1916108"/>
            <a:ext cx="0" cy="0"/>
          </a:xfrm>
          <a:prstGeom prst="line">
            <a:avLst/>
          </a:prstGeom>
          <a:noFill/>
          <a:ln w="19050" cap="flat" cmpd="sng">
            <a:solidFill>
              <a:srgbClr val="F7D9D3"/>
            </a:solidFill>
            <a:bevel/>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grpSp>
        <p:nvGrpSpPr>
          <p:cNvPr id="3" name="组合 9"/>
          <p:cNvGrpSpPr/>
          <p:nvPr/>
        </p:nvGrpSpPr>
        <p:grpSpPr bwMode="auto">
          <a:xfrm>
            <a:off x="4339376" y="1060049"/>
            <a:ext cx="2767013" cy="433500"/>
            <a:chOff x="0" y="0"/>
            <a:chExt cx="3690259" cy="579121"/>
          </a:xfrm>
        </p:grpSpPr>
        <p:sp>
          <p:nvSpPr>
            <p:cNvPr id="90" name="圆角矩形 3"/>
            <p:cNvSpPr>
              <a:spLocks noChangeArrowheads="1"/>
            </p:cNvSpPr>
            <p:nvPr/>
          </p:nvSpPr>
          <p:spPr bwMode="auto">
            <a:xfrm>
              <a:off x="17418" y="40354"/>
              <a:ext cx="879566" cy="217714"/>
            </a:xfrm>
            <a:prstGeom prst="roundRect">
              <a:avLst>
                <a:gd name="adj" fmla="val 16667"/>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6" name="文本框 96"/>
            <p:cNvSpPr>
              <a:spLocks noChangeArrowheads="1"/>
            </p:cNvSpPr>
            <p:nvPr/>
          </p:nvSpPr>
          <p:spPr bwMode="auto">
            <a:xfrm>
              <a:off x="96618" y="0"/>
              <a:ext cx="745289" cy="57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共完</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成</a:t>
              </a:r>
            </a:p>
          </p:txBody>
        </p:sp>
        <p:sp>
          <p:nvSpPr>
            <p:cNvPr id="97" name="文本框 101"/>
            <p:cNvSpPr>
              <a:spLocks noChangeArrowheads="1"/>
            </p:cNvSpPr>
            <p:nvPr/>
          </p:nvSpPr>
          <p:spPr bwMode="auto">
            <a:xfrm>
              <a:off x="0" y="291394"/>
              <a:ext cx="3690259" cy="28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我们可以炸掉竞争对手炸掉竞争对手炸掉竞争对手</a:t>
              </a:r>
            </a:p>
          </p:txBody>
        </p:sp>
      </p:grpSp>
      <p:grpSp>
        <p:nvGrpSpPr>
          <p:cNvPr id="4" name="组合 9"/>
          <p:cNvGrpSpPr/>
          <p:nvPr/>
        </p:nvGrpSpPr>
        <p:grpSpPr>
          <a:xfrm>
            <a:off x="4339376" y="1481533"/>
            <a:ext cx="1096571" cy="440165"/>
            <a:chOff x="5785040" y="2111615"/>
            <a:chExt cx="1462095" cy="586885"/>
          </a:xfrm>
        </p:grpSpPr>
        <p:sp>
          <p:nvSpPr>
            <p:cNvPr id="99" name="圆角矩形 34"/>
            <p:cNvSpPr>
              <a:spLocks noChangeArrowheads="1"/>
            </p:cNvSpPr>
            <p:nvPr/>
          </p:nvSpPr>
          <p:spPr bwMode="auto">
            <a:xfrm>
              <a:off x="5802458" y="2153017"/>
              <a:ext cx="661000" cy="217858"/>
            </a:xfrm>
            <a:prstGeom prst="roundRect">
              <a:avLst>
                <a:gd name="adj" fmla="val 16667"/>
              </a:avLst>
            </a:prstGeom>
            <a:solidFill>
              <a:schemeClr val="accent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00CC66"/>
                </a:solidFill>
                <a:latin typeface="宋体" panose="02010600030101010101" pitchFamily="2" charset="-122"/>
                <a:sym typeface="宋体" panose="02010600030101010101" pitchFamily="2" charset="-122"/>
              </a:endParaRPr>
            </a:p>
          </p:txBody>
        </p:sp>
        <p:sp>
          <p:nvSpPr>
            <p:cNvPr id="100" name="文本框 97"/>
            <p:cNvSpPr>
              <a:spLocks noChangeArrowheads="1"/>
            </p:cNvSpPr>
            <p:nvPr/>
          </p:nvSpPr>
          <p:spPr bwMode="auto">
            <a:xfrm>
              <a:off x="5844935" y="2111615"/>
              <a:ext cx="618524" cy="32829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完成</a:t>
              </a:r>
            </a:p>
          </p:txBody>
        </p:sp>
        <p:sp>
          <p:nvSpPr>
            <p:cNvPr id="101" name="文本框 102"/>
            <p:cNvSpPr>
              <a:spLocks noChangeArrowheads="1"/>
            </p:cNvSpPr>
            <p:nvPr/>
          </p:nvSpPr>
          <p:spPr bwMode="auto">
            <a:xfrm>
              <a:off x="5785040" y="2411331"/>
              <a:ext cx="1462095" cy="28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方案执行内容说明    </a:t>
              </a:r>
            </a:p>
          </p:txBody>
        </p:sp>
      </p:grpSp>
      <p:grpSp>
        <p:nvGrpSpPr>
          <p:cNvPr id="6" name="组合 11"/>
          <p:cNvGrpSpPr/>
          <p:nvPr/>
        </p:nvGrpSpPr>
        <p:grpSpPr bwMode="auto">
          <a:xfrm>
            <a:off x="4339376" y="1910154"/>
            <a:ext cx="2852738" cy="431787"/>
            <a:chOff x="0" y="0"/>
            <a:chExt cx="3803520" cy="575198"/>
          </a:xfrm>
        </p:grpSpPr>
        <p:sp>
          <p:nvSpPr>
            <p:cNvPr id="103" name="圆角矩形 35"/>
            <p:cNvSpPr>
              <a:spLocks noChangeArrowheads="1"/>
            </p:cNvSpPr>
            <p:nvPr/>
          </p:nvSpPr>
          <p:spPr bwMode="auto">
            <a:xfrm>
              <a:off x="17418" y="30885"/>
              <a:ext cx="879566" cy="217714"/>
            </a:xfrm>
            <a:prstGeom prst="roundRect">
              <a:avLst>
                <a:gd name="adj" fmla="val 16667"/>
              </a:avLst>
            </a:prstGeom>
            <a:solidFill>
              <a:schemeClr val="accent3"/>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4" name="文本框 98"/>
            <p:cNvSpPr>
              <a:spLocks noChangeArrowheads="1"/>
            </p:cNvSpPr>
            <p:nvPr/>
          </p:nvSpPr>
          <p:spPr bwMode="auto">
            <a:xfrm>
              <a:off x="96619" y="0"/>
              <a:ext cx="879566" cy="32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第三项</a:t>
              </a:r>
              <a:endParaRPr lang="zh-CN" altLang="en-US" sz="1600" dirty="0"/>
            </a:p>
          </p:txBody>
        </p:sp>
        <p:sp>
          <p:nvSpPr>
            <p:cNvPr id="105" name="文本框 103"/>
            <p:cNvSpPr>
              <a:spLocks noChangeArrowheads="1"/>
            </p:cNvSpPr>
            <p:nvPr/>
          </p:nvSpPr>
          <p:spPr bwMode="auto">
            <a:xfrm>
              <a:off x="0" y="288286"/>
              <a:ext cx="3803520" cy="28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a:t>
              </a:r>
            </a:p>
          </p:txBody>
        </p:sp>
      </p:grpSp>
      <p:sp>
        <p:nvSpPr>
          <p:cNvPr id="106" name="左中括号 105"/>
          <p:cNvSpPr/>
          <p:nvPr/>
        </p:nvSpPr>
        <p:spPr bwMode="auto">
          <a:xfrm>
            <a:off x="4219123" y="1155300"/>
            <a:ext cx="92869" cy="1483519"/>
          </a:xfrm>
          <a:prstGeom prst="leftBracket">
            <a:avLst>
              <a:gd name="adj" fmla="val 133120"/>
            </a:avLst>
          </a:prstGeom>
          <a:noFill/>
          <a:ln w="19050" cap="flat" cmpd="sng">
            <a:solidFill>
              <a:schemeClr val="bg1">
                <a:lumMod val="65000"/>
              </a:schemeClr>
            </a:solidFill>
            <a:bevel/>
          </a:ln>
          <a:extLst>
            <a:ext uri="{909E8E84-426E-40DD-AFC4-6F175D3DCCD1}">
              <a14:hiddenFill xmlns:a14="http://schemas.microsoft.com/office/drawing/2010/main">
                <a:solidFill>
                  <a:srgbClr val="FFFFFF"/>
                </a:solidFill>
              </a14:hiddenFill>
            </a:ext>
          </a:extLst>
        </p:spPr>
        <p:txBody>
          <a:bodyPr lIns="91431" tIns="45715" rIns="91431" bIns="45715" anchor="ctr"/>
          <a:lstStyle/>
          <a:p>
            <a:pPr algn="ctr"/>
            <a:endParaRPr lang="zh-CN" altLang="zh-CN">
              <a:latin typeface="宋体" panose="02010600030101010101" pitchFamily="2" charset="-122"/>
              <a:sym typeface="宋体" panose="02010600030101010101" pitchFamily="2" charset="-122"/>
            </a:endParaRPr>
          </a:p>
        </p:txBody>
      </p:sp>
      <p:grpSp>
        <p:nvGrpSpPr>
          <p:cNvPr id="8" name="组合 13"/>
          <p:cNvGrpSpPr/>
          <p:nvPr/>
        </p:nvGrpSpPr>
        <p:grpSpPr bwMode="auto">
          <a:xfrm>
            <a:off x="4332232" y="2343543"/>
            <a:ext cx="2852738" cy="447603"/>
            <a:chOff x="0" y="0"/>
            <a:chExt cx="3803520" cy="597358"/>
          </a:xfrm>
        </p:grpSpPr>
        <p:sp>
          <p:nvSpPr>
            <p:cNvPr id="108" name="圆角矩形 36"/>
            <p:cNvSpPr>
              <a:spLocks noChangeArrowheads="1"/>
            </p:cNvSpPr>
            <p:nvPr/>
          </p:nvSpPr>
          <p:spPr bwMode="auto">
            <a:xfrm>
              <a:off x="27063" y="49731"/>
              <a:ext cx="1483924" cy="217714"/>
            </a:xfrm>
            <a:prstGeom prst="roundRect">
              <a:avLst>
                <a:gd name="adj" fmla="val 16667"/>
              </a:avLst>
            </a:prstGeom>
            <a:solidFill>
              <a:schemeClr val="accent4"/>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9" name="文本框 100"/>
            <p:cNvSpPr>
              <a:spLocks noChangeArrowheads="1"/>
            </p:cNvSpPr>
            <p:nvPr/>
          </p:nvSpPr>
          <p:spPr bwMode="auto">
            <a:xfrm>
              <a:off x="16257" y="0"/>
              <a:ext cx="1440381" cy="32859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标题内容说明</a:t>
              </a:r>
            </a:p>
          </p:txBody>
        </p:sp>
        <p:sp>
          <p:nvSpPr>
            <p:cNvPr id="110" name="文本框 106"/>
            <p:cNvSpPr>
              <a:spLocks noChangeArrowheads="1"/>
            </p:cNvSpPr>
            <p:nvPr/>
          </p:nvSpPr>
          <p:spPr bwMode="auto">
            <a:xfrm>
              <a:off x="0" y="309921"/>
              <a:ext cx="3803520" cy="2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我们可以炸掉竞争对手炸掉竞争对手炸掉竞争对手</a:t>
              </a:r>
            </a:p>
          </p:txBody>
        </p:sp>
      </p:grpSp>
      <p:grpSp>
        <p:nvGrpSpPr>
          <p:cNvPr id="9" name="组合 11"/>
          <p:cNvGrpSpPr/>
          <p:nvPr/>
        </p:nvGrpSpPr>
        <p:grpSpPr>
          <a:xfrm>
            <a:off x="1902167" y="1886341"/>
            <a:ext cx="3128961" cy="2333626"/>
            <a:chOff x="2535428" y="2651364"/>
            <a:chExt cx="4171948" cy="3111501"/>
          </a:xfrm>
        </p:grpSpPr>
        <p:grpSp>
          <p:nvGrpSpPr>
            <p:cNvPr id="10" name="组合 2"/>
            <p:cNvGrpSpPr/>
            <p:nvPr/>
          </p:nvGrpSpPr>
          <p:grpSpPr>
            <a:xfrm>
              <a:off x="2535428" y="2651364"/>
              <a:ext cx="3033711" cy="2625726"/>
              <a:chOff x="2535428" y="2651364"/>
              <a:chExt cx="3033711" cy="2625726"/>
            </a:xfrm>
          </p:grpSpPr>
          <p:sp>
            <p:nvSpPr>
              <p:cNvPr id="69" name="直接箭头连接符 40"/>
              <p:cNvSpPr>
                <a:spLocks noChangeShapeType="1"/>
              </p:cNvSpPr>
              <p:nvPr/>
            </p:nvSpPr>
            <p:spPr bwMode="auto">
              <a:xfrm>
                <a:off x="4077383" y="2991169"/>
                <a:ext cx="617044" cy="1079421"/>
              </a:xfrm>
              <a:prstGeom prst="straightConnector1">
                <a:avLst/>
              </a:prstGeom>
              <a:noFill/>
              <a:ln w="19050" cap="flat" cmpd="sng">
                <a:solidFill>
                  <a:schemeClr val="bg1">
                    <a:lumMod val="65000"/>
                  </a:schemeClr>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nvGrpSpPr>
              <p:cNvPr id="11" name="组合 7"/>
              <p:cNvGrpSpPr/>
              <p:nvPr/>
            </p:nvGrpSpPr>
            <p:grpSpPr bwMode="auto">
              <a:xfrm>
                <a:off x="2535428" y="2651364"/>
                <a:ext cx="541336" cy="768042"/>
                <a:chOff x="0" y="0"/>
                <a:chExt cx="584497" cy="351101"/>
              </a:xfrm>
            </p:grpSpPr>
            <p:sp>
              <p:nvSpPr>
                <p:cNvPr id="85" name="直接连接符 53"/>
                <p:cNvSpPr>
                  <a:spLocks noChangeShapeType="1"/>
                </p:cNvSpPr>
                <p:nvPr/>
              </p:nvSpPr>
              <p:spPr bwMode="auto">
                <a:xfrm flipV="1">
                  <a:off x="0" y="0"/>
                  <a:ext cx="265053" cy="351101"/>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86" name="直接连接符 73"/>
                <p:cNvSpPr>
                  <a:spLocks noChangeShapeType="1"/>
                </p:cNvSpPr>
                <p:nvPr/>
              </p:nvSpPr>
              <p:spPr bwMode="auto">
                <a:xfrm>
                  <a:off x="257453" y="0"/>
                  <a:ext cx="327044" cy="1"/>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grpSp>
          <p:sp>
            <p:nvSpPr>
              <p:cNvPr id="87" name="直接连接符 76"/>
              <p:cNvSpPr>
                <a:spLocks noChangeShapeType="1"/>
              </p:cNvSpPr>
              <p:nvPr/>
            </p:nvSpPr>
            <p:spPr bwMode="auto">
              <a:xfrm>
                <a:off x="4340414" y="2651365"/>
                <a:ext cx="1228725" cy="0"/>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119" name="直接箭头连接符 50"/>
              <p:cNvSpPr>
                <a:spLocks noChangeShapeType="1"/>
              </p:cNvSpPr>
              <p:nvPr/>
            </p:nvSpPr>
            <p:spPr bwMode="auto">
              <a:xfrm flipH="1">
                <a:off x="4483289" y="5002453"/>
                <a:ext cx="271462" cy="274637"/>
              </a:xfrm>
              <a:prstGeom prst="straightConnector1">
                <a:avLst/>
              </a:prstGeom>
              <a:noFill/>
              <a:ln w="19050" cap="flat" cmpd="sng">
                <a:solidFill>
                  <a:schemeClr val="bg1">
                    <a:lumMod val="65000"/>
                  </a:schemeClr>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12" name="组合 10"/>
            <p:cNvGrpSpPr/>
            <p:nvPr/>
          </p:nvGrpSpPr>
          <p:grpSpPr>
            <a:xfrm>
              <a:off x="4621401" y="4569065"/>
              <a:ext cx="2085975" cy="1193800"/>
              <a:chOff x="4621401" y="4569065"/>
              <a:chExt cx="2085975" cy="1193800"/>
            </a:xfrm>
          </p:grpSpPr>
          <p:sp>
            <p:nvSpPr>
              <p:cNvPr id="88" name="直接连接符 92"/>
              <p:cNvSpPr>
                <a:spLocks noChangeShapeType="1"/>
              </p:cNvSpPr>
              <p:nvPr/>
            </p:nvSpPr>
            <p:spPr bwMode="auto">
              <a:xfrm flipH="1">
                <a:off x="4621401" y="5761278"/>
                <a:ext cx="893763" cy="1587"/>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120" name="直接连接符 69"/>
              <p:cNvSpPr>
                <a:spLocks noChangeShapeType="1"/>
              </p:cNvSpPr>
              <p:nvPr/>
            </p:nvSpPr>
            <p:spPr bwMode="auto">
              <a:xfrm flipH="1">
                <a:off x="5583424" y="4569065"/>
                <a:ext cx="1123952" cy="0"/>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grpSp>
      </p:grpSp>
      <p:sp>
        <p:nvSpPr>
          <p:cNvPr id="122" name="任意多边形 12"/>
          <p:cNvSpPr>
            <a:spLocks noChangeArrowheads="1"/>
          </p:cNvSpPr>
          <p:nvPr/>
        </p:nvSpPr>
        <p:spPr bwMode="auto">
          <a:xfrm>
            <a:off x="2287395" y="1334767"/>
            <a:ext cx="990420" cy="99042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2"/>
          </a:solidFill>
          <a:ln>
            <a:noFill/>
          </a:ln>
        </p:spPr>
        <p:txBody>
          <a:bodyPr lIns="91431" tIns="45715" rIns="91431" bIns="45715"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3" name="TextBox 122"/>
          <p:cNvSpPr txBox="1"/>
          <p:nvPr/>
        </p:nvSpPr>
        <p:spPr>
          <a:xfrm>
            <a:off x="2543377" y="1571169"/>
            <a:ext cx="515256" cy="461541"/>
          </a:xfrm>
          <a:prstGeom prst="rect">
            <a:avLst/>
          </a:prstGeom>
          <a:noFill/>
          <a:ln>
            <a:noFill/>
          </a:ln>
        </p:spPr>
        <p:txBody>
          <a:bodyPr wrap="square" lIns="91431" tIns="45715" rIns="91431" bIns="45715" rtlCol="0">
            <a:spAutoFit/>
          </a:bodyPr>
          <a:lstStyle/>
          <a:p>
            <a:r>
              <a:rPr lang="zh-CN" altLang="en-US" sz="1200" b="1" dirty="0">
                <a:solidFill>
                  <a:schemeClr val="accent2"/>
                </a:solidFill>
                <a:latin typeface="微软雅黑" panose="020B0503020204020204" pitchFamily="34" charset="-122"/>
                <a:ea typeface="微软雅黑" panose="020B0503020204020204" pitchFamily="34" charset="-122"/>
                <a:sym typeface="方正稚艺简体" panose="03000509000000000000" pitchFamily="1" charset="-122"/>
              </a:rPr>
              <a:t>添加内容</a:t>
            </a:r>
          </a:p>
        </p:txBody>
      </p:sp>
      <p:grpSp>
        <p:nvGrpSpPr>
          <p:cNvPr id="13" name="组合 3"/>
          <p:cNvGrpSpPr/>
          <p:nvPr/>
        </p:nvGrpSpPr>
        <p:grpSpPr>
          <a:xfrm>
            <a:off x="2641717" y="3644298"/>
            <a:ext cx="925960" cy="925959"/>
            <a:chOff x="4037477" y="4811757"/>
            <a:chExt cx="1320560" cy="1320560"/>
          </a:xfrm>
        </p:grpSpPr>
        <p:sp>
          <p:nvSpPr>
            <p:cNvPr id="124" name="任意多边形 12"/>
            <p:cNvSpPr>
              <a:spLocks noChangeArrowheads="1"/>
            </p:cNvSpPr>
            <p:nvPr/>
          </p:nvSpPr>
          <p:spPr bwMode="auto">
            <a:xfrm>
              <a:off x="4037477" y="4811757"/>
              <a:ext cx="1320560" cy="132056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5" name="TextBox 124"/>
            <p:cNvSpPr txBox="1"/>
            <p:nvPr/>
          </p:nvSpPr>
          <p:spPr>
            <a:xfrm>
              <a:off x="4378784" y="5126959"/>
              <a:ext cx="687008" cy="614321"/>
            </a:xfrm>
            <a:prstGeom prst="rect">
              <a:avLst/>
            </a:prstGeom>
            <a:noFill/>
            <a:ln>
              <a:noFill/>
            </a:ln>
          </p:spPr>
          <p:txBody>
            <a:bodyPr wrap="square" rtlCol="0">
              <a:spAutoFit/>
            </a:bodyPr>
            <a:lstStyle/>
            <a:p>
              <a:r>
                <a:rPr lang="zh-CN" altLang="en-US" sz="1100" b="1" dirty="0">
                  <a:solidFill>
                    <a:schemeClr val="accent4"/>
                  </a:solidFill>
                  <a:latin typeface="微软雅黑" panose="020B0503020204020204" pitchFamily="34" charset="-122"/>
                  <a:ea typeface="微软雅黑" panose="020B0503020204020204" pitchFamily="34" charset="-122"/>
                  <a:sym typeface="方正稚艺简体" panose="03000509000000000000" pitchFamily="1" charset="-122"/>
                </a:rPr>
                <a:t>执行内容</a:t>
              </a:r>
            </a:p>
          </p:txBody>
        </p:sp>
      </p:grpSp>
      <p:grpSp>
        <p:nvGrpSpPr>
          <p:cNvPr id="14" name="组合 125"/>
          <p:cNvGrpSpPr/>
          <p:nvPr/>
        </p:nvGrpSpPr>
        <p:grpSpPr>
          <a:xfrm>
            <a:off x="3385383" y="2852483"/>
            <a:ext cx="833740" cy="833740"/>
            <a:chOff x="4037477" y="4811757"/>
            <a:chExt cx="1320560" cy="1320560"/>
          </a:xfrm>
        </p:grpSpPr>
        <p:sp>
          <p:nvSpPr>
            <p:cNvPr id="127" name="任意多边形 12"/>
            <p:cNvSpPr>
              <a:spLocks noChangeArrowheads="1"/>
            </p:cNvSpPr>
            <p:nvPr/>
          </p:nvSpPr>
          <p:spPr bwMode="auto">
            <a:xfrm>
              <a:off x="4037477" y="4811757"/>
              <a:ext cx="1320560" cy="132056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3"/>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8" name="TextBox 127"/>
            <p:cNvSpPr txBox="1"/>
            <p:nvPr/>
          </p:nvSpPr>
          <p:spPr>
            <a:xfrm>
              <a:off x="4378787" y="5126959"/>
              <a:ext cx="687008" cy="584804"/>
            </a:xfrm>
            <a:prstGeom prst="rect">
              <a:avLst/>
            </a:prstGeom>
            <a:noFill/>
            <a:ln>
              <a:noFill/>
            </a:ln>
          </p:spPr>
          <p:txBody>
            <a:bodyPr wrap="square" rtlCol="0">
              <a:spAutoFit/>
            </a:bodyPr>
            <a:lstStyle/>
            <a:p>
              <a:r>
                <a:rPr lang="zh-CN" altLang="en-US" sz="900" b="1" dirty="0">
                  <a:solidFill>
                    <a:schemeClr val="accent3"/>
                  </a:solidFill>
                  <a:latin typeface="微软雅黑" panose="020B0503020204020204" pitchFamily="34" charset="-122"/>
                  <a:ea typeface="微软雅黑" panose="020B0503020204020204" pitchFamily="34" charset="-122"/>
                  <a:sym typeface="方正稚艺简体" panose="03000509000000000000" pitchFamily="1" charset="-122"/>
                </a:rPr>
                <a:t>案件内容</a:t>
              </a:r>
            </a:p>
          </p:txBody>
        </p:sp>
      </p:grpSp>
      <p:sp>
        <p:nvSpPr>
          <p:cNvPr id="71" name="任意多边形 12"/>
          <p:cNvSpPr>
            <a:spLocks noChangeArrowheads="1"/>
          </p:cNvSpPr>
          <p:nvPr/>
        </p:nvSpPr>
        <p:spPr bwMode="auto">
          <a:xfrm>
            <a:off x="1298882" y="2355812"/>
            <a:ext cx="1299437" cy="1299437"/>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1"/>
          </a:solidFill>
          <a:ln>
            <a:noFill/>
          </a:ln>
        </p:spPr>
        <p:txBody>
          <a:bodyPr lIns="91431" tIns="45715" rIns="91431" bIns="45715"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组合 5"/>
          <p:cNvGrpSpPr/>
          <p:nvPr/>
        </p:nvGrpSpPr>
        <p:grpSpPr>
          <a:xfrm>
            <a:off x="5027990" y="3150306"/>
            <a:ext cx="1074333" cy="348624"/>
            <a:chOff x="6703192" y="4336649"/>
            <a:chExt cx="1432444" cy="464832"/>
          </a:xfrm>
        </p:grpSpPr>
        <p:sp>
          <p:nvSpPr>
            <p:cNvPr id="129" name="圆角矩形 128"/>
            <p:cNvSpPr/>
            <p:nvPr/>
          </p:nvSpPr>
          <p:spPr>
            <a:xfrm>
              <a:off x="6703192" y="4336649"/>
              <a:ext cx="1432444" cy="46483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TextBox 132"/>
            <p:cNvSpPr txBox="1"/>
            <p:nvPr/>
          </p:nvSpPr>
          <p:spPr>
            <a:xfrm>
              <a:off x="6818167" y="4389297"/>
              <a:ext cx="1202496" cy="369218"/>
            </a:xfrm>
            <a:prstGeom prst="rect">
              <a:avLst/>
            </a:prstGeom>
            <a:noFill/>
            <a:ln>
              <a:noFill/>
            </a:ln>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方正稚艺简体" panose="03000509000000000000" pitchFamily="1" charset="-122"/>
                </a:rPr>
                <a:t>步骤说明</a:t>
              </a:r>
            </a:p>
          </p:txBody>
        </p:sp>
      </p:grpSp>
      <p:grpSp>
        <p:nvGrpSpPr>
          <p:cNvPr id="16" name="组合 7"/>
          <p:cNvGrpSpPr/>
          <p:nvPr/>
        </p:nvGrpSpPr>
        <p:grpSpPr>
          <a:xfrm>
            <a:off x="4090534" y="4001438"/>
            <a:ext cx="1074333" cy="348624"/>
            <a:chOff x="5453250" y="5471492"/>
            <a:chExt cx="1432444" cy="464832"/>
          </a:xfrm>
        </p:grpSpPr>
        <p:sp>
          <p:nvSpPr>
            <p:cNvPr id="5" name="圆角矩形 4"/>
            <p:cNvSpPr/>
            <p:nvPr/>
          </p:nvSpPr>
          <p:spPr>
            <a:xfrm>
              <a:off x="5453250" y="5471492"/>
              <a:ext cx="1432444" cy="46483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TextBox 133"/>
            <p:cNvSpPr txBox="1"/>
            <p:nvPr/>
          </p:nvSpPr>
          <p:spPr>
            <a:xfrm>
              <a:off x="5583425" y="5519243"/>
              <a:ext cx="1202496" cy="369218"/>
            </a:xfrm>
            <a:prstGeom prst="rect">
              <a:avLst/>
            </a:prstGeom>
            <a:noFill/>
            <a:ln>
              <a:noFill/>
            </a:ln>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方正稚艺简体" panose="03000509000000000000" pitchFamily="1" charset="-122"/>
                </a:rPr>
                <a:t>步骤说明</a:t>
              </a:r>
            </a:p>
          </p:txBody>
        </p:sp>
      </p:gr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496632" y="1266503"/>
            <a:ext cx="2318718" cy="3282129"/>
          </a:xfrm>
          <a:prstGeom prst="rect">
            <a:avLst/>
          </a:prstGeom>
        </p:spPr>
      </p:pic>
      <p:sp>
        <p:nvSpPr>
          <p:cNvPr id="2" name="椭圆 1"/>
          <p:cNvSpPr>
            <a:spLocks noChangeAspect="1"/>
          </p:cNvSpPr>
          <p:nvPr/>
        </p:nvSpPr>
        <p:spPr>
          <a:xfrm>
            <a:off x="1430235" y="2499365"/>
            <a:ext cx="1036728" cy="1036728"/>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79" name="椭圆 78"/>
          <p:cNvSpPr>
            <a:spLocks noChangeAspect="1"/>
          </p:cNvSpPr>
          <p:nvPr/>
        </p:nvSpPr>
        <p:spPr>
          <a:xfrm>
            <a:off x="2368859" y="1415743"/>
            <a:ext cx="830169" cy="830169"/>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80" name="椭圆 79"/>
          <p:cNvSpPr>
            <a:spLocks noChangeAspect="1"/>
          </p:cNvSpPr>
          <p:nvPr/>
        </p:nvSpPr>
        <p:spPr>
          <a:xfrm>
            <a:off x="3452703" y="2919803"/>
            <a:ext cx="699097" cy="699097"/>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81" name="椭圆 80"/>
          <p:cNvSpPr>
            <a:spLocks noChangeAspect="1"/>
          </p:cNvSpPr>
          <p:nvPr/>
        </p:nvSpPr>
        <p:spPr>
          <a:xfrm>
            <a:off x="2719189" y="3721772"/>
            <a:ext cx="771014" cy="771014"/>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500"/>
                                        <p:tgtEl>
                                          <p:spTgt spid="71"/>
                                        </p:tgtEl>
                                      </p:cBhvr>
                                    </p:animEffect>
                                    <p:anim calcmode="lin" valueType="num">
                                      <p:cBhvr>
                                        <p:cTn id="13" dur="500" fill="hold"/>
                                        <p:tgtEl>
                                          <p:spTgt spid="71"/>
                                        </p:tgtEl>
                                        <p:attrNameLst>
                                          <p:attrName>ppt_x</p:attrName>
                                        </p:attrNameLst>
                                      </p:cBhvr>
                                      <p:tavLst>
                                        <p:tav tm="0">
                                          <p:val>
                                            <p:strVal val="#ppt_x"/>
                                          </p:val>
                                        </p:tav>
                                        <p:tav tm="100000">
                                          <p:val>
                                            <p:strVal val="#ppt_x"/>
                                          </p:val>
                                        </p:tav>
                                      </p:tavLst>
                                    </p:anim>
                                    <p:anim calcmode="lin" valueType="num">
                                      <p:cBhvr>
                                        <p:cTn id="14" dur="500" fill="hold"/>
                                        <p:tgtEl>
                                          <p:spTgt spid="7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21"/>
                                        </p:tgtEl>
                                        <p:attrNameLst>
                                          <p:attrName>style.visibility</p:attrName>
                                        </p:attrNameLst>
                                      </p:cBhvr>
                                      <p:to>
                                        <p:strVal val="visible"/>
                                      </p:to>
                                    </p:set>
                                    <p:animEffect transition="in" filter="fade">
                                      <p:cBhvr>
                                        <p:cTn id="17" dur="500"/>
                                        <p:tgtEl>
                                          <p:spTgt spid="121"/>
                                        </p:tgtEl>
                                      </p:cBhvr>
                                    </p:animEffect>
                                    <p:anim calcmode="lin" valueType="num">
                                      <p:cBhvr>
                                        <p:cTn id="18" dur="500" fill="hold"/>
                                        <p:tgtEl>
                                          <p:spTgt spid="121"/>
                                        </p:tgtEl>
                                        <p:attrNameLst>
                                          <p:attrName>ppt_x</p:attrName>
                                        </p:attrNameLst>
                                      </p:cBhvr>
                                      <p:tavLst>
                                        <p:tav tm="0">
                                          <p:val>
                                            <p:strVal val="#ppt_x"/>
                                          </p:val>
                                        </p:tav>
                                        <p:tav tm="100000">
                                          <p:val>
                                            <p:strVal val="#ppt_x"/>
                                          </p:val>
                                        </p:tav>
                                      </p:tavLst>
                                    </p:anim>
                                    <p:anim calcmode="lin" valueType="num">
                                      <p:cBhvr>
                                        <p:cTn id="19" dur="500" fill="hold"/>
                                        <p:tgtEl>
                                          <p:spTgt spid="121"/>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300"/>
                                        <p:tgtEl>
                                          <p:spTgt spid="122"/>
                                        </p:tgtEl>
                                      </p:cBhvr>
                                    </p:animEffect>
                                    <p:anim calcmode="lin" valueType="num">
                                      <p:cBhvr>
                                        <p:cTn id="28" dur="300" fill="hold"/>
                                        <p:tgtEl>
                                          <p:spTgt spid="122"/>
                                        </p:tgtEl>
                                        <p:attrNameLst>
                                          <p:attrName>ppt_x</p:attrName>
                                        </p:attrNameLst>
                                      </p:cBhvr>
                                      <p:tavLst>
                                        <p:tav tm="0">
                                          <p:val>
                                            <p:strVal val="#ppt_x"/>
                                          </p:val>
                                        </p:tav>
                                        <p:tav tm="100000">
                                          <p:val>
                                            <p:strVal val="#ppt_x"/>
                                          </p:val>
                                        </p:tav>
                                      </p:tavLst>
                                    </p:anim>
                                    <p:anim calcmode="lin" valueType="num">
                                      <p:cBhvr>
                                        <p:cTn id="29" dur="300" fill="hold"/>
                                        <p:tgtEl>
                                          <p:spTgt spid="122"/>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fade">
                                      <p:cBhvr>
                                        <p:cTn id="32" dur="300"/>
                                        <p:tgtEl>
                                          <p:spTgt spid="123"/>
                                        </p:tgtEl>
                                      </p:cBhvr>
                                    </p:animEffect>
                                    <p:anim calcmode="lin" valueType="num">
                                      <p:cBhvr>
                                        <p:cTn id="33" dur="300" fill="hold"/>
                                        <p:tgtEl>
                                          <p:spTgt spid="123"/>
                                        </p:tgtEl>
                                        <p:attrNameLst>
                                          <p:attrName>ppt_x</p:attrName>
                                        </p:attrNameLst>
                                      </p:cBhvr>
                                      <p:tavLst>
                                        <p:tav tm="0">
                                          <p:val>
                                            <p:strVal val="#ppt_x"/>
                                          </p:val>
                                        </p:tav>
                                        <p:tav tm="100000">
                                          <p:val>
                                            <p:strVal val="#ppt_x"/>
                                          </p:val>
                                        </p:tav>
                                      </p:tavLst>
                                    </p:anim>
                                    <p:anim calcmode="lin" valueType="num">
                                      <p:cBhvr>
                                        <p:cTn id="34" dur="300" fill="hold"/>
                                        <p:tgtEl>
                                          <p:spTgt spid="123"/>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fade">
                                      <p:cBhvr>
                                        <p:cTn id="37" dur="300"/>
                                        <p:tgtEl>
                                          <p:spTgt spid="79"/>
                                        </p:tgtEl>
                                      </p:cBhvr>
                                    </p:animEffect>
                                    <p:anim calcmode="lin" valueType="num">
                                      <p:cBhvr>
                                        <p:cTn id="38" dur="300" fill="hold"/>
                                        <p:tgtEl>
                                          <p:spTgt spid="79"/>
                                        </p:tgtEl>
                                        <p:attrNameLst>
                                          <p:attrName>ppt_x</p:attrName>
                                        </p:attrNameLst>
                                      </p:cBhvr>
                                      <p:tavLst>
                                        <p:tav tm="0">
                                          <p:val>
                                            <p:strVal val="#ppt_x"/>
                                          </p:val>
                                        </p:tav>
                                        <p:tav tm="100000">
                                          <p:val>
                                            <p:strVal val="#ppt_x"/>
                                          </p:val>
                                        </p:tav>
                                      </p:tavLst>
                                    </p:anim>
                                    <p:anim calcmode="lin" valueType="num">
                                      <p:cBhvr>
                                        <p:cTn id="39" dur="300" fill="hold"/>
                                        <p:tgtEl>
                                          <p:spTgt spid="79"/>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1000"/>
                                        <p:tgtEl>
                                          <p:spTgt spid="80"/>
                                        </p:tgtEl>
                                      </p:cBhvr>
                                    </p:animEffect>
                                    <p:anim calcmode="lin" valueType="num">
                                      <p:cBhvr>
                                        <p:cTn id="48" dur="1000" fill="hold"/>
                                        <p:tgtEl>
                                          <p:spTgt spid="80"/>
                                        </p:tgtEl>
                                        <p:attrNameLst>
                                          <p:attrName>ppt_x</p:attrName>
                                        </p:attrNameLst>
                                      </p:cBhvr>
                                      <p:tavLst>
                                        <p:tav tm="0">
                                          <p:val>
                                            <p:strVal val="#ppt_x"/>
                                          </p:val>
                                        </p:tav>
                                        <p:tav tm="100000">
                                          <p:val>
                                            <p:strVal val="#ppt_x"/>
                                          </p:val>
                                        </p:tav>
                                      </p:tavLst>
                                    </p:anim>
                                    <p:anim calcmode="lin" valueType="num">
                                      <p:cBhvr>
                                        <p:cTn id="49" dur="1000" fill="hold"/>
                                        <p:tgtEl>
                                          <p:spTgt spid="80"/>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300"/>
                                        <p:tgtEl>
                                          <p:spTgt spid="13"/>
                                        </p:tgtEl>
                                      </p:cBhvr>
                                    </p:animEffect>
                                    <p:anim calcmode="lin" valueType="num">
                                      <p:cBhvr>
                                        <p:cTn id="53" dur="300" fill="hold"/>
                                        <p:tgtEl>
                                          <p:spTgt spid="13"/>
                                        </p:tgtEl>
                                        <p:attrNameLst>
                                          <p:attrName>ppt_x</p:attrName>
                                        </p:attrNameLst>
                                      </p:cBhvr>
                                      <p:tavLst>
                                        <p:tav tm="0">
                                          <p:val>
                                            <p:strVal val="#ppt_x"/>
                                          </p:val>
                                        </p:tav>
                                        <p:tav tm="100000">
                                          <p:val>
                                            <p:strVal val="#ppt_x"/>
                                          </p:val>
                                        </p:tav>
                                      </p:tavLst>
                                    </p:anim>
                                    <p:anim calcmode="lin" valueType="num">
                                      <p:cBhvr>
                                        <p:cTn id="54" dur="30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22" presetClass="entr" presetSubtype="4"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down)">
                                      <p:cBhvr>
                                        <p:cTn id="58" dur="500"/>
                                        <p:tgtEl>
                                          <p:spTgt spid="9"/>
                                        </p:tgtEl>
                                      </p:cBhvr>
                                    </p:animEffect>
                                  </p:childTnLst>
                                </p:cTn>
                              </p:par>
                              <p:par>
                                <p:cTn id="59" presetID="47" presetClass="entr" presetSubtype="0" fill="hold" grpId="0" nodeType="withEffect">
                                  <p:stCondLst>
                                    <p:cond delay="0"/>
                                  </p:stCondLst>
                                  <p:childTnLst>
                                    <p:set>
                                      <p:cBhvr>
                                        <p:cTn id="60" dur="1" fill="hold">
                                          <p:stCondLst>
                                            <p:cond delay="0"/>
                                          </p:stCondLst>
                                        </p:cTn>
                                        <p:tgtEl>
                                          <p:spTgt spid="81"/>
                                        </p:tgtEl>
                                        <p:attrNameLst>
                                          <p:attrName>style.visibility</p:attrName>
                                        </p:attrNameLst>
                                      </p:cBhvr>
                                      <p:to>
                                        <p:strVal val="visible"/>
                                      </p:to>
                                    </p:set>
                                    <p:animEffect transition="in" filter="fade">
                                      <p:cBhvr>
                                        <p:cTn id="61" dur="300"/>
                                        <p:tgtEl>
                                          <p:spTgt spid="81"/>
                                        </p:tgtEl>
                                      </p:cBhvr>
                                    </p:animEffect>
                                    <p:anim calcmode="lin" valueType="num">
                                      <p:cBhvr>
                                        <p:cTn id="62" dur="300" fill="hold"/>
                                        <p:tgtEl>
                                          <p:spTgt spid="81"/>
                                        </p:tgtEl>
                                        <p:attrNameLst>
                                          <p:attrName>ppt_x</p:attrName>
                                        </p:attrNameLst>
                                      </p:cBhvr>
                                      <p:tavLst>
                                        <p:tav tm="0">
                                          <p:val>
                                            <p:strVal val="#ppt_x"/>
                                          </p:val>
                                        </p:tav>
                                        <p:tav tm="100000">
                                          <p:val>
                                            <p:strVal val="#ppt_x"/>
                                          </p:val>
                                        </p:tav>
                                      </p:tavLst>
                                    </p:anim>
                                    <p:anim calcmode="lin" valueType="num">
                                      <p:cBhvr>
                                        <p:cTn id="63" dur="300" fill="hold"/>
                                        <p:tgtEl>
                                          <p:spTgt spid="81"/>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14" presetClass="entr" presetSubtype="1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randombar(horizontal)">
                                      <p:cBhvr>
                                        <p:cTn id="67" dur="500"/>
                                        <p:tgtEl>
                                          <p:spTgt spid="15"/>
                                        </p:tgtEl>
                                      </p:cBhvr>
                                    </p:animEffect>
                                  </p:childTnLst>
                                </p:cTn>
                              </p:par>
                              <p:par>
                                <p:cTn id="68" presetID="14" presetClass="entr" presetSubtype="10"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randombar(horizontal)">
                                      <p:cBhvr>
                                        <p:cTn id="70" dur="500"/>
                                        <p:tgtEl>
                                          <p:spTgt spid="16"/>
                                        </p:tgtEl>
                                      </p:cBhvr>
                                    </p:animEffect>
                                  </p:childTnLst>
                                </p:cTn>
                              </p:par>
                            </p:childTnLst>
                          </p:cTn>
                        </p:par>
                        <p:par>
                          <p:cTn id="71" fill="hold">
                            <p:stCondLst>
                              <p:cond delay="2000"/>
                            </p:stCondLst>
                            <p:childTnLst>
                              <p:par>
                                <p:cTn id="72" presetID="10" presetClass="entr" presetSubtype="0" fill="hold" grpId="0"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2500"/>
                            </p:stCondLst>
                            <p:childTnLst>
                              <p:par>
                                <p:cTn id="76" presetID="12" presetClass="entr" presetSubtype="1" fill="hold" nodeType="afterEffect">
                                  <p:stCondLst>
                                    <p:cond delay="0"/>
                                  </p:stCondLst>
                                  <p:childTnLst>
                                    <p:set>
                                      <p:cBhvr>
                                        <p:cTn id="77" dur="1" fill="hold">
                                          <p:stCondLst>
                                            <p:cond delay="0"/>
                                          </p:stCondLst>
                                        </p:cTn>
                                        <p:tgtEl>
                                          <p:spTgt spid="3"/>
                                        </p:tgtEl>
                                        <p:attrNameLst>
                                          <p:attrName>style.visibility</p:attrName>
                                        </p:attrNameLst>
                                      </p:cBhvr>
                                      <p:to>
                                        <p:strVal val="visible"/>
                                      </p:to>
                                    </p:set>
                                    <p:anim calcmode="lin" valueType="num">
                                      <p:cBhvr>
                                        <p:cTn id="78" dur="250"/>
                                        <p:tgtEl>
                                          <p:spTgt spid="3"/>
                                        </p:tgtEl>
                                        <p:attrNameLst>
                                          <p:attrName>ppt_y</p:attrName>
                                        </p:attrNameLst>
                                      </p:cBhvr>
                                      <p:tavLst>
                                        <p:tav tm="0">
                                          <p:val>
                                            <p:strVal val="#ppt_y-#ppt_h*1.125000"/>
                                          </p:val>
                                        </p:tav>
                                        <p:tav tm="100000">
                                          <p:val>
                                            <p:strVal val="#ppt_y"/>
                                          </p:val>
                                        </p:tav>
                                      </p:tavLst>
                                    </p:anim>
                                    <p:animEffect>
                                      <p:cBhvr>
                                        <p:cTn id="79" dur="250"/>
                                        <p:tgtEl>
                                          <p:spTgt spid="3"/>
                                        </p:tgtEl>
                                      </p:cBhvr>
                                    </p:animEffect>
                                  </p:childTnLst>
                                </p:cTn>
                              </p:par>
                            </p:childTnLst>
                          </p:cTn>
                        </p:par>
                        <p:par>
                          <p:cTn id="80" fill="hold">
                            <p:stCondLst>
                              <p:cond delay="3000"/>
                            </p:stCondLst>
                            <p:childTnLst>
                              <p:par>
                                <p:cTn id="81" presetID="12" presetClass="entr" presetSubtype="1"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250"/>
                                        <p:tgtEl>
                                          <p:spTgt spid="4"/>
                                        </p:tgtEl>
                                        <p:attrNameLst>
                                          <p:attrName>ppt_y</p:attrName>
                                        </p:attrNameLst>
                                      </p:cBhvr>
                                      <p:tavLst>
                                        <p:tav tm="0">
                                          <p:val>
                                            <p:strVal val="#ppt_y-#ppt_h*1.125000"/>
                                          </p:val>
                                        </p:tav>
                                        <p:tav tm="100000">
                                          <p:val>
                                            <p:strVal val="#ppt_y"/>
                                          </p:val>
                                        </p:tav>
                                      </p:tavLst>
                                    </p:anim>
                                    <p:animEffect>
                                      <p:cBhvr>
                                        <p:cTn id="84" dur="250"/>
                                        <p:tgtEl>
                                          <p:spTgt spid="4"/>
                                        </p:tgtEl>
                                      </p:cBhvr>
                                    </p:animEffect>
                                  </p:childTnLst>
                                </p:cTn>
                              </p:par>
                            </p:childTnLst>
                          </p:cTn>
                        </p:par>
                        <p:par>
                          <p:cTn id="85" fill="hold">
                            <p:stCondLst>
                              <p:cond delay="3500"/>
                            </p:stCondLst>
                            <p:childTnLst>
                              <p:par>
                                <p:cTn id="86" presetID="12" presetClass="entr" presetSubtype="1" fill="hold" nodeType="afterEffect">
                                  <p:stCondLst>
                                    <p:cond delay="0"/>
                                  </p:stCondLst>
                                  <p:childTnLst>
                                    <p:set>
                                      <p:cBhvr>
                                        <p:cTn id="87" dur="1" fill="hold">
                                          <p:stCondLst>
                                            <p:cond delay="0"/>
                                          </p:stCondLst>
                                        </p:cTn>
                                        <p:tgtEl>
                                          <p:spTgt spid="6"/>
                                        </p:tgtEl>
                                        <p:attrNameLst>
                                          <p:attrName>style.visibility</p:attrName>
                                        </p:attrNameLst>
                                      </p:cBhvr>
                                      <p:to>
                                        <p:strVal val="visible"/>
                                      </p:to>
                                    </p:set>
                                    <p:anim calcmode="lin" valueType="num">
                                      <p:cBhvr>
                                        <p:cTn id="88" dur="250"/>
                                        <p:tgtEl>
                                          <p:spTgt spid="6"/>
                                        </p:tgtEl>
                                        <p:attrNameLst>
                                          <p:attrName>ppt_y</p:attrName>
                                        </p:attrNameLst>
                                      </p:cBhvr>
                                      <p:tavLst>
                                        <p:tav tm="0">
                                          <p:val>
                                            <p:strVal val="#ppt_y-#ppt_h*1.125000"/>
                                          </p:val>
                                        </p:tav>
                                        <p:tav tm="100000">
                                          <p:val>
                                            <p:strVal val="#ppt_y"/>
                                          </p:val>
                                        </p:tav>
                                      </p:tavLst>
                                    </p:anim>
                                    <p:animEffect>
                                      <p:cBhvr>
                                        <p:cTn id="89" dur="250"/>
                                        <p:tgtEl>
                                          <p:spTgt spid="6"/>
                                        </p:tgtEl>
                                      </p:cBhvr>
                                    </p:animEffect>
                                  </p:childTnLst>
                                </p:cTn>
                              </p:par>
                            </p:childTnLst>
                          </p:cTn>
                        </p:par>
                        <p:par>
                          <p:cTn id="90" fill="hold">
                            <p:stCondLst>
                              <p:cond delay="4000"/>
                            </p:stCondLst>
                            <p:childTnLst>
                              <p:par>
                                <p:cTn id="91" presetID="12" presetClass="entr" presetSubtype="1" fill="hold" nodeType="after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250"/>
                                        <p:tgtEl>
                                          <p:spTgt spid="8"/>
                                        </p:tgtEl>
                                        <p:attrNameLst>
                                          <p:attrName>ppt_y</p:attrName>
                                        </p:attrNameLst>
                                      </p:cBhvr>
                                      <p:tavLst>
                                        <p:tav tm="0">
                                          <p:val>
                                            <p:strVal val="#ppt_y-#ppt_h*1.125000"/>
                                          </p:val>
                                        </p:tav>
                                        <p:tav tm="100000">
                                          <p:val>
                                            <p:strVal val="#ppt_y"/>
                                          </p:val>
                                        </p:tav>
                                      </p:tavLst>
                                    </p:anim>
                                    <p:animEffect>
                                      <p:cBhvr>
                                        <p:cTn id="94"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06" grpId="0" animBg="1"/>
      <p:bldP spid="122" grpId="0" animBg="1"/>
      <p:bldP spid="123" grpId="0"/>
      <p:bldP spid="71" grpId="0" animBg="1"/>
      <p:bldP spid="2" grpId="0" animBg="1"/>
      <p:bldP spid="79" grpId="0" animBg="1"/>
      <p:bldP spid="80" grpId="0" animBg="1"/>
      <p:bldP spid="8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192732" y="1977685"/>
            <a:ext cx="4830312" cy="922147"/>
            <a:chOff x="2922847" y="2636911"/>
            <a:chExt cx="6440416" cy="1229529"/>
          </a:xfrm>
        </p:grpSpPr>
        <p:sp>
          <p:nvSpPr>
            <p:cNvPr id="69" name="直接连接符 5"/>
            <p:cNvSpPr>
              <a:spLocks noChangeShapeType="1"/>
            </p:cNvSpPr>
            <p:nvPr/>
          </p:nvSpPr>
          <p:spPr bwMode="auto">
            <a:xfrm>
              <a:off x="2922847" y="3186087"/>
              <a:ext cx="1839656" cy="680353"/>
            </a:xfrm>
            <a:prstGeom prst="line">
              <a:avLst/>
            </a:prstGeom>
            <a:noFill/>
            <a:ln w="9525" cap="flat" cmpd="sng">
              <a:solidFill>
                <a:schemeClr val="tx1">
                  <a:lumMod val="50000"/>
                  <a:lumOff val="50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70" name="直接连接符 158"/>
            <p:cNvSpPr>
              <a:spLocks noChangeShapeType="1"/>
            </p:cNvSpPr>
            <p:nvPr/>
          </p:nvSpPr>
          <p:spPr bwMode="auto">
            <a:xfrm flipV="1">
              <a:off x="4762503" y="2636911"/>
              <a:ext cx="2628847" cy="1229527"/>
            </a:xfrm>
            <a:prstGeom prst="line">
              <a:avLst/>
            </a:prstGeom>
            <a:noFill/>
            <a:ln w="9525" cap="flat" cmpd="sng">
              <a:solidFill>
                <a:schemeClr val="tx1">
                  <a:lumMod val="50000"/>
                  <a:lumOff val="50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71" name="直接连接符 159"/>
            <p:cNvSpPr>
              <a:spLocks noChangeShapeType="1"/>
            </p:cNvSpPr>
            <p:nvPr/>
          </p:nvSpPr>
          <p:spPr bwMode="auto">
            <a:xfrm>
              <a:off x="7391350" y="2636912"/>
              <a:ext cx="1971913" cy="961472"/>
            </a:xfrm>
            <a:prstGeom prst="line">
              <a:avLst/>
            </a:prstGeom>
            <a:noFill/>
            <a:ln w="9525" cap="flat" cmpd="sng">
              <a:solidFill>
                <a:schemeClr val="tx1">
                  <a:lumMod val="50000"/>
                  <a:lumOff val="50000"/>
                </a:schemeClr>
              </a:solidFill>
              <a:bevel/>
            </a:ln>
            <a:extLst>
              <a:ext uri="{909E8E84-426E-40DD-AFC4-6F175D3DCCD1}">
                <a14:hiddenFill xmlns:a14="http://schemas.microsoft.com/office/drawing/2010/main">
                  <a:noFill/>
                </a14:hiddenFill>
              </a:ext>
            </a:extLst>
          </p:spPr>
          <p:txBody>
            <a:bodyPr/>
            <a:lstStyle/>
            <a:p>
              <a:endParaRPr lang="zh-CN" altLang="en-US"/>
            </a:p>
          </p:txBody>
        </p:sp>
      </p:grpSp>
      <p:grpSp>
        <p:nvGrpSpPr>
          <p:cNvPr id="4" name="组合 3"/>
          <p:cNvGrpSpPr/>
          <p:nvPr/>
        </p:nvGrpSpPr>
        <p:grpSpPr>
          <a:xfrm>
            <a:off x="1577178" y="2091910"/>
            <a:ext cx="647700" cy="682228"/>
            <a:chOff x="2102110" y="2789212"/>
            <a:chExt cx="863600" cy="909637"/>
          </a:xfrm>
        </p:grpSpPr>
        <p:sp>
          <p:nvSpPr>
            <p:cNvPr id="78" name="矩形 2"/>
            <p:cNvSpPr>
              <a:spLocks noChangeArrowheads="1"/>
            </p:cNvSpPr>
            <p:nvPr/>
          </p:nvSpPr>
          <p:spPr bwMode="auto">
            <a:xfrm>
              <a:off x="2102110" y="2789212"/>
              <a:ext cx="863600" cy="909637"/>
            </a:xfrm>
            <a:prstGeom prst="rect">
              <a:avLst/>
            </a:prstGeom>
            <a:solidFill>
              <a:schemeClr val="accent1"/>
            </a:solidFill>
            <a:ln>
              <a:noFill/>
            </a:ln>
            <a:effectLst>
              <a:reflection blurRad="6350" stA="52000" endA="300" endPos="35000" dir="5400000" sy="-100000" algn="bl" rotWithShape="0"/>
            </a:effec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7" name="文本框 19"/>
            <p:cNvSpPr>
              <a:spLocks noChangeArrowheads="1"/>
            </p:cNvSpPr>
            <p:nvPr/>
          </p:nvSpPr>
          <p:spPr bwMode="auto">
            <a:xfrm>
              <a:off x="2129161" y="2837035"/>
              <a:ext cx="80949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2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矩形 1"/>
            <p:cNvSpPr/>
            <p:nvPr/>
          </p:nvSpPr>
          <p:spPr>
            <a:xfrm>
              <a:off x="2102110" y="3421809"/>
              <a:ext cx="8636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3103062" y="2197827"/>
            <a:ext cx="892578" cy="933450"/>
            <a:chOff x="4190466" y="3106258"/>
            <a:chExt cx="1190104" cy="1244600"/>
          </a:xfrm>
        </p:grpSpPr>
        <p:sp>
          <p:nvSpPr>
            <p:cNvPr id="82" name="矩形 150"/>
            <p:cNvSpPr>
              <a:spLocks noChangeArrowheads="1"/>
            </p:cNvSpPr>
            <p:nvPr/>
          </p:nvSpPr>
          <p:spPr bwMode="auto">
            <a:xfrm>
              <a:off x="4199470" y="3106258"/>
              <a:ext cx="1181100" cy="1244600"/>
            </a:xfrm>
            <a:prstGeom prst="rect">
              <a:avLst/>
            </a:prstGeom>
            <a:solidFill>
              <a:schemeClr val="accent2"/>
            </a:solidFill>
            <a:ln>
              <a:noFill/>
            </a:ln>
            <a:effectLst>
              <a:reflection blurRad="6350" stA="52000" endA="300" endPos="35000" dir="5400000" sy="-100000" algn="bl" rotWithShape="0"/>
            </a:effec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8" name="文本框 19"/>
            <p:cNvSpPr>
              <a:spLocks noChangeArrowheads="1"/>
            </p:cNvSpPr>
            <p:nvPr/>
          </p:nvSpPr>
          <p:spPr bwMode="auto">
            <a:xfrm>
              <a:off x="4216183" y="3272566"/>
              <a:ext cx="112644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1" name="矩形 130"/>
            <p:cNvSpPr/>
            <p:nvPr/>
          </p:nvSpPr>
          <p:spPr>
            <a:xfrm>
              <a:off x="4190466" y="4058588"/>
              <a:ext cx="119010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4941363" y="1523385"/>
            <a:ext cx="1074084" cy="1089422"/>
            <a:chOff x="6480176" y="2152171"/>
            <a:chExt cx="1432112" cy="1452562"/>
          </a:xfrm>
        </p:grpSpPr>
        <p:sp>
          <p:nvSpPr>
            <p:cNvPr id="83" name="矩形 156"/>
            <p:cNvSpPr>
              <a:spLocks noChangeArrowheads="1"/>
            </p:cNvSpPr>
            <p:nvPr/>
          </p:nvSpPr>
          <p:spPr bwMode="auto">
            <a:xfrm>
              <a:off x="6534338" y="2152171"/>
              <a:ext cx="1377950" cy="1452562"/>
            </a:xfrm>
            <a:prstGeom prst="rect">
              <a:avLst/>
            </a:prstGeom>
            <a:solidFill>
              <a:schemeClr val="accent3"/>
            </a:solidFill>
            <a:ln>
              <a:noFill/>
            </a:ln>
            <a:effectLst>
              <a:reflection blurRad="6350" stA="52000" endA="300" endPos="35000" dir="5400000" sy="-100000" algn="bl" rotWithShape="0"/>
            </a:effec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9" name="文本框 19"/>
            <p:cNvSpPr>
              <a:spLocks noChangeArrowheads="1"/>
            </p:cNvSpPr>
            <p:nvPr/>
          </p:nvSpPr>
          <p:spPr bwMode="auto">
            <a:xfrm>
              <a:off x="6808157" y="2466046"/>
              <a:ext cx="77611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700" b="1" spc="-1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b="1" spc="-1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2" name="矩形 131"/>
            <p:cNvSpPr/>
            <p:nvPr/>
          </p:nvSpPr>
          <p:spPr>
            <a:xfrm>
              <a:off x="6480176" y="3318189"/>
              <a:ext cx="143211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6807781" y="2067767"/>
            <a:ext cx="885825" cy="933450"/>
            <a:chOff x="9036558" y="2991386"/>
            <a:chExt cx="1181100" cy="1244600"/>
          </a:xfrm>
        </p:grpSpPr>
        <p:sp>
          <p:nvSpPr>
            <p:cNvPr id="100" name="矩形 157"/>
            <p:cNvSpPr>
              <a:spLocks noChangeArrowheads="1"/>
            </p:cNvSpPr>
            <p:nvPr/>
          </p:nvSpPr>
          <p:spPr bwMode="auto">
            <a:xfrm>
              <a:off x="9036558" y="2991386"/>
              <a:ext cx="1181100" cy="1244600"/>
            </a:xfrm>
            <a:prstGeom prst="rect">
              <a:avLst/>
            </a:prstGeom>
            <a:solidFill>
              <a:schemeClr val="accent4"/>
            </a:solidFill>
            <a:ln>
              <a:noFill/>
            </a:ln>
            <a:effectLst>
              <a:reflection blurRad="6350" stA="52000" endA="300" endPos="35000" dir="5400000" sy="-100000" algn="bl" rotWithShape="0"/>
            </a:effec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0" name="文本框 19"/>
            <p:cNvSpPr>
              <a:spLocks noChangeArrowheads="1"/>
            </p:cNvSpPr>
            <p:nvPr/>
          </p:nvSpPr>
          <p:spPr bwMode="auto">
            <a:xfrm>
              <a:off x="9204649" y="3220109"/>
              <a:ext cx="81475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 name="矩形 132"/>
            <p:cNvSpPr/>
            <p:nvPr/>
          </p:nvSpPr>
          <p:spPr>
            <a:xfrm>
              <a:off x="9036558" y="3897848"/>
              <a:ext cx="11811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3" name="TextBox 122"/>
          <p:cNvSpPr txBox="1"/>
          <p:nvPr/>
        </p:nvSpPr>
        <p:spPr>
          <a:xfrm>
            <a:off x="1191747" y="332799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a:t>
            </a:r>
          </a:p>
        </p:txBody>
      </p:sp>
      <p:sp>
        <p:nvSpPr>
          <p:cNvPr id="124" name="TextBox 123"/>
          <p:cNvSpPr txBox="1"/>
          <p:nvPr/>
        </p:nvSpPr>
        <p:spPr>
          <a:xfrm>
            <a:off x="1191747" y="302529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25" name="TextBox 124"/>
          <p:cNvSpPr txBox="1"/>
          <p:nvPr/>
        </p:nvSpPr>
        <p:spPr>
          <a:xfrm>
            <a:off x="2789802" y="36845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a:t>
            </a:r>
          </a:p>
        </p:txBody>
      </p:sp>
      <p:sp>
        <p:nvSpPr>
          <p:cNvPr id="126" name="TextBox 125"/>
          <p:cNvSpPr txBox="1"/>
          <p:nvPr/>
        </p:nvSpPr>
        <p:spPr>
          <a:xfrm>
            <a:off x="2789802" y="338184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27" name="TextBox 126"/>
          <p:cNvSpPr txBox="1"/>
          <p:nvPr/>
        </p:nvSpPr>
        <p:spPr>
          <a:xfrm>
            <a:off x="4807467" y="3240082"/>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a:t>
            </a:r>
          </a:p>
        </p:txBody>
      </p:sp>
      <p:sp>
        <p:nvSpPr>
          <p:cNvPr id="128" name="TextBox 127"/>
          <p:cNvSpPr txBox="1"/>
          <p:nvPr/>
        </p:nvSpPr>
        <p:spPr>
          <a:xfrm>
            <a:off x="4807467" y="2926492"/>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129" name="TextBox 128"/>
          <p:cNvSpPr txBox="1"/>
          <p:nvPr/>
        </p:nvSpPr>
        <p:spPr>
          <a:xfrm>
            <a:off x="6589666" y="3533412"/>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a:t>
            </a:r>
          </a:p>
        </p:txBody>
      </p:sp>
      <p:sp>
        <p:nvSpPr>
          <p:cNvPr id="130" name="TextBox 129"/>
          <p:cNvSpPr txBox="1"/>
          <p:nvPr/>
        </p:nvSpPr>
        <p:spPr>
          <a:xfrm>
            <a:off x="6589666" y="321982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
                                        <p:tgtEl>
                                          <p:spTgt spid="4"/>
                                        </p:tgtEl>
                                        <p:attrNameLst>
                                          <p:attrName>ppt_y</p:attrName>
                                        </p:attrNameLst>
                                      </p:cBhvr>
                                      <p:tavLst>
                                        <p:tav tm="0">
                                          <p:val>
                                            <p:strVal val="#ppt_y+#ppt_h*1.125000"/>
                                          </p:val>
                                        </p:tav>
                                        <p:tav tm="100000">
                                          <p:val>
                                            <p:strVal val="#ppt_y"/>
                                          </p:val>
                                        </p:tav>
                                      </p:tavLst>
                                    </p:anim>
                                    <p:animEffect transition="in" filter="wipe(up)">
                                      <p:cBhvr>
                                        <p:cTn id="8" dur="300"/>
                                        <p:tgtEl>
                                          <p:spTgt spid="4"/>
                                        </p:tgtEl>
                                      </p:cBhvr>
                                    </p:animEffect>
                                  </p:childTnLst>
                                </p:cTn>
                              </p:par>
                              <p:par>
                                <p:cTn id="9" presetID="1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
                                        <p:tgtEl>
                                          <p:spTgt spid="5"/>
                                        </p:tgtEl>
                                        <p:attrNameLst>
                                          <p:attrName>ppt_y</p:attrName>
                                        </p:attrNameLst>
                                      </p:cBhvr>
                                      <p:tavLst>
                                        <p:tav tm="0">
                                          <p:val>
                                            <p:strVal val="#ppt_y+#ppt_h*1.125000"/>
                                          </p:val>
                                        </p:tav>
                                        <p:tav tm="100000">
                                          <p:val>
                                            <p:strVal val="#ppt_y"/>
                                          </p:val>
                                        </p:tav>
                                      </p:tavLst>
                                    </p:anim>
                                    <p:animEffect transition="in" filter="wipe(up)">
                                      <p:cBhvr>
                                        <p:cTn id="12" dur="300"/>
                                        <p:tgtEl>
                                          <p:spTgt spid="5"/>
                                        </p:tgtEl>
                                      </p:cBhvr>
                                    </p:animEffect>
                                  </p:childTnLst>
                                </p:cTn>
                              </p:par>
                              <p:par>
                                <p:cTn id="13" presetID="12" presetClass="entr" presetSubtype="4" fill="hold" nodeType="withEffect">
                                  <p:stCondLst>
                                    <p:cond delay="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
                                        <p:tgtEl>
                                          <p:spTgt spid="6"/>
                                        </p:tgtEl>
                                        <p:attrNameLst>
                                          <p:attrName>ppt_y</p:attrName>
                                        </p:attrNameLst>
                                      </p:cBhvr>
                                      <p:tavLst>
                                        <p:tav tm="0">
                                          <p:val>
                                            <p:strVal val="#ppt_y+#ppt_h*1.125000"/>
                                          </p:val>
                                        </p:tav>
                                        <p:tav tm="100000">
                                          <p:val>
                                            <p:strVal val="#ppt_y"/>
                                          </p:val>
                                        </p:tav>
                                      </p:tavLst>
                                    </p:anim>
                                    <p:animEffect transition="in" filter="wipe(up)">
                                      <p:cBhvr>
                                        <p:cTn id="16" dur="300"/>
                                        <p:tgtEl>
                                          <p:spTgt spid="6"/>
                                        </p:tgtEl>
                                      </p:cBhvr>
                                    </p:animEffect>
                                  </p:childTnLst>
                                </p:cTn>
                              </p:par>
                              <p:par>
                                <p:cTn id="17" presetID="1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
                                        <p:tgtEl>
                                          <p:spTgt spid="7"/>
                                        </p:tgtEl>
                                        <p:attrNameLst>
                                          <p:attrName>ppt_y</p:attrName>
                                        </p:attrNameLst>
                                      </p:cBhvr>
                                      <p:tavLst>
                                        <p:tav tm="0">
                                          <p:val>
                                            <p:strVal val="#ppt_y+#ppt_h*1.125000"/>
                                          </p:val>
                                        </p:tav>
                                        <p:tav tm="100000">
                                          <p:val>
                                            <p:strVal val="#ppt_y"/>
                                          </p:val>
                                        </p:tav>
                                      </p:tavLst>
                                    </p:anim>
                                    <p:animEffect transition="in" filter="wipe(up)">
                                      <p:cBhvr>
                                        <p:cTn id="20" dur="3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1000"/>
                                        <p:tgtEl>
                                          <p:spTgt spid="3"/>
                                        </p:tgtEl>
                                      </p:cBhvr>
                                    </p:animEffect>
                                  </p:childTnLst>
                                </p:cTn>
                              </p:par>
                            </p:childTnLst>
                          </p:cTn>
                        </p:par>
                        <p:par>
                          <p:cTn id="24" fill="hold">
                            <p:stCondLst>
                              <p:cond delay="500"/>
                            </p:stCondLst>
                            <p:childTnLst>
                              <p:par>
                                <p:cTn id="25" presetID="42" presetClass="entr" presetSubtype="0" fill="hold" grpId="0" nodeType="afterEffect">
                                  <p:stCondLst>
                                    <p:cond delay="0"/>
                                  </p:stCondLst>
                                  <p:childTnLst>
                                    <p:set>
                                      <p:cBhvr>
                                        <p:cTn id="26" dur="1" fill="hold">
                                          <p:stCondLst>
                                            <p:cond delay="0"/>
                                          </p:stCondLst>
                                        </p:cTn>
                                        <p:tgtEl>
                                          <p:spTgt spid="124"/>
                                        </p:tgtEl>
                                        <p:attrNameLst>
                                          <p:attrName>style.visibility</p:attrName>
                                        </p:attrNameLst>
                                      </p:cBhvr>
                                      <p:to>
                                        <p:strVal val="visible"/>
                                      </p:to>
                                    </p:set>
                                    <p:animEffect transition="in" filter="fade">
                                      <p:cBhvr>
                                        <p:cTn id="27" dur="500"/>
                                        <p:tgtEl>
                                          <p:spTgt spid="124"/>
                                        </p:tgtEl>
                                      </p:cBhvr>
                                    </p:animEffect>
                                    <p:anim calcmode="lin" valueType="num">
                                      <p:cBhvr>
                                        <p:cTn id="28" dur="500" fill="hold"/>
                                        <p:tgtEl>
                                          <p:spTgt spid="124"/>
                                        </p:tgtEl>
                                        <p:attrNameLst>
                                          <p:attrName>ppt_x</p:attrName>
                                        </p:attrNameLst>
                                      </p:cBhvr>
                                      <p:tavLst>
                                        <p:tav tm="0">
                                          <p:val>
                                            <p:strVal val="#ppt_x"/>
                                          </p:val>
                                        </p:tav>
                                        <p:tav tm="100000">
                                          <p:val>
                                            <p:strVal val="#ppt_x"/>
                                          </p:val>
                                        </p:tav>
                                      </p:tavLst>
                                    </p:anim>
                                    <p:anim calcmode="lin" valueType="num">
                                      <p:cBhvr>
                                        <p:cTn id="29" dur="500" fill="hold"/>
                                        <p:tgtEl>
                                          <p:spTgt spid="12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4" presetClass="entr" presetSubtype="1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Effect transition="in" filter="randombar(horizontal)">
                                      <p:cBhvr>
                                        <p:cTn id="33" dur="500"/>
                                        <p:tgtEl>
                                          <p:spTgt spid="123"/>
                                        </p:tgtEl>
                                      </p:cBhvr>
                                    </p:animEffect>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26"/>
                                        </p:tgtEl>
                                        <p:attrNameLst>
                                          <p:attrName>style.visibility</p:attrName>
                                        </p:attrNameLst>
                                      </p:cBhvr>
                                      <p:to>
                                        <p:strVal val="visible"/>
                                      </p:to>
                                    </p:set>
                                    <p:animEffect transition="in" filter="fade">
                                      <p:cBhvr>
                                        <p:cTn id="37" dur="500"/>
                                        <p:tgtEl>
                                          <p:spTgt spid="126"/>
                                        </p:tgtEl>
                                      </p:cBhvr>
                                    </p:animEffect>
                                    <p:anim calcmode="lin" valueType="num">
                                      <p:cBhvr>
                                        <p:cTn id="38" dur="500" fill="hold"/>
                                        <p:tgtEl>
                                          <p:spTgt spid="126"/>
                                        </p:tgtEl>
                                        <p:attrNameLst>
                                          <p:attrName>ppt_x</p:attrName>
                                        </p:attrNameLst>
                                      </p:cBhvr>
                                      <p:tavLst>
                                        <p:tav tm="0">
                                          <p:val>
                                            <p:strVal val="#ppt_x"/>
                                          </p:val>
                                        </p:tav>
                                        <p:tav tm="100000">
                                          <p:val>
                                            <p:strVal val="#ppt_x"/>
                                          </p:val>
                                        </p:tav>
                                      </p:tavLst>
                                    </p:anim>
                                    <p:anim calcmode="lin" valueType="num">
                                      <p:cBhvr>
                                        <p:cTn id="39" dur="500" fill="hold"/>
                                        <p:tgtEl>
                                          <p:spTgt spid="126"/>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14" presetClass="entr" presetSubtype="10" fill="hold" grpId="0" nodeType="afterEffect">
                                  <p:stCondLst>
                                    <p:cond delay="0"/>
                                  </p:stCondLst>
                                  <p:childTnLst>
                                    <p:set>
                                      <p:cBhvr>
                                        <p:cTn id="42" dur="1" fill="hold">
                                          <p:stCondLst>
                                            <p:cond delay="0"/>
                                          </p:stCondLst>
                                        </p:cTn>
                                        <p:tgtEl>
                                          <p:spTgt spid="125"/>
                                        </p:tgtEl>
                                        <p:attrNameLst>
                                          <p:attrName>style.visibility</p:attrName>
                                        </p:attrNameLst>
                                      </p:cBhvr>
                                      <p:to>
                                        <p:strVal val="visible"/>
                                      </p:to>
                                    </p:set>
                                    <p:animEffect transition="in" filter="randombar(horizontal)">
                                      <p:cBhvr>
                                        <p:cTn id="43" dur="500"/>
                                        <p:tgtEl>
                                          <p:spTgt spid="125"/>
                                        </p:tgtEl>
                                      </p:cBhvr>
                                    </p:animEffect>
                                  </p:childTnLst>
                                </p:cTn>
                              </p:par>
                            </p:childTnLst>
                          </p:cTn>
                        </p:par>
                        <p:par>
                          <p:cTn id="44" fill="hold">
                            <p:stCondLst>
                              <p:cond delay="2500"/>
                            </p:stCondLst>
                            <p:childTnLst>
                              <p:par>
                                <p:cTn id="45" presetID="42" presetClass="entr" presetSubtype="0" fill="hold" grpId="0" nodeType="afterEffect">
                                  <p:stCondLst>
                                    <p:cond delay="0"/>
                                  </p:stCondLst>
                                  <p:childTnLst>
                                    <p:set>
                                      <p:cBhvr>
                                        <p:cTn id="46" dur="1" fill="hold">
                                          <p:stCondLst>
                                            <p:cond delay="0"/>
                                          </p:stCondLst>
                                        </p:cTn>
                                        <p:tgtEl>
                                          <p:spTgt spid="128"/>
                                        </p:tgtEl>
                                        <p:attrNameLst>
                                          <p:attrName>style.visibility</p:attrName>
                                        </p:attrNameLst>
                                      </p:cBhvr>
                                      <p:to>
                                        <p:strVal val="visible"/>
                                      </p:to>
                                    </p:set>
                                    <p:animEffect transition="in" filter="fade">
                                      <p:cBhvr>
                                        <p:cTn id="47" dur="500"/>
                                        <p:tgtEl>
                                          <p:spTgt spid="128"/>
                                        </p:tgtEl>
                                      </p:cBhvr>
                                    </p:animEffect>
                                    <p:anim calcmode="lin" valueType="num">
                                      <p:cBhvr>
                                        <p:cTn id="48" dur="500" fill="hold"/>
                                        <p:tgtEl>
                                          <p:spTgt spid="128"/>
                                        </p:tgtEl>
                                        <p:attrNameLst>
                                          <p:attrName>ppt_x</p:attrName>
                                        </p:attrNameLst>
                                      </p:cBhvr>
                                      <p:tavLst>
                                        <p:tav tm="0">
                                          <p:val>
                                            <p:strVal val="#ppt_x"/>
                                          </p:val>
                                        </p:tav>
                                        <p:tav tm="100000">
                                          <p:val>
                                            <p:strVal val="#ppt_x"/>
                                          </p:val>
                                        </p:tav>
                                      </p:tavLst>
                                    </p:anim>
                                    <p:anim calcmode="lin" valueType="num">
                                      <p:cBhvr>
                                        <p:cTn id="49" dur="500" fill="hold"/>
                                        <p:tgtEl>
                                          <p:spTgt spid="12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14" presetClass="entr" presetSubtype="10" fill="hold" grpId="0" nodeType="afterEffect">
                                  <p:stCondLst>
                                    <p:cond delay="0"/>
                                  </p:stCondLst>
                                  <p:childTnLst>
                                    <p:set>
                                      <p:cBhvr>
                                        <p:cTn id="52" dur="1" fill="hold">
                                          <p:stCondLst>
                                            <p:cond delay="0"/>
                                          </p:stCondLst>
                                        </p:cTn>
                                        <p:tgtEl>
                                          <p:spTgt spid="127"/>
                                        </p:tgtEl>
                                        <p:attrNameLst>
                                          <p:attrName>style.visibility</p:attrName>
                                        </p:attrNameLst>
                                      </p:cBhvr>
                                      <p:to>
                                        <p:strVal val="visible"/>
                                      </p:to>
                                    </p:set>
                                    <p:animEffect transition="in" filter="randombar(horizontal)">
                                      <p:cBhvr>
                                        <p:cTn id="53" dur="500"/>
                                        <p:tgtEl>
                                          <p:spTgt spid="127"/>
                                        </p:tgtEl>
                                      </p:cBhvr>
                                    </p:animEffect>
                                  </p:childTnLst>
                                </p:cTn>
                              </p:par>
                            </p:childTnLst>
                          </p:cTn>
                        </p:par>
                        <p:par>
                          <p:cTn id="54" fill="hold">
                            <p:stCondLst>
                              <p:cond delay="3500"/>
                            </p:stCondLst>
                            <p:childTnLst>
                              <p:par>
                                <p:cTn id="55" presetID="42" presetClass="entr" presetSubtype="0" fill="hold" grpId="0" nodeType="afterEffect">
                                  <p:stCondLst>
                                    <p:cond delay="0"/>
                                  </p:stCondLst>
                                  <p:childTnLst>
                                    <p:set>
                                      <p:cBhvr>
                                        <p:cTn id="56" dur="1" fill="hold">
                                          <p:stCondLst>
                                            <p:cond delay="0"/>
                                          </p:stCondLst>
                                        </p:cTn>
                                        <p:tgtEl>
                                          <p:spTgt spid="130"/>
                                        </p:tgtEl>
                                        <p:attrNameLst>
                                          <p:attrName>style.visibility</p:attrName>
                                        </p:attrNameLst>
                                      </p:cBhvr>
                                      <p:to>
                                        <p:strVal val="visible"/>
                                      </p:to>
                                    </p:set>
                                    <p:animEffect transition="in" filter="fade">
                                      <p:cBhvr>
                                        <p:cTn id="57" dur="500"/>
                                        <p:tgtEl>
                                          <p:spTgt spid="130"/>
                                        </p:tgtEl>
                                      </p:cBhvr>
                                    </p:animEffect>
                                    <p:anim calcmode="lin" valueType="num">
                                      <p:cBhvr>
                                        <p:cTn id="58" dur="500" fill="hold"/>
                                        <p:tgtEl>
                                          <p:spTgt spid="130"/>
                                        </p:tgtEl>
                                        <p:attrNameLst>
                                          <p:attrName>ppt_x</p:attrName>
                                        </p:attrNameLst>
                                      </p:cBhvr>
                                      <p:tavLst>
                                        <p:tav tm="0">
                                          <p:val>
                                            <p:strVal val="#ppt_x"/>
                                          </p:val>
                                        </p:tav>
                                        <p:tav tm="100000">
                                          <p:val>
                                            <p:strVal val="#ppt_x"/>
                                          </p:val>
                                        </p:tav>
                                      </p:tavLst>
                                    </p:anim>
                                    <p:anim calcmode="lin" valueType="num">
                                      <p:cBhvr>
                                        <p:cTn id="59" dur="500" fill="hold"/>
                                        <p:tgtEl>
                                          <p:spTgt spid="130"/>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14" presetClass="entr" presetSubtype="10" fill="hold" grpId="0" nodeType="afterEffect">
                                  <p:stCondLst>
                                    <p:cond delay="0"/>
                                  </p:stCondLst>
                                  <p:childTnLst>
                                    <p:set>
                                      <p:cBhvr>
                                        <p:cTn id="62" dur="1" fill="hold">
                                          <p:stCondLst>
                                            <p:cond delay="0"/>
                                          </p:stCondLst>
                                        </p:cTn>
                                        <p:tgtEl>
                                          <p:spTgt spid="129"/>
                                        </p:tgtEl>
                                        <p:attrNameLst>
                                          <p:attrName>style.visibility</p:attrName>
                                        </p:attrNameLst>
                                      </p:cBhvr>
                                      <p:to>
                                        <p:strVal val="visible"/>
                                      </p:to>
                                    </p:set>
                                    <p:animEffect transition="in" filter="randombar(horizontal)">
                                      <p:cBhvr>
                                        <p:cTn id="63" dur="5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25" grpId="0"/>
      <p:bldP spid="126" grpId="0"/>
      <p:bldP spid="127" grpId="0"/>
      <p:bldP spid="128" grpId="0"/>
      <p:bldP spid="129" grpId="0"/>
      <p:bldP spid="1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a:spLocks noChangeArrowheads="1"/>
          </p:cNvSpPr>
          <p:nvPr/>
        </p:nvSpPr>
        <p:spPr bwMode="auto">
          <a:xfrm>
            <a:off x="3965577" y="1411437"/>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chemeClr val="accent1"/>
          </a:solidFill>
          <a:ln>
            <a:noFill/>
          </a:ln>
        </p:spPr>
        <p:txBody>
          <a:bodyPr lIns="91413" tIns="45706" rIns="91413" bIns="45706"/>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8"/>
          <p:cNvSpPr>
            <a:spLocks noChangeArrowheads="1"/>
          </p:cNvSpPr>
          <p:nvPr/>
        </p:nvSpPr>
        <p:spPr bwMode="auto">
          <a:xfrm>
            <a:off x="2936876"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chemeClr val="accent2"/>
          </a:solidFill>
          <a:ln>
            <a:noFill/>
          </a:ln>
        </p:spPr>
        <p:txBody>
          <a:bodyPr lIns="91413" tIns="45706" rIns="91413" bIns="45706"/>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Freeform 9"/>
          <p:cNvSpPr>
            <a:spLocks noChangeArrowheads="1"/>
          </p:cNvSpPr>
          <p:nvPr/>
        </p:nvSpPr>
        <p:spPr bwMode="auto">
          <a:xfrm>
            <a:off x="3527427" y="3318025"/>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3"/>
          </a:solidFill>
          <a:ln>
            <a:noFill/>
          </a:ln>
        </p:spPr>
        <p:txBody>
          <a:bodyPr lIns="91413" tIns="45706" rIns="91413" bIns="45706"/>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1" name="Freeform 10"/>
          <p:cNvSpPr>
            <a:spLocks noChangeArrowheads="1"/>
          </p:cNvSpPr>
          <p:nvPr/>
        </p:nvSpPr>
        <p:spPr bwMode="auto">
          <a:xfrm>
            <a:off x="4483100" y="3318025"/>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3"/>
          </a:solidFill>
          <a:ln>
            <a:noFill/>
          </a:ln>
        </p:spPr>
        <p:txBody>
          <a:bodyPr lIns="91413" tIns="45706" rIns="91413" bIns="45706"/>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2" name="Freeform 11"/>
          <p:cNvSpPr>
            <a:spLocks noChangeArrowheads="1"/>
          </p:cNvSpPr>
          <p:nvPr/>
        </p:nvSpPr>
        <p:spPr bwMode="auto">
          <a:xfrm>
            <a:off x="5003801"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chemeClr val="accent2"/>
          </a:solidFill>
          <a:ln>
            <a:noFill/>
          </a:ln>
        </p:spPr>
        <p:txBody>
          <a:bodyPr lIns="91413" tIns="45706" rIns="91413" bIns="45706"/>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3" name="矩形 7"/>
          <p:cNvSpPr>
            <a:spLocks noChangeArrowheads="1"/>
          </p:cNvSpPr>
          <p:nvPr/>
        </p:nvSpPr>
        <p:spPr bwMode="auto">
          <a:xfrm>
            <a:off x="4303715"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01</a:t>
            </a:r>
            <a:endParaRPr lang="zh-CN" altLang="en-US" sz="2800" dirty="0">
              <a:solidFill>
                <a:schemeClr val="bg1"/>
              </a:solidFill>
              <a:latin typeface="Swiss911 UCm BT" pitchFamily="2" charset="0"/>
              <a:sym typeface="Swiss911 UCm BT" pitchFamily="2" charset="0"/>
            </a:endParaRPr>
          </a:p>
        </p:txBody>
      </p:sp>
      <p:sp>
        <p:nvSpPr>
          <p:cNvPr id="14" name="矩形 8"/>
          <p:cNvSpPr>
            <a:spLocks noChangeArrowheads="1"/>
          </p:cNvSpPr>
          <p:nvPr/>
        </p:nvSpPr>
        <p:spPr bwMode="auto">
          <a:xfrm>
            <a:off x="5264150" y="2514751"/>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02</a:t>
            </a:r>
            <a:endParaRPr lang="zh-CN" altLang="en-US" sz="2800" dirty="0">
              <a:solidFill>
                <a:schemeClr val="bg1"/>
              </a:solidFill>
              <a:latin typeface="Swiss911 UCm BT" pitchFamily="2" charset="0"/>
              <a:sym typeface="Swiss911 UCm BT" pitchFamily="2" charset="0"/>
            </a:endParaRPr>
          </a:p>
        </p:txBody>
      </p:sp>
      <p:sp>
        <p:nvSpPr>
          <p:cNvPr id="15"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03</a:t>
            </a:r>
            <a:endParaRPr lang="zh-CN" altLang="en-US" sz="2800" dirty="0">
              <a:solidFill>
                <a:schemeClr val="bg1"/>
              </a:solidFill>
              <a:latin typeface="Swiss911 UCm BT" pitchFamily="2" charset="0"/>
              <a:sym typeface="Swiss911 UCm BT" pitchFamily="2" charset="0"/>
            </a:endParaRPr>
          </a:p>
        </p:txBody>
      </p:sp>
      <p:sp>
        <p:nvSpPr>
          <p:cNvPr id="16" name="矩形 10"/>
          <p:cNvSpPr>
            <a:spLocks noChangeArrowheads="1"/>
          </p:cNvSpPr>
          <p:nvPr/>
        </p:nvSpPr>
        <p:spPr bwMode="auto">
          <a:xfrm>
            <a:off x="3646490" y="366886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04</a:t>
            </a:r>
            <a:endParaRPr lang="zh-CN" altLang="en-US" sz="2800" dirty="0">
              <a:solidFill>
                <a:schemeClr val="bg1"/>
              </a:solidFill>
              <a:latin typeface="Swiss911 UCm BT" pitchFamily="2" charset="0"/>
              <a:sym typeface="Swiss911 UCm BT" pitchFamily="2" charset="0"/>
            </a:endParaRPr>
          </a:p>
        </p:txBody>
      </p:sp>
      <p:sp>
        <p:nvSpPr>
          <p:cNvPr id="17" name="矩形 11"/>
          <p:cNvSpPr>
            <a:spLocks noChangeArrowheads="1"/>
          </p:cNvSpPr>
          <p:nvPr/>
        </p:nvSpPr>
        <p:spPr bwMode="auto">
          <a:xfrm>
            <a:off x="3348040" y="2524275"/>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05</a:t>
            </a:r>
            <a:endParaRPr lang="zh-CN" altLang="en-US" sz="2800" dirty="0">
              <a:solidFill>
                <a:schemeClr val="bg1"/>
              </a:solidFill>
              <a:latin typeface="Swiss911 UCm BT" pitchFamily="2" charset="0"/>
              <a:sym typeface="Swiss911 UCm BT" pitchFamily="2" charset="0"/>
            </a:endParaRPr>
          </a:p>
        </p:txBody>
      </p:sp>
      <p:sp>
        <p:nvSpPr>
          <p:cNvPr id="18" name="TextBox 12"/>
          <p:cNvSpPr>
            <a:spLocks noChangeArrowheads="1"/>
          </p:cNvSpPr>
          <p:nvPr/>
        </p:nvSpPr>
        <p:spPr bwMode="auto">
          <a:xfrm>
            <a:off x="4879975" y="1260626"/>
            <a:ext cx="2571750"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3"/>
          <p:cNvSpPr>
            <a:spLocks noChangeArrowheads="1"/>
          </p:cNvSpPr>
          <p:nvPr/>
        </p:nvSpPr>
        <p:spPr bwMode="auto">
          <a:xfrm>
            <a:off x="6138865" y="2484587"/>
            <a:ext cx="2109787"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TextBox 14"/>
          <p:cNvSpPr>
            <a:spLocks noChangeArrowheads="1"/>
          </p:cNvSpPr>
          <p:nvPr/>
        </p:nvSpPr>
        <p:spPr bwMode="auto">
          <a:xfrm>
            <a:off x="5622925" y="3930799"/>
            <a:ext cx="210978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15"/>
          <p:cNvSpPr>
            <a:spLocks noChangeArrowheads="1"/>
          </p:cNvSpPr>
          <p:nvPr/>
        </p:nvSpPr>
        <p:spPr bwMode="auto">
          <a:xfrm>
            <a:off x="1136650" y="3629174"/>
            <a:ext cx="210820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9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16"/>
          <p:cNvSpPr>
            <a:spLocks noChangeArrowheads="1"/>
          </p:cNvSpPr>
          <p:nvPr/>
        </p:nvSpPr>
        <p:spPr bwMode="auto">
          <a:xfrm>
            <a:off x="1136650" y="1881337"/>
            <a:ext cx="2108200"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TextBox 17"/>
          <p:cNvSpPr>
            <a:spLocks noChangeArrowheads="1"/>
          </p:cNvSpPr>
          <p:nvPr/>
        </p:nvSpPr>
        <p:spPr bwMode="auto">
          <a:xfrm>
            <a:off x="4879976" y="1059133"/>
            <a:ext cx="1262063"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18"/>
          <p:cNvSpPr>
            <a:spLocks noChangeArrowheads="1"/>
          </p:cNvSpPr>
          <p:nvPr/>
        </p:nvSpPr>
        <p:spPr bwMode="auto">
          <a:xfrm>
            <a:off x="6138863" y="2260871"/>
            <a:ext cx="1262062"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19"/>
          <p:cNvSpPr>
            <a:spLocks noChangeArrowheads="1"/>
          </p:cNvSpPr>
          <p:nvPr/>
        </p:nvSpPr>
        <p:spPr bwMode="auto">
          <a:xfrm>
            <a:off x="5622926" y="3708671"/>
            <a:ext cx="1262063"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TextBox 20"/>
          <p:cNvSpPr>
            <a:spLocks noChangeArrowheads="1"/>
          </p:cNvSpPr>
          <p:nvPr/>
        </p:nvSpPr>
        <p:spPr bwMode="auto">
          <a:xfrm>
            <a:off x="1136650" y="3403871"/>
            <a:ext cx="1203102"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TextBox 21"/>
          <p:cNvSpPr>
            <a:spLocks noChangeArrowheads="1"/>
          </p:cNvSpPr>
          <p:nvPr/>
        </p:nvSpPr>
        <p:spPr bwMode="auto">
          <a:xfrm>
            <a:off x="1136650" y="1649683"/>
            <a:ext cx="1081088"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TextBox 22"/>
          <p:cNvSpPr>
            <a:spLocks noChangeArrowheads="1"/>
          </p:cNvSpPr>
          <p:nvPr/>
        </p:nvSpPr>
        <p:spPr bwMode="auto">
          <a:xfrm>
            <a:off x="3995936" y="2891041"/>
            <a:ext cx="991394"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添加标</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题内容</a:t>
            </a: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ppt_x</p:attrName>
                                        </p:attrNameLst>
                                      </p:cBhvr>
                                      <p:tavLst>
                                        <p:tav tm="0">
                                          <p:val>
                                            <p:fltVal val="0.5"/>
                                          </p:val>
                                        </p:tav>
                                        <p:tav tm="100000">
                                          <p:val>
                                            <p:strVal val="#ppt_x"/>
                                          </p:val>
                                        </p:tav>
                                      </p:tavLst>
                                    </p:anim>
                                    <p:anim calcmode="lin" valueType="num">
                                      <p:cBhvr>
                                        <p:cTn id="16" dur="5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ppt_x</p:attrName>
                                        </p:attrNameLst>
                                      </p:cBhvr>
                                      <p:tavLst>
                                        <p:tav tm="0">
                                          <p:val>
                                            <p:fltVal val="0.5"/>
                                          </p:val>
                                        </p:tav>
                                        <p:tav tm="100000">
                                          <p:val>
                                            <p:strVal val="#ppt_x"/>
                                          </p:val>
                                        </p:tav>
                                      </p:tavLst>
                                    </p:anim>
                                    <p:anim calcmode="lin" valueType="num">
                                      <p:cBhvr>
                                        <p:cTn id="34" dur="500" fill="hold"/>
                                        <p:tgtEl>
                                          <p:spTgt spid="1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 calcmode="lin" valueType="num">
                                      <p:cBhvr>
                                        <p:cTn id="39" dur="500" fill="hold"/>
                                        <p:tgtEl>
                                          <p:spTgt spid="13"/>
                                        </p:tgtEl>
                                        <p:attrNameLst>
                                          <p:attrName>ppt_x</p:attrName>
                                        </p:attrNameLst>
                                      </p:cBhvr>
                                      <p:tavLst>
                                        <p:tav tm="0">
                                          <p:val>
                                            <p:fltVal val="0.5"/>
                                          </p:val>
                                        </p:tav>
                                        <p:tav tm="100000">
                                          <p:val>
                                            <p:strVal val="#ppt_x"/>
                                          </p:val>
                                        </p:tav>
                                      </p:tavLst>
                                    </p:anim>
                                    <p:anim calcmode="lin" valueType="num">
                                      <p:cBhvr>
                                        <p:cTn id="40" dur="500" fill="hold"/>
                                        <p:tgtEl>
                                          <p:spTgt spid="13"/>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ppt_x</p:attrName>
                                        </p:attrNameLst>
                                      </p:cBhvr>
                                      <p:tavLst>
                                        <p:tav tm="0">
                                          <p:val>
                                            <p:fltVal val="0.5"/>
                                          </p:val>
                                        </p:tav>
                                        <p:tav tm="100000">
                                          <p:val>
                                            <p:strVal val="#ppt_x"/>
                                          </p:val>
                                        </p:tav>
                                      </p:tavLst>
                                    </p:anim>
                                    <p:anim calcmode="lin" valueType="num">
                                      <p:cBhvr>
                                        <p:cTn id="46" dur="500" fill="hold"/>
                                        <p:tgtEl>
                                          <p:spTgt spid="14"/>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ppt_x</p:attrName>
                                        </p:attrNameLst>
                                      </p:cBhvr>
                                      <p:tavLst>
                                        <p:tav tm="0">
                                          <p:val>
                                            <p:fltVal val="0.5"/>
                                          </p:val>
                                        </p:tav>
                                        <p:tav tm="100000">
                                          <p:val>
                                            <p:strVal val="#ppt_x"/>
                                          </p:val>
                                        </p:tav>
                                      </p:tavLst>
                                    </p:anim>
                                    <p:anim calcmode="lin" valueType="num">
                                      <p:cBhvr>
                                        <p:cTn id="52" dur="500" fill="hold"/>
                                        <p:tgtEl>
                                          <p:spTgt spid="15"/>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ppt_x</p:attrName>
                                        </p:attrNameLst>
                                      </p:cBhvr>
                                      <p:tavLst>
                                        <p:tav tm="0">
                                          <p:val>
                                            <p:fltVal val="0.5"/>
                                          </p:val>
                                        </p:tav>
                                        <p:tav tm="100000">
                                          <p:val>
                                            <p:strVal val="#ppt_x"/>
                                          </p:val>
                                        </p:tav>
                                      </p:tavLst>
                                    </p:anim>
                                    <p:anim calcmode="lin" valueType="num">
                                      <p:cBhvr>
                                        <p:cTn id="64" dur="500" fill="hold"/>
                                        <p:tgtEl>
                                          <p:spTgt spid="17"/>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ppt_w</p:attrName>
                                        </p:attrNameLst>
                                      </p:cBhvr>
                                      <p:tavLst>
                                        <p:tav tm="0">
                                          <p:val>
                                            <p:fltVal val="0"/>
                                          </p:val>
                                        </p:tav>
                                        <p:tav tm="100000">
                                          <p:val>
                                            <p:strVal val="#ppt_w"/>
                                          </p:val>
                                        </p:tav>
                                      </p:tavLst>
                                    </p:anim>
                                    <p:anim calcmode="lin" valueType="num">
                                      <p:cBhvr>
                                        <p:cTn id="69" dur="500" fill="hold"/>
                                        <p:tgtEl>
                                          <p:spTgt spid="28"/>
                                        </p:tgtEl>
                                        <p:attrNameLst>
                                          <p:attrName>ppt_h</p:attrName>
                                        </p:attrNameLst>
                                      </p:cBhvr>
                                      <p:tavLst>
                                        <p:tav tm="0">
                                          <p:val>
                                            <p:fltVal val="0"/>
                                          </p:val>
                                        </p:tav>
                                        <p:tav tm="100000">
                                          <p:val>
                                            <p:strVal val="#ppt_h"/>
                                          </p:val>
                                        </p:tav>
                                      </p:tavLst>
                                    </p:anim>
                                    <p:animEffect>
                                      <p:cBhvr>
                                        <p:cTn id="70" dur="500"/>
                                        <p:tgtEl>
                                          <p:spTgt spid="28"/>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p:cBhvr>
                                        <p:cTn id="74" dur="500"/>
                                        <p:tgtEl>
                                          <p:spTgt spid="23"/>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p:cBhvr>
                                        <p:cTn id="78" dur="1000"/>
                                        <p:tgtEl>
                                          <p:spTgt spid="18"/>
                                        </p:tgtEl>
                                      </p:cBhvr>
                                    </p:animEffect>
                                    <p:anim calcmode="lin" valueType="num">
                                      <p:cBhvr>
                                        <p:cTn id="79" dur="1000" fill="hold"/>
                                        <p:tgtEl>
                                          <p:spTgt spid="18"/>
                                        </p:tgtEl>
                                        <p:attrNameLst>
                                          <p:attrName>ppt_x</p:attrName>
                                        </p:attrNameLst>
                                      </p:cBhvr>
                                      <p:tavLst>
                                        <p:tav tm="0">
                                          <p:val>
                                            <p:strVal val="#ppt_x"/>
                                          </p:val>
                                        </p:tav>
                                        <p:tav tm="100000">
                                          <p:val>
                                            <p:strVal val="#ppt_x"/>
                                          </p:val>
                                        </p:tav>
                                      </p:tavLst>
                                    </p:anim>
                                    <p:anim calcmode="lin" valueType="num">
                                      <p:cBhvr>
                                        <p:cTn id="80" dur="1000" fill="hold"/>
                                        <p:tgtEl>
                                          <p:spTgt spid="18"/>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p:cBhvr>
                                        <p:cTn id="84" dur="500"/>
                                        <p:tgtEl>
                                          <p:spTgt spid="24"/>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9"/>
                                        </p:tgtEl>
                                        <p:attrNameLst>
                                          <p:attrName>style.visibility</p:attrName>
                                        </p:attrNameLst>
                                      </p:cBhvr>
                                      <p:to>
                                        <p:strVal val="visible"/>
                                      </p:to>
                                    </p:set>
                                    <p:animEffect>
                                      <p:cBhvr>
                                        <p:cTn id="88" dur="1000"/>
                                        <p:tgtEl>
                                          <p:spTgt spid="19"/>
                                        </p:tgtEl>
                                      </p:cBhvr>
                                    </p:animEffect>
                                    <p:anim calcmode="lin" valueType="num">
                                      <p:cBhvr>
                                        <p:cTn id="89" dur="1000" fill="hold"/>
                                        <p:tgtEl>
                                          <p:spTgt spid="19"/>
                                        </p:tgtEl>
                                        <p:attrNameLst>
                                          <p:attrName>ppt_x</p:attrName>
                                        </p:attrNameLst>
                                      </p:cBhvr>
                                      <p:tavLst>
                                        <p:tav tm="0">
                                          <p:val>
                                            <p:strVal val="#ppt_x"/>
                                          </p:val>
                                        </p:tav>
                                        <p:tav tm="100000">
                                          <p:val>
                                            <p:strVal val="#ppt_x"/>
                                          </p:val>
                                        </p:tav>
                                      </p:tavLst>
                                    </p:anim>
                                    <p:anim calcmode="lin" valueType="num">
                                      <p:cBhvr>
                                        <p:cTn id="90" dur="1000" fill="hold"/>
                                        <p:tgtEl>
                                          <p:spTgt spid="19"/>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p:cBhvr>
                                        <p:cTn id="94" dur="500"/>
                                        <p:tgtEl>
                                          <p:spTgt spid="25"/>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p:cBhvr>
                                        <p:cTn id="104" dur="500"/>
                                        <p:tgtEl>
                                          <p:spTgt spid="26"/>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21"/>
                                        </p:tgtEl>
                                        <p:attrNameLst>
                                          <p:attrName>style.visibility</p:attrName>
                                        </p:attrNameLst>
                                      </p:cBhvr>
                                      <p:to>
                                        <p:strVal val="visible"/>
                                      </p:to>
                                    </p:set>
                                    <p:animEffect>
                                      <p:cBhvr>
                                        <p:cTn id="108" dur="1000"/>
                                        <p:tgtEl>
                                          <p:spTgt spid="21"/>
                                        </p:tgtEl>
                                      </p:cBhvr>
                                    </p:animEffect>
                                    <p:anim calcmode="lin" valueType="num">
                                      <p:cBhvr>
                                        <p:cTn id="109" dur="1000" fill="hold"/>
                                        <p:tgtEl>
                                          <p:spTgt spid="21"/>
                                        </p:tgtEl>
                                        <p:attrNameLst>
                                          <p:attrName>ppt_x</p:attrName>
                                        </p:attrNameLst>
                                      </p:cBhvr>
                                      <p:tavLst>
                                        <p:tav tm="0">
                                          <p:val>
                                            <p:strVal val="#ppt_x"/>
                                          </p:val>
                                        </p:tav>
                                        <p:tav tm="100000">
                                          <p:val>
                                            <p:strVal val="#ppt_x"/>
                                          </p:val>
                                        </p:tav>
                                      </p:tavLst>
                                    </p:anim>
                                    <p:anim calcmode="lin" valueType="num">
                                      <p:cBhvr>
                                        <p:cTn id="110" dur="1000" fill="hold"/>
                                        <p:tgtEl>
                                          <p:spTgt spid="21"/>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7"/>
                                        </p:tgtEl>
                                        <p:attrNameLst>
                                          <p:attrName>style.visibility</p:attrName>
                                        </p:attrNameLst>
                                      </p:cBhvr>
                                      <p:to>
                                        <p:strVal val="visible"/>
                                      </p:to>
                                    </p:set>
                                    <p:animEffect>
                                      <p:cBhvr>
                                        <p:cTn id="114" dur="500"/>
                                        <p:tgtEl>
                                          <p:spTgt spid="27"/>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p:cBhvr>
                                        <p:cTn id="118" dur="1000"/>
                                        <p:tgtEl>
                                          <p:spTgt spid="22"/>
                                        </p:tgtEl>
                                      </p:cBhvr>
                                    </p:animEffect>
                                    <p:anim calcmode="lin" valueType="num">
                                      <p:cBhvr>
                                        <p:cTn id="119" dur="1000" fill="hold"/>
                                        <p:tgtEl>
                                          <p:spTgt spid="22"/>
                                        </p:tgtEl>
                                        <p:attrNameLst>
                                          <p:attrName>ppt_x</p:attrName>
                                        </p:attrNameLst>
                                      </p:cBhvr>
                                      <p:tavLst>
                                        <p:tav tm="0">
                                          <p:val>
                                            <p:strVal val="#ppt_x"/>
                                          </p:val>
                                        </p:tav>
                                        <p:tav tm="100000">
                                          <p:val>
                                            <p:strVal val="#ppt_x"/>
                                          </p:val>
                                        </p:tav>
                                      </p:tavLst>
                                    </p:anim>
                                    <p:anim calcmode="lin" valueType="num">
                                      <p:cBhvr>
                                        <p:cTn id="1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Administrator\Desktop\未标题-1.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11"/>
          <p:cNvGrpSpPr/>
          <p:nvPr/>
        </p:nvGrpSpPr>
        <p:grpSpPr>
          <a:xfrm>
            <a:off x="2915816" y="2067694"/>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02</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21" name="矩形 20"/>
          <p:cNvSpPr/>
          <p:nvPr/>
        </p:nvSpPr>
        <p:spPr>
          <a:xfrm>
            <a:off x="3923928" y="2111541"/>
            <a:ext cx="2264468" cy="400110"/>
          </a:xfrm>
          <a:prstGeom prst="rect">
            <a:avLst/>
          </a:prstGeom>
        </p:spPr>
        <p:txBody>
          <a:bodyPr wrap="square" lIns="0" tIns="0" rIns="0" bIns="0">
            <a:spAutoFit/>
          </a:bodyPr>
          <a:lstStyle/>
          <a:p>
            <a:pPr algn="ctr"/>
            <a:r>
              <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2" name="TextBox 11"/>
          <p:cNvSpPr txBox="1"/>
          <p:nvPr/>
        </p:nvSpPr>
        <p:spPr>
          <a:xfrm>
            <a:off x="3995936"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565287"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3995936"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565287"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strVal val="4*#ppt_w"/>
                                          </p:val>
                                        </p:tav>
                                        <p:tav tm="100000">
                                          <p:val>
                                            <p:strVal val="#ppt_w"/>
                                          </p:val>
                                        </p:tav>
                                      </p:tavLst>
                                    </p:anim>
                                    <p:anim calcmode="lin" valueType="num">
                                      <p:cBhvr>
                                        <p:cTn id="22" dur="500" fill="hold"/>
                                        <p:tgtEl>
                                          <p:spTgt spid="21"/>
                                        </p:tgtEl>
                                        <p:attrNameLst>
                                          <p:attrName>ppt_h</p:attrName>
                                        </p:attrNameLst>
                                      </p:cBhvr>
                                      <p:tavLst>
                                        <p:tav tm="0">
                                          <p:val>
                                            <p:strVal val="4*#ppt_h"/>
                                          </p:val>
                                        </p:tav>
                                        <p:tav tm="100000">
                                          <p:val>
                                            <p:strVal val="#ppt_h"/>
                                          </p:val>
                                        </p:tav>
                                      </p:tavLst>
                                    </p:anim>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p:tgtEl>
                                          <p:spTgt spid="22"/>
                                        </p:tgtEl>
                                        <p:attrNameLst>
                                          <p:attrName>ppt_x</p:attrName>
                                        </p:attrNameLst>
                                      </p:cBhvr>
                                      <p:tavLst>
                                        <p:tav tm="0">
                                          <p:val>
                                            <p:strVal val="#ppt_x-#ppt_w*1.125000"/>
                                          </p:val>
                                        </p:tav>
                                        <p:tav tm="100000">
                                          <p:val>
                                            <p:strVal val="#ppt_x"/>
                                          </p:val>
                                        </p:tav>
                                      </p:tavLst>
                                    </p:anim>
                                    <p:animEffect transition="in" filter="wipe(right)">
                                      <p:cBhvr>
                                        <p:cTn id="27" dur="500"/>
                                        <p:tgtEl>
                                          <p:spTgt spid="22"/>
                                        </p:tgtEl>
                                      </p:cBhvr>
                                    </p:animEffect>
                                  </p:childTnLst>
                                </p:cTn>
                              </p:par>
                            </p:childTnLst>
                          </p:cTn>
                        </p:par>
                        <p:par>
                          <p:cTn id="28" fill="hold">
                            <p:stCondLst>
                              <p:cond delay="1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ppt_x</p:attrName>
                                        </p:attrNameLst>
                                      </p:cBhvr>
                                      <p:tavLst>
                                        <p:tav tm="0">
                                          <p:val>
                                            <p:strVal val="#ppt_x-#ppt_w*1.125000"/>
                                          </p:val>
                                        </p:tav>
                                        <p:tav tm="100000">
                                          <p:val>
                                            <p:strVal val="#ppt_x"/>
                                          </p:val>
                                        </p:tav>
                                      </p:tavLst>
                                    </p:anim>
                                    <p:animEffect transition="in" filter="wipe(right)">
                                      <p:cBhvr>
                                        <p:cTn id="37" dur="500"/>
                                        <p:tgtEl>
                                          <p:spTgt spid="24"/>
                                        </p:tgtEl>
                                      </p:cBhvr>
                                    </p:animEffect>
                                  </p:childTnLst>
                                </p:cTn>
                              </p:par>
                            </p:childTnLst>
                          </p:cTn>
                        </p:par>
                        <p:par>
                          <p:cTn id="38" fill="hold">
                            <p:stCondLst>
                              <p:cond delay="2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p:tgtEl>
                                          <p:spTgt spid="25"/>
                                        </p:tgtEl>
                                        <p:attrNameLst>
                                          <p:attrName>ppt_x</p:attrName>
                                        </p:attrNameLst>
                                      </p:cBhvr>
                                      <p:tavLst>
                                        <p:tav tm="0">
                                          <p:val>
                                            <p:strVal val="#ppt_x-#ppt_w*1.125000"/>
                                          </p:val>
                                        </p:tav>
                                        <p:tav tm="100000">
                                          <p:val>
                                            <p:strVal val="#ppt_x"/>
                                          </p:val>
                                        </p:tav>
                                      </p:tavLst>
                                    </p:anim>
                                    <p:animEffect transition="in" filter="wipe(right)">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312" y="1567669"/>
            <a:ext cx="1059718" cy="1060472"/>
          </a:xfrm>
          <a:prstGeom prst="ellipse">
            <a:avLst/>
          </a:prstGeom>
          <a:solidFill>
            <a:schemeClr val="accent1"/>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5" name="Oval 7"/>
          <p:cNvSpPr>
            <a:spLocks noChangeArrowheads="1"/>
          </p:cNvSpPr>
          <p:nvPr/>
        </p:nvSpPr>
        <p:spPr bwMode="auto">
          <a:xfrm>
            <a:off x="2817186" y="1832504"/>
            <a:ext cx="530425" cy="530048"/>
          </a:xfrm>
          <a:prstGeom prst="ellipse">
            <a:avLst/>
          </a:prstGeom>
          <a:solidFill>
            <a:schemeClr val="accent2"/>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6" name="Oval 8"/>
          <p:cNvSpPr>
            <a:spLocks noChangeArrowheads="1"/>
          </p:cNvSpPr>
          <p:nvPr/>
        </p:nvSpPr>
        <p:spPr bwMode="auto">
          <a:xfrm>
            <a:off x="4041764" y="1567669"/>
            <a:ext cx="1059341" cy="1060472"/>
          </a:xfrm>
          <a:prstGeom prst="ellipse">
            <a:avLst/>
          </a:prstGeom>
          <a:solidFill>
            <a:schemeClr val="accent3"/>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7" name="Oval 9"/>
          <p:cNvSpPr>
            <a:spLocks noChangeArrowheads="1"/>
          </p:cNvSpPr>
          <p:nvPr/>
        </p:nvSpPr>
        <p:spPr bwMode="auto">
          <a:xfrm>
            <a:off x="5796392" y="1832504"/>
            <a:ext cx="529293" cy="530048"/>
          </a:xfrm>
          <a:prstGeom prst="ellipse">
            <a:avLst/>
          </a:prstGeom>
          <a:solidFill>
            <a:schemeClr val="accent4"/>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1" name="Oval 10"/>
          <p:cNvSpPr>
            <a:spLocks noChangeArrowheads="1"/>
          </p:cNvSpPr>
          <p:nvPr/>
        </p:nvSpPr>
        <p:spPr bwMode="auto">
          <a:xfrm>
            <a:off x="7020971" y="1567669"/>
            <a:ext cx="1059718" cy="1060472"/>
          </a:xfrm>
          <a:prstGeom prst="ellipse">
            <a:avLst/>
          </a:prstGeom>
          <a:solidFill>
            <a:schemeClr val="accent1"/>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3" name="Oval 11"/>
          <p:cNvSpPr>
            <a:spLocks noChangeArrowheads="1"/>
          </p:cNvSpPr>
          <p:nvPr/>
        </p:nvSpPr>
        <p:spPr bwMode="auto">
          <a:xfrm>
            <a:off x="2418800" y="2046034"/>
            <a:ext cx="102614" cy="103369"/>
          </a:xfrm>
          <a:prstGeom prst="ellipse">
            <a:avLst/>
          </a:prstGeom>
          <a:solidFill>
            <a:schemeClr val="accent2">
              <a:alpha val="40000"/>
            </a:schemeClr>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4" name="Oval 12"/>
          <p:cNvSpPr>
            <a:spLocks noChangeArrowheads="1"/>
          </p:cNvSpPr>
          <p:nvPr/>
        </p:nvSpPr>
        <p:spPr bwMode="auto">
          <a:xfrm>
            <a:off x="3643380" y="2046034"/>
            <a:ext cx="102237" cy="103369"/>
          </a:xfrm>
          <a:prstGeom prst="ellipse">
            <a:avLst/>
          </a:prstGeom>
          <a:solidFill>
            <a:schemeClr val="accent3"/>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5" name="Oval 13"/>
          <p:cNvSpPr>
            <a:spLocks noChangeArrowheads="1"/>
          </p:cNvSpPr>
          <p:nvPr/>
        </p:nvSpPr>
        <p:spPr bwMode="auto">
          <a:xfrm>
            <a:off x="5397253" y="2046034"/>
            <a:ext cx="103369" cy="103369"/>
          </a:xfrm>
          <a:prstGeom prst="ellipse">
            <a:avLst/>
          </a:prstGeom>
          <a:solidFill>
            <a:schemeClr val="accent3"/>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6" name="Oval 14"/>
          <p:cNvSpPr>
            <a:spLocks noChangeArrowheads="1"/>
          </p:cNvSpPr>
          <p:nvPr/>
        </p:nvSpPr>
        <p:spPr bwMode="auto">
          <a:xfrm>
            <a:off x="6621455" y="2046034"/>
            <a:ext cx="103746" cy="103369"/>
          </a:xfrm>
          <a:prstGeom prst="ellipse">
            <a:avLst/>
          </a:prstGeom>
          <a:solidFill>
            <a:schemeClr val="accent4"/>
          </a:solidFill>
          <a:ln w="4" cap="flat">
            <a:noFill/>
            <a:prstDash val="solid"/>
            <a:miter lim="800000"/>
          </a:ln>
        </p:spPr>
        <p:txBody>
          <a:bodyPr vert="horz" wrap="square" lIns="68573" tIns="34287" rIns="68573" bIns="34287" numCol="1" anchor="t" anchorCtr="0" compatLnSpc="1"/>
          <a:lstStyle/>
          <a:p>
            <a:endParaRPr lang="zh-CN" altLang="en-US" sz="1000" dirty="0"/>
          </a:p>
        </p:txBody>
      </p:sp>
      <p:sp>
        <p:nvSpPr>
          <p:cNvPr id="17" name="Line 15"/>
          <p:cNvSpPr>
            <a:spLocks noChangeShapeType="1"/>
          </p:cNvSpPr>
          <p:nvPr/>
        </p:nvSpPr>
        <p:spPr bwMode="auto">
          <a:xfrm>
            <a:off x="1592605" y="2702838"/>
            <a:ext cx="0" cy="374618"/>
          </a:xfrm>
          <a:prstGeom prst="line">
            <a:avLst/>
          </a:prstGeom>
          <a:noFill/>
          <a:ln w="4" cap="flat">
            <a:noFill/>
            <a:prstDash val="solid"/>
            <a:miter lim="800000"/>
          </a:ln>
          <a:extLst>
            <a:ext uri="{909E8E84-426E-40DD-AFC4-6F175D3DCCD1}">
              <a14:hiddenFill xmlns:a14="http://schemas.microsoft.com/office/drawing/2010/main">
                <a:noFill/>
              </a14:hiddenFill>
            </a:ext>
          </a:extLst>
        </p:spPr>
        <p:txBody>
          <a:bodyPr vert="horz" wrap="square" lIns="68573" tIns="34287" rIns="68573" bIns="34287" numCol="1" anchor="t" anchorCtr="0" compatLnSpc="1"/>
          <a:lstStyle/>
          <a:p>
            <a:endParaRPr lang="zh-CN" altLang="en-US" sz="1000" dirty="0"/>
          </a:p>
        </p:txBody>
      </p:sp>
      <p:sp>
        <p:nvSpPr>
          <p:cNvPr id="18" name="Line 16"/>
          <p:cNvSpPr>
            <a:spLocks noChangeShapeType="1"/>
          </p:cNvSpPr>
          <p:nvPr/>
        </p:nvSpPr>
        <p:spPr bwMode="auto">
          <a:xfrm>
            <a:off x="3082774" y="2422159"/>
            <a:ext cx="0" cy="228995"/>
          </a:xfrm>
          <a:prstGeom prst="line">
            <a:avLst/>
          </a:prstGeom>
          <a:noFill/>
          <a:ln w="4" cap="flat">
            <a:noFill/>
            <a:prstDash val="solid"/>
            <a:miter lim="800000"/>
          </a:ln>
          <a:extLst>
            <a:ext uri="{909E8E84-426E-40DD-AFC4-6F175D3DCCD1}">
              <a14:hiddenFill xmlns:a14="http://schemas.microsoft.com/office/drawing/2010/main">
                <a:noFill/>
              </a14:hiddenFill>
            </a:ext>
          </a:extLst>
        </p:spPr>
        <p:txBody>
          <a:bodyPr vert="horz" wrap="square" lIns="68573" tIns="34287" rIns="68573" bIns="34287" numCol="1" anchor="t" anchorCtr="0" compatLnSpc="1"/>
          <a:lstStyle/>
          <a:p>
            <a:endParaRPr lang="zh-CN" altLang="en-US" sz="1000" dirty="0"/>
          </a:p>
        </p:txBody>
      </p:sp>
      <p:sp>
        <p:nvSpPr>
          <p:cNvPr id="19" name="Line 17"/>
          <p:cNvSpPr>
            <a:spLocks noChangeShapeType="1"/>
          </p:cNvSpPr>
          <p:nvPr/>
        </p:nvSpPr>
        <p:spPr bwMode="auto">
          <a:xfrm>
            <a:off x="4571811" y="2702838"/>
            <a:ext cx="0" cy="374618"/>
          </a:xfrm>
          <a:prstGeom prst="line">
            <a:avLst/>
          </a:prstGeom>
          <a:noFill/>
          <a:ln w="4" cap="flat">
            <a:noFill/>
            <a:prstDash val="solid"/>
            <a:miter lim="800000"/>
          </a:ln>
          <a:extLst>
            <a:ext uri="{909E8E84-426E-40DD-AFC4-6F175D3DCCD1}">
              <a14:hiddenFill xmlns:a14="http://schemas.microsoft.com/office/drawing/2010/main">
                <a:noFill/>
              </a14:hiddenFill>
            </a:ext>
          </a:extLst>
        </p:spPr>
        <p:txBody>
          <a:bodyPr vert="horz" wrap="square" lIns="68573" tIns="34287" rIns="68573" bIns="34287" numCol="1" anchor="t" anchorCtr="0" compatLnSpc="1"/>
          <a:lstStyle/>
          <a:p>
            <a:endParaRPr lang="zh-CN" altLang="en-US" sz="1000" dirty="0"/>
          </a:p>
        </p:txBody>
      </p:sp>
      <p:sp>
        <p:nvSpPr>
          <p:cNvPr id="20" name="Line 18"/>
          <p:cNvSpPr>
            <a:spLocks noChangeShapeType="1"/>
          </p:cNvSpPr>
          <p:nvPr/>
        </p:nvSpPr>
        <p:spPr bwMode="auto">
          <a:xfrm>
            <a:off x="6061226" y="2422159"/>
            <a:ext cx="0" cy="228995"/>
          </a:xfrm>
          <a:prstGeom prst="line">
            <a:avLst/>
          </a:prstGeom>
          <a:noFill/>
          <a:ln w="4" cap="flat">
            <a:noFill/>
            <a:prstDash val="solid"/>
            <a:miter lim="800000"/>
          </a:ln>
          <a:extLst>
            <a:ext uri="{909E8E84-426E-40DD-AFC4-6F175D3DCCD1}">
              <a14:hiddenFill xmlns:a14="http://schemas.microsoft.com/office/drawing/2010/main">
                <a:noFill/>
              </a14:hiddenFill>
            </a:ext>
          </a:extLst>
        </p:spPr>
        <p:txBody>
          <a:bodyPr vert="horz" wrap="square" lIns="68573" tIns="34287" rIns="68573" bIns="34287" numCol="1" anchor="t" anchorCtr="0" compatLnSpc="1"/>
          <a:lstStyle/>
          <a:p>
            <a:endParaRPr lang="zh-CN" altLang="en-US" sz="1000" dirty="0"/>
          </a:p>
        </p:txBody>
      </p:sp>
      <p:sp>
        <p:nvSpPr>
          <p:cNvPr id="21" name="Line 19"/>
          <p:cNvSpPr>
            <a:spLocks noChangeShapeType="1"/>
          </p:cNvSpPr>
          <p:nvPr/>
        </p:nvSpPr>
        <p:spPr bwMode="auto">
          <a:xfrm>
            <a:off x="7550264" y="2702838"/>
            <a:ext cx="0" cy="374618"/>
          </a:xfrm>
          <a:prstGeom prst="line">
            <a:avLst/>
          </a:prstGeom>
          <a:noFill/>
          <a:ln w="4" cap="flat">
            <a:noFill/>
            <a:prstDash val="solid"/>
            <a:miter lim="800000"/>
          </a:ln>
          <a:extLst>
            <a:ext uri="{909E8E84-426E-40DD-AFC4-6F175D3DCCD1}">
              <a14:hiddenFill xmlns:a14="http://schemas.microsoft.com/office/drawing/2010/main">
                <a:noFill/>
              </a14:hiddenFill>
            </a:ext>
          </a:extLst>
        </p:spPr>
        <p:txBody>
          <a:bodyPr vert="horz" wrap="square" lIns="68573" tIns="34287" rIns="68573" bIns="34287" numCol="1" anchor="t" anchorCtr="0" compatLnSpc="1"/>
          <a:lstStyle/>
          <a:p>
            <a:endParaRPr lang="zh-CN" altLang="en-US" sz="1000" dirty="0"/>
          </a:p>
        </p:txBody>
      </p:sp>
      <p:sp>
        <p:nvSpPr>
          <p:cNvPr id="25" name="Freeform 24"/>
          <p:cNvSpPr>
            <a:spLocks noEditPoints="1"/>
          </p:cNvSpPr>
          <p:nvPr/>
        </p:nvSpPr>
        <p:spPr bwMode="auto">
          <a:xfrm>
            <a:off x="2936783" y="1951916"/>
            <a:ext cx="291227" cy="291227"/>
          </a:xfrm>
          <a:custGeom>
            <a:avLst/>
            <a:gdLst>
              <a:gd name="T0" fmla="*/ 919 w 1838"/>
              <a:gd name="T1" fmla="*/ 0 h 1838"/>
              <a:gd name="T2" fmla="*/ 0 w 1838"/>
              <a:gd name="T3" fmla="*/ 919 h 1838"/>
              <a:gd name="T4" fmla="*/ 919 w 1838"/>
              <a:gd name="T5" fmla="*/ 1838 h 1838"/>
              <a:gd name="T6" fmla="*/ 1838 w 1838"/>
              <a:gd name="T7" fmla="*/ 919 h 1838"/>
              <a:gd name="T8" fmla="*/ 919 w 1838"/>
              <a:gd name="T9" fmla="*/ 0 h 1838"/>
              <a:gd name="T10" fmla="*/ 919 w 1838"/>
              <a:gd name="T11" fmla="*/ 1608 h 1838"/>
              <a:gd name="T12" fmla="*/ 919 w 1838"/>
              <a:gd name="T13" fmla="*/ 1608 h 1838"/>
              <a:gd name="T14" fmla="*/ 230 w 1838"/>
              <a:gd name="T15" fmla="*/ 919 h 1838"/>
              <a:gd name="T16" fmla="*/ 919 w 1838"/>
              <a:gd name="T17" fmla="*/ 230 h 1838"/>
              <a:gd name="T18" fmla="*/ 1608 w 1838"/>
              <a:gd name="T19" fmla="*/ 919 h 1838"/>
              <a:gd name="T20" fmla="*/ 919 w 1838"/>
              <a:gd name="T21" fmla="*/ 1608 h 1838"/>
              <a:gd name="T22" fmla="*/ 1493 w 1838"/>
              <a:gd name="T23" fmla="*/ 919 h 1838"/>
              <a:gd name="T24" fmla="*/ 1493 w 1838"/>
              <a:gd name="T25" fmla="*/ 919 h 1838"/>
              <a:gd name="T26" fmla="*/ 1378 w 1838"/>
              <a:gd name="T27" fmla="*/ 1034 h 1838"/>
              <a:gd name="T28" fmla="*/ 919 w 1838"/>
              <a:gd name="T29" fmla="*/ 1034 h 1838"/>
              <a:gd name="T30" fmla="*/ 804 w 1838"/>
              <a:gd name="T31" fmla="*/ 919 h 1838"/>
              <a:gd name="T32" fmla="*/ 804 w 1838"/>
              <a:gd name="T33" fmla="*/ 460 h 1838"/>
              <a:gd name="T34" fmla="*/ 919 w 1838"/>
              <a:gd name="T35" fmla="*/ 345 h 1838"/>
              <a:gd name="T36" fmla="*/ 1034 w 1838"/>
              <a:gd name="T37" fmla="*/ 460 h 1838"/>
              <a:gd name="T38" fmla="*/ 1034 w 1838"/>
              <a:gd name="T39" fmla="*/ 804 h 1838"/>
              <a:gd name="T40" fmla="*/ 1378 w 1838"/>
              <a:gd name="T41" fmla="*/ 804 h 1838"/>
              <a:gd name="T42" fmla="*/ 1493 w 1838"/>
              <a:gd name="T43" fmla="*/ 919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w="9525">
            <a:noFill/>
            <a:round/>
          </a:ln>
        </p:spPr>
        <p:txBody>
          <a:bodyPr vert="horz" wrap="square" lIns="68573" tIns="34287" rIns="68573" bIns="34287" numCol="1" anchor="t" anchorCtr="0" compatLnSpc="1"/>
          <a:lstStyle/>
          <a:p>
            <a:endParaRPr lang="zh-CN" altLang="en-US" sz="1000" dirty="0"/>
          </a:p>
        </p:txBody>
      </p:sp>
      <p:sp>
        <p:nvSpPr>
          <p:cNvPr id="26" name="Freeform 25"/>
          <p:cNvSpPr/>
          <p:nvPr/>
        </p:nvSpPr>
        <p:spPr bwMode="auto">
          <a:xfrm>
            <a:off x="1423162" y="1791326"/>
            <a:ext cx="340018" cy="613161"/>
          </a:xfrm>
          <a:custGeom>
            <a:avLst/>
            <a:gdLst>
              <a:gd name="T0" fmla="*/ 604 w 637"/>
              <a:gd name="T1" fmla="*/ 610 h 1149"/>
              <a:gd name="T2" fmla="*/ 604 w 637"/>
              <a:gd name="T3" fmla="*/ 610 h 1149"/>
              <a:gd name="T4" fmla="*/ 637 w 637"/>
              <a:gd name="T5" fmla="*/ 739 h 1149"/>
              <a:gd name="T6" fmla="*/ 569 w 637"/>
              <a:gd name="T7" fmla="*/ 929 h 1149"/>
              <a:gd name="T8" fmla="*/ 373 w 637"/>
              <a:gd name="T9" fmla="*/ 1019 h 1149"/>
              <a:gd name="T10" fmla="*/ 373 w 637"/>
              <a:gd name="T11" fmla="*/ 1149 h 1149"/>
              <a:gd name="T12" fmla="*/ 264 w 637"/>
              <a:gd name="T13" fmla="*/ 1149 h 1149"/>
              <a:gd name="T14" fmla="*/ 264 w 637"/>
              <a:gd name="T15" fmla="*/ 1019 h 1149"/>
              <a:gd name="T16" fmla="*/ 0 w 637"/>
              <a:gd name="T17" fmla="*/ 771 h 1149"/>
              <a:gd name="T18" fmla="*/ 168 w 637"/>
              <a:gd name="T19" fmla="*/ 728 h 1149"/>
              <a:gd name="T20" fmla="*/ 323 w 637"/>
              <a:gd name="T21" fmla="*/ 870 h 1149"/>
              <a:gd name="T22" fmla="*/ 413 w 637"/>
              <a:gd name="T23" fmla="*/ 839 h 1149"/>
              <a:gd name="T24" fmla="*/ 442 w 637"/>
              <a:gd name="T25" fmla="*/ 766 h 1149"/>
              <a:gd name="T26" fmla="*/ 413 w 637"/>
              <a:gd name="T27" fmla="*/ 698 h 1149"/>
              <a:gd name="T28" fmla="*/ 284 w 637"/>
              <a:gd name="T29" fmla="*/ 640 h 1149"/>
              <a:gd name="T30" fmla="*/ 144 w 637"/>
              <a:gd name="T31" fmla="*/ 578 h 1149"/>
              <a:gd name="T32" fmla="*/ 62 w 637"/>
              <a:gd name="T33" fmla="*/ 493 h 1149"/>
              <a:gd name="T34" fmla="*/ 31 w 637"/>
              <a:gd name="T35" fmla="*/ 366 h 1149"/>
              <a:gd name="T36" fmla="*/ 87 w 637"/>
              <a:gd name="T37" fmla="*/ 194 h 1149"/>
              <a:gd name="T38" fmla="*/ 264 w 637"/>
              <a:gd name="T39" fmla="*/ 101 h 1149"/>
              <a:gd name="T40" fmla="*/ 264 w 637"/>
              <a:gd name="T41" fmla="*/ 0 h 1149"/>
              <a:gd name="T42" fmla="*/ 373 w 637"/>
              <a:gd name="T43" fmla="*/ 0 h 1149"/>
              <a:gd name="T44" fmla="*/ 373 w 637"/>
              <a:gd name="T45" fmla="*/ 101 h 1149"/>
              <a:gd name="T46" fmla="*/ 609 w 637"/>
              <a:gd name="T47" fmla="*/ 307 h 1149"/>
              <a:gd name="T48" fmla="*/ 459 w 637"/>
              <a:gd name="T49" fmla="*/ 369 h 1149"/>
              <a:gd name="T50" fmla="*/ 323 w 637"/>
              <a:gd name="T51" fmla="*/ 242 h 1149"/>
              <a:gd name="T52" fmla="*/ 250 w 637"/>
              <a:gd name="T53" fmla="*/ 270 h 1149"/>
              <a:gd name="T54" fmla="*/ 222 w 637"/>
              <a:gd name="T55" fmla="*/ 339 h 1149"/>
              <a:gd name="T56" fmla="*/ 249 w 637"/>
              <a:gd name="T57" fmla="*/ 402 h 1149"/>
              <a:gd name="T58" fmla="*/ 364 w 637"/>
              <a:gd name="T59" fmla="*/ 456 h 1149"/>
              <a:gd name="T60" fmla="*/ 516 w 637"/>
              <a:gd name="T61" fmla="*/ 523 h 1149"/>
              <a:gd name="T62" fmla="*/ 604 w 637"/>
              <a:gd name="T63" fmla="*/ 61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w="9525">
            <a:noFill/>
            <a:round/>
          </a:ln>
        </p:spPr>
        <p:txBody>
          <a:bodyPr vert="horz" wrap="square" lIns="68573" tIns="34287" rIns="68573" bIns="34287" numCol="1" anchor="t" anchorCtr="0" compatLnSpc="1"/>
          <a:lstStyle/>
          <a:p>
            <a:endParaRPr lang="zh-CN" altLang="en-US" sz="1000" dirty="0"/>
          </a:p>
        </p:txBody>
      </p:sp>
      <p:sp>
        <p:nvSpPr>
          <p:cNvPr id="27" name="Freeform 26"/>
          <p:cNvSpPr>
            <a:spLocks noEditPoints="1"/>
          </p:cNvSpPr>
          <p:nvPr/>
        </p:nvSpPr>
        <p:spPr bwMode="auto">
          <a:xfrm>
            <a:off x="4287621" y="1822565"/>
            <a:ext cx="567626" cy="550680"/>
          </a:xfrm>
          <a:custGeom>
            <a:avLst/>
            <a:gdLst>
              <a:gd name="T0" fmla="*/ 1687 w 1687"/>
              <a:gd name="T1" fmla="*/ 89 h 1637"/>
              <a:gd name="T2" fmla="*/ 1598 w 1687"/>
              <a:gd name="T3" fmla="*/ 0 h 1637"/>
              <a:gd name="T4" fmla="*/ 959 w 1687"/>
              <a:gd name="T5" fmla="*/ 0 h 1637"/>
              <a:gd name="T6" fmla="*/ 869 w 1687"/>
              <a:gd name="T7" fmla="*/ 89 h 1637"/>
              <a:gd name="T8" fmla="*/ 869 w 1687"/>
              <a:gd name="T9" fmla="*/ 755 h 1637"/>
              <a:gd name="T10" fmla="*/ 920 w 1687"/>
              <a:gd name="T11" fmla="*/ 755 h 1637"/>
              <a:gd name="T12" fmla="*/ 920 w 1687"/>
              <a:gd name="T13" fmla="*/ 190 h 1637"/>
              <a:gd name="T14" fmla="*/ 1636 w 1687"/>
              <a:gd name="T15" fmla="*/ 190 h 1637"/>
              <a:gd name="T16" fmla="*/ 1636 w 1687"/>
              <a:gd name="T17" fmla="*/ 1214 h 1637"/>
              <a:gd name="T18" fmla="*/ 1535 w 1687"/>
              <a:gd name="T19" fmla="*/ 1214 h 1637"/>
              <a:gd name="T20" fmla="*/ 1535 w 1687"/>
              <a:gd name="T21" fmla="*/ 1469 h 1637"/>
              <a:gd name="T22" fmla="*/ 1598 w 1687"/>
              <a:gd name="T23" fmla="*/ 1469 h 1637"/>
              <a:gd name="T24" fmla="*/ 1687 w 1687"/>
              <a:gd name="T25" fmla="*/ 1380 h 1637"/>
              <a:gd name="T26" fmla="*/ 1687 w 1687"/>
              <a:gd name="T27" fmla="*/ 89 h 1637"/>
              <a:gd name="T28" fmla="*/ 1687 w 1687"/>
              <a:gd name="T29" fmla="*/ 89 h 1637"/>
              <a:gd name="T30" fmla="*/ 1548 w 1687"/>
              <a:gd name="T31" fmla="*/ 108 h 1637"/>
              <a:gd name="T32" fmla="*/ 1548 w 1687"/>
              <a:gd name="T33" fmla="*/ 108 h 1637"/>
              <a:gd name="T34" fmla="*/ 1008 w 1687"/>
              <a:gd name="T35" fmla="*/ 108 h 1637"/>
              <a:gd name="T36" fmla="*/ 990 w 1687"/>
              <a:gd name="T37" fmla="*/ 89 h 1637"/>
              <a:gd name="T38" fmla="*/ 1008 w 1687"/>
              <a:gd name="T39" fmla="*/ 71 h 1637"/>
              <a:gd name="T40" fmla="*/ 1548 w 1687"/>
              <a:gd name="T41" fmla="*/ 71 h 1637"/>
              <a:gd name="T42" fmla="*/ 1567 w 1687"/>
              <a:gd name="T43" fmla="*/ 89 h 1637"/>
              <a:gd name="T44" fmla="*/ 1548 w 1687"/>
              <a:gd name="T45" fmla="*/ 108 h 1637"/>
              <a:gd name="T46" fmla="*/ 1470 w 1687"/>
              <a:gd name="T47" fmla="*/ 1548 h 1637"/>
              <a:gd name="T48" fmla="*/ 1381 w 1687"/>
              <a:gd name="T49" fmla="*/ 1637 h 1637"/>
              <a:gd name="T50" fmla="*/ 89 w 1687"/>
              <a:gd name="T51" fmla="*/ 1637 h 1637"/>
              <a:gd name="T52" fmla="*/ 0 w 1687"/>
              <a:gd name="T53" fmla="*/ 1548 h 1637"/>
              <a:gd name="T54" fmla="*/ 0 w 1687"/>
              <a:gd name="T55" fmla="*/ 908 h 1637"/>
              <a:gd name="T56" fmla="*/ 89 w 1687"/>
              <a:gd name="T57" fmla="*/ 819 h 1637"/>
              <a:gd name="T58" fmla="*/ 1381 w 1687"/>
              <a:gd name="T59" fmla="*/ 819 h 1637"/>
              <a:gd name="T60" fmla="*/ 1470 w 1687"/>
              <a:gd name="T61" fmla="*/ 908 h 1637"/>
              <a:gd name="T62" fmla="*/ 1470 w 1687"/>
              <a:gd name="T63" fmla="*/ 1548 h 1637"/>
              <a:gd name="T64" fmla="*/ 1399 w 1687"/>
              <a:gd name="T65" fmla="*/ 958 h 1637"/>
              <a:gd name="T66" fmla="*/ 1399 w 1687"/>
              <a:gd name="T67" fmla="*/ 958 h 1637"/>
              <a:gd name="T68" fmla="*/ 1399 w 1687"/>
              <a:gd name="T69" fmla="*/ 1498 h 1637"/>
              <a:gd name="T70" fmla="*/ 1380 w 1687"/>
              <a:gd name="T71" fmla="*/ 1517 h 1637"/>
              <a:gd name="T72" fmla="*/ 1362 w 1687"/>
              <a:gd name="T73" fmla="*/ 1498 h 1637"/>
              <a:gd name="T74" fmla="*/ 1362 w 1687"/>
              <a:gd name="T75" fmla="*/ 958 h 1637"/>
              <a:gd name="T76" fmla="*/ 1380 w 1687"/>
              <a:gd name="T77" fmla="*/ 939 h 1637"/>
              <a:gd name="T78" fmla="*/ 1399 w 1687"/>
              <a:gd name="T79" fmla="*/ 958 h 1637"/>
              <a:gd name="T80" fmla="*/ 65 w 1687"/>
              <a:gd name="T81" fmla="*/ 1228 h 1637"/>
              <a:gd name="T82" fmla="*/ 118 w 1687"/>
              <a:gd name="T83" fmla="*/ 1282 h 1637"/>
              <a:gd name="T84" fmla="*/ 172 w 1687"/>
              <a:gd name="T85" fmla="*/ 1228 h 1637"/>
              <a:gd name="T86" fmla="*/ 118 w 1687"/>
              <a:gd name="T87" fmla="*/ 1174 h 1637"/>
              <a:gd name="T88" fmla="*/ 65 w 1687"/>
              <a:gd name="T89" fmla="*/ 1228 h 1637"/>
              <a:gd name="T90" fmla="*/ 65 w 1687"/>
              <a:gd name="T91" fmla="*/ 1228 h 1637"/>
              <a:gd name="T92" fmla="*/ 255 w 1687"/>
              <a:gd name="T93" fmla="*/ 870 h 1637"/>
              <a:gd name="T94" fmla="*/ 255 w 1687"/>
              <a:gd name="T95" fmla="*/ 870 h 1637"/>
              <a:gd name="T96" fmla="*/ 1280 w 1687"/>
              <a:gd name="T97" fmla="*/ 870 h 1637"/>
              <a:gd name="T98" fmla="*/ 1280 w 1687"/>
              <a:gd name="T99" fmla="*/ 1586 h 1637"/>
              <a:gd name="T100" fmla="*/ 255 w 1687"/>
              <a:gd name="T101" fmla="*/ 1586 h 1637"/>
              <a:gd name="T102" fmla="*/ 255 w 1687"/>
              <a:gd name="T103" fmla="*/ 870 h 1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w="9525">
            <a:noFill/>
            <a:round/>
          </a:ln>
        </p:spPr>
        <p:txBody>
          <a:bodyPr vert="horz" wrap="square" lIns="68573" tIns="34287" rIns="68573" bIns="34287" numCol="1" anchor="t" anchorCtr="0" compatLnSpc="1"/>
          <a:lstStyle/>
          <a:p>
            <a:endParaRPr lang="zh-CN" altLang="en-US" sz="1000" dirty="0"/>
          </a:p>
        </p:txBody>
      </p:sp>
      <p:sp>
        <p:nvSpPr>
          <p:cNvPr id="28" name="Freeform 27"/>
          <p:cNvSpPr>
            <a:spLocks noEditPoints="1"/>
          </p:cNvSpPr>
          <p:nvPr/>
        </p:nvSpPr>
        <p:spPr bwMode="auto">
          <a:xfrm>
            <a:off x="5919754" y="1956244"/>
            <a:ext cx="282571" cy="282571"/>
          </a:xfrm>
          <a:custGeom>
            <a:avLst/>
            <a:gdLst>
              <a:gd name="T0" fmla="*/ 1723 w 1838"/>
              <a:gd name="T1" fmla="*/ 0 h 1838"/>
              <a:gd name="T2" fmla="*/ 115 w 1838"/>
              <a:gd name="T3" fmla="*/ 0 h 1838"/>
              <a:gd name="T4" fmla="*/ 0 w 1838"/>
              <a:gd name="T5" fmla="*/ 115 h 1838"/>
              <a:gd name="T6" fmla="*/ 0 w 1838"/>
              <a:gd name="T7" fmla="*/ 1321 h 1838"/>
              <a:gd name="T8" fmla="*/ 115 w 1838"/>
              <a:gd name="T9" fmla="*/ 1436 h 1838"/>
              <a:gd name="T10" fmla="*/ 1723 w 1838"/>
              <a:gd name="T11" fmla="*/ 1436 h 1838"/>
              <a:gd name="T12" fmla="*/ 1838 w 1838"/>
              <a:gd name="T13" fmla="*/ 1321 h 1838"/>
              <a:gd name="T14" fmla="*/ 1838 w 1838"/>
              <a:gd name="T15" fmla="*/ 115 h 1838"/>
              <a:gd name="T16" fmla="*/ 1723 w 1838"/>
              <a:gd name="T17" fmla="*/ 0 h 1838"/>
              <a:gd name="T18" fmla="*/ 1723 w 1838"/>
              <a:gd name="T19" fmla="*/ 1034 h 1838"/>
              <a:gd name="T20" fmla="*/ 1723 w 1838"/>
              <a:gd name="T21" fmla="*/ 1034 h 1838"/>
              <a:gd name="T22" fmla="*/ 1608 w 1838"/>
              <a:gd name="T23" fmla="*/ 1149 h 1838"/>
              <a:gd name="T24" fmla="*/ 230 w 1838"/>
              <a:gd name="T25" fmla="*/ 1149 h 1838"/>
              <a:gd name="T26" fmla="*/ 115 w 1838"/>
              <a:gd name="T27" fmla="*/ 1034 h 1838"/>
              <a:gd name="T28" fmla="*/ 115 w 1838"/>
              <a:gd name="T29" fmla="*/ 230 h 1838"/>
              <a:gd name="T30" fmla="*/ 230 w 1838"/>
              <a:gd name="T31" fmla="*/ 115 h 1838"/>
              <a:gd name="T32" fmla="*/ 1608 w 1838"/>
              <a:gd name="T33" fmla="*/ 115 h 1838"/>
              <a:gd name="T34" fmla="*/ 1723 w 1838"/>
              <a:gd name="T35" fmla="*/ 230 h 1838"/>
              <a:gd name="T36" fmla="*/ 1723 w 1838"/>
              <a:gd name="T37" fmla="*/ 1034 h 1838"/>
              <a:gd name="T38" fmla="*/ 1034 w 1838"/>
              <a:gd name="T39" fmla="*/ 1493 h 1838"/>
              <a:gd name="T40" fmla="*/ 1034 w 1838"/>
              <a:gd name="T41" fmla="*/ 1493 h 1838"/>
              <a:gd name="T42" fmla="*/ 1091 w 1838"/>
              <a:gd name="T43" fmla="*/ 1551 h 1838"/>
              <a:gd name="T44" fmla="*/ 1091 w 1838"/>
              <a:gd name="T45" fmla="*/ 1608 h 1838"/>
              <a:gd name="T46" fmla="*/ 1137 w 1838"/>
              <a:gd name="T47" fmla="*/ 1700 h 1838"/>
              <a:gd name="T48" fmla="*/ 1275 w 1838"/>
              <a:gd name="T49" fmla="*/ 1804 h 1838"/>
              <a:gd name="T50" fmla="*/ 1264 w 1838"/>
              <a:gd name="T51" fmla="*/ 1838 h 1838"/>
              <a:gd name="T52" fmla="*/ 574 w 1838"/>
              <a:gd name="T53" fmla="*/ 1838 h 1838"/>
              <a:gd name="T54" fmla="*/ 563 w 1838"/>
              <a:gd name="T55" fmla="*/ 1804 h 1838"/>
              <a:gd name="T56" fmla="*/ 701 w 1838"/>
              <a:gd name="T57" fmla="*/ 1700 h 1838"/>
              <a:gd name="T58" fmla="*/ 747 w 1838"/>
              <a:gd name="T59" fmla="*/ 1608 h 1838"/>
              <a:gd name="T60" fmla="*/ 747 w 1838"/>
              <a:gd name="T61" fmla="*/ 1551 h 1838"/>
              <a:gd name="T62" fmla="*/ 804 w 1838"/>
              <a:gd name="T63" fmla="*/ 1493 h 1838"/>
              <a:gd name="T64" fmla="*/ 1034 w 1838"/>
              <a:gd name="T65" fmla="*/ 1493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w="9525">
            <a:noFill/>
            <a:round/>
          </a:ln>
        </p:spPr>
        <p:txBody>
          <a:bodyPr vert="horz" wrap="square" lIns="68573" tIns="34287" rIns="68573" bIns="34287" numCol="1" anchor="t" anchorCtr="0" compatLnSpc="1"/>
          <a:lstStyle/>
          <a:p>
            <a:endParaRPr lang="zh-CN" altLang="en-US" sz="1000" dirty="0"/>
          </a:p>
        </p:txBody>
      </p:sp>
      <p:sp>
        <p:nvSpPr>
          <p:cNvPr id="29" name="Freeform 28"/>
          <p:cNvSpPr>
            <a:spLocks noEditPoints="1"/>
          </p:cNvSpPr>
          <p:nvPr/>
        </p:nvSpPr>
        <p:spPr bwMode="auto">
          <a:xfrm>
            <a:off x="7352935" y="1780952"/>
            <a:ext cx="395790" cy="633906"/>
          </a:xfrm>
          <a:custGeom>
            <a:avLst/>
            <a:gdLst>
              <a:gd name="T0" fmla="*/ 804 w 1148"/>
              <a:gd name="T1" fmla="*/ 1493 h 1838"/>
              <a:gd name="T2" fmla="*/ 746 w 1148"/>
              <a:gd name="T3" fmla="*/ 1551 h 1838"/>
              <a:gd name="T4" fmla="*/ 402 w 1148"/>
              <a:gd name="T5" fmla="*/ 1551 h 1838"/>
              <a:gd name="T6" fmla="*/ 344 w 1148"/>
              <a:gd name="T7" fmla="*/ 1493 h 1838"/>
              <a:gd name="T8" fmla="*/ 402 w 1148"/>
              <a:gd name="T9" fmla="*/ 1436 h 1838"/>
              <a:gd name="T10" fmla="*/ 746 w 1148"/>
              <a:gd name="T11" fmla="*/ 1436 h 1838"/>
              <a:gd name="T12" fmla="*/ 804 w 1148"/>
              <a:gd name="T13" fmla="*/ 1493 h 1838"/>
              <a:gd name="T14" fmla="*/ 746 w 1148"/>
              <a:gd name="T15" fmla="*/ 1608 h 1838"/>
              <a:gd name="T16" fmla="*/ 746 w 1148"/>
              <a:gd name="T17" fmla="*/ 1608 h 1838"/>
              <a:gd name="T18" fmla="*/ 402 w 1148"/>
              <a:gd name="T19" fmla="*/ 1608 h 1838"/>
              <a:gd name="T20" fmla="*/ 344 w 1148"/>
              <a:gd name="T21" fmla="*/ 1666 h 1838"/>
              <a:gd name="T22" fmla="*/ 402 w 1148"/>
              <a:gd name="T23" fmla="*/ 1723 h 1838"/>
              <a:gd name="T24" fmla="*/ 516 w 1148"/>
              <a:gd name="T25" fmla="*/ 1838 h 1838"/>
              <a:gd name="T26" fmla="*/ 631 w 1148"/>
              <a:gd name="T27" fmla="*/ 1838 h 1838"/>
              <a:gd name="T28" fmla="*/ 746 w 1148"/>
              <a:gd name="T29" fmla="*/ 1723 h 1838"/>
              <a:gd name="T30" fmla="*/ 804 w 1148"/>
              <a:gd name="T31" fmla="*/ 1666 h 1838"/>
              <a:gd name="T32" fmla="*/ 746 w 1148"/>
              <a:gd name="T33" fmla="*/ 1608 h 1838"/>
              <a:gd name="T34" fmla="*/ 574 w 1148"/>
              <a:gd name="T35" fmla="*/ 115 h 1838"/>
              <a:gd name="T36" fmla="*/ 574 w 1148"/>
              <a:gd name="T37" fmla="*/ 115 h 1838"/>
              <a:gd name="T38" fmla="*/ 1033 w 1148"/>
              <a:gd name="T39" fmla="*/ 575 h 1838"/>
              <a:gd name="T40" fmla="*/ 803 w 1148"/>
              <a:gd name="T41" fmla="*/ 970 h 1838"/>
              <a:gd name="T42" fmla="*/ 746 w 1148"/>
              <a:gd name="T43" fmla="*/ 1003 h 1838"/>
              <a:gd name="T44" fmla="*/ 746 w 1148"/>
              <a:gd name="T45" fmla="*/ 1264 h 1838"/>
              <a:gd name="T46" fmla="*/ 402 w 1148"/>
              <a:gd name="T47" fmla="*/ 1264 h 1838"/>
              <a:gd name="T48" fmla="*/ 402 w 1148"/>
              <a:gd name="T49" fmla="*/ 1003 h 1838"/>
              <a:gd name="T50" fmla="*/ 345 w 1148"/>
              <a:gd name="T51" fmla="*/ 970 h 1838"/>
              <a:gd name="T52" fmla="*/ 115 w 1148"/>
              <a:gd name="T53" fmla="*/ 575 h 1838"/>
              <a:gd name="T54" fmla="*/ 574 w 1148"/>
              <a:gd name="T55" fmla="*/ 115 h 1838"/>
              <a:gd name="T56" fmla="*/ 574 w 1148"/>
              <a:gd name="T57" fmla="*/ 0 h 1838"/>
              <a:gd name="T58" fmla="*/ 574 w 1148"/>
              <a:gd name="T59" fmla="*/ 0 h 1838"/>
              <a:gd name="T60" fmla="*/ 0 w 1148"/>
              <a:gd name="T61" fmla="*/ 575 h 1838"/>
              <a:gd name="T62" fmla="*/ 287 w 1148"/>
              <a:gd name="T63" fmla="*/ 1069 h 1838"/>
              <a:gd name="T64" fmla="*/ 287 w 1148"/>
              <a:gd name="T65" fmla="*/ 1264 h 1838"/>
              <a:gd name="T66" fmla="*/ 402 w 1148"/>
              <a:gd name="T67" fmla="*/ 1379 h 1838"/>
              <a:gd name="T68" fmla="*/ 746 w 1148"/>
              <a:gd name="T69" fmla="*/ 1379 h 1838"/>
              <a:gd name="T70" fmla="*/ 861 w 1148"/>
              <a:gd name="T71" fmla="*/ 1264 h 1838"/>
              <a:gd name="T72" fmla="*/ 861 w 1148"/>
              <a:gd name="T73" fmla="*/ 1069 h 1838"/>
              <a:gd name="T74" fmla="*/ 1148 w 1148"/>
              <a:gd name="T75" fmla="*/ 575 h 1838"/>
              <a:gd name="T76" fmla="*/ 574 w 1148"/>
              <a:gd name="T77" fmla="*/ 0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w="9525">
            <a:noFill/>
            <a:round/>
          </a:ln>
        </p:spPr>
        <p:txBody>
          <a:bodyPr vert="horz" wrap="square" lIns="68573" tIns="34287" rIns="68573" bIns="34287" numCol="1" anchor="t" anchorCtr="0" compatLnSpc="1"/>
          <a:lstStyle/>
          <a:p>
            <a:endParaRPr lang="zh-CN" altLang="en-US" sz="1000" dirty="0"/>
          </a:p>
        </p:txBody>
      </p:sp>
      <p:sp>
        <p:nvSpPr>
          <p:cNvPr id="33" name="矩形 32"/>
          <p:cNvSpPr/>
          <p:nvPr/>
        </p:nvSpPr>
        <p:spPr>
          <a:xfrm>
            <a:off x="979599"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79599"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2467357" y="2700822"/>
            <a:ext cx="1227142" cy="369322"/>
          </a:xfrm>
          <a:prstGeom prst="rect">
            <a:avLst/>
          </a:prstGeom>
          <a:ln>
            <a:noFill/>
          </a:ln>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7355" y="3073086"/>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3958240"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8240"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446187" y="2700822"/>
            <a:ext cx="1227142" cy="369322"/>
          </a:xfrm>
          <a:prstGeom prst="rect">
            <a:avLst/>
          </a:prstGeom>
          <a:ln>
            <a:noFill/>
          </a:ln>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185" y="3073086"/>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6966094"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6091"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p:stCondLst>
                              <p:cond delay="5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p:stCondLst>
                              <p:cond delay="10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p:stCondLst>
                              <p:cond delay="15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p:stCondLst>
                              <p:cond delay="20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p:stCondLst>
                              <p:cond delay="25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p:stCondLst>
                              <p:cond delay="30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p:bldP spid="18" grpId="0"/>
      <p:bldP spid="19" grpId="0"/>
      <p:bldP spid="20" grpId="0"/>
      <p:bldP spid="21" grpId="0"/>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505013" y="1315147"/>
            <a:ext cx="1613399" cy="1612980"/>
            <a:chOff x="163513" y="1171575"/>
            <a:chExt cx="2795588" cy="2794000"/>
          </a:xfrm>
        </p:grpSpPr>
        <p:sp>
          <p:nvSpPr>
            <p:cNvPr id="5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56" name="Oval 3736"/>
            <p:cNvSpPr>
              <a:spLocks noChangeArrowheads="1"/>
            </p:cNvSpPr>
            <p:nvPr/>
          </p:nvSpPr>
          <p:spPr bwMode="auto">
            <a:xfrm>
              <a:off x="474663"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57" name="Freeform 3737"/>
            <p:cNvSpPr/>
            <p:nvPr/>
          </p:nvSpPr>
          <p:spPr bwMode="auto">
            <a:xfrm>
              <a:off x="608012" y="1711325"/>
              <a:ext cx="1906587"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vert="horz" wrap="square" lIns="91440" tIns="45720" rIns="91440" bIns="45720" numCol="1" anchor="t" anchorCtr="0" compatLnSpc="1"/>
            <a:lstStyle/>
            <a:p>
              <a:endParaRPr lang="zh-CN" altLang="en-US"/>
            </a:p>
          </p:txBody>
        </p:sp>
        <p:sp>
          <p:nvSpPr>
            <p:cNvPr id="58" name="Freeform 3738"/>
            <p:cNvSpPr>
              <a:spLocks noEditPoints="1"/>
            </p:cNvSpPr>
            <p:nvPr/>
          </p:nvSpPr>
          <p:spPr bwMode="auto">
            <a:xfrm>
              <a:off x="661988"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3" name="组合 58"/>
            <p:cNvGrpSpPr/>
            <p:nvPr/>
          </p:nvGrpSpPr>
          <p:grpSpPr>
            <a:xfrm>
              <a:off x="1090613" y="2070100"/>
              <a:ext cx="941388" cy="647700"/>
              <a:chOff x="1090613" y="2070100"/>
              <a:chExt cx="941388" cy="647700"/>
            </a:xfrm>
          </p:grpSpPr>
          <p:sp>
            <p:nvSpPr>
              <p:cNvPr id="60" name="Freeform 3739"/>
              <p:cNvSpPr/>
              <p:nvPr/>
            </p:nvSpPr>
            <p:spPr bwMode="auto">
              <a:xfrm>
                <a:off x="1835151"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740"/>
              <p:cNvSpPr/>
              <p:nvPr/>
            </p:nvSpPr>
            <p:spPr bwMode="auto">
              <a:xfrm>
                <a:off x="1822451" y="2190750"/>
                <a:ext cx="95250" cy="88900"/>
              </a:xfrm>
              <a:custGeom>
                <a:avLst/>
                <a:gdLst>
                  <a:gd name="T0" fmla="*/ 24 w 30"/>
                  <a:gd name="T1" fmla="*/ 28 h 28"/>
                  <a:gd name="T2" fmla="*/ 10 w 30"/>
                  <a:gd name="T3" fmla="*/ 9 h 28"/>
                  <a:gd name="T4" fmla="*/ 25 w 30"/>
                  <a:gd name="T5" fmla="*/ 28 h 28"/>
                  <a:gd name="T6" fmla="*/ 3 w 30"/>
                  <a:gd name="T7" fmla="*/ 0 h 28"/>
                  <a:gd name="T8" fmla="*/ 24 w 30"/>
                  <a:gd name="T9" fmla="*/ 28 h 28"/>
                </a:gdLst>
                <a:ahLst/>
                <a:cxnLst>
                  <a:cxn ang="0">
                    <a:pos x="T0" y="T1"/>
                  </a:cxn>
                  <a:cxn ang="0">
                    <a:pos x="T2" y="T3"/>
                  </a:cxn>
                  <a:cxn ang="0">
                    <a:pos x="T4" y="T5"/>
                  </a:cxn>
                  <a:cxn ang="0">
                    <a:pos x="T6" y="T7"/>
                  </a:cxn>
                  <a:cxn ang="0">
                    <a:pos x="T8" y="T9"/>
                  </a:cxn>
                </a:cxnLst>
                <a:rect l="0" t="0" r="r" b="b"/>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741"/>
              <p:cNvSpPr/>
              <p:nvPr/>
            </p:nvSpPr>
            <p:spPr bwMode="auto">
              <a:xfrm>
                <a:off x="1803401"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742"/>
              <p:cNvSpPr/>
              <p:nvPr/>
            </p:nvSpPr>
            <p:spPr bwMode="auto">
              <a:xfrm>
                <a:off x="1755776"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3743"/>
              <p:cNvSpPr/>
              <p:nvPr/>
            </p:nvSpPr>
            <p:spPr bwMode="auto">
              <a:xfrm>
                <a:off x="1685926" y="2387600"/>
                <a:ext cx="120650" cy="111125"/>
              </a:xfrm>
              <a:custGeom>
                <a:avLst/>
                <a:gdLst>
                  <a:gd name="T0" fmla="*/ 19 w 38"/>
                  <a:gd name="T1" fmla="*/ 34 h 35"/>
                  <a:gd name="T2" fmla="*/ 17 w 38"/>
                  <a:gd name="T3" fmla="*/ 12 h 35"/>
                  <a:gd name="T4" fmla="*/ 21 w 38"/>
                  <a:gd name="T5" fmla="*/ 35 h 35"/>
                  <a:gd name="T6" fmla="*/ 15 w 38"/>
                  <a:gd name="T7" fmla="*/ 0 h 35"/>
                  <a:gd name="T8" fmla="*/ 19 w 38"/>
                  <a:gd name="T9" fmla="*/ 34 h 35"/>
                </a:gdLst>
                <a:ahLst/>
                <a:cxnLst>
                  <a:cxn ang="0">
                    <a:pos x="T0" y="T1"/>
                  </a:cxn>
                  <a:cxn ang="0">
                    <a:pos x="T2" y="T3"/>
                  </a:cxn>
                  <a:cxn ang="0">
                    <a:pos x="T4" y="T5"/>
                  </a:cxn>
                  <a:cxn ang="0">
                    <a:pos x="T6" y="T7"/>
                  </a:cxn>
                  <a:cxn ang="0">
                    <a:pos x="T8" y="T9"/>
                  </a:cxn>
                </a:cxnLst>
                <a:rect l="0" t="0" r="r" b="b"/>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3744"/>
              <p:cNvSpPr/>
              <p:nvPr/>
            </p:nvSpPr>
            <p:spPr bwMode="auto">
              <a:xfrm>
                <a:off x="160020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745"/>
              <p:cNvSpPr/>
              <p:nvPr/>
            </p:nvSpPr>
            <p:spPr bwMode="auto">
              <a:xfrm>
                <a:off x="1682751"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746"/>
              <p:cNvSpPr/>
              <p:nvPr/>
            </p:nvSpPr>
            <p:spPr bwMode="auto">
              <a:xfrm>
                <a:off x="1787526"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747"/>
              <p:cNvSpPr/>
              <p:nvPr/>
            </p:nvSpPr>
            <p:spPr bwMode="auto">
              <a:xfrm>
                <a:off x="186690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748"/>
              <p:cNvSpPr/>
              <p:nvPr/>
            </p:nvSpPr>
            <p:spPr bwMode="auto">
              <a:xfrm>
                <a:off x="1920876"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749"/>
              <p:cNvSpPr/>
              <p:nvPr/>
            </p:nvSpPr>
            <p:spPr bwMode="auto">
              <a:xfrm>
                <a:off x="1936751" y="2181225"/>
                <a:ext cx="95250" cy="88900"/>
              </a:xfrm>
              <a:custGeom>
                <a:avLst/>
                <a:gdLst>
                  <a:gd name="T0" fmla="*/ 4 w 30"/>
                  <a:gd name="T1" fmla="*/ 27 h 28"/>
                  <a:gd name="T2" fmla="*/ 19 w 30"/>
                  <a:gd name="T3" fmla="*/ 9 h 28"/>
                  <a:gd name="T4" fmla="*/ 5 w 30"/>
                  <a:gd name="T5" fmla="*/ 28 h 28"/>
                  <a:gd name="T6" fmla="*/ 26 w 30"/>
                  <a:gd name="T7" fmla="*/ 0 h 28"/>
                  <a:gd name="T8" fmla="*/ 4 w 30"/>
                  <a:gd name="T9" fmla="*/ 27 h 28"/>
                </a:gdLst>
                <a:ahLst/>
                <a:cxnLst>
                  <a:cxn ang="0">
                    <a:pos x="T0" y="T1"/>
                  </a:cxn>
                  <a:cxn ang="0">
                    <a:pos x="T2" y="T3"/>
                  </a:cxn>
                  <a:cxn ang="0">
                    <a:pos x="T4" y="T5"/>
                  </a:cxn>
                  <a:cxn ang="0">
                    <a:pos x="T6" y="T7"/>
                  </a:cxn>
                  <a:cxn ang="0">
                    <a:pos x="T8" y="T9"/>
                  </a:cxn>
                </a:cxnLst>
                <a:rect l="0" t="0" r="r" b="b"/>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750"/>
              <p:cNvSpPr/>
              <p:nvPr/>
            </p:nvSpPr>
            <p:spPr bwMode="auto">
              <a:xfrm>
                <a:off x="1920876" y="2070100"/>
                <a:ext cx="104775" cy="95250"/>
              </a:xfrm>
              <a:custGeom>
                <a:avLst/>
                <a:gdLst>
                  <a:gd name="T0" fmla="*/ 20 w 33"/>
                  <a:gd name="T1" fmla="*/ 10 h 30"/>
                  <a:gd name="T2" fmla="*/ 8 w 33"/>
                  <a:gd name="T3" fmla="*/ 30 h 30"/>
                  <a:gd name="T4" fmla="*/ 25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751"/>
              <p:cNvSpPr>
                <a:spLocks noEditPoints="1"/>
              </p:cNvSpPr>
              <p:nvPr/>
            </p:nvSpPr>
            <p:spPr bwMode="auto">
              <a:xfrm>
                <a:off x="1182688" y="2136775"/>
                <a:ext cx="757238"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5 w 238"/>
                  <a:gd name="T35" fmla="*/ 142 h 183"/>
                  <a:gd name="T36" fmla="*/ 86 w 238"/>
                  <a:gd name="T37" fmla="*/ 151 h 183"/>
                  <a:gd name="T38" fmla="*/ 94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19 w 238"/>
                  <a:gd name="T63" fmla="*/ 137 h 183"/>
                  <a:gd name="T64" fmla="*/ 119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3 w 238"/>
                  <a:gd name="T79" fmla="*/ 171 h 183"/>
                  <a:gd name="T80" fmla="*/ 123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4 w 238"/>
                  <a:gd name="T93" fmla="*/ 151 h 183"/>
                  <a:gd name="T94" fmla="*/ 90 w 238"/>
                  <a:gd name="T95" fmla="*/ 149 h 183"/>
                  <a:gd name="T96" fmla="*/ 89 w 238"/>
                  <a:gd name="T97" fmla="*/ 144 h 183"/>
                  <a:gd name="T98" fmla="*/ 112 w 238"/>
                  <a:gd name="T99" fmla="*/ 135 h 183"/>
                  <a:gd name="T100" fmla="*/ 115 w 238"/>
                  <a:gd name="T101" fmla="*/ 135 h 183"/>
                  <a:gd name="T102" fmla="*/ 115 w 238"/>
                  <a:gd name="T103" fmla="*/ 136 h 183"/>
                  <a:gd name="T104" fmla="*/ 94 w 238"/>
                  <a:gd name="T105" fmla="*/ 151 h 183"/>
                  <a:gd name="T106" fmla="*/ 148 w 238"/>
                  <a:gd name="T107" fmla="*/ 149 h 183"/>
                  <a:gd name="T108" fmla="*/ 144 w 238"/>
                  <a:gd name="T109" fmla="*/ 151 h 183"/>
                  <a:gd name="T110" fmla="*/ 144 w 238"/>
                  <a:gd name="T111" fmla="*/ 151 h 183"/>
                  <a:gd name="T112" fmla="*/ 123 w 238"/>
                  <a:gd name="T113" fmla="*/ 136 h 183"/>
                  <a:gd name="T114" fmla="*/ 123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52"/>
              <p:cNvSpPr/>
              <p:nvPr/>
            </p:nvSpPr>
            <p:spPr bwMode="auto">
              <a:xfrm>
                <a:off x="1195388"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753"/>
              <p:cNvSpPr/>
              <p:nvPr/>
            </p:nvSpPr>
            <p:spPr bwMode="auto">
              <a:xfrm>
                <a:off x="1204913"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754"/>
              <p:cNvSpPr/>
              <p:nvPr/>
            </p:nvSpPr>
            <p:spPr bwMode="auto">
              <a:xfrm>
                <a:off x="1227138" y="2270125"/>
                <a:ext cx="93663"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3755"/>
              <p:cNvSpPr/>
              <p:nvPr/>
            </p:nvSpPr>
            <p:spPr bwMode="auto">
              <a:xfrm>
                <a:off x="1258888" y="2333625"/>
                <a:ext cx="112713" cy="101600"/>
              </a:xfrm>
              <a:custGeom>
                <a:avLst/>
                <a:gdLst>
                  <a:gd name="T0" fmla="*/ 12 w 35"/>
                  <a:gd name="T1" fmla="*/ 32 h 32"/>
                  <a:gd name="T2" fmla="*/ 20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3756"/>
              <p:cNvSpPr/>
              <p:nvPr/>
            </p:nvSpPr>
            <p:spPr bwMode="auto">
              <a:xfrm>
                <a:off x="132080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3757"/>
              <p:cNvSpPr/>
              <p:nvPr/>
            </p:nvSpPr>
            <p:spPr bwMode="auto">
              <a:xfrm>
                <a:off x="140652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3758"/>
              <p:cNvSpPr/>
              <p:nvPr/>
            </p:nvSpPr>
            <p:spPr bwMode="auto">
              <a:xfrm>
                <a:off x="133032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3759"/>
              <p:cNvSpPr/>
              <p:nvPr/>
            </p:nvSpPr>
            <p:spPr bwMode="auto">
              <a:xfrm>
                <a:off x="1223963" y="2466975"/>
                <a:ext cx="112713"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3760"/>
              <p:cNvSpPr/>
              <p:nvPr/>
            </p:nvSpPr>
            <p:spPr bwMode="auto">
              <a:xfrm>
                <a:off x="1157288" y="2390775"/>
                <a:ext cx="98425" cy="104775"/>
              </a:xfrm>
              <a:custGeom>
                <a:avLst/>
                <a:gdLst>
                  <a:gd name="T0" fmla="*/ 31 w 31"/>
                  <a:gd name="T1" fmla="*/ 24 h 33"/>
                  <a:gd name="T2" fmla="*/ 10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3761"/>
              <p:cNvSpPr/>
              <p:nvPr/>
            </p:nvSpPr>
            <p:spPr bwMode="auto">
              <a:xfrm>
                <a:off x="1112838" y="2286000"/>
                <a:ext cx="88900" cy="95250"/>
              </a:xfrm>
              <a:custGeom>
                <a:avLst/>
                <a:gdLst>
                  <a:gd name="T0" fmla="*/ 28 w 28"/>
                  <a:gd name="T1" fmla="*/ 24 h 30"/>
                  <a:gd name="T2" fmla="*/ 10 w 28"/>
                  <a:gd name="T3" fmla="*/ 10 h 30"/>
                  <a:gd name="T4" fmla="*/ 28 w 28"/>
                  <a:gd name="T5" fmla="*/ 23 h 30"/>
                  <a:gd name="T6" fmla="*/ 0 w 28"/>
                  <a:gd name="T7" fmla="*/ 3 h 30"/>
                  <a:gd name="T8" fmla="*/ 28 w 28"/>
                  <a:gd name="T9" fmla="*/ 24 h 30"/>
                </a:gdLst>
                <a:ahLst/>
                <a:cxnLst>
                  <a:cxn ang="0">
                    <a:pos x="T0" y="T1"/>
                  </a:cxn>
                  <a:cxn ang="0">
                    <a:pos x="T2" y="T3"/>
                  </a:cxn>
                  <a:cxn ang="0">
                    <a:pos x="T4" y="T5"/>
                  </a:cxn>
                  <a:cxn ang="0">
                    <a:pos x="T6" y="T7"/>
                  </a:cxn>
                  <a:cxn ang="0">
                    <a:pos x="T8" y="T9"/>
                  </a:cxn>
                </a:cxnLst>
                <a:rect l="0" t="0" r="r" b="b"/>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3762"/>
              <p:cNvSpPr/>
              <p:nvPr/>
            </p:nvSpPr>
            <p:spPr bwMode="auto">
              <a:xfrm>
                <a:off x="1090613" y="2181225"/>
                <a:ext cx="95250" cy="88900"/>
              </a:xfrm>
              <a:custGeom>
                <a:avLst/>
                <a:gdLst>
                  <a:gd name="T0" fmla="*/ 25 w 30"/>
                  <a:gd name="T1" fmla="*/ 28 h 28"/>
                  <a:gd name="T2" fmla="*/ 11 w 30"/>
                  <a:gd name="T3" fmla="*/ 9 h 28"/>
                  <a:gd name="T4" fmla="*/ 26 w 30"/>
                  <a:gd name="T5" fmla="*/ 27 h 28"/>
                  <a:gd name="T6" fmla="*/ 4 w 30"/>
                  <a:gd name="T7" fmla="*/ 0 h 28"/>
                  <a:gd name="T8" fmla="*/ 25 w 30"/>
                  <a:gd name="T9" fmla="*/ 28 h 28"/>
                </a:gdLst>
                <a:ahLst/>
                <a:cxnLst>
                  <a:cxn ang="0">
                    <a:pos x="T0" y="T1"/>
                  </a:cxn>
                  <a:cxn ang="0">
                    <a:pos x="T2" y="T3"/>
                  </a:cxn>
                  <a:cxn ang="0">
                    <a:pos x="T4" y="T5"/>
                  </a:cxn>
                  <a:cxn ang="0">
                    <a:pos x="T6" y="T7"/>
                  </a:cxn>
                  <a:cxn ang="0">
                    <a:pos x="T8" y="T9"/>
                  </a:cxn>
                </a:cxnLst>
                <a:rect l="0" t="0" r="r" b="b"/>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3763"/>
              <p:cNvSpPr/>
              <p:nvPr/>
            </p:nvSpPr>
            <p:spPr bwMode="auto">
              <a:xfrm>
                <a:off x="1096963" y="2070100"/>
                <a:ext cx="104775" cy="95250"/>
              </a:xfrm>
              <a:custGeom>
                <a:avLst/>
                <a:gdLst>
                  <a:gd name="T0" fmla="*/ 25 w 33"/>
                  <a:gd name="T1" fmla="*/ 30 h 30"/>
                  <a:gd name="T2" fmla="*/ 13 w 33"/>
                  <a:gd name="T3" fmla="*/ 10 h 30"/>
                  <a:gd name="T4" fmla="*/ 26 w 33"/>
                  <a:gd name="T5" fmla="*/ 29 h 30"/>
                  <a:gd name="T6" fmla="*/ 8 w 33"/>
                  <a:gd name="T7" fmla="*/ 0 h 30"/>
                  <a:gd name="T8" fmla="*/ 25 w 33"/>
                  <a:gd name="T9" fmla="*/ 30 h 30"/>
                </a:gdLst>
                <a:ahLst/>
                <a:cxnLst>
                  <a:cxn ang="0">
                    <a:pos x="T0" y="T1"/>
                  </a:cxn>
                  <a:cxn ang="0">
                    <a:pos x="T2" y="T3"/>
                  </a:cxn>
                  <a:cxn ang="0">
                    <a:pos x="T4" y="T5"/>
                  </a:cxn>
                  <a:cxn ang="0">
                    <a:pos x="T6" y="T7"/>
                  </a:cxn>
                  <a:cxn ang="0">
                    <a:pos x="T8" y="T9"/>
                  </a:cxn>
                </a:cxnLst>
                <a:rect l="0" t="0" r="r" b="b"/>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85" name="Rectangle 24"/>
          <p:cNvSpPr>
            <a:spLocks noChangeArrowheads="1"/>
          </p:cNvSpPr>
          <p:nvPr/>
        </p:nvSpPr>
        <p:spPr bwMode="auto">
          <a:xfrm>
            <a:off x="408323" y="3575388"/>
            <a:ext cx="18067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86" name="Rectangle 24"/>
          <p:cNvSpPr>
            <a:spLocks noChangeArrowheads="1"/>
          </p:cNvSpPr>
          <p:nvPr/>
        </p:nvSpPr>
        <p:spPr bwMode="auto">
          <a:xfrm>
            <a:off x="1040063" y="1512666"/>
            <a:ext cx="543296"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smtClean="0">
                <a:solidFill>
                  <a:schemeClr val="bg1"/>
                </a:solidFill>
              </a:rPr>
              <a:t>1</a:t>
            </a:r>
            <a:endParaRPr lang="en-US" altLang="zh-CN" sz="2000" dirty="0" smtClean="0">
              <a:solidFill>
                <a:schemeClr val="bg1"/>
              </a:solidFill>
            </a:endParaRPr>
          </a:p>
        </p:txBody>
      </p:sp>
      <p:sp>
        <p:nvSpPr>
          <p:cNvPr id="87" name="Rectangle 24"/>
          <p:cNvSpPr>
            <a:spLocks noChangeArrowheads="1"/>
          </p:cNvSpPr>
          <p:nvPr/>
        </p:nvSpPr>
        <p:spPr bwMode="auto">
          <a:xfrm>
            <a:off x="684582" y="3194372"/>
            <a:ext cx="1254256"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dirty="0">
              <a:solidFill>
                <a:srgbClr val="000000">
                  <a:lumMod val="75000"/>
                  <a:lumOff val="25000"/>
                </a:srgbClr>
              </a:solidFill>
            </a:endParaRPr>
          </a:p>
        </p:txBody>
      </p:sp>
      <p:cxnSp>
        <p:nvCxnSpPr>
          <p:cNvPr id="88" name="直接连接符 87"/>
          <p:cNvCxnSpPr/>
          <p:nvPr/>
        </p:nvCxnSpPr>
        <p:spPr>
          <a:xfrm>
            <a:off x="684582" y="3465246"/>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 name="组合 88"/>
          <p:cNvGrpSpPr/>
          <p:nvPr/>
        </p:nvGrpSpPr>
        <p:grpSpPr>
          <a:xfrm>
            <a:off x="2638612" y="1315147"/>
            <a:ext cx="1613399" cy="1612980"/>
            <a:chOff x="163513" y="1171575"/>
            <a:chExt cx="2795588" cy="2794000"/>
          </a:xfrm>
        </p:grpSpPr>
        <p:sp>
          <p:nvSpPr>
            <p:cNvPr id="9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91" name="Oval 3736"/>
            <p:cNvSpPr>
              <a:spLocks noChangeArrowheads="1"/>
            </p:cNvSpPr>
            <p:nvPr/>
          </p:nvSpPr>
          <p:spPr bwMode="auto">
            <a:xfrm>
              <a:off x="474663"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92" name="Freeform 3737"/>
            <p:cNvSpPr/>
            <p:nvPr/>
          </p:nvSpPr>
          <p:spPr bwMode="auto">
            <a:xfrm>
              <a:off x="608012" y="1711325"/>
              <a:ext cx="1906587"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vert="horz" wrap="square" lIns="91440" tIns="45720" rIns="91440" bIns="45720" numCol="1" anchor="t" anchorCtr="0" compatLnSpc="1"/>
            <a:lstStyle/>
            <a:p>
              <a:endParaRPr lang="zh-CN" altLang="en-US"/>
            </a:p>
          </p:txBody>
        </p:sp>
        <p:sp>
          <p:nvSpPr>
            <p:cNvPr id="93" name="Freeform 3738"/>
            <p:cNvSpPr>
              <a:spLocks noEditPoints="1"/>
            </p:cNvSpPr>
            <p:nvPr/>
          </p:nvSpPr>
          <p:spPr bwMode="auto">
            <a:xfrm>
              <a:off x="661988"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nvGrpSpPr>
            <p:cNvPr id="5" name="组合 93"/>
            <p:cNvGrpSpPr/>
            <p:nvPr/>
          </p:nvGrpSpPr>
          <p:grpSpPr>
            <a:xfrm>
              <a:off x="1090613" y="2070100"/>
              <a:ext cx="941388" cy="647700"/>
              <a:chOff x="1090613" y="2070100"/>
              <a:chExt cx="941388" cy="647700"/>
            </a:xfrm>
          </p:grpSpPr>
          <p:sp>
            <p:nvSpPr>
              <p:cNvPr id="95" name="Freeform 3739"/>
              <p:cNvSpPr/>
              <p:nvPr/>
            </p:nvSpPr>
            <p:spPr bwMode="auto">
              <a:xfrm>
                <a:off x="1835151"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3740"/>
              <p:cNvSpPr/>
              <p:nvPr/>
            </p:nvSpPr>
            <p:spPr bwMode="auto">
              <a:xfrm>
                <a:off x="1822451" y="2190750"/>
                <a:ext cx="95250" cy="88900"/>
              </a:xfrm>
              <a:custGeom>
                <a:avLst/>
                <a:gdLst>
                  <a:gd name="T0" fmla="*/ 24 w 30"/>
                  <a:gd name="T1" fmla="*/ 28 h 28"/>
                  <a:gd name="T2" fmla="*/ 10 w 30"/>
                  <a:gd name="T3" fmla="*/ 9 h 28"/>
                  <a:gd name="T4" fmla="*/ 25 w 30"/>
                  <a:gd name="T5" fmla="*/ 28 h 28"/>
                  <a:gd name="T6" fmla="*/ 3 w 30"/>
                  <a:gd name="T7" fmla="*/ 0 h 28"/>
                  <a:gd name="T8" fmla="*/ 24 w 30"/>
                  <a:gd name="T9" fmla="*/ 28 h 28"/>
                </a:gdLst>
                <a:ahLst/>
                <a:cxnLst>
                  <a:cxn ang="0">
                    <a:pos x="T0" y="T1"/>
                  </a:cxn>
                  <a:cxn ang="0">
                    <a:pos x="T2" y="T3"/>
                  </a:cxn>
                  <a:cxn ang="0">
                    <a:pos x="T4" y="T5"/>
                  </a:cxn>
                  <a:cxn ang="0">
                    <a:pos x="T6" y="T7"/>
                  </a:cxn>
                  <a:cxn ang="0">
                    <a:pos x="T8" y="T9"/>
                  </a:cxn>
                </a:cxnLst>
                <a:rect l="0" t="0" r="r" b="b"/>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3741"/>
              <p:cNvSpPr/>
              <p:nvPr/>
            </p:nvSpPr>
            <p:spPr bwMode="auto">
              <a:xfrm>
                <a:off x="1803401"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3742"/>
              <p:cNvSpPr/>
              <p:nvPr/>
            </p:nvSpPr>
            <p:spPr bwMode="auto">
              <a:xfrm>
                <a:off x="1755776"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3743"/>
              <p:cNvSpPr/>
              <p:nvPr/>
            </p:nvSpPr>
            <p:spPr bwMode="auto">
              <a:xfrm>
                <a:off x="1685926" y="2387600"/>
                <a:ext cx="120650" cy="111125"/>
              </a:xfrm>
              <a:custGeom>
                <a:avLst/>
                <a:gdLst>
                  <a:gd name="T0" fmla="*/ 19 w 38"/>
                  <a:gd name="T1" fmla="*/ 34 h 35"/>
                  <a:gd name="T2" fmla="*/ 17 w 38"/>
                  <a:gd name="T3" fmla="*/ 12 h 35"/>
                  <a:gd name="T4" fmla="*/ 21 w 38"/>
                  <a:gd name="T5" fmla="*/ 35 h 35"/>
                  <a:gd name="T6" fmla="*/ 15 w 38"/>
                  <a:gd name="T7" fmla="*/ 0 h 35"/>
                  <a:gd name="T8" fmla="*/ 19 w 38"/>
                  <a:gd name="T9" fmla="*/ 34 h 35"/>
                </a:gdLst>
                <a:ahLst/>
                <a:cxnLst>
                  <a:cxn ang="0">
                    <a:pos x="T0" y="T1"/>
                  </a:cxn>
                  <a:cxn ang="0">
                    <a:pos x="T2" y="T3"/>
                  </a:cxn>
                  <a:cxn ang="0">
                    <a:pos x="T4" y="T5"/>
                  </a:cxn>
                  <a:cxn ang="0">
                    <a:pos x="T6" y="T7"/>
                  </a:cxn>
                  <a:cxn ang="0">
                    <a:pos x="T8" y="T9"/>
                  </a:cxn>
                </a:cxnLst>
                <a:rect l="0" t="0" r="r" b="b"/>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744"/>
              <p:cNvSpPr/>
              <p:nvPr/>
            </p:nvSpPr>
            <p:spPr bwMode="auto">
              <a:xfrm>
                <a:off x="160020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745"/>
              <p:cNvSpPr/>
              <p:nvPr/>
            </p:nvSpPr>
            <p:spPr bwMode="auto">
              <a:xfrm>
                <a:off x="1682751"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746"/>
              <p:cNvSpPr/>
              <p:nvPr/>
            </p:nvSpPr>
            <p:spPr bwMode="auto">
              <a:xfrm>
                <a:off x="1787526"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747"/>
              <p:cNvSpPr/>
              <p:nvPr/>
            </p:nvSpPr>
            <p:spPr bwMode="auto">
              <a:xfrm>
                <a:off x="186690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748"/>
              <p:cNvSpPr/>
              <p:nvPr/>
            </p:nvSpPr>
            <p:spPr bwMode="auto">
              <a:xfrm>
                <a:off x="1920876"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749"/>
              <p:cNvSpPr/>
              <p:nvPr/>
            </p:nvSpPr>
            <p:spPr bwMode="auto">
              <a:xfrm>
                <a:off x="1936751" y="2181225"/>
                <a:ext cx="95250" cy="88900"/>
              </a:xfrm>
              <a:custGeom>
                <a:avLst/>
                <a:gdLst>
                  <a:gd name="T0" fmla="*/ 4 w 30"/>
                  <a:gd name="T1" fmla="*/ 27 h 28"/>
                  <a:gd name="T2" fmla="*/ 19 w 30"/>
                  <a:gd name="T3" fmla="*/ 9 h 28"/>
                  <a:gd name="T4" fmla="*/ 5 w 30"/>
                  <a:gd name="T5" fmla="*/ 28 h 28"/>
                  <a:gd name="T6" fmla="*/ 26 w 30"/>
                  <a:gd name="T7" fmla="*/ 0 h 28"/>
                  <a:gd name="T8" fmla="*/ 4 w 30"/>
                  <a:gd name="T9" fmla="*/ 27 h 28"/>
                </a:gdLst>
                <a:ahLst/>
                <a:cxnLst>
                  <a:cxn ang="0">
                    <a:pos x="T0" y="T1"/>
                  </a:cxn>
                  <a:cxn ang="0">
                    <a:pos x="T2" y="T3"/>
                  </a:cxn>
                  <a:cxn ang="0">
                    <a:pos x="T4" y="T5"/>
                  </a:cxn>
                  <a:cxn ang="0">
                    <a:pos x="T6" y="T7"/>
                  </a:cxn>
                  <a:cxn ang="0">
                    <a:pos x="T8" y="T9"/>
                  </a:cxn>
                </a:cxnLst>
                <a:rect l="0" t="0" r="r" b="b"/>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750"/>
              <p:cNvSpPr/>
              <p:nvPr/>
            </p:nvSpPr>
            <p:spPr bwMode="auto">
              <a:xfrm>
                <a:off x="1920876" y="2070100"/>
                <a:ext cx="104775" cy="95250"/>
              </a:xfrm>
              <a:custGeom>
                <a:avLst/>
                <a:gdLst>
                  <a:gd name="T0" fmla="*/ 20 w 33"/>
                  <a:gd name="T1" fmla="*/ 10 h 30"/>
                  <a:gd name="T2" fmla="*/ 8 w 33"/>
                  <a:gd name="T3" fmla="*/ 30 h 30"/>
                  <a:gd name="T4" fmla="*/ 25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3751"/>
              <p:cNvSpPr>
                <a:spLocks noEditPoints="1"/>
              </p:cNvSpPr>
              <p:nvPr/>
            </p:nvSpPr>
            <p:spPr bwMode="auto">
              <a:xfrm>
                <a:off x="1182688" y="2136775"/>
                <a:ext cx="757238"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5 w 238"/>
                  <a:gd name="T35" fmla="*/ 142 h 183"/>
                  <a:gd name="T36" fmla="*/ 86 w 238"/>
                  <a:gd name="T37" fmla="*/ 151 h 183"/>
                  <a:gd name="T38" fmla="*/ 94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19 w 238"/>
                  <a:gd name="T63" fmla="*/ 137 h 183"/>
                  <a:gd name="T64" fmla="*/ 119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3 w 238"/>
                  <a:gd name="T79" fmla="*/ 171 h 183"/>
                  <a:gd name="T80" fmla="*/ 123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4 w 238"/>
                  <a:gd name="T93" fmla="*/ 151 h 183"/>
                  <a:gd name="T94" fmla="*/ 90 w 238"/>
                  <a:gd name="T95" fmla="*/ 149 h 183"/>
                  <a:gd name="T96" fmla="*/ 89 w 238"/>
                  <a:gd name="T97" fmla="*/ 144 h 183"/>
                  <a:gd name="T98" fmla="*/ 112 w 238"/>
                  <a:gd name="T99" fmla="*/ 135 h 183"/>
                  <a:gd name="T100" fmla="*/ 115 w 238"/>
                  <a:gd name="T101" fmla="*/ 135 h 183"/>
                  <a:gd name="T102" fmla="*/ 115 w 238"/>
                  <a:gd name="T103" fmla="*/ 136 h 183"/>
                  <a:gd name="T104" fmla="*/ 94 w 238"/>
                  <a:gd name="T105" fmla="*/ 151 h 183"/>
                  <a:gd name="T106" fmla="*/ 148 w 238"/>
                  <a:gd name="T107" fmla="*/ 149 h 183"/>
                  <a:gd name="T108" fmla="*/ 144 w 238"/>
                  <a:gd name="T109" fmla="*/ 151 h 183"/>
                  <a:gd name="T110" fmla="*/ 144 w 238"/>
                  <a:gd name="T111" fmla="*/ 151 h 183"/>
                  <a:gd name="T112" fmla="*/ 123 w 238"/>
                  <a:gd name="T113" fmla="*/ 136 h 183"/>
                  <a:gd name="T114" fmla="*/ 123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3752"/>
              <p:cNvSpPr/>
              <p:nvPr/>
            </p:nvSpPr>
            <p:spPr bwMode="auto">
              <a:xfrm>
                <a:off x="1195388"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3753"/>
              <p:cNvSpPr/>
              <p:nvPr/>
            </p:nvSpPr>
            <p:spPr bwMode="auto">
              <a:xfrm>
                <a:off x="1204913"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3754"/>
              <p:cNvSpPr/>
              <p:nvPr/>
            </p:nvSpPr>
            <p:spPr bwMode="auto">
              <a:xfrm>
                <a:off x="1227138" y="2270125"/>
                <a:ext cx="93663"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3755"/>
              <p:cNvSpPr/>
              <p:nvPr/>
            </p:nvSpPr>
            <p:spPr bwMode="auto">
              <a:xfrm>
                <a:off x="1258888" y="2333625"/>
                <a:ext cx="112713" cy="101600"/>
              </a:xfrm>
              <a:custGeom>
                <a:avLst/>
                <a:gdLst>
                  <a:gd name="T0" fmla="*/ 12 w 35"/>
                  <a:gd name="T1" fmla="*/ 32 h 32"/>
                  <a:gd name="T2" fmla="*/ 20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3756"/>
              <p:cNvSpPr/>
              <p:nvPr/>
            </p:nvSpPr>
            <p:spPr bwMode="auto">
              <a:xfrm>
                <a:off x="132080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3757"/>
              <p:cNvSpPr/>
              <p:nvPr/>
            </p:nvSpPr>
            <p:spPr bwMode="auto">
              <a:xfrm>
                <a:off x="140652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3758"/>
              <p:cNvSpPr/>
              <p:nvPr/>
            </p:nvSpPr>
            <p:spPr bwMode="auto">
              <a:xfrm>
                <a:off x="133032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3759"/>
              <p:cNvSpPr/>
              <p:nvPr/>
            </p:nvSpPr>
            <p:spPr bwMode="auto">
              <a:xfrm>
                <a:off x="1223963" y="2466975"/>
                <a:ext cx="112713"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3760"/>
              <p:cNvSpPr/>
              <p:nvPr/>
            </p:nvSpPr>
            <p:spPr bwMode="auto">
              <a:xfrm>
                <a:off x="1157288" y="2390775"/>
                <a:ext cx="98425" cy="104775"/>
              </a:xfrm>
              <a:custGeom>
                <a:avLst/>
                <a:gdLst>
                  <a:gd name="T0" fmla="*/ 31 w 31"/>
                  <a:gd name="T1" fmla="*/ 24 h 33"/>
                  <a:gd name="T2" fmla="*/ 10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3761"/>
              <p:cNvSpPr/>
              <p:nvPr/>
            </p:nvSpPr>
            <p:spPr bwMode="auto">
              <a:xfrm>
                <a:off x="1112838" y="2286000"/>
                <a:ext cx="88900" cy="95250"/>
              </a:xfrm>
              <a:custGeom>
                <a:avLst/>
                <a:gdLst>
                  <a:gd name="T0" fmla="*/ 28 w 28"/>
                  <a:gd name="T1" fmla="*/ 24 h 30"/>
                  <a:gd name="T2" fmla="*/ 10 w 28"/>
                  <a:gd name="T3" fmla="*/ 10 h 30"/>
                  <a:gd name="T4" fmla="*/ 28 w 28"/>
                  <a:gd name="T5" fmla="*/ 23 h 30"/>
                  <a:gd name="T6" fmla="*/ 0 w 28"/>
                  <a:gd name="T7" fmla="*/ 3 h 30"/>
                  <a:gd name="T8" fmla="*/ 28 w 28"/>
                  <a:gd name="T9" fmla="*/ 24 h 30"/>
                </a:gdLst>
                <a:ahLst/>
                <a:cxnLst>
                  <a:cxn ang="0">
                    <a:pos x="T0" y="T1"/>
                  </a:cxn>
                  <a:cxn ang="0">
                    <a:pos x="T2" y="T3"/>
                  </a:cxn>
                  <a:cxn ang="0">
                    <a:pos x="T4" y="T5"/>
                  </a:cxn>
                  <a:cxn ang="0">
                    <a:pos x="T6" y="T7"/>
                  </a:cxn>
                  <a:cxn ang="0">
                    <a:pos x="T8" y="T9"/>
                  </a:cxn>
                </a:cxnLst>
                <a:rect l="0" t="0" r="r" b="b"/>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3762"/>
              <p:cNvSpPr/>
              <p:nvPr/>
            </p:nvSpPr>
            <p:spPr bwMode="auto">
              <a:xfrm>
                <a:off x="1090613" y="2181225"/>
                <a:ext cx="95250" cy="88900"/>
              </a:xfrm>
              <a:custGeom>
                <a:avLst/>
                <a:gdLst>
                  <a:gd name="T0" fmla="*/ 25 w 30"/>
                  <a:gd name="T1" fmla="*/ 28 h 28"/>
                  <a:gd name="T2" fmla="*/ 11 w 30"/>
                  <a:gd name="T3" fmla="*/ 9 h 28"/>
                  <a:gd name="T4" fmla="*/ 26 w 30"/>
                  <a:gd name="T5" fmla="*/ 27 h 28"/>
                  <a:gd name="T6" fmla="*/ 4 w 30"/>
                  <a:gd name="T7" fmla="*/ 0 h 28"/>
                  <a:gd name="T8" fmla="*/ 25 w 30"/>
                  <a:gd name="T9" fmla="*/ 28 h 28"/>
                </a:gdLst>
                <a:ahLst/>
                <a:cxnLst>
                  <a:cxn ang="0">
                    <a:pos x="T0" y="T1"/>
                  </a:cxn>
                  <a:cxn ang="0">
                    <a:pos x="T2" y="T3"/>
                  </a:cxn>
                  <a:cxn ang="0">
                    <a:pos x="T4" y="T5"/>
                  </a:cxn>
                  <a:cxn ang="0">
                    <a:pos x="T6" y="T7"/>
                  </a:cxn>
                  <a:cxn ang="0">
                    <a:pos x="T8" y="T9"/>
                  </a:cxn>
                </a:cxnLst>
                <a:rect l="0" t="0" r="r" b="b"/>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3763"/>
              <p:cNvSpPr/>
              <p:nvPr/>
            </p:nvSpPr>
            <p:spPr bwMode="auto">
              <a:xfrm>
                <a:off x="1096963" y="2070100"/>
                <a:ext cx="104775" cy="95250"/>
              </a:xfrm>
              <a:custGeom>
                <a:avLst/>
                <a:gdLst>
                  <a:gd name="T0" fmla="*/ 25 w 33"/>
                  <a:gd name="T1" fmla="*/ 30 h 30"/>
                  <a:gd name="T2" fmla="*/ 13 w 33"/>
                  <a:gd name="T3" fmla="*/ 10 h 30"/>
                  <a:gd name="T4" fmla="*/ 26 w 33"/>
                  <a:gd name="T5" fmla="*/ 29 h 30"/>
                  <a:gd name="T6" fmla="*/ 8 w 33"/>
                  <a:gd name="T7" fmla="*/ 0 h 30"/>
                  <a:gd name="T8" fmla="*/ 25 w 33"/>
                  <a:gd name="T9" fmla="*/ 30 h 30"/>
                </a:gdLst>
                <a:ahLst/>
                <a:cxnLst>
                  <a:cxn ang="0">
                    <a:pos x="T0" y="T1"/>
                  </a:cxn>
                  <a:cxn ang="0">
                    <a:pos x="T2" y="T3"/>
                  </a:cxn>
                  <a:cxn ang="0">
                    <a:pos x="T4" y="T5"/>
                  </a:cxn>
                  <a:cxn ang="0">
                    <a:pos x="T6" y="T7"/>
                  </a:cxn>
                  <a:cxn ang="0">
                    <a:pos x="T8" y="T9"/>
                  </a:cxn>
                </a:cxnLst>
                <a:rect l="0" t="0" r="r" b="b"/>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20" name="Rectangle 24"/>
          <p:cNvSpPr>
            <a:spLocks noChangeArrowheads="1"/>
          </p:cNvSpPr>
          <p:nvPr/>
        </p:nvSpPr>
        <p:spPr bwMode="auto">
          <a:xfrm>
            <a:off x="2541924" y="3575388"/>
            <a:ext cx="18067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21" name="Rectangle 24"/>
          <p:cNvSpPr>
            <a:spLocks noChangeArrowheads="1"/>
          </p:cNvSpPr>
          <p:nvPr/>
        </p:nvSpPr>
        <p:spPr bwMode="auto">
          <a:xfrm>
            <a:off x="3173664" y="1512666"/>
            <a:ext cx="543296"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smtClean="0">
                <a:solidFill>
                  <a:schemeClr val="bg1"/>
                </a:solidFill>
              </a:rPr>
              <a:t>2</a:t>
            </a:r>
            <a:endParaRPr lang="en-US" altLang="zh-CN" sz="2000" dirty="0" smtClean="0">
              <a:solidFill>
                <a:schemeClr val="bg1"/>
              </a:solidFill>
            </a:endParaRPr>
          </a:p>
        </p:txBody>
      </p:sp>
      <p:sp>
        <p:nvSpPr>
          <p:cNvPr id="122" name="Rectangle 24"/>
          <p:cNvSpPr>
            <a:spLocks noChangeArrowheads="1"/>
          </p:cNvSpPr>
          <p:nvPr/>
        </p:nvSpPr>
        <p:spPr bwMode="auto">
          <a:xfrm>
            <a:off x="2818183" y="3194372"/>
            <a:ext cx="1254256"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dirty="0">
              <a:solidFill>
                <a:srgbClr val="000000">
                  <a:lumMod val="75000"/>
                  <a:lumOff val="25000"/>
                </a:srgbClr>
              </a:solidFill>
            </a:endParaRPr>
          </a:p>
        </p:txBody>
      </p:sp>
      <p:cxnSp>
        <p:nvCxnSpPr>
          <p:cNvPr id="123" name="直接连接符 122"/>
          <p:cNvCxnSpPr/>
          <p:nvPr/>
        </p:nvCxnSpPr>
        <p:spPr>
          <a:xfrm>
            <a:off x="2818183" y="3465246"/>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 name="组合 123"/>
          <p:cNvGrpSpPr/>
          <p:nvPr/>
        </p:nvGrpSpPr>
        <p:grpSpPr>
          <a:xfrm>
            <a:off x="4760061" y="1315147"/>
            <a:ext cx="1613399" cy="1612980"/>
            <a:chOff x="163513" y="1171575"/>
            <a:chExt cx="2795588" cy="2794000"/>
          </a:xfrm>
        </p:grpSpPr>
        <p:sp>
          <p:nvSpPr>
            <p:cNvPr id="12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126" name="Oval 3736"/>
            <p:cNvSpPr>
              <a:spLocks noChangeArrowheads="1"/>
            </p:cNvSpPr>
            <p:nvPr/>
          </p:nvSpPr>
          <p:spPr bwMode="auto">
            <a:xfrm>
              <a:off x="474663"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27" name="Freeform 3737"/>
            <p:cNvSpPr/>
            <p:nvPr/>
          </p:nvSpPr>
          <p:spPr bwMode="auto">
            <a:xfrm>
              <a:off x="608012" y="1711325"/>
              <a:ext cx="1906587"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vert="horz" wrap="square" lIns="91440" tIns="45720" rIns="91440" bIns="45720" numCol="1" anchor="t" anchorCtr="0" compatLnSpc="1"/>
            <a:lstStyle/>
            <a:p>
              <a:endParaRPr lang="zh-CN" altLang="en-US"/>
            </a:p>
          </p:txBody>
        </p:sp>
        <p:sp>
          <p:nvSpPr>
            <p:cNvPr id="128" name="Freeform 3738"/>
            <p:cNvSpPr>
              <a:spLocks noEditPoints="1"/>
            </p:cNvSpPr>
            <p:nvPr/>
          </p:nvSpPr>
          <p:spPr bwMode="auto">
            <a:xfrm>
              <a:off x="661988"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grpSp>
          <p:nvGrpSpPr>
            <p:cNvPr id="7" name="组合 128"/>
            <p:cNvGrpSpPr/>
            <p:nvPr/>
          </p:nvGrpSpPr>
          <p:grpSpPr>
            <a:xfrm>
              <a:off x="1090613" y="2070100"/>
              <a:ext cx="941388" cy="647700"/>
              <a:chOff x="1090613" y="2070100"/>
              <a:chExt cx="941388" cy="647700"/>
            </a:xfrm>
          </p:grpSpPr>
          <p:sp>
            <p:nvSpPr>
              <p:cNvPr id="130" name="Freeform 3739"/>
              <p:cNvSpPr/>
              <p:nvPr/>
            </p:nvSpPr>
            <p:spPr bwMode="auto">
              <a:xfrm>
                <a:off x="1835151"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3740"/>
              <p:cNvSpPr/>
              <p:nvPr/>
            </p:nvSpPr>
            <p:spPr bwMode="auto">
              <a:xfrm>
                <a:off x="1822451" y="2190750"/>
                <a:ext cx="95250" cy="88900"/>
              </a:xfrm>
              <a:custGeom>
                <a:avLst/>
                <a:gdLst>
                  <a:gd name="T0" fmla="*/ 24 w 30"/>
                  <a:gd name="T1" fmla="*/ 28 h 28"/>
                  <a:gd name="T2" fmla="*/ 10 w 30"/>
                  <a:gd name="T3" fmla="*/ 9 h 28"/>
                  <a:gd name="T4" fmla="*/ 25 w 30"/>
                  <a:gd name="T5" fmla="*/ 28 h 28"/>
                  <a:gd name="T6" fmla="*/ 3 w 30"/>
                  <a:gd name="T7" fmla="*/ 0 h 28"/>
                  <a:gd name="T8" fmla="*/ 24 w 30"/>
                  <a:gd name="T9" fmla="*/ 28 h 28"/>
                </a:gdLst>
                <a:ahLst/>
                <a:cxnLst>
                  <a:cxn ang="0">
                    <a:pos x="T0" y="T1"/>
                  </a:cxn>
                  <a:cxn ang="0">
                    <a:pos x="T2" y="T3"/>
                  </a:cxn>
                  <a:cxn ang="0">
                    <a:pos x="T4" y="T5"/>
                  </a:cxn>
                  <a:cxn ang="0">
                    <a:pos x="T6" y="T7"/>
                  </a:cxn>
                  <a:cxn ang="0">
                    <a:pos x="T8" y="T9"/>
                  </a:cxn>
                </a:cxnLst>
                <a:rect l="0" t="0" r="r" b="b"/>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3741"/>
              <p:cNvSpPr/>
              <p:nvPr/>
            </p:nvSpPr>
            <p:spPr bwMode="auto">
              <a:xfrm>
                <a:off x="1803401"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3742"/>
              <p:cNvSpPr/>
              <p:nvPr/>
            </p:nvSpPr>
            <p:spPr bwMode="auto">
              <a:xfrm>
                <a:off x="1755776"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3743"/>
              <p:cNvSpPr/>
              <p:nvPr/>
            </p:nvSpPr>
            <p:spPr bwMode="auto">
              <a:xfrm>
                <a:off x="1685926" y="2387600"/>
                <a:ext cx="120650" cy="111125"/>
              </a:xfrm>
              <a:custGeom>
                <a:avLst/>
                <a:gdLst>
                  <a:gd name="T0" fmla="*/ 19 w 38"/>
                  <a:gd name="T1" fmla="*/ 34 h 35"/>
                  <a:gd name="T2" fmla="*/ 17 w 38"/>
                  <a:gd name="T3" fmla="*/ 12 h 35"/>
                  <a:gd name="T4" fmla="*/ 21 w 38"/>
                  <a:gd name="T5" fmla="*/ 35 h 35"/>
                  <a:gd name="T6" fmla="*/ 15 w 38"/>
                  <a:gd name="T7" fmla="*/ 0 h 35"/>
                  <a:gd name="T8" fmla="*/ 19 w 38"/>
                  <a:gd name="T9" fmla="*/ 34 h 35"/>
                </a:gdLst>
                <a:ahLst/>
                <a:cxnLst>
                  <a:cxn ang="0">
                    <a:pos x="T0" y="T1"/>
                  </a:cxn>
                  <a:cxn ang="0">
                    <a:pos x="T2" y="T3"/>
                  </a:cxn>
                  <a:cxn ang="0">
                    <a:pos x="T4" y="T5"/>
                  </a:cxn>
                  <a:cxn ang="0">
                    <a:pos x="T6" y="T7"/>
                  </a:cxn>
                  <a:cxn ang="0">
                    <a:pos x="T8" y="T9"/>
                  </a:cxn>
                </a:cxnLst>
                <a:rect l="0" t="0" r="r" b="b"/>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3744"/>
              <p:cNvSpPr/>
              <p:nvPr/>
            </p:nvSpPr>
            <p:spPr bwMode="auto">
              <a:xfrm>
                <a:off x="160020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3745"/>
              <p:cNvSpPr/>
              <p:nvPr/>
            </p:nvSpPr>
            <p:spPr bwMode="auto">
              <a:xfrm>
                <a:off x="1682751"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3746"/>
              <p:cNvSpPr/>
              <p:nvPr/>
            </p:nvSpPr>
            <p:spPr bwMode="auto">
              <a:xfrm>
                <a:off x="1787526"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3747"/>
              <p:cNvSpPr/>
              <p:nvPr/>
            </p:nvSpPr>
            <p:spPr bwMode="auto">
              <a:xfrm>
                <a:off x="186690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3748"/>
              <p:cNvSpPr/>
              <p:nvPr/>
            </p:nvSpPr>
            <p:spPr bwMode="auto">
              <a:xfrm>
                <a:off x="1920876"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3749"/>
              <p:cNvSpPr/>
              <p:nvPr/>
            </p:nvSpPr>
            <p:spPr bwMode="auto">
              <a:xfrm>
                <a:off x="1936751" y="2181225"/>
                <a:ext cx="95250" cy="88900"/>
              </a:xfrm>
              <a:custGeom>
                <a:avLst/>
                <a:gdLst>
                  <a:gd name="T0" fmla="*/ 4 w 30"/>
                  <a:gd name="T1" fmla="*/ 27 h 28"/>
                  <a:gd name="T2" fmla="*/ 19 w 30"/>
                  <a:gd name="T3" fmla="*/ 9 h 28"/>
                  <a:gd name="T4" fmla="*/ 5 w 30"/>
                  <a:gd name="T5" fmla="*/ 28 h 28"/>
                  <a:gd name="T6" fmla="*/ 26 w 30"/>
                  <a:gd name="T7" fmla="*/ 0 h 28"/>
                  <a:gd name="T8" fmla="*/ 4 w 30"/>
                  <a:gd name="T9" fmla="*/ 27 h 28"/>
                </a:gdLst>
                <a:ahLst/>
                <a:cxnLst>
                  <a:cxn ang="0">
                    <a:pos x="T0" y="T1"/>
                  </a:cxn>
                  <a:cxn ang="0">
                    <a:pos x="T2" y="T3"/>
                  </a:cxn>
                  <a:cxn ang="0">
                    <a:pos x="T4" y="T5"/>
                  </a:cxn>
                  <a:cxn ang="0">
                    <a:pos x="T6" y="T7"/>
                  </a:cxn>
                  <a:cxn ang="0">
                    <a:pos x="T8" y="T9"/>
                  </a:cxn>
                </a:cxnLst>
                <a:rect l="0" t="0" r="r" b="b"/>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3750"/>
              <p:cNvSpPr/>
              <p:nvPr/>
            </p:nvSpPr>
            <p:spPr bwMode="auto">
              <a:xfrm>
                <a:off x="1920876" y="2070100"/>
                <a:ext cx="104775" cy="95250"/>
              </a:xfrm>
              <a:custGeom>
                <a:avLst/>
                <a:gdLst>
                  <a:gd name="T0" fmla="*/ 20 w 33"/>
                  <a:gd name="T1" fmla="*/ 10 h 30"/>
                  <a:gd name="T2" fmla="*/ 8 w 33"/>
                  <a:gd name="T3" fmla="*/ 30 h 30"/>
                  <a:gd name="T4" fmla="*/ 25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751"/>
              <p:cNvSpPr>
                <a:spLocks noEditPoints="1"/>
              </p:cNvSpPr>
              <p:nvPr/>
            </p:nvSpPr>
            <p:spPr bwMode="auto">
              <a:xfrm>
                <a:off x="1182688" y="2136775"/>
                <a:ext cx="757238"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5 w 238"/>
                  <a:gd name="T35" fmla="*/ 142 h 183"/>
                  <a:gd name="T36" fmla="*/ 86 w 238"/>
                  <a:gd name="T37" fmla="*/ 151 h 183"/>
                  <a:gd name="T38" fmla="*/ 94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19 w 238"/>
                  <a:gd name="T63" fmla="*/ 137 h 183"/>
                  <a:gd name="T64" fmla="*/ 119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3 w 238"/>
                  <a:gd name="T79" fmla="*/ 171 h 183"/>
                  <a:gd name="T80" fmla="*/ 123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4 w 238"/>
                  <a:gd name="T93" fmla="*/ 151 h 183"/>
                  <a:gd name="T94" fmla="*/ 90 w 238"/>
                  <a:gd name="T95" fmla="*/ 149 h 183"/>
                  <a:gd name="T96" fmla="*/ 89 w 238"/>
                  <a:gd name="T97" fmla="*/ 144 h 183"/>
                  <a:gd name="T98" fmla="*/ 112 w 238"/>
                  <a:gd name="T99" fmla="*/ 135 h 183"/>
                  <a:gd name="T100" fmla="*/ 115 w 238"/>
                  <a:gd name="T101" fmla="*/ 135 h 183"/>
                  <a:gd name="T102" fmla="*/ 115 w 238"/>
                  <a:gd name="T103" fmla="*/ 136 h 183"/>
                  <a:gd name="T104" fmla="*/ 94 w 238"/>
                  <a:gd name="T105" fmla="*/ 151 h 183"/>
                  <a:gd name="T106" fmla="*/ 148 w 238"/>
                  <a:gd name="T107" fmla="*/ 149 h 183"/>
                  <a:gd name="T108" fmla="*/ 144 w 238"/>
                  <a:gd name="T109" fmla="*/ 151 h 183"/>
                  <a:gd name="T110" fmla="*/ 144 w 238"/>
                  <a:gd name="T111" fmla="*/ 151 h 183"/>
                  <a:gd name="T112" fmla="*/ 123 w 238"/>
                  <a:gd name="T113" fmla="*/ 136 h 183"/>
                  <a:gd name="T114" fmla="*/ 123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3752"/>
              <p:cNvSpPr/>
              <p:nvPr/>
            </p:nvSpPr>
            <p:spPr bwMode="auto">
              <a:xfrm>
                <a:off x="1195388"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3753"/>
              <p:cNvSpPr/>
              <p:nvPr/>
            </p:nvSpPr>
            <p:spPr bwMode="auto">
              <a:xfrm>
                <a:off x="1204913"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3754"/>
              <p:cNvSpPr/>
              <p:nvPr/>
            </p:nvSpPr>
            <p:spPr bwMode="auto">
              <a:xfrm>
                <a:off x="1227138" y="2270125"/>
                <a:ext cx="93663"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3755"/>
              <p:cNvSpPr/>
              <p:nvPr/>
            </p:nvSpPr>
            <p:spPr bwMode="auto">
              <a:xfrm>
                <a:off x="1258888" y="2333625"/>
                <a:ext cx="112713" cy="101600"/>
              </a:xfrm>
              <a:custGeom>
                <a:avLst/>
                <a:gdLst>
                  <a:gd name="T0" fmla="*/ 12 w 35"/>
                  <a:gd name="T1" fmla="*/ 32 h 32"/>
                  <a:gd name="T2" fmla="*/ 20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756"/>
              <p:cNvSpPr/>
              <p:nvPr/>
            </p:nvSpPr>
            <p:spPr bwMode="auto">
              <a:xfrm>
                <a:off x="132080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3757"/>
              <p:cNvSpPr/>
              <p:nvPr/>
            </p:nvSpPr>
            <p:spPr bwMode="auto">
              <a:xfrm>
                <a:off x="140652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3758"/>
              <p:cNvSpPr/>
              <p:nvPr/>
            </p:nvSpPr>
            <p:spPr bwMode="auto">
              <a:xfrm>
                <a:off x="133032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3759"/>
              <p:cNvSpPr/>
              <p:nvPr/>
            </p:nvSpPr>
            <p:spPr bwMode="auto">
              <a:xfrm>
                <a:off x="1223963" y="2466975"/>
                <a:ext cx="112713"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3760"/>
              <p:cNvSpPr/>
              <p:nvPr/>
            </p:nvSpPr>
            <p:spPr bwMode="auto">
              <a:xfrm>
                <a:off x="1157288" y="2390775"/>
                <a:ext cx="98425" cy="104775"/>
              </a:xfrm>
              <a:custGeom>
                <a:avLst/>
                <a:gdLst>
                  <a:gd name="T0" fmla="*/ 31 w 31"/>
                  <a:gd name="T1" fmla="*/ 24 h 33"/>
                  <a:gd name="T2" fmla="*/ 10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3761"/>
              <p:cNvSpPr/>
              <p:nvPr/>
            </p:nvSpPr>
            <p:spPr bwMode="auto">
              <a:xfrm>
                <a:off x="1112838" y="2286000"/>
                <a:ext cx="88900" cy="95250"/>
              </a:xfrm>
              <a:custGeom>
                <a:avLst/>
                <a:gdLst>
                  <a:gd name="T0" fmla="*/ 28 w 28"/>
                  <a:gd name="T1" fmla="*/ 24 h 30"/>
                  <a:gd name="T2" fmla="*/ 10 w 28"/>
                  <a:gd name="T3" fmla="*/ 10 h 30"/>
                  <a:gd name="T4" fmla="*/ 28 w 28"/>
                  <a:gd name="T5" fmla="*/ 23 h 30"/>
                  <a:gd name="T6" fmla="*/ 0 w 28"/>
                  <a:gd name="T7" fmla="*/ 3 h 30"/>
                  <a:gd name="T8" fmla="*/ 28 w 28"/>
                  <a:gd name="T9" fmla="*/ 24 h 30"/>
                </a:gdLst>
                <a:ahLst/>
                <a:cxnLst>
                  <a:cxn ang="0">
                    <a:pos x="T0" y="T1"/>
                  </a:cxn>
                  <a:cxn ang="0">
                    <a:pos x="T2" y="T3"/>
                  </a:cxn>
                  <a:cxn ang="0">
                    <a:pos x="T4" y="T5"/>
                  </a:cxn>
                  <a:cxn ang="0">
                    <a:pos x="T6" y="T7"/>
                  </a:cxn>
                  <a:cxn ang="0">
                    <a:pos x="T8" y="T9"/>
                  </a:cxn>
                </a:cxnLst>
                <a:rect l="0" t="0" r="r" b="b"/>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3762"/>
              <p:cNvSpPr/>
              <p:nvPr/>
            </p:nvSpPr>
            <p:spPr bwMode="auto">
              <a:xfrm>
                <a:off x="1090613" y="2181225"/>
                <a:ext cx="95250" cy="88900"/>
              </a:xfrm>
              <a:custGeom>
                <a:avLst/>
                <a:gdLst>
                  <a:gd name="T0" fmla="*/ 25 w 30"/>
                  <a:gd name="T1" fmla="*/ 28 h 28"/>
                  <a:gd name="T2" fmla="*/ 11 w 30"/>
                  <a:gd name="T3" fmla="*/ 9 h 28"/>
                  <a:gd name="T4" fmla="*/ 26 w 30"/>
                  <a:gd name="T5" fmla="*/ 27 h 28"/>
                  <a:gd name="T6" fmla="*/ 4 w 30"/>
                  <a:gd name="T7" fmla="*/ 0 h 28"/>
                  <a:gd name="T8" fmla="*/ 25 w 30"/>
                  <a:gd name="T9" fmla="*/ 28 h 28"/>
                </a:gdLst>
                <a:ahLst/>
                <a:cxnLst>
                  <a:cxn ang="0">
                    <a:pos x="T0" y="T1"/>
                  </a:cxn>
                  <a:cxn ang="0">
                    <a:pos x="T2" y="T3"/>
                  </a:cxn>
                  <a:cxn ang="0">
                    <a:pos x="T4" y="T5"/>
                  </a:cxn>
                  <a:cxn ang="0">
                    <a:pos x="T6" y="T7"/>
                  </a:cxn>
                  <a:cxn ang="0">
                    <a:pos x="T8" y="T9"/>
                  </a:cxn>
                </a:cxnLst>
                <a:rect l="0" t="0" r="r" b="b"/>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3763"/>
              <p:cNvSpPr/>
              <p:nvPr/>
            </p:nvSpPr>
            <p:spPr bwMode="auto">
              <a:xfrm>
                <a:off x="1096963" y="2070100"/>
                <a:ext cx="104775" cy="95250"/>
              </a:xfrm>
              <a:custGeom>
                <a:avLst/>
                <a:gdLst>
                  <a:gd name="T0" fmla="*/ 25 w 33"/>
                  <a:gd name="T1" fmla="*/ 30 h 30"/>
                  <a:gd name="T2" fmla="*/ 13 w 33"/>
                  <a:gd name="T3" fmla="*/ 10 h 30"/>
                  <a:gd name="T4" fmla="*/ 26 w 33"/>
                  <a:gd name="T5" fmla="*/ 29 h 30"/>
                  <a:gd name="T6" fmla="*/ 8 w 33"/>
                  <a:gd name="T7" fmla="*/ 0 h 30"/>
                  <a:gd name="T8" fmla="*/ 25 w 33"/>
                  <a:gd name="T9" fmla="*/ 30 h 30"/>
                </a:gdLst>
                <a:ahLst/>
                <a:cxnLst>
                  <a:cxn ang="0">
                    <a:pos x="T0" y="T1"/>
                  </a:cxn>
                  <a:cxn ang="0">
                    <a:pos x="T2" y="T3"/>
                  </a:cxn>
                  <a:cxn ang="0">
                    <a:pos x="T4" y="T5"/>
                  </a:cxn>
                  <a:cxn ang="0">
                    <a:pos x="T6" y="T7"/>
                  </a:cxn>
                  <a:cxn ang="0">
                    <a:pos x="T8" y="T9"/>
                  </a:cxn>
                </a:cxnLst>
                <a:rect l="0" t="0" r="r" b="b"/>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55" name="Rectangle 24"/>
          <p:cNvSpPr>
            <a:spLocks noChangeArrowheads="1"/>
          </p:cNvSpPr>
          <p:nvPr/>
        </p:nvSpPr>
        <p:spPr bwMode="auto">
          <a:xfrm>
            <a:off x="4663371" y="3575388"/>
            <a:ext cx="18067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56" name="Rectangle 24"/>
          <p:cNvSpPr>
            <a:spLocks noChangeArrowheads="1"/>
          </p:cNvSpPr>
          <p:nvPr/>
        </p:nvSpPr>
        <p:spPr bwMode="auto">
          <a:xfrm>
            <a:off x="5295111" y="1512666"/>
            <a:ext cx="543296"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smtClean="0">
                <a:solidFill>
                  <a:schemeClr val="bg1"/>
                </a:solidFill>
              </a:rPr>
              <a:t>3</a:t>
            </a:r>
            <a:endParaRPr lang="en-US" altLang="zh-CN" sz="2000" dirty="0" smtClean="0">
              <a:solidFill>
                <a:schemeClr val="bg1"/>
              </a:solidFill>
            </a:endParaRPr>
          </a:p>
        </p:txBody>
      </p:sp>
      <p:sp>
        <p:nvSpPr>
          <p:cNvPr id="157" name="Rectangle 24"/>
          <p:cNvSpPr>
            <a:spLocks noChangeArrowheads="1"/>
          </p:cNvSpPr>
          <p:nvPr/>
        </p:nvSpPr>
        <p:spPr bwMode="auto">
          <a:xfrm>
            <a:off x="4939630" y="3194372"/>
            <a:ext cx="1254256"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dirty="0">
              <a:solidFill>
                <a:srgbClr val="000000">
                  <a:lumMod val="75000"/>
                  <a:lumOff val="25000"/>
                </a:srgbClr>
              </a:solidFill>
            </a:endParaRPr>
          </a:p>
        </p:txBody>
      </p:sp>
      <p:cxnSp>
        <p:nvCxnSpPr>
          <p:cNvPr id="158" name="直接连接符 157"/>
          <p:cNvCxnSpPr/>
          <p:nvPr/>
        </p:nvCxnSpPr>
        <p:spPr>
          <a:xfrm>
            <a:off x="4939630" y="3465246"/>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8" name="组合 158"/>
          <p:cNvGrpSpPr/>
          <p:nvPr/>
        </p:nvGrpSpPr>
        <p:grpSpPr>
          <a:xfrm>
            <a:off x="6893660" y="1315147"/>
            <a:ext cx="1613399" cy="1612980"/>
            <a:chOff x="163513" y="1171575"/>
            <a:chExt cx="2795588" cy="2794000"/>
          </a:xfrm>
        </p:grpSpPr>
        <p:sp>
          <p:nvSpPr>
            <p:cNvPr id="16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161" name="Oval 3736"/>
            <p:cNvSpPr>
              <a:spLocks noChangeArrowheads="1"/>
            </p:cNvSpPr>
            <p:nvPr/>
          </p:nvSpPr>
          <p:spPr bwMode="auto">
            <a:xfrm>
              <a:off x="474663"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62" name="Freeform 3737"/>
            <p:cNvSpPr/>
            <p:nvPr/>
          </p:nvSpPr>
          <p:spPr bwMode="auto">
            <a:xfrm>
              <a:off x="608012" y="1711325"/>
              <a:ext cx="1906587"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vert="horz" wrap="square" lIns="91440" tIns="45720" rIns="91440" bIns="45720" numCol="1" anchor="t" anchorCtr="0" compatLnSpc="1"/>
            <a:lstStyle/>
            <a:p>
              <a:endParaRPr lang="zh-CN" altLang="en-US"/>
            </a:p>
          </p:txBody>
        </p:sp>
        <p:sp>
          <p:nvSpPr>
            <p:cNvPr id="163" name="Freeform 3738"/>
            <p:cNvSpPr>
              <a:spLocks noEditPoints="1"/>
            </p:cNvSpPr>
            <p:nvPr/>
          </p:nvSpPr>
          <p:spPr bwMode="auto">
            <a:xfrm>
              <a:off x="661988"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grpSp>
          <p:nvGrpSpPr>
            <p:cNvPr id="9" name="组合 163"/>
            <p:cNvGrpSpPr/>
            <p:nvPr/>
          </p:nvGrpSpPr>
          <p:grpSpPr>
            <a:xfrm>
              <a:off x="1090613" y="2070100"/>
              <a:ext cx="941388" cy="647700"/>
              <a:chOff x="1090613" y="2070100"/>
              <a:chExt cx="941388" cy="647700"/>
            </a:xfrm>
          </p:grpSpPr>
          <p:sp>
            <p:nvSpPr>
              <p:cNvPr id="165" name="Freeform 3739"/>
              <p:cNvSpPr/>
              <p:nvPr/>
            </p:nvSpPr>
            <p:spPr bwMode="auto">
              <a:xfrm>
                <a:off x="1835151"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3740"/>
              <p:cNvSpPr/>
              <p:nvPr/>
            </p:nvSpPr>
            <p:spPr bwMode="auto">
              <a:xfrm>
                <a:off x="1822451" y="2190750"/>
                <a:ext cx="95250" cy="88900"/>
              </a:xfrm>
              <a:custGeom>
                <a:avLst/>
                <a:gdLst>
                  <a:gd name="T0" fmla="*/ 24 w 30"/>
                  <a:gd name="T1" fmla="*/ 28 h 28"/>
                  <a:gd name="T2" fmla="*/ 10 w 30"/>
                  <a:gd name="T3" fmla="*/ 9 h 28"/>
                  <a:gd name="T4" fmla="*/ 25 w 30"/>
                  <a:gd name="T5" fmla="*/ 28 h 28"/>
                  <a:gd name="T6" fmla="*/ 3 w 30"/>
                  <a:gd name="T7" fmla="*/ 0 h 28"/>
                  <a:gd name="T8" fmla="*/ 24 w 30"/>
                  <a:gd name="T9" fmla="*/ 28 h 28"/>
                </a:gdLst>
                <a:ahLst/>
                <a:cxnLst>
                  <a:cxn ang="0">
                    <a:pos x="T0" y="T1"/>
                  </a:cxn>
                  <a:cxn ang="0">
                    <a:pos x="T2" y="T3"/>
                  </a:cxn>
                  <a:cxn ang="0">
                    <a:pos x="T4" y="T5"/>
                  </a:cxn>
                  <a:cxn ang="0">
                    <a:pos x="T6" y="T7"/>
                  </a:cxn>
                  <a:cxn ang="0">
                    <a:pos x="T8" y="T9"/>
                  </a:cxn>
                </a:cxnLst>
                <a:rect l="0" t="0" r="r" b="b"/>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3741"/>
              <p:cNvSpPr/>
              <p:nvPr/>
            </p:nvSpPr>
            <p:spPr bwMode="auto">
              <a:xfrm>
                <a:off x="1803401"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3742"/>
              <p:cNvSpPr/>
              <p:nvPr/>
            </p:nvSpPr>
            <p:spPr bwMode="auto">
              <a:xfrm>
                <a:off x="1755776"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3743"/>
              <p:cNvSpPr/>
              <p:nvPr/>
            </p:nvSpPr>
            <p:spPr bwMode="auto">
              <a:xfrm>
                <a:off x="1685926" y="2387600"/>
                <a:ext cx="120650" cy="111125"/>
              </a:xfrm>
              <a:custGeom>
                <a:avLst/>
                <a:gdLst>
                  <a:gd name="T0" fmla="*/ 19 w 38"/>
                  <a:gd name="T1" fmla="*/ 34 h 35"/>
                  <a:gd name="T2" fmla="*/ 17 w 38"/>
                  <a:gd name="T3" fmla="*/ 12 h 35"/>
                  <a:gd name="T4" fmla="*/ 21 w 38"/>
                  <a:gd name="T5" fmla="*/ 35 h 35"/>
                  <a:gd name="T6" fmla="*/ 15 w 38"/>
                  <a:gd name="T7" fmla="*/ 0 h 35"/>
                  <a:gd name="T8" fmla="*/ 19 w 38"/>
                  <a:gd name="T9" fmla="*/ 34 h 35"/>
                </a:gdLst>
                <a:ahLst/>
                <a:cxnLst>
                  <a:cxn ang="0">
                    <a:pos x="T0" y="T1"/>
                  </a:cxn>
                  <a:cxn ang="0">
                    <a:pos x="T2" y="T3"/>
                  </a:cxn>
                  <a:cxn ang="0">
                    <a:pos x="T4" y="T5"/>
                  </a:cxn>
                  <a:cxn ang="0">
                    <a:pos x="T6" y="T7"/>
                  </a:cxn>
                  <a:cxn ang="0">
                    <a:pos x="T8" y="T9"/>
                  </a:cxn>
                </a:cxnLst>
                <a:rect l="0" t="0" r="r" b="b"/>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3744"/>
              <p:cNvSpPr/>
              <p:nvPr/>
            </p:nvSpPr>
            <p:spPr bwMode="auto">
              <a:xfrm>
                <a:off x="160020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3745"/>
              <p:cNvSpPr/>
              <p:nvPr/>
            </p:nvSpPr>
            <p:spPr bwMode="auto">
              <a:xfrm>
                <a:off x="1682751"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3746"/>
              <p:cNvSpPr/>
              <p:nvPr/>
            </p:nvSpPr>
            <p:spPr bwMode="auto">
              <a:xfrm>
                <a:off x="1787526"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3747"/>
              <p:cNvSpPr/>
              <p:nvPr/>
            </p:nvSpPr>
            <p:spPr bwMode="auto">
              <a:xfrm>
                <a:off x="186690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748"/>
              <p:cNvSpPr/>
              <p:nvPr/>
            </p:nvSpPr>
            <p:spPr bwMode="auto">
              <a:xfrm>
                <a:off x="1920876"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749"/>
              <p:cNvSpPr/>
              <p:nvPr/>
            </p:nvSpPr>
            <p:spPr bwMode="auto">
              <a:xfrm>
                <a:off x="1936751" y="2181225"/>
                <a:ext cx="95250" cy="88900"/>
              </a:xfrm>
              <a:custGeom>
                <a:avLst/>
                <a:gdLst>
                  <a:gd name="T0" fmla="*/ 4 w 30"/>
                  <a:gd name="T1" fmla="*/ 27 h 28"/>
                  <a:gd name="T2" fmla="*/ 19 w 30"/>
                  <a:gd name="T3" fmla="*/ 9 h 28"/>
                  <a:gd name="T4" fmla="*/ 5 w 30"/>
                  <a:gd name="T5" fmla="*/ 28 h 28"/>
                  <a:gd name="T6" fmla="*/ 26 w 30"/>
                  <a:gd name="T7" fmla="*/ 0 h 28"/>
                  <a:gd name="T8" fmla="*/ 4 w 30"/>
                  <a:gd name="T9" fmla="*/ 27 h 28"/>
                </a:gdLst>
                <a:ahLst/>
                <a:cxnLst>
                  <a:cxn ang="0">
                    <a:pos x="T0" y="T1"/>
                  </a:cxn>
                  <a:cxn ang="0">
                    <a:pos x="T2" y="T3"/>
                  </a:cxn>
                  <a:cxn ang="0">
                    <a:pos x="T4" y="T5"/>
                  </a:cxn>
                  <a:cxn ang="0">
                    <a:pos x="T6" y="T7"/>
                  </a:cxn>
                  <a:cxn ang="0">
                    <a:pos x="T8" y="T9"/>
                  </a:cxn>
                </a:cxnLst>
                <a:rect l="0" t="0" r="r" b="b"/>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3750"/>
              <p:cNvSpPr/>
              <p:nvPr/>
            </p:nvSpPr>
            <p:spPr bwMode="auto">
              <a:xfrm>
                <a:off x="1920876" y="2070100"/>
                <a:ext cx="104775" cy="95250"/>
              </a:xfrm>
              <a:custGeom>
                <a:avLst/>
                <a:gdLst>
                  <a:gd name="T0" fmla="*/ 20 w 33"/>
                  <a:gd name="T1" fmla="*/ 10 h 30"/>
                  <a:gd name="T2" fmla="*/ 8 w 33"/>
                  <a:gd name="T3" fmla="*/ 30 h 30"/>
                  <a:gd name="T4" fmla="*/ 25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751"/>
              <p:cNvSpPr>
                <a:spLocks noEditPoints="1"/>
              </p:cNvSpPr>
              <p:nvPr/>
            </p:nvSpPr>
            <p:spPr bwMode="auto">
              <a:xfrm>
                <a:off x="1182688" y="2136775"/>
                <a:ext cx="757238"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5 w 238"/>
                  <a:gd name="T35" fmla="*/ 142 h 183"/>
                  <a:gd name="T36" fmla="*/ 86 w 238"/>
                  <a:gd name="T37" fmla="*/ 151 h 183"/>
                  <a:gd name="T38" fmla="*/ 94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19 w 238"/>
                  <a:gd name="T63" fmla="*/ 137 h 183"/>
                  <a:gd name="T64" fmla="*/ 119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3 w 238"/>
                  <a:gd name="T79" fmla="*/ 171 h 183"/>
                  <a:gd name="T80" fmla="*/ 123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4 w 238"/>
                  <a:gd name="T93" fmla="*/ 151 h 183"/>
                  <a:gd name="T94" fmla="*/ 90 w 238"/>
                  <a:gd name="T95" fmla="*/ 149 h 183"/>
                  <a:gd name="T96" fmla="*/ 89 w 238"/>
                  <a:gd name="T97" fmla="*/ 144 h 183"/>
                  <a:gd name="T98" fmla="*/ 112 w 238"/>
                  <a:gd name="T99" fmla="*/ 135 h 183"/>
                  <a:gd name="T100" fmla="*/ 115 w 238"/>
                  <a:gd name="T101" fmla="*/ 135 h 183"/>
                  <a:gd name="T102" fmla="*/ 115 w 238"/>
                  <a:gd name="T103" fmla="*/ 136 h 183"/>
                  <a:gd name="T104" fmla="*/ 94 w 238"/>
                  <a:gd name="T105" fmla="*/ 151 h 183"/>
                  <a:gd name="T106" fmla="*/ 148 w 238"/>
                  <a:gd name="T107" fmla="*/ 149 h 183"/>
                  <a:gd name="T108" fmla="*/ 144 w 238"/>
                  <a:gd name="T109" fmla="*/ 151 h 183"/>
                  <a:gd name="T110" fmla="*/ 144 w 238"/>
                  <a:gd name="T111" fmla="*/ 151 h 183"/>
                  <a:gd name="T112" fmla="*/ 123 w 238"/>
                  <a:gd name="T113" fmla="*/ 136 h 183"/>
                  <a:gd name="T114" fmla="*/ 123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3752"/>
              <p:cNvSpPr/>
              <p:nvPr/>
            </p:nvSpPr>
            <p:spPr bwMode="auto">
              <a:xfrm>
                <a:off x="1195388"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753"/>
              <p:cNvSpPr/>
              <p:nvPr/>
            </p:nvSpPr>
            <p:spPr bwMode="auto">
              <a:xfrm>
                <a:off x="1204913"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754"/>
              <p:cNvSpPr/>
              <p:nvPr/>
            </p:nvSpPr>
            <p:spPr bwMode="auto">
              <a:xfrm>
                <a:off x="1227138" y="2270125"/>
                <a:ext cx="93663"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3755"/>
              <p:cNvSpPr/>
              <p:nvPr/>
            </p:nvSpPr>
            <p:spPr bwMode="auto">
              <a:xfrm>
                <a:off x="1258888" y="2333625"/>
                <a:ext cx="112713" cy="101600"/>
              </a:xfrm>
              <a:custGeom>
                <a:avLst/>
                <a:gdLst>
                  <a:gd name="T0" fmla="*/ 12 w 35"/>
                  <a:gd name="T1" fmla="*/ 32 h 32"/>
                  <a:gd name="T2" fmla="*/ 20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3756"/>
              <p:cNvSpPr/>
              <p:nvPr/>
            </p:nvSpPr>
            <p:spPr bwMode="auto">
              <a:xfrm>
                <a:off x="132080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3757"/>
              <p:cNvSpPr/>
              <p:nvPr/>
            </p:nvSpPr>
            <p:spPr bwMode="auto">
              <a:xfrm>
                <a:off x="140652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3758"/>
              <p:cNvSpPr/>
              <p:nvPr/>
            </p:nvSpPr>
            <p:spPr bwMode="auto">
              <a:xfrm>
                <a:off x="133032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3759"/>
              <p:cNvSpPr/>
              <p:nvPr/>
            </p:nvSpPr>
            <p:spPr bwMode="auto">
              <a:xfrm>
                <a:off x="1223963" y="2466975"/>
                <a:ext cx="112713"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3760"/>
              <p:cNvSpPr/>
              <p:nvPr/>
            </p:nvSpPr>
            <p:spPr bwMode="auto">
              <a:xfrm>
                <a:off x="1157288" y="2390775"/>
                <a:ext cx="98425" cy="104775"/>
              </a:xfrm>
              <a:custGeom>
                <a:avLst/>
                <a:gdLst>
                  <a:gd name="T0" fmla="*/ 31 w 31"/>
                  <a:gd name="T1" fmla="*/ 24 h 33"/>
                  <a:gd name="T2" fmla="*/ 10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3761"/>
              <p:cNvSpPr/>
              <p:nvPr/>
            </p:nvSpPr>
            <p:spPr bwMode="auto">
              <a:xfrm>
                <a:off x="1112838" y="2286000"/>
                <a:ext cx="88900" cy="95250"/>
              </a:xfrm>
              <a:custGeom>
                <a:avLst/>
                <a:gdLst>
                  <a:gd name="T0" fmla="*/ 28 w 28"/>
                  <a:gd name="T1" fmla="*/ 24 h 30"/>
                  <a:gd name="T2" fmla="*/ 10 w 28"/>
                  <a:gd name="T3" fmla="*/ 10 h 30"/>
                  <a:gd name="T4" fmla="*/ 28 w 28"/>
                  <a:gd name="T5" fmla="*/ 23 h 30"/>
                  <a:gd name="T6" fmla="*/ 0 w 28"/>
                  <a:gd name="T7" fmla="*/ 3 h 30"/>
                  <a:gd name="T8" fmla="*/ 28 w 28"/>
                  <a:gd name="T9" fmla="*/ 24 h 30"/>
                </a:gdLst>
                <a:ahLst/>
                <a:cxnLst>
                  <a:cxn ang="0">
                    <a:pos x="T0" y="T1"/>
                  </a:cxn>
                  <a:cxn ang="0">
                    <a:pos x="T2" y="T3"/>
                  </a:cxn>
                  <a:cxn ang="0">
                    <a:pos x="T4" y="T5"/>
                  </a:cxn>
                  <a:cxn ang="0">
                    <a:pos x="T6" y="T7"/>
                  </a:cxn>
                  <a:cxn ang="0">
                    <a:pos x="T8" y="T9"/>
                  </a:cxn>
                </a:cxnLst>
                <a:rect l="0" t="0" r="r" b="b"/>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3762"/>
              <p:cNvSpPr/>
              <p:nvPr/>
            </p:nvSpPr>
            <p:spPr bwMode="auto">
              <a:xfrm>
                <a:off x="1090613" y="2181225"/>
                <a:ext cx="95250" cy="88900"/>
              </a:xfrm>
              <a:custGeom>
                <a:avLst/>
                <a:gdLst>
                  <a:gd name="T0" fmla="*/ 25 w 30"/>
                  <a:gd name="T1" fmla="*/ 28 h 28"/>
                  <a:gd name="T2" fmla="*/ 11 w 30"/>
                  <a:gd name="T3" fmla="*/ 9 h 28"/>
                  <a:gd name="T4" fmla="*/ 26 w 30"/>
                  <a:gd name="T5" fmla="*/ 27 h 28"/>
                  <a:gd name="T6" fmla="*/ 4 w 30"/>
                  <a:gd name="T7" fmla="*/ 0 h 28"/>
                  <a:gd name="T8" fmla="*/ 25 w 30"/>
                  <a:gd name="T9" fmla="*/ 28 h 28"/>
                </a:gdLst>
                <a:ahLst/>
                <a:cxnLst>
                  <a:cxn ang="0">
                    <a:pos x="T0" y="T1"/>
                  </a:cxn>
                  <a:cxn ang="0">
                    <a:pos x="T2" y="T3"/>
                  </a:cxn>
                  <a:cxn ang="0">
                    <a:pos x="T4" y="T5"/>
                  </a:cxn>
                  <a:cxn ang="0">
                    <a:pos x="T6" y="T7"/>
                  </a:cxn>
                  <a:cxn ang="0">
                    <a:pos x="T8" y="T9"/>
                  </a:cxn>
                </a:cxnLst>
                <a:rect l="0" t="0" r="r" b="b"/>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3763"/>
              <p:cNvSpPr/>
              <p:nvPr/>
            </p:nvSpPr>
            <p:spPr bwMode="auto">
              <a:xfrm>
                <a:off x="1096963" y="2070100"/>
                <a:ext cx="104775" cy="95250"/>
              </a:xfrm>
              <a:custGeom>
                <a:avLst/>
                <a:gdLst>
                  <a:gd name="T0" fmla="*/ 25 w 33"/>
                  <a:gd name="T1" fmla="*/ 30 h 30"/>
                  <a:gd name="T2" fmla="*/ 13 w 33"/>
                  <a:gd name="T3" fmla="*/ 10 h 30"/>
                  <a:gd name="T4" fmla="*/ 26 w 33"/>
                  <a:gd name="T5" fmla="*/ 29 h 30"/>
                  <a:gd name="T6" fmla="*/ 8 w 33"/>
                  <a:gd name="T7" fmla="*/ 0 h 30"/>
                  <a:gd name="T8" fmla="*/ 25 w 33"/>
                  <a:gd name="T9" fmla="*/ 30 h 30"/>
                </a:gdLst>
                <a:ahLst/>
                <a:cxnLst>
                  <a:cxn ang="0">
                    <a:pos x="T0" y="T1"/>
                  </a:cxn>
                  <a:cxn ang="0">
                    <a:pos x="T2" y="T3"/>
                  </a:cxn>
                  <a:cxn ang="0">
                    <a:pos x="T4" y="T5"/>
                  </a:cxn>
                  <a:cxn ang="0">
                    <a:pos x="T6" y="T7"/>
                  </a:cxn>
                  <a:cxn ang="0">
                    <a:pos x="T8" y="T9"/>
                  </a:cxn>
                </a:cxnLst>
                <a:rect l="0" t="0" r="r" b="b"/>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90" name="Rectangle 24"/>
          <p:cNvSpPr>
            <a:spLocks noChangeArrowheads="1"/>
          </p:cNvSpPr>
          <p:nvPr/>
        </p:nvSpPr>
        <p:spPr bwMode="auto">
          <a:xfrm>
            <a:off x="6796972" y="3575388"/>
            <a:ext cx="18067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91" name="Rectangle 24"/>
          <p:cNvSpPr>
            <a:spLocks noChangeArrowheads="1"/>
          </p:cNvSpPr>
          <p:nvPr/>
        </p:nvSpPr>
        <p:spPr bwMode="auto">
          <a:xfrm>
            <a:off x="7428712" y="1512666"/>
            <a:ext cx="543296"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smtClean="0">
                <a:solidFill>
                  <a:schemeClr val="bg1"/>
                </a:solidFill>
              </a:rPr>
              <a:t>4</a:t>
            </a:r>
            <a:endParaRPr lang="en-US" altLang="zh-CN" sz="2000" dirty="0" smtClean="0">
              <a:solidFill>
                <a:schemeClr val="bg1"/>
              </a:solidFill>
            </a:endParaRPr>
          </a:p>
        </p:txBody>
      </p:sp>
      <p:sp>
        <p:nvSpPr>
          <p:cNvPr id="192" name="Rectangle 24"/>
          <p:cNvSpPr>
            <a:spLocks noChangeArrowheads="1"/>
          </p:cNvSpPr>
          <p:nvPr/>
        </p:nvSpPr>
        <p:spPr bwMode="auto">
          <a:xfrm>
            <a:off x="7073231" y="3194372"/>
            <a:ext cx="1254256"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dirty="0">
              <a:solidFill>
                <a:srgbClr val="000000">
                  <a:lumMod val="75000"/>
                  <a:lumOff val="25000"/>
                </a:srgbClr>
              </a:solidFill>
            </a:endParaRPr>
          </a:p>
        </p:txBody>
      </p:sp>
      <p:cxnSp>
        <p:nvCxnSpPr>
          <p:cNvPr id="193" name="直接连接符 192"/>
          <p:cNvCxnSpPr/>
          <p:nvPr/>
        </p:nvCxnSpPr>
        <p:spPr>
          <a:xfrm>
            <a:off x="7073231" y="3465246"/>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86"/>
                                        </p:tgtEl>
                                        <p:attrNameLst>
                                          <p:attrName>style.visibility</p:attrName>
                                        </p:attrNameLst>
                                      </p:cBhvr>
                                      <p:to>
                                        <p:strVal val="visible"/>
                                      </p:to>
                                    </p:set>
                                    <p:anim calcmode="lin" valueType="num">
                                      <p:cBhvr>
                                        <p:cTn id="12" dur="500" fill="hold"/>
                                        <p:tgtEl>
                                          <p:spTgt spid="86"/>
                                        </p:tgtEl>
                                        <p:attrNameLst>
                                          <p:attrName>ppt_w</p:attrName>
                                        </p:attrNameLst>
                                      </p:cBhvr>
                                      <p:tavLst>
                                        <p:tav tm="0">
                                          <p:val>
                                            <p:fltVal val="0"/>
                                          </p:val>
                                        </p:tav>
                                        <p:tav tm="100000">
                                          <p:val>
                                            <p:strVal val="#ppt_w"/>
                                          </p:val>
                                        </p:tav>
                                      </p:tavLst>
                                    </p:anim>
                                    <p:anim calcmode="lin" valueType="num">
                                      <p:cBhvr>
                                        <p:cTn id="13" dur="500" fill="hold"/>
                                        <p:tgtEl>
                                          <p:spTgt spid="86"/>
                                        </p:tgtEl>
                                        <p:attrNameLst>
                                          <p:attrName>ppt_h</p:attrName>
                                        </p:attrNameLst>
                                      </p:cBhvr>
                                      <p:tavLst>
                                        <p:tav tm="0">
                                          <p:val>
                                            <p:fltVal val="0"/>
                                          </p:val>
                                        </p:tav>
                                        <p:tav tm="100000">
                                          <p:val>
                                            <p:strVal val="#ppt_h"/>
                                          </p:val>
                                        </p:tav>
                                      </p:tavLst>
                                    </p:anim>
                                    <p:animEffect transition="in" filter="fade">
                                      <p:cBhvr>
                                        <p:cTn id="14" dur="500"/>
                                        <p:tgtEl>
                                          <p:spTgt spid="86"/>
                                        </p:tgtEl>
                                      </p:cBhvr>
                                    </p:animEffect>
                                  </p:childTnLst>
                                </p:cTn>
                              </p:par>
                              <p:par>
                                <p:cTn id="15" presetID="47" presetClass="entr" presetSubtype="0" fill="hold" grpId="0" nodeType="withEffect">
                                  <p:stCondLst>
                                    <p:cond delay="120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anim calcmode="lin" valueType="num">
                                      <p:cBhvr>
                                        <p:cTn id="18" dur="500" fill="hold"/>
                                        <p:tgtEl>
                                          <p:spTgt spid="87"/>
                                        </p:tgtEl>
                                        <p:attrNameLst>
                                          <p:attrName>ppt_x</p:attrName>
                                        </p:attrNameLst>
                                      </p:cBhvr>
                                      <p:tavLst>
                                        <p:tav tm="0">
                                          <p:val>
                                            <p:strVal val="#ppt_x"/>
                                          </p:val>
                                        </p:tav>
                                        <p:tav tm="100000">
                                          <p:val>
                                            <p:strVal val="#ppt_x"/>
                                          </p:val>
                                        </p:tav>
                                      </p:tavLst>
                                    </p:anim>
                                    <p:anim calcmode="lin" valueType="num">
                                      <p:cBhvr>
                                        <p:cTn id="19" dur="500" fill="hold"/>
                                        <p:tgtEl>
                                          <p:spTgt spid="87"/>
                                        </p:tgtEl>
                                        <p:attrNameLst>
                                          <p:attrName>ppt_y</p:attrName>
                                        </p:attrNameLst>
                                      </p:cBhvr>
                                      <p:tavLst>
                                        <p:tav tm="0">
                                          <p:val>
                                            <p:strVal val="#ppt_y-.1"/>
                                          </p:val>
                                        </p:tav>
                                        <p:tav tm="100000">
                                          <p:val>
                                            <p:strVal val="#ppt_y"/>
                                          </p:val>
                                        </p:tav>
                                      </p:tavLst>
                                    </p:anim>
                                  </p:childTnLst>
                                </p:cTn>
                              </p:par>
                              <p:par>
                                <p:cTn id="20" presetID="16" presetClass="entr" presetSubtype="37" fill="hold" nodeType="withEffect">
                                  <p:stCondLst>
                                    <p:cond delay="1200"/>
                                  </p:stCondLst>
                                  <p:childTnLst>
                                    <p:set>
                                      <p:cBhvr>
                                        <p:cTn id="21" dur="1" fill="hold">
                                          <p:stCondLst>
                                            <p:cond delay="0"/>
                                          </p:stCondLst>
                                        </p:cTn>
                                        <p:tgtEl>
                                          <p:spTgt spid="88"/>
                                        </p:tgtEl>
                                        <p:attrNameLst>
                                          <p:attrName>style.visibility</p:attrName>
                                        </p:attrNameLst>
                                      </p:cBhvr>
                                      <p:to>
                                        <p:strVal val="visible"/>
                                      </p:to>
                                    </p:set>
                                    <p:animEffect transition="in" filter="barn(outVertical)">
                                      <p:cBhvr>
                                        <p:cTn id="22" dur="500"/>
                                        <p:tgtEl>
                                          <p:spTgt spid="88"/>
                                        </p:tgtEl>
                                      </p:cBhvr>
                                    </p:animEffect>
                                  </p:childTnLst>
                                </p:cTn>
                              </p:par>
                              <p:par>
                                <p:cTn id="23" presetID="42" presetClass="entr" presetSubtype="0" fill="hold" grpId="0" nodeType="withEffect">
                                  <p:stCondLst>
                                    <p:cond delay="120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anim calcmode="lin" valueType="num">
                                      <p:cBhvr>
                                        <p:cTn id="26" dur="500" fill="hold"/>
                                        <p:tgtEl>
                                          <p:spTgt spid="85"/>
                                        </p:tgtEl>
                                        <p:attrNameLst>
                                          <p:attrName>ppt_x</p:attrName>
                                        </p:attrNameLst>
                                      </p:cBhvr>
                                      <p:tavLst>
                                        <p:tav tm="0">
                                          <p:val>
                                            <p:strVal val="#ppt_x"/>
                                          </p:val>
                                        </p:tav>
                                        <p:tav tm="100000">
                                          <p:val>
                                            <p:strVal val="#ppt_x"/>
                                          </p:val>
                                        </p:tav>
                                      </p:tavLst>
                                    </p:anim>
                                    <p:anim calcmode="lin" valueType="num">
                                      <p:cBhvr>
                                        <p:cTn id="27" dur="500" fill="hold"/>
                                        <p:tgtEl>
                                          <p:spTgt spid="85"/>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7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53" presetClass="entr" presetSubtype="16" fill="hold" grpId="0" nodeType="withEffect">
                                  <p:stCondLst>
                                    <p:cond delay="1700"/>
                                  </p:stCondLst>
                                  <p:childTnLst>
                                    <p:set>
                                      <p:cBhvr>
                                        <p:cTn id="34" dur="1" fill="hold">
                                          <p:stCondLst>
                                            <p:cond delay="0"/>
                                          </p:stCondLst>
                                        </p:cTn>
                                        <p:tgtEl>
                                          <p:spTgt spid="121"/>
                                        </p:tgtEl>
                                        <p:attrNameLst>
                                          <p:attrName>style.visibility</p:attrName>
                                        </p:attrNameLst>
                                      </p:cBhvr>
                                      <p:to>
                                        <p:strVal val="visible"/>
                                      </p:to>
                                    </p:set>
                                    <p:anim calcmode="lin" valueType="num">
                                      <p:cBhvr>
                                        <p:cTn id="35" dur="500" fill="hold"/>
                                        <p:tgtEl>
                                          <p:spTgt spid="121"/>
                                        </p:tgtEl>
                                        <p:attrNameLst>
                                          <p:attrName>ppt_w</p:attrName>
                                        </p:attrNameLst>
                                      </p:cBhvr>
                                      <p:tavLst>
                                        <p:tav tm="0">
                                          <p:val>
                                            <p:fltVal val="0"/>
                                          </p:val>
                                        </p:tav>
                                        <p:tav tm="100000">
                                          <p:val>
                                            <p:strVal val="#ppt_w"/>
                                          </p:val>
                                        </p:tav>
                                      </p:tavLst>
                                    </p:anim>
                                    <p:anim calcmode="lin" valueType="num">
                                      <p:cBhvr>
                                        <p:cTn id="36" dur="500" fill="hold"/>
                                        <p:tgtEl>
                                          <p:spTgt spid="121"/>
                                        </p:tgtEl>
                                        <p:attrNameLst>
                                          <p:attrName>ppt_h</p:attrName>
                                        </p:attrNameLst>
                                      </p:cBhvr>
                                      <p:tavLst>
                                        <p:tav tm="0">
                                          <p:val>
                                            <p:fltVal val="0"/>
                                          </p:val>
                                        </p:tav>
                                        <p:tav tm="100000">
                                          <p:val>
                                            <p:strVal val="#ppt_h"/>
                                          </p:val>
                                        </p:tav>
                                      </p:tavLst>
                                    </p:anim>
                                    <p:animEffect transition="in" filter="fade">
                                      <p:cBhvr>
                                        <p:cTn id="37" dur="500"/>
                                        <p:tgtEl>
                                          <p:spTgt spid="121"/>
                                        </p:tgtEl>
                                      </p:cBhvr>
                                    </p:animEffect>
                                  </p:childTnLst>
                                </p:cTn>
                              </p:par>
                              <p:par>
                                <p:cTn id="38" presetID="47" presetClass="entr" presetSubtype="0" fill="hold" grpId="0" nodeType="withEffect">
                                  <p:stCondLst>
                                    <p:cond delay="22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anim calcmode="lin" valueType="num">
                                      <p:cBhvr>
                                        <p:cTn id="41" dur="500" fill="hold"/>
                                        <p:tgtEl>
                                          <p:spTgt spid="122"/>
                                        </p:tgtEl>
                                        <p:attrNameLst>
                                          <p:attrName>ppt_x</p:attrName>
                                        </p:attrNameLst>
                                      </p:cBhvr>
                                      <p:tavLst>
                                        <p:tav tm="0">
                                          <p:val>
                                            <p:strVal val="#ppt_x"/>
                                          </p:val>
                                        </p:tav>
                                        <p:tav tm="100000">
                                          <p:val>
                                            <p:strVal val="#ppt_x"/>
                                          </p:val>
                                        </p:tav>
                                      </p:tavLst>
                                    </p:anim>
                                    <p:anim calcmode="lin" valueType="num">
                                      <p:cBhvr>
                                        <p:cTn id="42" dur="500" fill="hold"/>
                                        <p:tgtEl>
                                          <p:spTgt spid="122"/>
                                        </p:tgtEl>
                                        <p:attrNameLst>
                                          <p:attrName>ppt_y</p:attrName>
                                        </p:attrNameLst>
                                      </p:cBhvr>
                                      <p:tavLst>
                                        <p:tav tm="0">
                                          <p:val>
                                            <p:strVal val="#ppt_y-.1"/>
                                          </p:val>
                                        </p:tav>
                                        <p:tav tm="100000">
                                          <p:val>
                                            <p:strVal val="#ppt_y"/>
                                          </p:val>
                                        </p:tav>
                                      </p:tavLst>
                                    </p:anim>
                                  </p:childTnLst>
                                </p:cTn>
                              </p:par>
                              <p:par>
                                <p:cTn id="43" presetID="16" presetClass="entr" presetSubtype="37" fill="hold" nodeType="withEffect">
                                  <p:stCondLst>
                                    <p:cond delay="2200"/>
                                  </p:stCondLst>
                                  <p:childTnLst>
                                    <p:set>
                                      <p:cBhvr>
                                        <p:cTn id="44" dur="1" fill="hold">
                                          <p:stCondLst>
                                            <p:cond delay="0"/>
                                          </p:stCondLst>
                                        </p:cTn>
                                        <p:tgtEl>
                                          <p:spTgt spid="123"/>
                                        </p:tgtEl>
                                        <p:attrNameLst>
                                          <p:attrName>style.visibility</p:attrName>
                                        </p:attrNameLst>
                                      </p:cBhvr>
                                      <p:to>
                                        <p:strVal val="visible"/>
                                      </p:to>
                                    </p:set>
                                    <p:animEffect transition="in" filter="barn(outVertical)">
                                      <p:cBhvr>
                                        <p:cTn id="45" dur="500"/>
                                        <p:tgtEl>
                                          <p:spTgt spid="123"/>
                                        </p:tgtEl>
                                      </p:cBhvr>
                                    </p:animEffect>
                                  </p:childTnLst>
                                </p:cTn>
                              </p:par>
                              <p:par>
                                <p:cTn id="46" presetID="42" presetClass="entr" presetSubtype="0" fill="hold" grpId="0" nodeType="withEffect">
                                  <p:stCondLst>
                                    <p:cond delay="2200"/>
                                  </p:stCondLst>
                                  <p:childTnLst>
                                    <p:set>
                                      <p:cBhvr>
                                        <p:cTn id="47" dur="1" fill="hold">
                                          <p:stCondLst>
                                            <p:cond delay="0"/>
                                          </p:stCondLst>
                                        </p:cTn>
                                        <p:tgtEl>
                                          <p:spTgt spid="120"/>
                                        </p:tgtEl>
                                        <p:attrNameLst>
                                          <p:attrName>style.visibility</p:attrName>
                                        </p:attrNameLst>
                                      </p:cBhvr>
                                      <p:to>
                                        <p:strVal val="visible"/>
                                      </p:to>
                                    </p:set>
                                    <p:animEffect transition="in" filter="fade">
                                      <p:cBhvr>
                                        <p:cTn id="48" dur="500"/>
                                        <p:tgtEl>
                                          <p:spTgt spid="120"/>
                                        </p:tgtEl>
                                      </p:cBhvr>
                                    </p:animEffect>
                                    <p:anim calcmode="lin" valueType="num">
                                      <p:cBhvr>
                                        <p:cTn id="49" dur="500" fill="hold"/>
                                        <p:tgtEl>
                                          <p:spTgt spid="120"/>
                                        </p:tgtEl>
                                        <p:attrNameLst>
                                          <p:attrName>ppt_x</p:attrName>
                                        </p:attrNameLst>
                                      </p:cBhvr>
                                      <p:tavLst>
                                        <p:tav tm="0">
                                          <p:val>
                                            <p:strVal val="#ppt_x"/>
                                          </p:val>
                                        </p:tav>
                                        <p:tav tm="100000">
                                          <p:val>
                                            <p:strVal val="#ppt_x"/>
                                          </p:val>
                                        </p:tav>
                                      </p:tavLst>
                                    </p:anim>
                                    <p:anim calcmode="lin" valueType="num">
                                      <p:cBhvr>
                                        <p:cTn id="50" dur="500" fill="hold"/>
                                        <p:tgtEl>
                                          <p:spTgt spid="120"/>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270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par>
                                <p:cTn id="56" presetID="53" presetClass="entr" presetSubtype="16" fill="hold" grpId="0" nodeType="withEffect">
                                  <p:stCondLst>
                                    <p:cond delay="2700"/>
                                  </p:stCondLst>
                                  <p:childTnLst>
                                    <p:set>
                                      <p:cBhvr>
                                        <p:cTn id="57" dur="1" fill="hold">
                                          <p:stCondLst>
                                            <p:cond delay="0"/>
                                          </p:stCondLst>
                                        </p:cTn>
                                        <p:tgtEl>
                                          <p:spTgt spid="156"/>
                                        </p:tgtEl>
                                        <p:attrNameLst>
                                          <p:attrName>style.visibility</p:attrName>
                                        </p:attrNameLst>
                                      </p:cBhvr>
                                      <p:to>
                                        <p:strVal val="visible"/>
                                      </p:to>
                                    </p:set>
                                    <p:anim calcmode="lin" valueType="num">
                                      <p:cBhvr>
                                        <p:cTn id="58" dur="500" fill="hold"/>
                                        <p:tgtEl>
                                          <p:spTgt spid="156"/>
                                        </p:tgtEl>
                                        <p:attrNameLst>
                                          <p:attrName>ppt_w</p:attrName>
                                        </p:attrNameLst>
                                      </p:cBhvr>
                                      <p:tavLst>
                                        <p:tav tm="0">
                                          <p:val>
                                            <p:fltVal val="0"/>
                                          </p:val>
                                        </p:tav>
                                        <p:tav tm="100000">
                                          <p:val>
                                            <p:strVal val="#ppt_w"/>
                                          </p:val>
                                        </p:tav>
                                      </p:tavLst>
                                    </p:anim>
                                    <p:anim calcmode="lin" valueType="num">
                                      <p:cBhvr>
                                        <p:cTn id="59" dur="500" fill="hold"/>
                                        <p:tgtEl>
                                          <p:spTgt spid="156"/>
                                        </p:tgtEl>
                                        <p:attrNameLst>
                                          <p:attrName>ppt_h</p:attrName>
                                        </p:attrNameLst>
                                      </p:cBhvr>
                                      <p:tavLst>
                                        <p:tav tm="0">
                                          <p:val>
                                            <p:fltVal val="0"/>
                                          </p:val>
                                        </p:tav>
                                        <p:tav tm="100000">
                                          <p:val>
                                            <p:strVal val="#ppt_h"/>
                                          </p:val>
                                        </p:tav>
                                      </p:tavLst>
                                    </p:anim>
                                    <p:animEffect transition="in" filter="fade">
                                      <p:cBhvr>
                                        <p:cTn id="60" dur="500"/>
                                        <p:tgtEl>
                                          <p:spTgt spid="156"/>
                                        </p:tgtEl>
                                      </p:cBhvr>
                                    </p:animEffect>
                                  </p:childTnLst>
                                </p:cTn>
                              </p:par>
                              <p:par>
                                <p:cTn id="61" presetID="47" presetClass="entr" presetSubtype="0" fill="hold" grpId="0" nodeType="withEffect">
                                  <p:stCondLst>
                                    <p:cond delay="3200"/>
                                  </p:stCondLst>
                                  <p:childTnLst>
                                    <p:set>
                                      <p:cBhvr>
                                        <p:cTn id="62" dur="1" fill="hold">
                                          <p:stCondLst>
                                            <p:cond delay="0"/>
                                          </p:stCondLst>
                                        </p:cTn>
                                        <p:tgtEl>
                                          <p:spTgt spid="157"/>
                                        </p:tgtEl>
                                        <p:attrNameLst>
                                          <p:attrName>style.visibility</p:attrName>
                                        </p:attrNameLst>
                                      </p:cBhvr>
                                      <p:to>
                                        <p:strVal val="visible"/>
                                      </p:to>
                                    </p:set>
                                    <p:animEffect transition="in" filter="fade">
                                      <p:cBhvr>
                                        <p:cTn id="63" dur="500"/>
                                        <p:tgtEl>
                                          <p:spTgt spid="157"/>
                                        </p:tgtEl>
                                      </p:cBhvr>
                                    </p:animEffect>
                                    <p:anim calcmode="lin" valueType="num">
                                      <p:cBhvr>
                                        <p:cTn id="64" dur="500" fill="hold"/>
                                        <p:tgtEl>
                                          <p:spTgt spid="157"/>
                                        </p:tgtEl>
                                        <p:attrNameLst>
                                          <p:attrName>ppt_x</p:attrName>
                                        </p:attrNameLst>
                                      </p:cBhvr>
                                      <p:tavLst>
                                        <p:tav tm="0">
                                          <p:val>
                                            <p:strVal val="#ppt_x"/>
                                          </p:val>
                                        </p:tav>
                                        <p:tav tm="100000">
                                          <p:val>
                                            <p:strVal val="#ppt_x"/>
                                          </p:val>
                                        </p:tav>
                                      </p:tavLst>
                                    </p:anim>
                                    <p:anim calcmode="lin" valueType="num">
                                      <p:cBhvr>
                                        <p:cTn id="65" dur="500" fill="hold"/>
                                        <p:tgtEl>
                                          <p:spTgt spid="157"/>
                                        </p:tgtEl>
                                        <p:attrNameLst>
                                          <p:attrName>ppt_y</p:attrName>
                                        </p:attrNameLst>
                                      </p:cBhvr>
                                      <p:tavLst>
                                        <p:tav tm="0">
                                          <p:val>
                                            <p:strVal val="#ppt_y-.1"/>
                                          </p:val>
                                        </p:tav>
                                        <p:tav tm="100000">
                                          <p:val>
                                            <p:strVal val="#ppt_y"/>
                                          </p:val>
                                        </p:tav>
                                      </p:tavLst>
                                    </p:anim>
                                  </p:childTnLst>
                                </p:cTn>
                              </p:par>
                              <p:par>
                                <p:cTn id="66" presetID="16" presetClass="entr" presetSubtype="37" fill="hold" nodeType="withEffect">
                                  <p:stCondLst>
                                    <p:cond delay="3200"/>
                                  </p:stCondLst>
                                  <p:childTnLst>
                                    <p:set>
                                      <p:cBhvr>
                                        <p:cTn id="67" dur="1" fill="hold">
                                          <p:stCondLst>
                                            <p:cond delay="0"/>
                                          </p:stCondLst>
                                        </p:cTn>
                                        <p:tgtEl>
                                          <p:spTgt spid="158"/>
                                        </p:tgtEl>
                                        <p:attrNameLst>
                                          <p:attrName>style.visibility</p:attrName>
                                        </p:attrNameLst>
                                      </p:cBhvr>
                                      <p:to>
                                        <p:strVal val="visible"/>
                                      </p:to>
                                    </p:set>
                                    <p:animEffect transition="in" filter="barn(outVertical)">
                                      <p:cBhvr>
                                        <p:cTn id="68" dur="500"/>
                                        <p:tgtEl>
                                          <p:spTgt spid="158"/>
                                        </p:tgtEl>
                                      </p:cBhvr>
                                    </p:animEffect>
                                  </p:childTnLst>
                                </p:cTn>
                              </p:par>
                              <p:par>
                                <p:cTn id="69" presetID="42" presetClass="entr" presetSubtype="0" fill="hold" grpId="0" nodeType="withEffect">
                                  <p:stCondLst>
                                    <p:cond delay="3200"/>
                                  </p:stCondLst>
                                  <p:childTnLst>
                                    <p:set>
                                      <p:cBhvr>
                                        <p:cTn id="70" dur="1" fill="hold">
                                          <p:stCondLst>
                                            <p:cond delay="0"/>
                                          </p:stCondLst>
                                        </p:cTn>
                                        <p:tgtEl>
                                          <p:spTgt spid="155"/>
                                        </p:tgtEl>
                                        <p:attrNameLst>
                                          <p:attrName>style.visibility</p:attrName>
                                        </p:attrNameLst>
                                      </p:cBhvr>
                                      <p:to>
                                        <p:strVal val="visible"/>
                                      </p:to>
                                    </p:set>
                                    <p:animEffect transition="in" filter="fade">
                                      <p:cBhvr>
                                        <p:cTn id="71" dur="500"/>
                                        <p:tgtEl>
                                          <p:spTgt spid="155"/>
                                        </p:tgtEl>
                                      </p:cBhvr>
                                    </p:animEffect>
                                    <p:anim calcmode="lin" valueType="num">
                                      <p:cBhvr>
                                        <p:cTn id="72" dur="500" fill="hold"/>
                                        <p:tgtEl>
                                          <p:spTgt spid="155"/>
                                        </p:tgtEl>
                                        <p:attrNameLst>
                                          <p:attrName>ppt_x</p:attrName>
                                        </p:attrNameLst>
                                      </p:cBhvr>
                                      <p:tavLst>
                                        <p:tav tm="0">
                                          <p:val>
                                            <p:strVal val="#ppt_x"/>
                                          </p:val>
                                        </p:tav>
                                        <p:tav tm="100000">
                                          <p:val>
                                            <p:strVal val="#ppt_x"/>
                                          </p:val>
                                        </p:tav>
                                      </p:tavLst>
                                    </p:anim>
                                    <p:anim calcmode="lin" valueType="num">
                                      <p:cBhvr>
                                        <p:cTn id="73" dur="500" fill="hold"/>
                                        <p:tgtEl>
                                          <p:spTgt spid="155"/>
                                        </p:tgtEl>
                                        <p:attrNameLst>
                                          <p:attrName>ppt_y</p:attrName>
                                        </p:attrNameLst>
                                      </p:cBhvr>
                                      <p:tavLst>
                                        <p:tav tm="0">
                                          <p:val>
                                            <p:strVal val="#ppt_y+.1"/>
                                          </p:val>
                                        </p:tav>
                                        <p:tav tm="100000">
                                          <p:val>
                                            <p:strVal val="#ppt_y"/>
                                          </p:val>
                                        </p:tav>
                                      </p:tavLst>
                                    </p:anim>
                                  </p:childTnLst>
                                </p:cTn>
                              </p:par>
                              <p:par>
                                <p:cTn id="74" presetID="53" presetClass="entr" presetSubtype="16" fill="hold" nodeType="withEffect">
                                  <p:stCondLst>
                                    <p:cond delay="37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53" presetClass="entr" presetSubtype="16" fill="hold" grpId="0" nodeType="withEffect">
                                  <p:stCondLst>
                                    <p:cond delay="3700"/>
                                  </p:stCondLst>
                                  <p:childTnLst>
                                    <p:set>
                                      <p:cBhvr>
                                        <p:cTn id="80" dur="1" fill="hold">
                                          <p:stCondLst>
                                            <p:cond delay="0"/>
                                          </p:stCondLst>
                                        </p:cTn>
                                        <p:tgtEl>
                                          <p:spTgt spid="191"/>
                                        </p:tgtEl>
                                        <p:attrNameLst>
                                          <p:attrName>style.visibility</p:attrName>
                                        </p:attrNameLst>
                                      </p:cBhvr>
                                      <p:to>
                                        <p:strVal val="visible"/>
                                      </p:to>
                                    </p:set>
                                    <p:anim calcmode="lin" valueType="num">
                                      <p:cBhvr>
                                        <p:cTn id="81" dur="500" fill="hold"/>
                                        <p:tgtEl>
                                          <p:spTgt spid="191"/>
                                        </p:tgtEl>
                                        <p:attrNameLst>
                                          <p:attrName>ppt_w</p:attrName>
                                        </p:attrNameLst>
                                      </p:cBhvr>
                                      <p:tavLst>
                                        <p:tav tm="0">
                                          <p:val>
                                            <p:fltVal val="0"/>
                                          </p:val>
                                        </p:tav>
                                        <p:tav tm="100000">
                                          <p:val>
                                            <p:strVal val="#ppt_w"/>
                                          </p:val>
                                        </p:tav>
                                      </p:tavLst>
                                    </p:anim>
                                    <p:anim calcmode="lin" valueType="num">
                                      <p:cBhvr>
                                        <p:cTn id="82" dur="500" fill="hold"/>
                                        <p:tgtEl>
                                          <p:spTgt spid="191"/>
                                        </p:tgtEl>
                                        <p:attrNameLst>
                                          <p:attrName>ppt_h</p:attrName>
                                        </p:attrNameLst>
                                      </p:cBhvr>
                                      <p:tavLst>
                                        <p:tav tm="0">
                                          <p:val>
                                            <p:fltVal val="0"/>
                                          </p:val>
                                        </p:tav>
                                        <p:tav tm="100000">
                                          <p:val>
                                            <p:strVal val="#ppt_h"/>
                                          </p:val>
                                        </p:tav>
                                      </p:tavLst>
                                    </p:anim>
                                    <p:animEffect transition="in" filter="fade">
                                      <p:cBhvr>
                                        <p:cTn id="83" dur="500"/>
                                        <p:tgtEl>
                                          <p:spTgt spid="191"/>
                                        </p:tgtEl>
                                      </p:cBhvr>
                                    </p:animEffect>
                                  </p:childTnLst>
                                </p:cTn>
                              </p:par>
                              <p:par>
                                <p:cTn id="84" presetID="47" presetClass="entr" presetSubtype="0" fill="hold" grpId="0" nodeType="withEffect">
                                  <p:stCondLst>
                                    <p:cond delay="4200"/>
                                  </p:stCondLst>
                                  <p:childTnLst>
                                    <p:set>
                                      <p:cBhvr>
                                        <p:cTn id="85" dur="1" fill="hold">
                                          <p:stCondLst>
                                            <p:cond delay="0"/>
                                          </p:stCondLst>
                                        </p:cTn>
                                        <p:tgtEl>
                                          <p:spTgt spid="192"/>
                                        </p:tgtEl>
                                        <p:attrNameLst>
                                          <p:attrName>style.visibility</p:attrName>
                                        </p:attrNameLst>
                                      </p:cBhvr>
                                      <p:to>
                                        <p:strVal val="visible"/>
                                      </p:to>
                                    </p:set>
                                    <p:animEffect transition="in" filter="fade">
                                      <p:cBhvr>
                                        <p:cTn id="86" dur="500"/>
                                        <p:tgtEl>
                                          <p:spTgt spid="192"/>
                                        </p:tgtEl>
                                      </p:cBhvr>
                                    </p:animEffect>
                                    <p:anim calcmode="lin" valueType="num">
                                      <p:cBhvr>
                                        <p:cTn id="87" dur="500" fill="hold"/>
                                        <p:tgtEl>
                                          <p:spTgt spid="192"/>
                                        </p:tgtEl>
                                        <p:attrNameLst>
                                          <p:attrName>ppt_x</p:attrName>
                                        </p:attrNameLst>
                                      </p:cBhvr>
                                      <p:tavLst>
                                        <p:tav tm="0">
                                          <p:val>
                                            <p:strVal val="#ppt_x"/>
                                          </p:val>
                                        </p:tav>
                                        <p:tav tm="100000">
                                          <p:val>
                                            <p:strVal val="#ppt_x"/>
                                          </p:val>
                                        </p:tav>
                                      </p:tavLst>
                                    </p:anim>
                                    <p:anim calcmode="lin" valueType="num">
                                      <p:cBhvr>
                                        <p:cTn id="88" dur="500" fill="hold"/>
                                        <p:tgtEl>
                                          <p:spTgt spid="192"/>
                                        </p:tgtEl>
                                        <p:attrNameLst>
                                          <p:attrName>ppt_y</p:attrName>
                                        </p:attrNameLst>
                                      </p:cBhvr>
                                      <p:tavLst>
                                        <p:tav tm="0">
                                          <p:val>
                                            <p:strVal val="#ppt_y-.1"/>
                                          </p:val>
                                        </p:tav>
                                        <p:tav tm="100000">
                                          <p:val>
                                            <p:strVal val="#ppt_y"/>
                                          </p:val>
                                        </p:tav>
                                      </p:tavLst>
                                    </p:anim>
                                  </p:childTnLst>
                                </p:cTn>
                              </p:par>
                              <p:par>
                                <p:cTn id="89" presetID="16" presetClass="entr" presetSubtype="37" fill="hold" nodeType="withEffect">
                                  <p:stCondLst>
                                    <p:cond delay="4200"/>
                                  </p:stCondLst>
                                  <p:childTnLst>
                                    <p:set>
                                      <p:cBhvr>
                                        <p:cTn id="90" dur="1" fill="hold">
                                          <p:stCondLst>
                                            <p:cond delay="0"/>
                                          </p:stCondLst>
                                        </p:cTn>
                                        <p:tgtEl>
                                          <p:spTgt spid="193"/>
                                        </p:tgtEl>
                                        <p:attrNameLst>
                                          <p:attrName>style.visibility</p:attrName>
                                        </p:attrNameLst>
                                      </p:cBhvr>
                                      <p:to>
                                        <p:strVal val="visible"/>
                                      </p:to>
                                    </p:set>
                                    <p:animEffect transition="in" filter="barn(outVertical)">
                                      <p:cBhvr>
                                        <p:cTn id="91" dur="500"/>
                                        <p:tgtEl>
                                          <p:spTgt spid="193"/>
                                        </p:tgtEl>
                                      </p:cBhvr>
                                    </p:animEffect>
                                  </p:childTnLst>
                                </p:cTn>
                              </p:par>
                              <p:par>
                                <p:cTn id="92" presetID="42" presetClass="entr" presetSubtype="0" fill="hold" grpId="0" nodeType="withEffect">
                                  <p:stCondLst>
                                    <p:cond delay="4200"/>
                                  </p:stCondLst>
                                  <p:childTnLst>
                                    <p:set>
                                      <p:cBhvr>
                                        <p:cTn id="93" dur="1" fill="hold">
                                          <p:stCondLst>
                                            <p:cond delay="0"/>
                                          </p:stCondLst>
                                        </p:cTn>
                                        <p:tgtEl>
                                          <p:spTgt spid="190"/>
                                        </p:tgtEl>
                                        <p:attrNameLst>
                                          <p:attrName>style.visibility</p:attrName>
                                        </p:attrNameLst>
                                      </p:cBhvr>
                                      <p:to>
                                        <p:strVal val="visible"/>
                                      </p:to>
                                    </p:set>
                                    <p:animEffect transition="in" filter="fade">
                                      <p:cBhvr>
                                        <p:cTn id="94" dur="500"/>
                                        <p:tgtEl>
                                          <p:spTgt spid="190"/>
                                        </p:tgtEl>
                                      </p:cBhvr>
                                    </p:animEffect>
                                    <p:anim calcmode="lin" valueType="num">
                                      <p:cBhvr>
                                        <p:cTn id="95" dur="500" fill="hold"/>
                                        <p:tgtEl>
                                          <p:spTgt spid="190"/>
                                        </p:tgtEl>
                                        <p:attrNameLst>
                                          <p:attrName>ppt_x</p:attrName>
                                        </p:attrNameLst>
                                      </p:cBhvr>
                                      <p:tavLst>
                                        <p:tav tm="0">
                                          <p:val>
                                            <p:strVal val="#ppt_x"/>
                                          </p:val>
                                        </p:tav>
                                        <p:tav tm="100000">
                                          <p:val>
                                            <p:strVal val="#ppt_x"/>
                                          </p:val>
                                        </p:tav>
                                      </p:tavLst>
                                    </p:anim>
                                    <p:anim calcmode="lin" valueType="num">
                                      <p:cBhvr>
                                        <p:cTn id="96" dur="500" fill="hold"/>
                                        <p:tgtEl>
                                          <p:spTgt spid="1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7" grpId="0"/>
      <p:bldP spid="120" grpId="0"/>
      <p:bldP spid="121" grpId="0"/>
      <p:bldP spid="122" grpId="0"/>
      <p:bldP spid="155" grpId="0"/>
      <p:bldP spid="156" grpId="0"/>
      <p:bldP spid="157" grpId="0"/>
      <p:bldP spid="190" grpId="0"/>
      <p:bldP spid="191" grpId="0"/>
      <p:bldP spid="19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6"/>
            <a:ext cx="2066925" cy="484188"/>
          </a:xfrm>
          <a:prstGeom prst="roundRect">
            <a:avLst>
              <a:gd name="adj" fmla="val 50000"/>
            </a:avLst>
          </a:prstGeom>
          <a:solidFill>
            <a:schemeClr val="accent1"/>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58" name="文本框 12"/>
          <p:cNvSpPr txBox="1">
            <a:spLocks noChangeArrowheads="1"/>
          </p:cNvSpPr>
          <p:nvPr/>
        </p:nvSpPr>
        <p:spPr bwMode="auto">
          <a:xfrm>
            <a:off x="2330451" y="1416051"/>
            <a:ext cx="1061599" cy="253815"/>
          </a:xfrm>
          <a:prstGeom prst="rect">
            <a:avLst/>
          </a:prstGeom>
          <a:noFill/>
          <a:ln w="9525">
            <a:noFill/>
            <a:miter lim="800000"/>
          </a:ln>
        </p:spPr>
        <p:txBody>
          <a:bodyPr wrap="none" lIns="68536" tIns="34269" rIns="68536" bIns="34269">
            <a:spAutoFit/>
          </a:bodyPr>
          <a:lstStyle/>
          <a:p>
            <a:r>
              <a:rPr lang="zh-CN" altLang="en-US" sz="1200" b="1" dirty="0">
                <a:solidFill>
                  <a:srgbClr val="FFFFFF"/>
                </a:solidFill>
                <a:latin typeface="微软雅黑" panose="020B0503020204020204" pitchFamily="34" charset="-122"/>
                <a:ea typeface="微软雅黑" panose="020B0503020204020204" pitchFamily="34" charset="-122"/>
              </a:rPr>
              <a:t>点击输入标题</a:t>
            </a:r>
            <a:endParaRPr lang="en-US" altLang="zh-CN" sz="1200" b="1" dirty="0">
              <a:solidFill>
                <a:srgbClr val="FFFFFF"/>
              </a:solidFill>
              <a:latin typeface="微软雅黑" panose="020B0503020204020204" pitchFamily="34" charset="-122"/>
              <a:ea typeface="微软雅黑" panose="020B0503020204020204" pitchFamily="34" charset="-122"/>
            </a:endParaRPr>
          </a:p>
        </p:txBody>
      </p:sp>
      <p:sp>
        <p:nvSpPr>
          <p:cNvPr id="59" name="Freeform 12"/>
          <p:cNvSpPr>
            <a:spLocks noEditPoints="1" noChangeArrowheads="1"/>
          </p:cNvSpPr>
          <p:nvPr/>
        </p:nvSpPr>
        <p:spPr bwMode="auto">
          <a:xfrm>
            <a:off x="1357313" y="1349376"/>
            <a:ext cx="420687" cy="422275"/>
          </a:xfrm>
          <a:custGeom>
            <a:avLst/>
            <a:gdLst/>
            <a:ahLst/>
            <a:cxnLst>
              <a:cxn ang="0">
                <a:pos x="80" y="53"/>
              </a:cxn>
              <a:cxn ang="0">
                <a:pos x="80" y="80"/>
              </a:cxn>
              <a:cxn ang="0">
                <a:pos x="74" y="85"/>
              </a:cxn>
              <a:cxn ang="0">
                <a:pos x="10" y="85"/>
              </a:cxn>
              <a:cxn ang="0">
                <a:pos x="5" y="80"/>
              </a:cxn>
              <a:cxn ang="0">
                <a:pos x="5" y="53"/>
              </a:cxn>
              <a:cxn ang="0">
                <a:pos x="17" y="56"/>
              </a:cxn>
              <a:cxn ang="0">
                <a:pos x="17" y="60"/>
              </a:cxn>
              <a:cxn ang="0">
                <a:pos x="20" y="60"/>
              </a:cxn>
              <a:cxn ang="0">
                <a:pos x="20" y="68"/>
              </a:cxn>
              <a:cxn ang="0">
                <a:pos x="27" y="68"/>
              </a:cxn>
              <a:cxn ang="0">
                <a:pos x="27" y="60"/>
              </a:cxn>
              <a:cxn ang="0">
                <a:pos x="30" y="60"/>
              </a:cxn>
              <a:cxn ang="0">
                <a:pos x="30" y="57"/>
              </a:cxn>
              <a:cxn ang="0">
                <a:pos x="54" y="57"/>
              </a:cxn>
              <a:cxn ang="0">
                <a:pos x="54" y="60"/>
              </a:cxn>
              <a:cxn ang="0">
                <a:pos x="57" y="60"/>
              </a:cxn>
              <a:cxn ang="0">
                <a:pos x="57" y="68"/>
              </a:cxn>
              <a:cxn ang="0">
                <a:pos x="63" y="68"/>
              </a:cxn>
              <a:cxn ang="0">
                <a:pos x="63" y="60"/>
              </a:cxn>
              <a:cxn ang="0">
                <a:pos x="66" y="60"/>
              </a:cxn>
              <a:cxn ang="0">
                <a:pos x="66" y="56"/>
              </a:cxn>
              <a:cxn ang="0">
                <a:pos x="80" y="53"/>
              </a:cxn>
              <a:cxn ang="0">
                <a:pos x="31" y="0"/>
              </a:cxn>
              <a:cxn ang="0">
                <a:pos x="54" y="0"/>
              </a:cxn>
              <a:cxn ang="0">
                <a:pos x="61" y="7"/>
              </a:cxn>
              <a:cxn ang="0">
                <a:pos x="61" y="16"/>
              </a:cxn>
              <a:cxn ang="0">
                <a:pos x="53" y="16"/>
              </a:cxn>
              <a:cxn ang="0">
                <a:pos x="53" y="8"/>
              </a:cxn>
              <a:cxn ang="0">
                <a:pos x="32" y="8"/>
              </a:cxn>
              <a:cxn ang="0">
                <a:pos x="32" y="16"/>
              </a:cxn>
              <a:cxn ang="0">
                <a:pos x="24" y="16"/>
              </a:cxn>
              <a:cxn ang="0">
                <a:pos x="24" y="7"/>
              </a:cxn>
              <a:cxn ang="0">
                <a:pos x="31" y="0"/>
              </a:cxn>
              <a:cxn ang="0">
                <a:pos x="0" y="20"/>
              </a:cxn>
              <a:cxn ang="0">
                <a:pos x="0" y="48"/>
              </a:cxn>
              <a:cxn ang="0">
                <a:pos x="85" y="48"/>
              </a:cxn>
              <a:cxn ang="0">
                <a:pos x="85" y="20"/>
              </a:cxn>
              <a:cxn ang="0">
                <a:pos x="0" y="20"/>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0" name="圆角矩形 59"/>
          <p:cNvSpPr>
            <a:spLocks noChangeArrowheads="1"/>
          </p:cNvSpPr>
          <p:nvPr/>
        </p:nvSpPr>
        <p:spPr bwMode="auto">
          <a:xfrm>
            <a:off x="1981201" y="2198689"/>
            <a:ext cx="2065338" cy="484187"/>
          </a:xfrm>
          <a:prstGeom prst="roundRect">
            <a:avLst>
              <a:gd name="adj" fmla="val 50000"/>
            </a:avLst>
          </a:prstGeom>
          <a:solidFill>
            <a:schemeClr val="accent2"/>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1" name="Freeform 5"/>
          <p:cNvSpPr>
            <a:spLocks noEditPoints="1" noChangeArrowheads="1"/>
          </p:cNvSpPr>
          <p:nvPr/>
        </p:nvSpPr>
        <p:spPr bwMode="auto">
          <a:xfrm>
            <a:off x="1344614" y="2192339"/>
            <a:ext cx="444500" cy="446087"/>
          </a:xfrm>
          <a:custGeom>
            <a:avLst/>
            <a:gdLst/>
            <a:ahLst/>
            <a:cxnLst>
              <a:cxn ang="0">
                <a:pos x="43" y="27"/>
              </a:cxn>
              <a:cxn ang="0">
                <a:pos x="63" y="56"/>
              </a:cxn>
              <a:cxn ang="0">
                <a:pos x="43" y="56"/>
              </a:cxn>
              <a:cxn ang="0">
                <a:pos x="52" y="0"/>
              </a:cxn>
              <a:cxn ang="0">
                <a:pos x="0" y="52"/>
              </a:cxn>
              <a:cxn ang="0">
                <a:pos x="52" y="104"/>
              </a:cxn>
              <a:cxn ang="0">
                <a:pos x="104" y="52"/>
              </a:cxn>
              <a:cxn ang="0">
                <a:pos x="52" y="0"/>
              </a:cxn>
              <a:cxn ang="0">
                <a:pos x="52" y="9"/>
              </a:cxn>
              <a:cxn ang="0">
                <a:pos x="9" y="52"/>
              </a:cxn>
              <a:cxn ang="0">
                <a:pos x="52" y="95"/>
              </a:cxn>
              <a:cxn ang="0">
                <a:pos x="95" y="52"/>
              </a:cxn>
              <a:cxn ang="0">
                <a:pos x="24" y="64"/>
              </a:cxn>
              <a:cxn ang="0">
                <a:pos x="28" y="55"/>
              </a:cxn>
              <a:cxn ang="0">
                <a:pos x="22" y="49"/>
              </a:cxn>
              <a:cxn ang="0">
                <a:pos x="28" y="43"/>
              </a:cxn>
              <a:cxn ang="0">
                <a:pos x="27" y="34"/>
              </a:cxn>
              <a:cxn ang="0">
                <a:pos x="33" y="28"/>
              </a:cxn>
              <a:cxn ang="0">
                <a:pos x="41" y="29"/>
              </a:cxn>
              <a:cxn ang="0">
                <a:pos x="47" y="22"/>
              </a:cxn>
              <a:cxn ang="0">
                <a:pos x="54" y="26"/>
              </a:cxn>
              <a:cxn ang="0">
                <a:pos x="62" y="23"/>
              </a:cxn>
              <a:cxn ang="0">
                <a:pos x="66" y="30"/>
              </a:cxn>
              <a:cxn ang="0">
                <a:pos x="74" y="30"/>
              </a:cxn>
              <a:cxn ang="0">
                <a:pos x="70" y="34"/>
              </a:cxn>
              <a:cxn ang="0">
                <a:pos x="79" y="37"/>
              </a:cxn>
              <a:cxn ang="0">
                <a:pos x="76" y="46"/>
              </a:cxn>
              <a:cxn ang="0">
                <a:pos x="83" y="52"/>
              </a:cxn>
              <a:cxn ang="0">
                <a:pos x="75" y="58"/>
              </a:cxn>
              <a:cxn ang="0">
                <a:pos x="78" y="68"/>
              </a:cxn>
              <a:cxn ang="0">
                <a:pos x="90" y="52"/>
              </a:cxn>
              <a:cxn ang="0">
                <a:pos x="52" y="15"/>
              </a:cxn>
              <a:cxn ang="0">
                <a:pos x="15" y="52"/>
              </a:cxn>
              <a:cxn ang="0">
                <a:pos x="27" y="70"/>
              </a:cxn>
              <a:cxn ang="0">
                <a:pos x="33" y="67"/>
              </a:cxn>
              <a:cxn ang="0">
                <a:pos x="24" y="64"/>
              </a:cxn>
              <a:cxn ang="0">
                <a:pos x="48" y="56"/>
              </a:cxn>
              <a:cxn ang="0">
                <a:pos x="58" y="56"/>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3"/>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3" name="Freeform 22"/>
          <p:cNvSpPr>
            <a:spLocks noEditPoints="1" noChangeArrowheads="1"/>
          </p:cNvSpPr>
          <p:nvPr/>
        </p:nvSpPr>
        <p:spPr bwMode="auto">
          <a:xfrm>
            <a:off x="1336675" y="3082925"/>
            <a:ext cx="482600" cy="390525"/>
          </a:xfrm>
          <a:custGeom>
            <a:avLst/>
            <a:gdLst/>
            <a:ahLst/>
            <a:cxnLst>
              <a:cxn ang="0">
                <a:pos x="86" y="88"/>
              </a:cxn>
              <a:cxn ang="0">
                <a:pos x="84" y="44"/>
              </a:cxn>
              <a:cxn ang="0">
                <a:pos x="80" y="71"/>
              </a:cxn>
              <a:cxn ang="0">
                <a:pos x="109" y="0"/>
              </a:cxn>
              <a:cxn ang="0">
                <a:pos x="92" y="33"/>
              </a:cxn>
              <a:cxn ang="0">
                <a:pos x="80" y="25"/>
              </a:cxn>
              <a:cxn ang="0">
                <a:pos x="67" y="68"/>
              </a:cxn>
              <a:cxn ang="0">
                <a:pos x="37" y="73"/>
              </a:cxn>
              <a:cxn ang="0">
                <a:pos x="19" y="63"/>
              </a:cxn>
              <a:cxn ang="0">
                <a:pos x="0" y="56"/>
              </a:cxn>
              <a:cxn ang="0">
                <a:pos x="25" y="48"/>
              </a:cxn>
              <a:cxn ang="0">
                <a:pos x="30" y="57"/>
              </a:cxn>
              <a:cxn ang="0">
                <a:pos x="44" y="29"/>
              </a:cxn>
              <a:cxn ang="0">
                <a:pos x="66" y="50"/>
              </a:cxn>
              <a:cxn ang="0">
                <a:pos x="68" y="18"/>
              </a:cxn>
              <a:cxn ang="0">
                <a:pos x="78" y="12"/>
              </a:cxn>
              <a:cxn ang="0">
                <a:pos x="90" y="1"/>
              </a:cxn>
              <a:cxn ang="0">
                <a:pos x="22" y="88"/>
              </a:cxn>
              <a:cxn ang="0">
                <a:pos x="29" y="80"/>
              </a:cxn>
              <a:cxn ang="0">
                <a:pos x="22" y="79"/>
              </a:cxn>
              <a:cxn ang="0">
                <a:pos x="11" y="88"/>
              </a:cxn>
              <a:cxn ang="0">
                <a:pos x="17" y="71"/>
              </a:cxn>
              <a:cxn ang="0">
                <a:pos x="11" y="73"/>
              </a:cxn>
              <a:cxn ang="0">
                <a:pos x="34" y="88"/>
              </a:cxn>
              <a:cxn ang="0">
                <a:pos x="40" y="79"/>
              </a:cxn>
              <a:cxn ang="0">
                <a:pos x="34" y="80"/>
              </a:cxn>
              <a:cxn ang="0">
                <a:pos x="45" y="88"/>
              </a:cxn>
              <a:cxn ang="0">
                <a:pos x="52" y="63"/>
              </a:cxn>
              <a:cxn ang="0">
                <a:pos x="45" y="69"/>
              </a:cxn>
              <a:cxn ang="0">
                <a:pos x="57" y="88"/>
              </a:cxn>
              <a:cxn ang="0">
                <a:pos x="63" y="73"/>
              </a:cxn>
              <a:cxn ang="0">
                <a:pos x="57" y="88"/>
              </a:cxn>
              <a:cxn ang="0">
                <a:pos x="75" y="88"/>
              </a:cxn>
              <a:cxn ang="0">
                <a:pos x="68" y="75"/>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4" name="圆角矩形 63"/>
          <p:cNvSpPr>
            <a:spLocks noChangeArrowheads="1"/>
          </p:cNvSpPr>
          <p:nvPr/>
        </p:nvSpPr>
        <p:spPr bwMode="auto">
          <a:xfrm>
            <a:off x="1963738" y="3883026"/>
            <a:ext cx="2065337" cy="485775"/>
          </a:xfrm>
          <a:prstGeom prst="roundRect">
            <a:avLst>
              <a:gd name="adj" fmla="val 50000"/>
            </a:avLst>
          </a:prstGeom>
          <a:solidFill>
            <a:schemeClr val="accent4"/>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5" name="Freeform 24"/>
          <p:cNvSpPr>
            <a:spLocks noEditPoints="1" noChangeArrowheads="1"/>
          </p:cNvSpPr>
          <p:nvPr/>
        </p:nvSpPr>
        <p:spPr bwMode="auto">
          <a:xfrm>
            <a:off x="1331914" y="3884613"/>
            <a:ext cx="471487" cy="487362"/>
          </a:xfrm>
          <a:custGeom>
            <a:avLst/>
            <a:gdLst/>
            <a:ahLst/>
            <a:cxnLst>
              <a:cxn ang="0">
                <a:pos x="35" y="11"/>
              </a:cxn>
              <a:cxn ang="0">
                <a:pos x="56" y="11"/>
              </a:cxn>
              <a:cxn ang="0">
                <a:pos x="70" y="10"/>
              </a:cxn>
              <a:cxn ang="0">
                <a:pos x="70" y="27"/>
              </a:cxn>
              <a:cxn ang="0">
                <a:pos x="70" y="10"/>
              </a:cxn>
              <a:cxn ang="0">
                <a:pos x="30" y="55"/>
              </a:cxn>
              <a:cxn ang="0">
                <a:pos x="32" y="85"/>
              </a:cxn>
              <a:cxn ang="0">
                <a:pos x="22" y="59"/>
              </a:cxn>
              <a:cxn ang="0">
                <a:pos x="17" y="85"/>
              </a:cxn>
              <a:cxn ang="0">
                <a:pos x="11" y="55"/>
              </a:cxn>
              <a:cxn ang="0">
                <a:pos x="4" y="53"/>
              </a:cxn>
              <a:cxn ang="0">
                <a:pos x="10" y="28"/>
              </a:cxn>
              <a:cxn ang="0">
                <a:pos x="21" y="35"/>
              </a:cxn>
              <a:cxn ang="0">
                <a:pos x="31" y="28"/>
              </a:cxn>
              <a:cxn ang="0">
                <a:pos x="44" y="24"/>
              </a:cxn>
              <a:cxn ang="0">
                <a:pos x="44" y="27"/>
              </a:cxn>
              <a:cxn ang="0">
                <a:pos x="45" y="48"/>
              </a:cxn>
              <a:cxn ang="0">
                <a:pos x="45" y="48"/>
              </a:cxn>
              <a:cxn ang="0">
                <a:pos x="45" y="48"/>
              </a:cxn>
              <a:cxn ang="0">
                <a:pos x="47" y="27"/>
              </a:cxn>
              <a:cxn ang="0">
                <a:pos x="47" y="24"/>
              </a:cxn>
              <a:cxn ang="0">
                <a:pos x="59" y="28"/>
              </a:cxn>
              <a:cxn ang="0">
                <a:pos x="70" y="35"/>
              </a:cxn>
              <a:cxn ang="0">
                <a:pos x="80" y="28"/>
              </a:cxn>
              <a:cxn ang="0">
                <a:pos x="85" y="51"/>
              </a:cxn>
              <a:cxn ang="0">
                <a:pos x="79" y="55"/>
              </a:cxn>
              <a:cxn ang="0">
                <a:pos x="80" y="85"/>
              </a:cxn>
              <a:cxn ang="0">
                <a:pos x="71" y="59"/>
              </a:cxn>
              <a:cxn ang="0">
                <a:pos x="66" y="85"/>
              </a:cxn>
              <a:cxn ang="0">
                <a:pos x="60" y="55"/>
              </a:cxn>
              <a:cxn ang="0">
                <a:pos x="57" y="55"/>
              </a:cxn>
              <a:cxn ang="0">
                <a:pos x="49" y="92"/>
              </a:cxn>
              <a:cxn ang="0">
                <a:pos x="43" y="61"/>
              </a:cxn>
              <a:cxn ang="0">
                <a:pos x="32" y="92"/>
              </a:cxn>
              <a:cxn ang="0">
                <a:pos x="30" y="52"/>
              </a:cxn>
              <a:cxn ang="0">
                <a:pos x="13" y="18"/>
              </a:cxn>
              <a:cxn ang="0">
                <a:pos x="29" y="18"/>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4"/>
          </a:solidFill>
          <a:ln w="28575">
            <a:noFill/>
            <a:miter lim="800000"/>
          </a:ln>
        </p:spPr>
        <p:txBody>
          <a:bodyPr lIns="68536" tIns="34269" rIns="68536" bIns="34269"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6" name="TextBox 65"/>
          <p:cNvSpPr txBox="1">
            <a:spLocks noChangeArrowheads="1"/>
          </p:cNvSpPr>
          <p:nvPr/>
        </p:nvSpPr>
        <p:spPr bwMode="auto">
          <a:xfrm>
            <a:off x="4192588" y="2201864"/>
            <a:ext cx="3548062" cy="315352"/>
          </a:xfrm>
          <a:prstGeom prst="rect">
            <a:avLst/>
          </a:prstGeom>
          <a:noFill/>
          <a:ln w="9525">
            <a:noFill/>
            <a:miter lim="800000"/>
          </a:ln>
        </p:spPr>
        <p:txBody>
          <a:bodyPr lIns="68536" tIns="34269" rIns="68536" bIns="34269">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TextBox 66"/>
          <p:cNvSpPr txBox="1">
            <a:spLocks noChangeArrowheads="1"/>
          </p:cNvSpPr>
          <p:nvPr/>
        </p:nvSpPr>
        <p:spPr bwMode="auto">
          <a:xfrm>
            <a:off x="4192588" y="3044825"/>
            <a:ext cx="3548062" cy="315352"/>
          </a:xfrm>
          <a:prstGeom prst="rect">
            <a:avLst/>
          </a:prstGeom>
          <a:noFill/>
          <a:ln w="9525">
            <a:noFill/>
            <a:miter lim="800000"/>
          </a:ln>
        </p:spPr>
        <p:txBody>
          <a:bodyPr lIns="68536" tIns="34269" rIns="68536" bIns="34269">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315352"/>
          </a:xfrm>
          <a:prstGeom prst="rect">
            <a:avLst/>
          </a:prstGeom>
          <a:noFill/>
          <a:ln w="9525">
            <a:noFill/>
            <a:miter lim="800000"/>
          </a:ln>
        </p:spPr>
        <p:txBody>
          <a:bodyPr lIns="68536" tIns="34269" rIns="68536" bIns="34269">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1"/>
            <a:ext cx="3548062" cy="315352"/>
          </a:xfrm>
          <a:prstGeom prst="rect">
            <a:avLst/>
          </a:prstGeom>
          <a:noFill/>
          <a:ln w="9525">
            <a:noFill/>
            <a:miter lim="800000"/>
          </a:ln>
        </p:spPr>
        <p:txBody>
          <a:bodyPr lIns="68536" tIns="34269" rIns="68536" bIns="34269">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1" y="2286001"/>
            <a:ext cx="1061599" cy="253815"/>
          </a:xfrm>
          <a:prstGeom prst="rect">
            <a:avLst/>
          </a:prstGeom>
          <a:noFill/>
          <a:ln w="9525">
            <a:noFill/>
            <a:miter lim="800000"/>
          </a:ln>
        </p:spPr>
        <p:txBody>
          <a:bodyPr wrap="none" lIns="68536" tIns="34269" rIns="68536" bIns="34269">
            <a:spAutoFit/>
          </a:bodyPr>
          <a:lstStyle/>
          <a:p>
            <a:r>
              <a:rPr lang="zh-CN" altLang="en-US" sz="1200" b="1" dirty="0">
                <a:solidFill>
                  <a:srgbClr val="FFFFFF"/>
                </a:solidFill>
                <a:latin typeface="微软雅黑" panose="020B0503020204020204" pitchFamily="34" charset="-122"/>
                <a:ea typeface="微软雅黑" panose="020B0503020204020204" pitchFamily="34" charset="-122"/>
              </a:rPr>
              <a:t>点击输入标题</a:t>
            </a:r>
            <a:endParaRPr lang="en-US" altLang="zh-CN" sz="1200" b="1" dirty="0">
              <a:solidFill>
                <a:srgbClr val="FFFFFF"/>
              </a:solidFill>
              <a:latin typeface="微软雅黑" panose="020B0503020204020204" pitchFamily="34" charset="-122"/>
              <a:ea typeface="微软雅黑" panose="020B0503020204020204" pitchFamily="34" charset="-122"/>
            </a:endParaRPr>
          </a:p>
        </p:txBody>
      </p:sp>
      <p:sp>
        <p:nvSpPr>
          <p:cNvPr id="71" name="文本框 12"/>
          <p:cNvSpPr txBox="1">
            <a:spLocks noChangeArrowheads="1"/>
          </p:cNvSpPr>
          <p:nvPr/>
        </p:nvSpPr>
        <p:spPr bwMode="auto">
          <a:xfrm>
            <a:off x="2303463" y="3122614"/>
            <a:ext cx="1061599" cy="253815"/>
          </a:xfrm>
          <a:prstGeom prst="rect">
            <a:avLst/>
          </a:prstGeom>
          <a:noFill/>
          <a:ln w="9525">
            <a:noFill/>
            <a:miter lim="800000"/>
          </a:ln>
        </p:spPr>
        <p:txBody>
          <a:bodyPr wrap="none" lIns="68536" tIns="34269" rIns="68536" bIns="34269">
            <a:spAutoFit/>
          </a:bodyPr>
          <a:lstStyle/>
          <a:p>
            <a:r>
              <a:rPr lang="zh-CN" altLang="en-US" sz="1200" b="1" dirty="0">
                <a:solidFill>
                  <a:srgbClr val="FFFFFF"/>
                </a:solidFill>
                <a:latin typeface="微软雅黑" panose="020B0503020204020204" pitchFamily="34" charset="-122"/>
                <a:ea typeface="微软雅黑" panose="020B0503020204020204" pitchFamily="34" charset="-122"/>
              </a:rPr>
              <a:t>点击输入标题</a:t>
            </a:r>
            <a:endParaRPr lang="en-US" altLang="zh-CN" sz="1200" b="1" dirty="0">
              <a:solidFill>
                <a:srgbClr val="FFFFFF"/>
              </a:solidFill>
              <a:latin typeface="微软雅黑" panose="020B0503020204020204" pitchFamily="34" charset="-122"/>
              <a:ea typeface="微软雅黑" panose="020B0503020204020204" pitchFamily="34" charset="-122"/>
            </a:endParaRPr>
          </a:p>
        </p:txBody>
      </p:sp>
      <p:sp>
        <p:nvSpPr>
          <p:cNvPr id="72" name="文本框 12"/>
          <p:cNvSpPr txBox="1">
            <a:spLocks noChangeArrowheads="1"/>
          </p:cNvSpPr>
          <p:nvPr/>
        </p:nvSpPr>
        <p:spPr bwMode="auto">
          <a:xfrm>
            <a:off x="2330451" y="3970339"/>
            <a:ext cx="1061599" cy="253815"/>
          </a:xfrm>
          <a:prstGeom prst="rect">
            <a:avLst/>
          </a:prstGeom>
          <a:noFill/>
          <a:ln w="9525">
            <a:noFill/>
            <a:miter lim="800000"/>
          </a:ln>
        </p:spPr>
        <p:txBody>
          <a:bodyPr wrap="none" lIns="68536" tIns="34269" rIns="68536" bIns="34269">
            <a:spAutoFit/>
          </a:bodyPr>
          <a:lstStyle/>
          <a:p>
            <a:r>
              <a:rPr lang="zh-CN" altLang="en-US" sz="1200" b="1" dirty="0">
                <a:solidFill>
                  <a:srgbClr val="FFFFFF"/>
                </a:solidFill>
                <a:latin typeface="微软雅黑" panose="020B0503020204020204" pitchFamily="34" charset="-122"/>
                <a:ea typeface="微软雅黑" panose="020B0503020204020204" pitchFamily="34" charset="-122"/>
              </a:rPr>
              <a:t>点击输入标题</a:t>
            </a:r>
            <a:endParaRPr lang="en-US" altLang="zh-CN" sz="12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Administrator\Desktop\未标题-1.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11"/>
          <p:cNvGrpSpPr/>
          <p:nvPr/>
        </p:nvGrpSpPr>
        <p:grpSpPr>
          <a:xfrm>
            <a:off x="2915816" y="2067694"/>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03</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21" name="矩形 20"/>
          <p:cNvSpPr/>
          <p:nvPr/>
        </p:nvSpPr>
        <p:spPr>
          <a:xfrm>
            <a:off x="3923928" y="2111541"/>
            <a:ext cx="2264468" cy="400110"/>
          </a:xfrm>
          <a:prstGeom prst="rect">
            <a:avLst/>
          </a:prstGeom>
        </p:spPr>
        <p:txBody>
          <a:bodyPr wrap="square" lIns="0" tIns="0" rIns="0" bIns="0">
            <a:spAutoFit/>
          </a:bodyPr>
          <a:lstStyle/>
          <a:p>
            <a:pPr algn="ctr"/>
            <a:r>
              <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2" name="TextBox 11"/>
          <p:cNvSpPr txBox="1"/>
          <p:nvPr/>
        </p:nvSpPr>
        <p:spPr>
          <a:xfrm>
            <a:off x="3995936"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565287"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3995936"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565287"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strVal val="4*#ppt_w"/>
                                          </p:val>
                                        </p:tav>
                                        <p:tav tm="100000">
                                          <p:val>
                                            <p:strVal val="#ppt_w"/>
                                          </p:val>
                                        </p:tav>
                                      </p:tavLst>
                                    </p:anim>
                                    <p:anim calcmode="lin" valueType="num">
                                      <p:cBhvr>
                                        <p:cTn id="22" dur="500" fill="hold"/>
                                        <p:tgtEl>
                                          <p:spTgt spid="21"/>
                                        </p:tgtEl>
                                        <p:attrNameLst>
                                          <p:attrName>ppt_h</p:attrName>
                                        </p:attrNameLst>
                                      </p:cBhvr>
                                      <p:tavLst>
                                        <p:tav tm="0">
                                          <p:val>
                                            <p:strVal val="4*#ppt_h"/>
                                          </p:val>
                                        </p:tav>
                                        <p:tav tm="100000">
                                          <p:val>
                                            <p:strVal val="#ppt_h"/>
                                          </p:val>
                                        </p:tav>
                                      </p:tavLst>
                                    </p:anim>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p:tgtEl>
                                          <p:spTgt spid="22"/>
                                        </p:tgtEl>
                                        <p:attrNameLst>
                                          <p:attrName>ppt_x</p:attrName>
                                        </p:attrNameLst>
                                      </p:cBhvr>
                                      <p:tavLst>
                                        <p:tav tm="0">
                                          <p:val>
                                            <p:strVal val="#ppt_x-#ppt_w*1.125000"/>
                                          </p:val>
                                        </p:tav>
                                        <p:tav tm="100000">
                                          <p:val>
                                            <p:strVal val="#ppt_x"/>
                                          </p:val>
                                        </p:tav>
                                      </p:tavLst>
                                    </p:anim>
                                    <p:animEffect transition="in" filter="wipe(right)">
                                      <p:cBhvr>
                                        <p:cTn id="27" dur="500"/>
                                        <p:tgtEl>
                                          <p:spTgt spid="22"/>
                                        </p:tgtEl>
                                      </p:cBhvr>
                                    </p:animEffect>
                                  </p:childTnLst>
                                </p:cTn>
                              </p:par>
                            </p:childTnLst>
                          </p:cTn>
                        </p:par>
                        <p:par>
                          <p:cTn id="28" fill="hold">
                            <p:stCondLst>
                              <p:cond delay="1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ppt_x</p:attrName>
                                        </p:attrNameLst>
                                      </p:cBhvr>
                                      <p:tavLst>
                                        <p:tav tm="0">
                                          <p:val>
                                            <p:strVal val="#ppt_x-#ppt_w*1.125000"/>
                                          </p:val>
                                        </p:tav>
                                        <p:tav tm="100000">
                                          <p:val>
                                            <p:strVal val="#ppt_x"/>
                                          </p:val>
                                        </p:tav>
                                      </p:tavLst>
                                    </p:anim>
                                    <p:animEffect transition="in" filter="wipe(right)">
                                      <p:cBhvr>
                                        <p:cTn id="37" dur="500"/>
                                        <p:tgtEl>
                                          <p:spTgt spid="24"/>
                                        </p:tgtEl>
                                      </p:cBhvr>
                                    </p:animEffect>
                                  </p:childTnLst>
                                </p:cTn>
                              </p:par>
                            </p:childTnLst>
                          </p:cTn>
                        </p:par>
                        <p:par>
                          <p:cTn id="38" fill="hold">
                            <p:stCondLst>
                              <p:cond delay="2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p:tgtEl>
                                          <p:spTgt spid="25"/>
                                        </p:tgtEl>
                                        <p:attrNameLst>
                                          <p:attrName>ppt_x</p:attrName>
                                        </p:attrNameLst>
                                      </p:cBhvr>
                                      <p:tavLst>
                                        <p:tav tm="0">
                                          <p:val>
                                            <p:strVal val="#ppt_x-#ppt_w*1.125000"/>
                                          </p:val>
                                        </p:tav>
                                        <p:tav tm="100000">
                                          <p:val>
                                            <p:strVal val="#ppt_x"/>
                                          </p:val>
                                        </p:tav>
                                      </p:tavLst>
                                    </p:anim>
                                    <p:animEffect transition="in" filter="wipe(right)">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9"/>
          <p:cNvGrpSpPr/>
          <p:nvPr/>
        </p:nvGrpSpPr>
        <p:grpSpPr>
          <a:xfrm>
            <a:off x="5644770" y="1945630"/>
            <a:ext cx="1719622" cy="829340"/>
            <a:chOff x="7284035" y="2876107"/>
            <a:chExt cx="2292830" cy="1105786"/>
          </a:xfrm>
          <a:solidFill>
            <a:schemeClr val="accent4"/>
          </a:solidFill>
        </p:grpSpPr>
        <p:sp>
          <p:nvSpPr>
            <p:cNvPr id="51" name="Right Arrow 8"/>
            <p:cNvSpPr/>
            <p:nvPr/>
          </p:nvSpPr>
          <p:spPr>
            <a:xfrm>
              <a:off x="72840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16"/>
            <p:cNvSpPr txBox="1"/>
            <p:nvPr/>
          </p:nvSpPr>
          <p:spPr>
            <a:xfrm>
              <a:off x="8164093" y="3275109"/>
              <a:ext cx="739818"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LAST</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 name="组合 52"/>
          <p:cNvGrpSpPr/>
          <p:nvPr/>
        </p:nvGrpSpPr>
        <p:grpSpPr>
          <a:xfrm>
            <a:off x="4477546" y="1945630"/>
            <a:ext cx="1719622" cy="829340"/>
            <a:chOff x="5727735" y="2876107"/>
            <a:chExt cx="2292830" cy="1105786"/>
          </a:xfrm>
          <a:solidFill>
            <a:schemeClr val="accent3"/>
          </a:solidFill>
        </p:grpSpPr>
        <p:sp>
          <p:nvSpPr>
            <p:cNvPr id="54" name="Right Arrow 8"/>
            <p:cNvSpPr/>
            <p:nvPr/>
          </p:nvSpPr>
          <p:spPr>
            <a:xfrm>
              <a:off x="57277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15"/>
            <p:cNvSpPr txBox="1"/>
            <p:nvPr/>
          </p:nvSpPr>
          <p:spPr>
            <a:xfrm>
              <a:off x="6514196" y="3275109"/>
              <a:ext cx="936419"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GROUP</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 name="组合 55"/>
          <p:cNvGrpSpPr/>
          <p:nvPr/>
        </p:nvGrpSpPr>
        <p:grpSpPr>
          <a:xfrm>
            <a:off x="3310321" y="1945630"/>
            <a:ext cx="1719622" cy="829340"/>
            <a:chOff x="4171435" y="2876107"/>
            <a:chExt cx="2292830" cy="1105786"/>
          </a:xfrm>
          <a:solidFill>
            <a:schemeClr val="accent2"/>
          </a:solidFill>
        </p:grpSpPr>
        <p:sp>
          <p:nvSpPr>
            <p:cNvPr id="57" name="Right Arrow 8"/>
            <p:cNvSpPr/>
            <p:nvPr/>
          </p:nvSpPr>
          <p:spPr>
            <a:xfrm>
              <a:off x="41714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14"/>
            <p:cNvSpPr txBox="1"/>
            <p:nvPr/>
          </p:nvSpPr>
          <p:spPr>
            <a:xfrm>
              <a:off x="4961903" y="3275110"/>
              <a:ext cx="930008"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BRAND</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cxnSp>
        <p:nvCxnSpPr>
          <p:cNvPr id="59" name="Straight Connector 32"/>
          <p:cNvCxnSpPr/>
          <p:nvPr/>
        </p:nvCxnSpPr>
        <p:spPr>
          <a:xfrm>
            <a:off x="3055101" y="2770888"/>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34"/>
          <p:cNvCxnSpPr/>
          <p:nvPr/>
        </p:nvCxnSpPr>
        <p:spPr>
          <a:xfrm>
            <a:off x="2699398" y="3417005"/>
            <a:ext cx="355705" cy="0"/>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61" name="Straight Connector 35"/>
          <p:cNvCxnSpPr/>
          <p:nvPr/>
        </p:nvCxnSpPr>
        <p:spPr>
          <a:xfrm>
            <a:off x="6501353" y="2770888"/>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36"/>
          <p:cNvCxnSpPr/>
          <p:nvPr/>
        </p:nvCxnSpPr>
        <p:spPr>
          <a:xfrm>
            <a:off x="6510292" y="3417005"/>
            <a:ext cx="355705" cy="0"/>
          </a:xfrm>
          <a:prstGeom prst="line">
            <a:avLst/>
          </a:prstGeom>
          <a:ln>
            <a:solidFill>
              <a:srgbClr val="7F8C8D"/>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37"/>
          <p:cNvCxnSpPr/>
          <p:nvPr/>
        </p:nvCxnSpPr>
        <p:spPr>
          <a:xfrm>
            <a:off x="4067944" y="1168029"/>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38"/>
          <p:cNvCxnSpPr/>
          <p:nvPr/>
        </p:nvCxnSpPr>
        <p:spPr>
          <a:xfrm>
            <a:off x="5120081" y="1160056"/>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5120082" y="1160056"/>
            <a:ext cx="355705" cy="0"/>
          </a:xfrm>
          <a:prstGeom prst="line">
            <a:avLst/>
          </a:prstGeom>
          <a:ln>
            <a:solidFill>
              <a:srgbClr val="7F8C8D"/>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66" name="Straight Connector 40"/>
          <p:cNvCxnSpPr/>
          <p:nvPr/>
        </p:nvCxnSpPr>
        <p:spPr>
          <a:xfrm>
            <a:off x="3712240" y="1168029"/>
            <a:ext cx="355705" cy="0"/>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67" name="TextBox 41"/>
          <p:cNvSpPr txBox="1"/>
          <p:nvPr/>
        </p:nvSpPr>
        <p:spPr>
          <a:xfrm>
            <a:off x="1188212" y="3329871"/>
            <a:ext cx="1438599"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8" name="TextBox 42"/>
          <p:cNvSpPr txBox="1"/>
          <p:nvPr/>
        </p:nvSpPr>
        <p:spPr>
          <a:xfrm>
            <a:off x="6936400" y="3329871"/>
            <a:ext cx="1438599"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9" name="TextBox 43"/>
          <p:cNvSpPr txBox="1"/>
          <p:nvPr/>
        </p:nvSpPr>
        <p:spPr>
          <a:xfrm>
            <a:off x="5644770" y="1092076"/>
            <a:ext cx="1438599"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0" name="TextBox 44"/>
          <p:cNvSpPr txBox="1"/>
          <p:nvPr/>
        </p:nvSpPr>
        <p:spPr>
          <a:xfrm>
            <a:off x="2103276" y="1092076"/>
            <a:ext cx="1438599"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1" name="TextBox 45"/>
          <p:cNvSpPr txBox="1"/>
          <p:nvPr/>
        </p:nvSpPr>
        <p:spPr>
          <a:xfrm>
            <a:off x="3363964" y="3886786"/>
            <a:ext cx="2779559" cy="484608"/>
          </a:xfrm>
          <a:prstGeom prst="rect">
            <a:avLst/>
          </a:prstGeom>
          <a:noFill/>
        </p:spPr>
        <p:txBody>
          <a:bodyPr wrap="square" lIns="68568" tIns="34285" rIns="68568" bIns="34285" rtlCol="0">
            <a:spAutoFit/>
          </a:bodyPr>
          <a:lstStyle/>
          <a:p>
            <a:pPr algn="ctr"/>
            <a:r>
              <a:rPr lang="zh-CN" altLang="en-US" sz="11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5" name="组合 71"/>
          <p:cNvGrpSpPr/>
          <p:nvPr/>
        </p:nvGrpSpPr>
        <p:grpSpPr>
          <a:xfrm>
            <a:off x="2143095" y="1945630"/>
            <a:ext cx="1719622" cy="829340"/>
            <a:chOff x="2615135" y="2876107"/>
            <a:chExt cx="2292830" cy="1105786"/>
          </a:xfrm>
        </p:grpSpPr>
        <p:sp>
          <p:nvSpPr>
            <p:cNvPr id="73" name="Right Arrow 8"/>
            <p:cNvSpPr/>
            <p:nvPr/>
          </p:nvSpPr>
          <p:spPr>
            <a:xfrm>
              <a:off x="26151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13"/>
            <p:cNvSpPr txBox="1"/>
            <p:nvPr/>
          </p:nvSpPr>
          <p:spPr>
            <a:xfrm>
              <a:off x="3000453" y="3275112"/>
              <a:ext cx="1387319" cy="348705"/>
            </a:xfrm>
            <a:prstGeom prst="rect">
              <a:avLst/>
            </a:prstGeom>
            <a:no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MARKETING</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right)">
                                      <p:cBhvr>
                                        <p:cTn id="16" dur="500"/>
                                        <p:tgtEl>
                                          <p:spTgt spid="60"/>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right)">
                                      <p:cBhvr>
                                        <p:cTn id="20" dur="500"/>
                                        <p:tgtEl>
                                          <p:spTgt spid="67"/>
                                        </p:tgtEl>
                                      </p:cBhvr>
                                    </p:animEffect>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wipe(down)">
                                      <p:cBhvr>
                                        <p:cTn id="29" dur="500"/>
                                        <p:tgtEl>
                                          <p:spTgt spid="63"/>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right)">
                                      <p:cBhvr>
                                        <p:cTn id="33" dur="500"/>
                                        <p:tgtEl>
                                          <p:spTgt spid="66"/>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right)">
                                      <p:cBhvr>
                                        <p:cTn id="37" dur="500"/>
                                        <p:tgtEl>
                                          <p:spTgt spid="70"/>
                                        </p:tgtEl>
                                      </p:cBhvr>
                                    </p:animEffect>
                                  </p:childTnLst>
                                </p:cTn>
                              </p:par>
                            </p:childTnLst>
                          </p:cTn>
                        </p:par>
                        <p:par>
                          <p:cTn id="38" fill="hold">
                            <p:stCondLst>
                              <p:cond delay="4000"/>
                            </p:stCondLst>
                            <p:childTnLst>
                              <p:par>
                                <p:cTn id="39" presetID="2" presetClass="entr" presetSubtype="8"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0-#ppt_w/2"/>
                                          </p:val>
                                        </p:tav>
                                        <p:tav tm="100000">
                                          <p:val>
                                            <p:strVal val="#ppt_x"/>
                                          </p:val>
                                        </p:tav>
                                      </p:tavLst>
                                    </p:anim>
                                    <p:anim calcmode="lin" valueType="num">
                                      <p:cBhvr additive="base">
                                        <p:cTn id="42" dur="500" fill="hold"/>
                                        <p:tgtEl>
                                          <p:spTgt spid="3"/>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wipe(down)">
                                      <p:cBhvr>
                                        <p:cTn id="46" dur="500"/>
                                        <p:tgtEl>
                                          <p:spTgt spid="64"/>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wipe(left)">
                                      <p:cBhvr>
                                        <p:cTn id="50" dur="500"/>
                                        <p:tgtEl>
                                          <p:spTgt spid="65"/>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wipe(left)">
                                      <p:cBhvr>
                                        <p:cTn id="54" dur="500"/>
                                        <p:tgtEl>
                                          <p:spTgt spid="69"/>
                                        </p:tgtEl>
                                      </p:cBhvr>
                                    </p:animEffect>
                                  </p:childTnLst>
                                </p:cTn>
                              </p:par>
                            </p:childTnLst>
                          </p:cTn>
                        </p:par>
                        <p:par>
                          <p:cTn id="55" fill="hold">
                            <p:stCondLst>
                              <p:cond delay="60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22" presetClass="entr" presetSubtype="1"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up)">
                                      <p:cBhvr>
                                        <p:cTn id="63" dur="500"/>
                                        <p:tgtEl>
                                          <p:spTgt spid="61"/>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wipe(left)">
                                      <p:cBhvr>
                                        <p:cTn id="67" dur="500"/>
                                        <p:tgtEl>
                                          <p:spTgt spid="62"/>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wipe(left)">
                                      <p:cBhvr>
                                        <p:cTn id="71" dur="500"/>
                                        <p:tgtEl>
                                          <p:spTgt spid="68"/>
                                        </p:tgtEl>
                                      </p:cBhvr>
                                    </p:animEffect>
                                  </p:childTnLst>
                                </p:cTn>
                              </p:par>
                            </p:childTnLst>
                          </p:cTn>
                        </p:par>
                        <p:par>
                          <p:cTn id="72" fill="hold">
                            <p:stCondLst>
                              <p:cond delay="8000"/>
                            </p:stCondLst>
                            <p:childTnLst>
                              <p:par>
                                <p:cTn id="73" presetID="42" presetClass="entr" presetSubtype="0" fill="hold" grpId="0" nodeType="afterEffect">
                                  <p:stCondLst>
                                    <p:cond delay="0"/>
                                  </p:stCondLst>
                                  <p:childTnLst>
                                    <p:set>
                                      <p:cBhvr>
                                        <p:cTn id="74" dur="1" fill="hold">
                                          <p:stCondLst>
                                            <p:cond delay="0"/>
                                          </p:stCondLst>
                                        </p:cTn>
                                        <p:tgtEl>
                                          <p:spTgt spid="71"/>
                                        </p:tgtEl>
                                        <p:attrNameLst>
                                          <p:attrName>style.visibility</p:attrName>
                                        </p:attrNameLst>
                                      </p:cBhvr>
                                      <p:to>
                                        <p:strVal val="visible"/>
                                      </p:to>
                                    </p:set>
                                    <p:animEffect transition="in" filter="fade">
                                      <p:cBhvr>
                                        <p:cTn id="75" dur="500"/>
                                        <p:tgtEl>
                                          <p:spTgt spid="71"/>
                                        </p:tgtEl>
                                      </p:cBhvr>
                                    </p:animEffect>
                                    <p:anim calcmode="lin" valueType="num">
                                      <p:cBhvr>
                                        <p:cTn id="76" dur="500" fill="hold"/>
                                        <p:tgtEl>
                                          <p:spTgt spid="71"/>
                                        </p:tgtEl>
                                        <p:attrNameLst>
                                          <p:attrName>ppt_x</p:attrName>
                                        </p:attrNameLst>
                                      </p:cBhvr>
                                      <p:tavLst>
                                        <p:tav tm="0">
                                          <p:val>
                                            <p:strVal val="#ppt_x"/>
                                          </p:val>
                                        </p:tav>
                                        <p:tav tm="100000">
                                          <p:val>
                                            <p:strVal val="#ppt_x"/>
                                          </p:val>
                                        </p:tav>
                                      </p:tavLst>
                                    </p:anim>
                                    <p:anim calcmode="lin" valueType="num">
                                      <p:cBhvr>
                                        <p:cTn id="77" dur="5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370"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5"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20"/>
          <p:cNvGrpSpPr/>
          <p:nvPr/>
        </p:nvGrpSpPr>
        <p:grpSpPr bwMode="auto">
          <a:xfrm>
            <a:off x="868363" y="2732089"/>
            <a:ext cx="1833562" cy="819028"/>
            <a:chOff x="503238" y="2548494"/>
            <a:chExt cx="2191599" cy="818840"/>
          </a:xfrm>
        </p:grpSpPr>
        <p:sp>
          <p:nvSpPr>
            <p:cNvPr id="36871" name="矩形 21"/>
            <p:cNvSpPr>
              <a:spLocks noChangeArrowheads="1"/>
            </p:cNvSpPr>
            <p:nvPr/>
          </p:nvSpPr>
          <p:spPr bwMode="auto">
            <a:xfrm>
              <a:off x="503238" y="2548494"/>
              <a:ext cx="956311" cy="276850"/>
            </a:xfrm>
            <a:prstGeom prst="rect">
              <a:avLst/>
            </a:prstGeom>
            <a:noFill/>
            <a:ln w="9525">
              <a:noFill/>
              <a:miter lim="800000"/>
            </a:ln>
          </p:spPr>
          <p:txBody>
            <a:bodyPr wrap="none">
              <a:spAutoFit/>
            </a:bodyPr>
            <a:lstStyle/>
            <a:p>
              <a:pP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872" name="矩形 22"/>
            <p:cNvSpPr>
              <a:spLocks noChangeArrowheads="1"/>
            </p:cNvSpPr>
            <p:nvPr/>
          </p:nvSpPr>
          <p:spPr bwMode="auto">
            <a:xfrm>
              <a:off x="503238" y="2905918"/>
              <a:ext cx="2191599" cy="461416"/>
            </a:xfrm>
            <a:prstGeom prst="rect">
              <a:avLst/>
            </a:prstGeom>
            <a:noFill/>
            <a:ln w="9525">
              <a:noFill/>
              <a:miter lim="800000"/>
            </a:ln>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2489"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4"/>
          <p:cNvGrpSpPr/>
          <p:nvPr/>
        </p:nvGrpSpPr>
        <p:grpSpPr bwMode="auto">
          <a:xfrm>
            <a:off x="3392488" y="2732089"/>
            <a:ext cx="1833562" cy="819029"/>
            <a:chOff x="471218" y="2548494"/>
            <a:chExt cx="2191599" cy="818842"/>
          </a:xfrm>
        </p:grpSpPr>
        <p:sp>
          <p:nvSpPr>
            <p:cNvPr id="36875" name="矩形 25"/>
            <p:cNvSpPr>
              <a:spLocks noChangeArrowheads="1"/>
            </p:cNvSpPr>
            <p:nvPr/>
          </p:nvSpPr>
          <p:spPr bwMode="auto">
            <a:xfrm>
              <a:off x="471218" y="2548494"/>
              <a:ext cx="956311" cy="276850"/>
            </a:xfrm>
            <a:prstGeom prst="rect">
              <a:avLst/>
            </a:prstGeom>
            <a:noFill/>
            <a:ln w="9525">
              <a:noFill/>
              <a:miter lim="800000"/>
            </a:ln>
          </p:spPr>
          <p:txBody>
            <a:bodyPr wrap="none">
              <a:spAutoFit/>
            </a:bodyPr>
            <a:lstStyle/>
            <a:p>
              <a:pP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876" name="矩形 26"/>
            <p:cNvSpPr>
              <a:spLocks noChangeArrowheads="1"/>
            </p:cNvSpPr>
            <p:nvPr/>
          </p:nvSpPr>
          <p:spPr bwMode="auto">
            <a:xfrm>
              <a:off x="471218" y="2905919"/>
              <a:ext cx="2191599" cy="461417"/>
            </a:xfrm>
            <a:prstGeom prst="rect">
              <a:avLst/>
            </a:prstGeom>
            <a:noFill/>
            <a:ln w="9525">
              <a:noFill/>
              <a:miter lim="800000"/>
            </a:ln>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7089" y="1477963"/>
            <a:ext cx="1978025" cy="787400"/>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4" name="组合 28"/>
          <p:cNvGrpSpPr/>
          <p:nvPr/>
        </p:nvGrpSpPr>
        <p:grpSpPr bwMode="auto">
          <a:xfrm>
            <a:off x="5907088" y="2732089"/>
            <a:ext cx="1833562" cy="819029"/>
            <a:chOff x="467746" y="2548494"/>
            <a:chExt cx="2191599" cy="818842"/>
          </a:xfrm>
        </p:grpSpPr>
        <p:sp>
          <p:nvSpPr>
            <p:cNvPr id="36879" name="矩形 29"/>
            <p:cNvSpPr>
              <a:spLocks noChangeArrowheads="1"/>
            </p:cNvSpPr>
            <p:nvPr/>
          </p:nvSpPr>
          <p:spPr bwMode="auto">
            <a:xfrm>
              <a:off x="467746" y="2548494"/>
              <a:ext cx="956311" cy="276850"/>
            </a:xfrm>
            <a:prstGeom prst="rect">
              <a:avLst/>
            </a:prstGeom>
            <a:noFill/>
            <a:ln w="9525">
              <a:noFill/>
              <a:miter lim="800000"/>
            </a:ln>
          </p:spPr>
          <p:txBody>
            <a:bodyPr wrap="none">
              <a:spAutoFit/>
            </a:bodyPr>
            <a:lstStyle/>
            <a:p>
              <a:pP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880" name="矩形 30"/>
            <p:cNvSpPr>
              <a:spLocks noChangeArrowheads="1"/>
            </p:cNvSpPr>
            <p:nvPr/>
          </p:nvSpPr>
          <p:spPr bwMode="auto">
            <a:xfrm>
              <a:off x="467746" y="2905919"/>
              <a:ext cx="2191599" cy="461417"/>
            </a:xfrm>
            <a:prstGeom prst="rect">
              <a:avLst/>
            </a:prstGeom>
            <a:noFill/>
            <a:ln w="9525">
              <a:noFill/>
              <a:miter lim="800000"/>
            </a:ln>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100000">
                                          <p:val>
                                            <p:strVal val="#ppt_x"/>
                                          </p:val>
                                        </p:tav>
                                      </p:tavLst>
                                    </p:anim>
                                    <p:anim calcmode="lin" valueType="num">
                                      <p:cBhvr>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ppt_x</p:attrName>
                                        </p:attrNameLst>
                                      </p:cBhvr>
                                      <p:tavLst>
                                        <p:tav tm="0">
                                          <p:val>
                                            <p:strVal val="#ppt_x"/>
                                          </p:val>
                                        </p:tav>
                                        <p:tav tm="100000">
                                          <p:val>
                                            <p:strVal val="#ppt_x"/>
                                          </p:val>
                                        </p:tav>
                                      </p:tavLst>
                                    </p:anim>
                                    <p:anim calcmode="lin" valueType="num">
                                      <p:cBhvr>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4866" y="2344323"/>
            <a:ext cx="169552" cy="43814"/>
          </a:xfrm>
          <a:prstGeom prst="rect">
            <a:avLst/>
          </a:prstGeom>
          <a:solidFill>
            <a:schemeClr val="accent6">
              <a:lumMod val="75000"/>
            </a:schemeClr>
          </a:solidFill>
          <a:ln>
            <a:noFill/>
          </a:ln>
        </p:spPr>
        <p:txBody>
          <a:bodyPr vert="horz" wrap="square" lIns="91440" tIns="45720" rIns="91440" bIns="45720" numCol="1" anchor="t" anchorCtr="0" compatLnSpc="1"/>
          <a:lstStyle/>
          <a:p>
            <a:endParaRPr lang="zh-CN" altLang="en-US"/>
          </a:p>
        </p:txBody>
      </p:sp>
      <p:sp>
        <p:nvSpPr>
          <p:cNvPr id="31" name="Rectangle 12"/>
          <p:cNvSpPr>
            <a:spLocks noChangeArrowheads="1"/>
          </p:cNvSpPr>
          <p:nvPr/>
        </p:nvSpPr>
        <p:spPr bwMode="auto">
          <a:xfrm>
            <a:off x="4224419" y="2344323"/>
            <a:ext cx="170966" cy="43814"/>
          </a:xfrm>
          <a:prstGeom prst="rect">
            <a:avLst/>
          </a:prstGeom>
          <a:solidFill>
            <a:schemeClr val="accent6"/>
          </a:solidFill>
          <a:ln>
            <a:noFill/>
          </a:ln>
        </p:spPr>
        <p:txBody>
          <a:bodyPr vert="horz" wrap="square" lIns="91440" tIns="45720" rIns="91440" bIns="45720" numCol="1" anchor="t" anchorCtr="0" compatLnSpc="1"/>
          <a:lstStyle/>
          <a:p>
            <a:endParaRPr lang="zh-CN" altLang="en-US"/>
          </a:p>
        </p:txBody>
      </p:sp>
      <p:sp>
        <p:nvSpPr>
          <p:cNvPr id="32" name="Rectangle 13"/>
          <p:cNvSpPr>
            <a:spLocks noChangeArrowheads="1"/>
          </p:cNvSpPr>
          <p:nvPr/>
        </p:nvSpPr>
        <p:spPr bwMode="auto">
          <a:xfrm>
            <a:off x="4395384" y="2344323"/>
            <a:ext cx="173792" cy="43814"/>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33" name="Rectangle 14"/>
          <p:cNvSpPr>
            <a:spLocks noChangeArrowheads="1"/>
          </p:cNvSpPr>
          <p:nvPr/>
        </p:nvSpPr>
        <p:spPr bwMode="auto">
          <a:xfrm>
            <a:off x="4569176" y="2344323"/>
            <a:ext cx="169552" cy="43814"/>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34" name="Rectangle 15"/>
          <p:cNvSpPr>
            <a:spLocks noChangeArrowheads="1"/>
          </p:cNvSpPr>
          <p:nvPr/>
        </p:nvSpPr>
        <p:spPr bwMode="auto">
          <a:xfrm>
            <a:off x="4738727" y="2344323"/>
            <a:ext cx="170966" cy="43814"/>
          </a:xfrm>
          <a:prstGeom prst="rect">
            <a:avLst/>
          </a:prstGeom>
          <a:solidFill>
            <a:schemeClr val="accent6">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Rectangle 16"/>
          <p:cNvSpPr>
            <a:spLocks noChangeArrowheads="1"/>
          </p:cNvSpPr>
          <p:nvPr/>
        </p:nvSpPr>
        <p:spPr bwMode="auto">
          <a:xfrm>
            <a:off x="4909692" y="2344323"/>
            <a:ext cx="172378" cy="43814"/>
          </a:xfrm>
          <a:prstGeom prst="rect">
            <a:avLst/>
          </a:prstGeom>
          <a:solidFill>
            <a:schemeClr val="accent6">
              <a:lumMod val="20000"/>
              <a:lumOff val="80000"/>
            </a:schemeClr>
          </a:solidFill>
          <a:ln>
            <a:noFill/>
          </a:ln>
        </p:spPr>
        <p:txBody>
          <a:bodyPr vert="horz" wrap="square" lIns="91440" tIns="45720" rIns="91440" bIns="45720" numCol="1" anchor="t" anchorCtr="0" compatLnSpc="1"/>
          <a:lstStyle/>
          <a:p>
            <a:endParaRPr lang="zh-CN" altLang="en-US"/>
          </a:p>
        </p:txBody>
      </p:sp>
      <p:grpSp>
        <p:nvGrpSpPr>
          <p:cNvPr id="2" name="组合 35"/>
          <p:cNvGrpSpPr/>
          <p:nvPr/>
        </p:nvGrpSpPr>
        <p:grpSpPr>
          <a:xfrm>
            <a:off x="3638050" y="1419978"/>
            <a:ext cx="1858011" cy="2951121"/>
            <a:chOff x="3638050" y="1545565"/>
            <a:chExt cx="1858011" cy="2950210"/>
          </a:xfrm>
        </p:grpSpPr>
        <p:sp>
          <p:nvSpPr>
            <p:cNvPr id="37" name="Freeform 5"/>
            <p:cNvSpPr/>
            <p:nvPr/>
          </p:nvSpPr>
          <p:spPr bwMode="auto">
            <a:xfrm>
              <a:off x="3638050" y="2317028"/>
              <a:ext cx="373015" cy="754508"/>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8" name="Freeform 6"/>
            <p:cNvSpPr/>
            <p:nvPr/>
          </p:nvSpPr>
          <p:spPr bwMode="auto">
            <a:xfrm>
              <a:off x="3664896" y="1545565"/>
              <a:ext cx="897215" cy="761573"/>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7"/>
            <p:cNvSpPr/>
            <p:nvPr/>
          </p:nvSpPr>
          <p:spPr bwMode="auto">
            <a:xfrm>
              <a:off x="3847164" y="3081427"/>
              <a:ext cx="714946" cy="757334"/>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0" name="Freeform 8"/>
            <p:cNvSpPr/>
            <p:nvPr/>
          </p:nvSpPr>
          <p:spPr bwMode="auto">
            <a:xfrm>
              <a:off x="5123046" y="2317028"/>
              <a:ext cx="373015" cy="754508"/>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41" name="Freeform 9"/>
            <p:cNvSpPr/>
            <p:nvPr/>
          </p:nvSpPr>
          <p:spPr bwMode="auto">
            <a:xfrm>
              <a:off x="4572001" y="1545565"/>
              <a:ext cx="897215" cy="761573"/>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2" name="Freeform 10"/>
            <p:cNvSpPr/>
            <p:nvPr/>
          </p:nvSpPr>
          <p:spPr bwMode="auto">
            <a:xfrm>
              <a:off x="4572001" y="3081427"/>
              <a:ext cx="717772" cy="757334"/>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3" name="Freeform 17"/>
            <p:cNvSpPr/>
            <p:nvPr/>
          </p:nvSpPr>
          <p:spPr bwMode="auto">
            <a:xfrm>
              <a:off x="4165075" y="3924949"/>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4" name="Freeform 18"/>
            <p:cNvSpPr/>
            <p:nvPr/>
          </p:nvSpPr>
          <p:spPr bwMode="auto">
            <a:xfrm>
              <a:off x="4165075" y="4035158"/>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5" name="Freeform 19"/>
            <p:cNvSpPr/>
            <p:nvPr/>
          </p:nvSpPr>
          <p:spPr bwMode="auto">
            <a:xfrm>
              <a:off x="4165075" y="4148193"/>
              <a:ext cx="803961" cy="67821"/>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6" name="Freeform 20"/>
            <p:cNvSpPr/>
            <p:nvPr/>
          </p:nvSpPr>
          <p:spPr bwMode="auto">
            <a:xfrm>
              <a:off x="4165075" y="4258402"/>
              <a:ext cx="803961" cy="237373"/>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sp>
        <p:nvSpPr>
          <p:cNvPr id="47" name="Freeform 21"/>
          <p:cNvSpPr>
            <a:spLocks noEditPoints="1"/>
          </p:cNvSpPr>
          <p:nvPr/>
        </p:nvSpPr>
        <p:spPr bwMode="auto">
          <a:xfrm>
            <a:off x="2887144" y="3205746"/>
            <a:ext cx="244696" cy="234679"/>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8" name="Freeform 22"/>
          <p:cNvSpPr>
            <a:spLocks noEditPoints="1"/>
          </p:cNvSpPr>
          <p:nvPr/>
        </p:nvSpPr>
        <p:spPr bwMode="auto">
          <a:xfrm>
            <a:off x="6012160" y="3221526"/>
            <a:ext cx="244696" cy="222901"/>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9" name="Freeform 23"/>
          <p:cNvSpPr>
            <a:spLocks noEditPoints="1"/>
          </p:cNvSpPr>
          <p:nvPr/>
        </p:nvSpPr>
        <p:spPr bwMode="auto">
          <a:xfrm>
            <a:off x="2889666" y="2447068"/>
            <a:ext cx="239652" cy="239724"/>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0" name="Freeform 24"/>
          <p:cNvSpPr>
            <a:spLocks noEditPoints="1"/>
          </p:cNvSpPr>
          <p:nvPr/>
        </p:nvSpPr>
        <p:spPr bwMode="auto">
          <a:xfrm>
            <a:off x="6050000" y="1679337"/>
            <a:ext cx="169018" cy="243089"/>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1" name="Freeform 25"/>
          <p:cNvSpPr>
            <a:spLocks noEditPoints="1"/>
          </p:cNvSpPr>
          <p:nvPr/>
        </p:nvSpPr>
        <p:spPr bwMode="auto">
          <a:xfrm>
            <a:off x="6012160" y="2439230"/>
            <a:ext cx="244696" cy="258229"/>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2" name="Freeform 26"/>
          <p:cNvSpPr>
            <a:spLocks noEditPoints="1"/>
          </p:cNvSpPr>
          <p:nvPr/>
        </p:nvSpPr>
        <p:spPr bwMode="auto">
          <a:xfrm>
            <a:off x="2897233" y="1687748"/>
            <a:ext cx="224516" cy="226268"/>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53" name="Rectangle 24"/>
          <p:cNvSpPr>
            <a:spLocks noChangeArrowheads="1"/>
          </p:cNvSpPr>
          <p:nvPr/>
        </p:nvSpPr>
        <p:spPr bwMode="auto">
          <a:xfrm>
            <a:off x="6434907" y="1467611"/>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Rectangle 24"/>
          <p:cNvSpPr>
            <a:spLocks noChangeArrowheads="1"/>
          </p:cNvSpPr>
          <p:nvPr/>
        </p:nvSpPr>
        <p:spPr bwMode="auto">
          <a:xfrm>
            <a:off x="6434907" y="2233660"/>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Rectangle 24"/>
          <p:cNvSpPr>
            <a:spLocks noChangeArrowheads="1"/>
          </p:cNvSpPr>
          <p:nvPr/>
        </p:nvSpPr>
        <p:spPr bwMode="auto">
          <a:xfrm>
            <a:off x="6434907" y="3001827"/>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Rectangle 24"/>
          <p:cNvSpPr>
            <a:spLocks noChangeArrowheads="1"/>
          </p:cNvSpPr>
          <p:nvPr/>
        </p:nvSpPr>
        <p:spPr bwMode="auto">
          <a:xfrm>
            <a:off x="421456" y="1467611"/>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Rectangle 24"/>
          <p:cNvSpPr>
            <a:spLocks noChangeArrowheads="1"/>
          </p:cNvSpPr>
          <p:nvPr/>
        </p:nvSpPr>
        <p:spPr bwMode="auto">
          <a:xfrm>
            <a:off x="421456" y="2233661"/>
            <a:ext cx="2241550"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58" name="Rectangle 24"/>
          <p:cNvSpPr>
            <a:spLocks noChangeArrowheads="1"/>
          </p:cNvSpPr>
          <p:nvPr/>
        </p:nvSpPr>
        <p:spPr bwMode="auto">
          <a:xfrm>
            <a:off x="421456" y="3001827"/>
            <a:ext cx="224155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Rectangle 24"/>
          <p:cNvSpPr>
            <a:spLocks noChangeArrowheads="1"/>
          </p:cNvSpPr>
          <p:nvPr/>
        </p:nvSpPr>
        <p:spPr bwMode="auto">
          <a:xfrm>
            <a:off x="3923929" y="1999854"/>
            <a:ext cx="129614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p:txBody>
      </p:sp>
      <p:sp>
        <p:nvSpPr>
          <p:cNvPr id="60" name="矩形 59"/>
          <p:cNvSpPr/>
          <p:nvPr/>
        </p:nvSpPr>
        <p:spPr>
          <a:xfrm>
            <a:off x="3923929" y="2603592"/>
            <a:ext cx="1296144" cy="760001"/>
          </a:xfrm>
          <a:prstGeom prst="rect">
            <a:avLst/>
          </a:prstGeom>
        </p:spPr>
        <p:txBody>
          <a:bodyPr wrap="square" lIns="91440" tIns="45720" rIns="91440" bIns="45720">
            <a:spAutoFit/>
          </a:bodyPr>
          <a:lstStyle/>
          <a:p>
            <a:pPr algn="ctr">
              <a:lnSpc>
                <a:spcPct val="120000"/>
              </a:lnSpc>
              <a:spcBef>
                <a:spcPts val="300"/>
              </a:spcBef>
            </a:pPr>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单击填加标题单击填加标题</a:t>
            </a: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grpId="0"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grpId="0"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grpId="0"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174915" y="2203313"/>
            <a:ext cx="5124977" cy="1300346"/>
          </a:xfrm>
          <a:prstGeom prst="rect">
            <a:avLst/>
          </a:prstGeom>
        </p:spPr>
        <p:txBody>
          <a:bodyPr wrap="square" lIns="68568" tIns="34285" rIns="68568" bIns="34285">
            <a:spAutoFit/>
          </a:bodyPr>
          <a:lstStyle/>
          <a:p>
            <a:pPr marL="213995" indent="-213995">
              <a:lnSpc>
                <a:spcPct val="200000"/>
              </a:lnSpc>
              <a:buFont typeface="Wingdings" panose="05000000000000000000" pitchFamily="2" charset="2"/>
              <a:buChar char="n"/>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pPr marL="213995" indent="-213995">
              <a:lnSpc>
                <a:spcPct val="200000"/>
              </a:lnSpc>
              <a:buFont typeface="Wingdings" panose="05000000000000000000" pitchFamily="2" charset="2"/>
              <a:buChar char="n"/>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pPr marL="213995" indent="-213995">
              <a:lnSpc>
                <a:spcPct val="200000"/>
              </a:lnSpc>
              <a:buFont typeface="Wingdings" panose="05000000000000000000" pitchFamily="2" charset="2"/>
              <a:buChar char="n"/>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pPr marL="213995" indent="-213995">
              <a:lnSpc>
                <a:spcPct val="200000"/>
              </a:lnSpc>
              <a:buFont typeface="Wingdings" panose="05000000000000000000" pitchFamily="2" charset="2"/>
              <a:buChar char="n"/>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pPr marL="213995" indent="-213995">
              <a:lnSpc>
                <a:spcPct val="200000"/>
              </a:lnSpc>
              <a:buFont typeface="Wingdings" panose="05000000000000000000" pitchFamily="2" charset="2"/>
              <a:buChar char="n"/>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30526" y="1534183"/>
            <a:ext cx="1613743" cy="1210307"/>
          </a:xfrm>
          <a:prstGeom prst="rect">
            <a:avLst/>
          </a:prstGeom>
        </p:spPr>
      </p:pic>
      <p:pic>
        <p:nvPicPr>
          <p:cNvPr id="16" name="图片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0526" y="2853226"/>
            <a:ext cx="1613743" cy="1210307"/>
          </a:xfrm>
          <a:prstGeom prst="rect">
            <a:avLst/>
          </a:prstGeom>
        </p:spPr>
      </p:pic>
      <p:pic>
        <p:nvPicPr>
          <p:cNvPr id="17" name="图片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991" y="1534182"/>
            <a:ext cx="1613743" cy="1210307"/>
          </a:xfrm>
          <a:prstGeom prst="rect">
            <a:avLst/>
          </a:prstGeom>
        </p:spPr>
      </p:pic>
      <p:sp>
        <p:nvSpPr>
          <p:cNvPr id="18" name="矩形 17"/>
          <p:cNvSpPr/>
          <p:nvPr/>
        </p:nvSpPr>
        <p:spPr>
          <a:xfrm>
            <a:off x="4719522" y="2849252"/>
            <a:ext cx="1610211" cy="1218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zh-CN" altLang="en-US" sz="2100" dirty="0">
                <a:cs typeface="+mn-ea"/>
                <a:sym typeface="+mn-lt"/>
              </a:rPr>
              <a:t>在此输入</a:t>
            </a:r>
            <a:endParaRPr lang="en-US" altLang="zh-CN" sz="2100" dirty="0">
              <a:cs typeface="+mn-ea"/>
              <a:sym typeface="+mn-lt"/>
            </a:endParaRPr>
          </a:p>
          <a:p>
            <a:pPr algn="ctr"/>
            <a:r>
              <a:rPr lang="zh-CN" altLang="en-US" sz="2100" dirty="0">
                <a:cs typeface="+mn-ea"/>
                <a:sym typeface="+mn-lt"/>
              </a:rPr>
              <a:t>小标题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000"/>
                                        <p:tgtEl>
                                          <p:spTgt spid="17"/>
                                        </p:tgtEl>
                                      </p:cBhvr>
                                    </p:animEffect>
                                  </p:childTnLst>
                                </p:cTn>
                              </p:par>
                              <p:par>
                                <p:cTn id="11" presetID="10" presetClass="entr" presetSubtype="0" fill="hold" nodeType="withEffect">
                                  <p:stCondLst>
                                    <p:cond delay="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childTnLst>
                                </p:cTn>
                              </p:par>
                              <p:par>
                                <p:cTn id="14" presetID="10" presetClass="entr" presetSubtype="0" fill="hold" nodeType="withEffect">
                                  <p:stCondLst>
                                    <p:cond delay="7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childTnLst>
                          </p:cTn>
                        </p:par>
                        <p:par>
                          <p:cTn id="17" fill="hold">
                            <p:stCondLst>
                              <p:cond delay="100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1"/>
          <p:cNvGrpSpPr/>
          <p:nvPr/>
        </p:nvGrpSpPr>
        <p:grpSpPr>
          <a:xfrm>
            <a:off x="1043608" y="1335360"/>
            <a:ext cx="27000" cy="1773361"/>
            <a:chOff x="1331651" y="1597980"/>
            <a:chExt cx="36000" cy="2364481"/>
          </a:xfrm>
          <a:solidFill>
            <a:srgbClr val="42BAC8"/>
          </a:solidFill>
        </p:grpSpPr>
        <p:cxnSp>
          <p:nvCxnSpPr>
            <p:cNvPr id="63" name="直接连接符 62"/>
            <p:cNvCxnSpPr/>
            <p:nvPr/>
          </p:nvCxnSpPr>
          <p:spPr>
            <a:xfrm>
              <a:off x="1331651" y="1597980"/>
              <a:ext cx="0" cy="2364481"/>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1331651" y="1597980"/>
              <a:ext cx="36000" cy="10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3" name="组合 64"/>
          <p:cNvGrpSpPr/>
          <p:nvPr/>
        </p:nvGrpSpPr>
        <p:grpSpPr>
          <a:xfrm flipV="1">
            <a:off x="2851600" y="2352894"/>
            <a:ext cx="27000" cy="1792745"/>
            <a:chOff x="1331651" y="1572132"/>
            <a:chExt cx="36000" cy="2390327"/>
          </a:xfrm>
          <a:solidFill>
            <a:srgbClr val="42BAC8"/>
          </a:solidFill>
        </p:grpSpPr>
        <p:cxnSp>
          <p:nvCxnSpPr>
            <p:cNvPr id="66" name="直接连接符 65"/>
            <p:cNvCxnSpPr/>
            <p:nvPr/>
          </p:nvCxnSpPr>
          <p:spPr>
            <a:xfrm>
              <a:off x="1331651" y="1576008"/>
              <a:ext cx="0" cy="238645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1331651" y="1572132"/>
              <a:ext cx="36000" cy="10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4" name="组合 67"/>
          <p:cNvGrpSpPr/>
          <p:nvPr/>
        </p:nvGrpSpPr>
        <p:grpSpPr>
          <a:xfrm>
            <a:off x="4659591" y="1335360"/>
            <a:ext cx="27000" cy="1773361"/>
            <a:chOff x="1331651" y="1597980"/>
            <a:chExt cx="36000" cy="2364481"/>
          </a:xfrm>
          <a:solidFill>
            <a:srgbClr val="42BAC8"/>
          </a:solidFill>
        </p:grpSpPr>
        <p:cxnSp>
          <p:nvCxnSpPr>
            <p:cNvPr id="69" name="直接连接符 68"/>
            <p:cNvCxnSpPr/>
            <p:nvPr/>
          </p:nvCxnSpPr>
          <p:spPr>
            <a:xfrm>
              <a:off x="1331651" y="1597980"/>
              <a:ext cx="0" cy="2364481"/>
            </a:xfrm>
            <a:prstGeom prst="line">
              <a:avLst/>
            </a:prstGeom>
            <a:grpFill/>
            <a:ln>
              <a:solidFill>
                <a:schemeClr val="bg2"/>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331651" y="1597980"/>
              <a:ext cx="36000" cy="1080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5" name="组合 70"/>
          <p:cNvGrpSpPr/>
          <p:nvPr/>
        </p:nvGrpSpPr>
        <p:grpSpPr>
          <a:xfrm flipV="1">
            <a:off x="6467581" y="2352893"/>
            <a:ext cx="27000" cy="1792746"/>
            <a:chOff x="1331651" y="1572132"/>
            <a:chExt cx="36000" cy="2390328"/>
          </a:xfrm>
          <a:solidFill>
            <a:srgbClr val="42BAC8"/>
          </a:solidFill>
        </p:grpSpPr>
        <p:cxnSp>
          <p:nvCxnSpPr>
            <p:cNvPr id="72" name="直接连接符 71"/>
            <p:cNvCxnSpPr/>
            <p:nvPr/>
          </p:nvCxnSpPr>
          <p:spPr>
            <a:xfrm>
              <a:off x="1331651" y="1576008"/>
              <a:ext cx="0" cy="2386452"/>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1331651" y="1572132"/>
              <a:ext cx="36000" cy="108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6" name="组合 73"/>
          <p:cNvGrpSpPr/>
          <p:nvPr/>
        </p:nvGrpSpPr>
        <p:grpSpPr>
          <a:xfrm>
            <a:off x="1069542" y="1308866"/>
            <a:ext cx="1549008" cy="788305"/>
            <a:chOff x="1366228" y="1562658"/>
            <a:chExt cx="2065344" cy="1051072"/>
          </a:xfrm>
        </p:grpSpPr>
        <p:sp>
          <p:nvSpPr>
            <p:cNvPr id="75" name="文本框 55"/>
            <p:cNvSpPr txBox="1"/>
            <p:nvPr/>
          </p:nvSpPr>
          <p:spPr>
            <a:xfrm>
              <a:off x="1366228" y="1562658"/>
              <a:ext cx="2065344"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6" name="文本框 56"/>
            <p:cNvSpPr txBox="1"/>
            <p:nvPr/>
          </p:nvSpPr>
          <p:spPr>
            <a:xfrm>
              <a:off x="1366228" y="1998367"/>
              <a:ext cx="2065344" cy="615363"/>
            </a:xfrm>
            <a:prstGeom prst="rect">
              <a:avLst/>
            </a:prstGeom>
            <a:noFill/>
          </p:spPr>
          <p:txBody>
            <a:bodyPr wrap="square"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7" name="组合 76"/>
          <p:cNvGrpSpPr/>
          <p:nvPr/>
        </p:nvGrpSpPr>
        <p:grpSpPr>
          <a:xfrm>
            <a:off x="4688436" y="1308866"/>
            <a:ext cx="1546096" cy="788305"/>
            <a:chOff x="6191419" y="1562658"/>
            <a:chExt cx="2061461" cy="1051072"/>
          </a:xfrm>
        </p:grpSpPr>
        <p:sp>
          <p:nvSpPr>
            <p:cNvPr id="78" name="文本框 57"/>
            <p:cNvSpPr txBox="1"/>
            <p:nvPr/>
          </p:nvSpPr>
          <p:spPr>
            <a:xfrm>
              <a:off x="6191419" y="1562658"/>
              <a:ext cx="2061461"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9" name="文本框 58"/>
            <p:cNvSpPr txBox="1"/>
            <p:nvPr/>
          </p:nvSpPr>
          <p:spPr>
            <a:xfrm>
              <a:off x="6191419" y="1998367"/>
              <a:ext cx="2061461"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8" name="组合 79"/>
          <p:cNvGrpSpPr/>
          <p:nvPr/>
        </p:nvGrpSpPr>
        <p:grpSpPr>
          <a:xfrm>
            <a:off x="6494581" y="3298073"/>
            <a:ext cx="1547939" cy="765379"/>
            <a:chOff x="8599614" y="4214930"/>
            <a:chExt cx="2063919" cy="1020504"/>
          </a:xfrm>
        </p:grpSpPr>
        <p:sp>
          <p:nvSpPr>
            <p:cNvPr id="81" name="文本框 59"/>
            <p:cNvSpPr txBox="1"/>
            <p:nvPr/>
          </p:nvSpPr>
          <p:spPr>
            <a:xfrm>
              <a:off x="8599614" y="4214930"/>
              <a:ext cx="2063919"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82" name="文本框 60"/>
            <p:cNvSpPr txBox="1"/>
            <p:nvPr/>
          </p:nvSpPr>
          <p:spPr>
            <a:xfrm>
              <a:off x="8599614" y="4620071"/>
              <a:ext cx="2063919"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 name="组合 82"/>
          <p:cNvGrpSpPr/>
          <p:nvPr/>
        </p:nvGrpSpPr>
        <p:grpSpPr>
          <a:xfrm>
            <a:off x="2878600" y="3298073"/>
            <a:ext cx="1547942" cy="765379"/>
            <a:chOff x="3778305" y="4214930"/>
            <a:chExt cx="2063922" cy="1020504"/>
          </a:xfrm>
        </p:grpSpPr>
        <p:sp>
          <p:nvSpPr>
            <p:cNvPr id="84" name="文本框 61"/>
            <p:cNvSpPr txBox="1"/>
            <p:nvPr/>
          </p:nvSpPr>
          <p:spPr>
            <a:xfrm>
              <a:off x="3778305" y="4214930"/>
              <a:ext cx="2063922"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85" name="文本框 62"/>
            <p:cNvSpPr txBox="1"/>
            <p:nvPr/>
          </p:nvSpPr>
          <p:spPr>
            <a:xfrm>
              <a:off x="3778305" y="4620071"/>
              <a:ext cx="2063922"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0" name="组合 85"/>
          <p:cNvGrpSpPr/>
          <p:nvPr/>
        </p:nvGrpSpPr>
        <p:grpSpPr>
          <a:xfrm>
            <a:off x="1043610" y="2352893"/>
            <a:ext cx="1574941" cy="762971"/>
            <a:chOff x="1331651" y="2945166"/>
            <a:chExt cx="2099921" cy="1017295"/>
          </a:xfrm>
        </p:grpSpPr>
        <p:sp>
          <p:nvSpPr>
            <p:cNvPr id="87" name="矩形 86"/>
            <p:cNvSpPr/>
            <p:nvPr/>
          </p:nvSpPr>
          <p:spPr>
            <a:xfrm>
              <a:off x="1331651" y="2945166"/>
              <a:ext cx="2099921" cy="10172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88" name="文本框 63"/>
            <p:cNvSpPr txBox="1"/>
            <p:nvPr/>
          </p:nvSpPr>
          <p:spPr>
            <a:xfrm>
              <a:off x="1419946"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89" name="文本框 67"/>
            <p:cNvSpPr txBox="1"/>
            <p:nvPr/>
          </p:nvSpPr>
          <p:spPr>
            <a:xfrm>
              <a:off x="1843808"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1</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89"/>
          <p:cNvGrpSpPr/>
          <p:nvPr/>
        </p:nvGrpSpPr>
        <p:grpSpPr>
          <a:xfrm>
            <a:off x="2851601" y="2352893"/>
            <a:ext cx="1574941" cy="762971"/>
            <a:chOff x="3742306" y="2945166"/>
            <a:chExt cx="2099921" cy="1017295"/>
          </a:xfrm>
        </p:grpSpPr>
        <p:sp>
          <p:nvSpPr>
            <p:cNvPr id="91" name="矩形 90"/>
            <p:cNvSpPr/>
            <p:nvPr/>
          </p:nvSpPr>
          <p:spPr>
            <a:xfrm flipV="1">
              <a:off x="3742306" y="2945166"/>
              <a:ext cx="2099921" cy="101729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2" name="文本框 64"/>
            <p:cNvSpPr txBox="1"/>
            <p:nvPr/>
          </p:nvSpPr>
          <p:spPr>
            <a:xfrm>
              <a:off x="3830599"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93" name="文本框 68"/>
            <p:cNvSpPr txBox="1"/>
            <p:nvPr/>
          </p:nvSpPr>
          <p:spPr>
            <a:xfrm>
              <a:off x="4270418"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2</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93"/>
          <p:cNvGrpSpPr/>
          <p:nvPr/>
        </p:nvGrpSpPr>
        <p:grpSpPr>
          <a:xfrm>
            <a:off x="4659592" y="2352893"/>
            <a:ext cx="1574941" cy="762971"/>
            <a:chOff x="6152961" y="2945166"/>
            <a:chExt cx="2099921" cy="1017295"/>
          </a:xfrm>
        </p:grpSpPr>
        <p:sp>
          <p:nvSpPr>
            <p:cNvPr id="95" name="矩形 94"/>
            <p:cNvSpPr/>
            <p:nvPr/>
          </p:nvSpPr>
          <p:spPr>
            <a:xfrm>
              <a:off x="6152961" y="2945166"/>
              <a:ext cx="2099921" cy="101729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6" name="文本框 65"/>
            <p:cNvSpPr txBox="1"/>
            <p:nvPr/>
          </p:nvSpPr>
          <p:spPr>
            <a:xfrm>
              <a:off x="6246353"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97" name="文本框 69"/>
            <p:cNvSpPr txBox="1"/>
            <p:nvPr/>
          </p:nvSpPr>
          <p:spPr>
            <a:xfrm>
              <a:off x="6665116"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3</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97"/>
          <p:cNvGrpSpPr/>
          <p:nvPr/>
        </p:nvGrpSpPr>
        <p:grpSpPr>
          <a:xfrm>
            <a:off x="6467583" y="2352893"/>
            <a:ext cx="1574941" cy="762971"/>
            <a:chOff x="8563615" y="2945166"/>
            <a:chExt cx="2099921" cy="1017295"/>
          </a:xfrm>
        </p:grpSpPr>
        <p:sp>
          <p:nvSpPr>
            <p:cNvPr id="99" name="矩形 98"/>
            <p:cNvSpPr/>
            <p:nvPr/>
          </p:nvSpPr>
          <p:spPr>
            <a:xfrm flipV="1">
              <a:off x="8563615" y="2945166"/>
              <a:ext cx="2099921" cy="10172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00" name="文本框 66"/>
            <p:cNvSpPr txBox="1"/>
            <p:nvPr/>
          </p:nvSpPr>
          <p:spPr>
            <a:xfrm>
              <a:off x="8651906"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101" name="文本框 70"/>
            <p:cNvSpPr txBox="1"/>
            <p:nvPr/>
          </p:nvSpPr>
          <p:spPr>
            <a:xfrm>
              <a:off x="9087650"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4</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2" presetClass="entr" presetSubtype="4" fill="hold" nodeType="withEffect">
                                  <p:stCondLst>
                                    <p:cond delay="50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250"/>
                                        <p:tgtEl>
                                          <p:spTgt spid="2"/>
                                        </p:tgtEl>
                                      </p:cBhvr>
                                    </p:animEffect>
                                  </p:childTnLst>
                                </p:cTn>
                              </p:par>
                              <p:par>
                                <p:cTn id="24" presetID="22" presetClass="entr" presetSubtype="8" fill="hold" nodeType="withEffect">
                                  <p:stCondLst>
                                    <p:cond delay="75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250"/>
                                        <p:tgtEl>
                                          <p:spTgt spid="6"/>
                                        </p:tgtEl>
                                      </p:cBhvr>
                                    </p:animEffect>
                                  </p:childTnLst>
                                </p:cTn>
                              </p:par>
                              <p:par>
                                <p:cTn id="27" presetID="22" presetClass="entr" presetSubtype="1" fill="hold" nodeType="withEffect">
                                  <p:stCondLst>
                                    <p:cond delay="75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250"/>
                                        <p:tgtEl>
                                          <p:spTgt spid="3"/>
                                        </p:tgtEl>
                                      </p:cBhvr>
                                    </p:animEffect>
                                  </p:childTnLst>
                                </p:cTn>
                              </p:par>
                              <p:par>
                                <p:cTn id="30" presetID="22" presetClass="entr" presetSubtype="8" fill="hold" nodeType="withEffect">
                                  <p:stCondLst>
                                    <p:cond delay="10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50"/>
                                        <p:tgtEl>
                                          <p:spTgt spid="9"/>
                                        </p:tgtEl>
                                      </p:cBhvr>
                                    </p:animEffect>
                                  </p:childTnLst>
                                </p:cTn>
                              </p:par>
                              <p:par>
                                <p:cTn id="33" presetID="22" presetClass="entr" presetSubtype="4" fill="hold" nodeType="with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250"/>
                                        <p:tgtEl>
                                          <p:spTgt spid="4"/>
                                        </p:tgtEl>
                                      </p:cBhvr>
                                    </p:animEffect>
                                  </p:childTnLst>
                                </p:cTn>
                              </p:par>
                              <p:par>
                                <p:cTn id="36" presetID="22" presetClass="entr" presetSubtype="8" fill="hold" nodeType="withEffect">
                                  <p:stCondLst>
                                    <p:cond delay="125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50"/>
                                        <p:tgtEl>
                                          <p:spTgt spid="7"/>
                                        </p:tgtEl>
                                      </p:cBhvr>
                                    </p:animEffect>
                                  </p:childTnLst>
                                </p:cTn>
                              </p:par>
                              <p:par>
                                <p:cTn id="39" presetID="22" presetClass="entr" presetSubtype="1" fill="hold" nodeType="withEffect">
                                  <p:stCondLst>
                                    <p:cond delay="1250"/>
                                  </p:stCondLst>
                                  <p:childTnLst>
                                    <p:set>
                                      <p:cBhvr>
                                        <p:cTn id="40" dur="1" fill="hold">
                                          <p:stCondLst>
                                            <p:cond delay="0"/>
                                          </p:stCondLst>
                                        </p:cTn>
                                        <p:tgtEl>
                                          <p:spTgt spid="5"/>
                                        </p:tgtEl>
                                        <p:attrNameLst>
                                          <p:attrName>style.visibility</p:attrName>
                                        </p:attrNameLst>
                                      </p:cBhvr>
                                      <p:to>
                                        <p:strVal val="visible"/>
                                      </p:to>
                                    </p:set>
                                    <p:animEffect transition="in" filter="wipe(up)">
                                      <p:cBhvr>
                                        <p:cTn id="41" dur="250"/>
                                        <p:tgtEl>
                                          <p:spTgt spid="5"/>
                                        </p:tgtEl>
                                      </p:cBhvr>
                                    </p:animEffect>
                                  </p:childTnLst>
                                </p:cTn>
                              </p:par>
                              <p:par>
                                <p:cTn id="42" presetID="22" presetClass="entr" presetSubtype="8" fill="hold" nodeType="withEffect">
                                  <p:stCondLst>
                                    <p:cond delay="150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Administrator\Desktop\未标题-1.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11"/>
          <p:cNvGrpSpPr/>
          <p:nvPr/>
        </p:nvGrpSpPr>
        <p:grpSpPr>
          <a:xfrm>
            <a:off x="2915816" y="2067694"/>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04</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21" name="矩形 20"/>
          <p:cNvSpPr/>
          <p:nvPr/>
        </p:nvSpPr>
        <p:spPr>
          <a:xfrm>
            <a:off x="3923928" y="2111541"/>
            <a:ext cx="2264468" cy="400110"/>
          </a:xfrm>
          <a:prstGeom prst="rect">
            <a:avLst/>
          </a:prstGeom>
        </p:spPr>
        <p:txBody>
          <a:bodyPr wrap="square" lIns="0" tIns="0" rIns="0" bIns="0">
            <a:spAutoFit/>
          </a:bodyPr>
          <a:lstStyle/>
          <a:p>
            <a:pPr algn="ctr"/>
            <a:r>
              <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2" name="TextBox 11"/>
          <p:cNvSpPr txBox="1"/>
          <p:nvPr/>
        </p:nvSpPr>
        <p:spPr>
          <a:xfrm>
            <a:off x="3995936"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565287" y="2671217"/>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3995936"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565287" y="2906529"/>
            <a:ext cx="1251625" cy="169277"/>
          </a:xfrm>
          <a:prstGeom prst="rect">
            <a:avLst/>
          </a:prstGeom>
          <a:noFill/>
        </p:spPr>
        <p:txBody>
          <a:bodyPr wrap="none" lIns="0" tIns="0" rIns="0" bIns="0" rtlCol="0">
            <a:spAutoFit/>
          </a:bodyPr>
          <a:lstStyle/>
          <a:p>
            <a:pPr marL="121920" lvl="1" indent="-121920">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strVal val="4*#ppt_w"/>
                                          </p:val>
                                        </p:tav>
                                        <p:tav tm="100000">
                                          <p:val>
                                            <p:strVal val="#ppt_w"/>
                                          </p:val>
                                        </p:tav>
                                      </p:tavLst>
                                    </p:anim>
                                    <p:anim calcmode="lin" valueType="num">
                                      <p:cBhvr>
                                        <p:cTn id="22" dur="500" fill="hold"/>
                                        <p:tgtEl>
                                          <p:spTgt spid="21"/>
                                        </p:tgtEl>
                                        <p:attrNameLst>
                                          <p:attrName>ppt_h</p:attrName>
                                        </p:attrNameLst>
                                      </p:cBhvr>
                                      <p:tavLst>
                                        <p:tav tm="0">
                                          <p:val>
                                            <p:strVal val="4*#ppt_h"/>
                                          </p:val>
                                        </p:tav>
                                        <p:tav tm="100000">
                                          <p:val>
                                            <p:strVal val="#ppt_h"/>
                                          </p:val>
                                        </p:tav>
                                      </p:tavLst>
                                    </p:anim>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p:tgtEl>
                                          <p:spTgt spid="22"/>
                                        </p:tgtEl>
                                        <p:attrNameLst>
                                          <p:attrName>ppt_x</p:attrName>
                                        </p:attrNameLst>
                                      </p:cBhvr>
                                      <p:tavLst>
                                        <p:tav tm="0">
                                          <p:val>
                                            <p:strVal val="#ppt_x-#ppt_w*1.125000"/>
                                          </p:val>
                                        </p:tav>
                                        <p:tav tm="100000">
                                          <p:val>
                                            <p:strVal val="#ppt_x"/>
                                          </p:val>
                                        </p:tav>
                                      </p:tavLst>
                                    </p:anim>
                                    <p:animEffect transition="in" filter="wipe(right)">
                                      <p:cBhvr>
                                        <p:cTn id="27" dur="500"/>
                                        <p:tgtEl>
                                          <p:spTgt spid="22"/>
                                        </p:tgtEl>
                                      </p:cBhvr>
                                    </p:animEffect>
                                  </p:childTnLst>
                                </p:cTn>
                              </p:par>
                            </p:childTnLst>
                          </p:cTn>
                        </p:par>
                        <p:par>
                          <p:cTn id="28" fill="hold">
                            <p:stCondLst>
                              <p:cond delay="1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ppt_x</p:attrName>
                                        </p:attrNameLst>
                                      </p:cBhvr>
                                      <p:tavLst>
                                        <p:tav tm="0">
                                          <p:val>
                                            <p:strVal val="#ppt_x-#ppt_w*1.125000"/>
                                          </p:val>
                                        </p:tav>
                                        <p:tav tm="100000">
                                          <p:val>
                                            <p:strVal val="#ppt_x"/>
                                          </p:val>
                                        </p:tav>
                                      </p:tavLst>
                                    </p:anim>
                                    <p:animEffect transition="in" filter="wipe(right)">
                                      <p:cBhvr>
                                        <p:cTn id="37" dur="500"/>
                                        <p:tgtEl>
                                          <p:spTgt spid="24"/>
                                        </p:tgtEl>
                                      </p:cBhvr>
                                    </p:animEffect>
                                  </p:childTnLst>
                                </p:cTn>
                              </p:par>
                            </p:childTnLst>
                          </p:cTn>
                        </p:par>
                        <p:par>
                          <p:cTn id="38" fill="hold">
                            <p:stCondLst>
                              <p:cond delay="2000"/>
                            </p:stCondLst>
                            <p:childTnLst>
                              <p:par>
                                <p:cTn id="39" presetID="1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p:tgtEl>
                                          <p:spTgt spid="25"/>
                                        </p:tgtEl>
                                        <p:attrNameLst>
                                          <p:attrName>ppt_x</p:attrName>
                                        </p:attrNameLst>
                                      </p:cBhvr>
                                      <p:tavLst>
                                        <p:tav tm="0">
                                          <p:val>
                                            <p:strVal val="#ppt_x-#ppt_w*1.125000"/>
                                          </p:val>
                                        </p:tav>
                                        <p:tav tm="100000">
                                          <p:val>
                                            <p:strVal val="#ppt_x"/>
                                          </p:val>
                                        </p:tav>
                                      </p:tavLst>
                                    </p:anim>
                                    <p:animEffect transition="in" filter="wipe(right)">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211388" y="1447801"/>
            <a:ext cx="1258887" cy="385763"/>
          </a:xfrm>
          <a:prstGeom prst="homePlate">
            <a:avLst>
              <a:gd name="adj" fmla="val 50114"/>
            </a:avLst>
          </a:prstGeom>
          <a:solidFill>
            <a:schemeClr val="accent2"/>
          </a:solidFill>
          <a:ln w="3175">
            <a:noFill/>
            <a:bevel/>
          </a:ln>
        </p:spPr>
        <p:txBody>
          <a:bodyPr lIns="62111" tIns="31055" rIns="62111" bIns="31055"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7914" y="1509714"/>
            <a:ext cx="1057275" cy="250825"/>
          </a:xfrm>
          <a:prstGeom prst="rect">
            <a:avLst/>
          </a:prstGeom>
          <a:noFill/>
          <a:ln w="3175">
            <a:noFill/>
            <a:bevel/>
          </a:ln>
        </p:spPr>
        <p:txBody>
          <a:bodyPr lIns="62111" tIns="31055" rIns="62111" bIns="31055" anchor="ctr"/>
          <a:lstStyle/>
          <a:p>
            <a:r>
              <a:rPr lang="zh-CN" altLang="en-US" sz="1100" b="1" dirty="0">
                <a:solidFill>
                  <a:srgbClr val="F8F8F8"/>
                </a:solidFill>
                <a:ea typeface="微软雅黑" panose="020B0503020204020204" pitchFamily="34" charset="-122"/>
              </a:rPr>
              <a:t>添加标题</a:t>
            </a:r>
          </a:p>
        </p:txBody>
      </p:sp>
      <p:sp>
        <p:nvSpPr>
          <p:cNvPr id="28" name="五边形 27"/>
          <p:cNvSpPr>
            <a:spLocks noChangeArrowheads="1"/>
          </p:cNvSpPr>
          <p:nvPr/>
        </p:nvSpPr>
        <p:spPr bwMode="auto">
          <a:xfrm>
            <a:off x="2211388" y="2638425"/>
            <a:ext cx="1258887" cy="385763"/>
          </a:xfrm>
          <a:prstGeom prst="homePlate">
            <a:avLst>
              <a:gd name="adj" fmla="val 50114"/>
            </a:avLst>
          </a:prstGeom>
          <a:solidFill>
            <a:schemeClr val="accent3"/>
          </a:solidFill>
          <a:ln w="3175">
            <a:noFill/>
            <a:bevel/>
          </a:ln>
        </p:spPr>
        <p:txBody>
          <a:bodyPr lIns="62111" tIns="31055" rIns="62111" bIns="31055"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263" y="2714626"/>
            <a:ext cx="1050925" cy="250825"/>
          </a:xfrm>
          <a:prstGeom prst="rect">
            <a:avLst/>
          </a:prstGeom>
          <a:noFill/>
          <a:ln w="3175">
            <a:noFill/>
            <a:bevel/>
          </a:ln>
        </p:spPr>
        <p:txBody>
          <a:bodyPr lIns="62111" tIns="31055" rIns="62111" bIns="31055" anchor="ctr"/>
          <a:lstStyle/>
          <a:p>
            <a:r>
              <a:rPr lang="zh-CN" altLang="en-US" sz="1100" b="1" dirty="0">
                <a:solidFill>
                  <a:srgbClr val="F8F8F8"/>
                </a:solidFill>
                <a:ea typeface="微软雅黑" panose="020B0503020204020204" pitchFamily="34" charset="-122"/>
              </a:rPr>
              <a:t>添加标题</a:t>
            </a:r>
          </a:p>
        </p:txBody>
      </p:sp>
      <p:sp>
        <p:nvSpPr>
          <p:cNvPr id="30" name="五边形 29"/>
          <p:cNvSpPr>
            <a:spLocks noChangeArrowheads="1"/>
          </p:cNvSpPr>
          <p:nvPr/>
        </p:nvSpPr>
        <p:spPr bwMode="auto">
          <a:xfrm>
            <a:off x="2211388" y="3884613"/>
            <a:ext cx="1258887" cy="387350"/>
          </a:xfrm>
          <a:prstGeom prst="homePlate">
            <a:avLst>
              <a:gd name="adj" fmla="val 49909"/>
            </a:avLst>
          </a:prstGeom>
          <a:solidFill>
            <a:schemeClr val="accent4"/>
          </a:solidFill>
          <a:ln w="3175">
            <a:noFill/>
            <a:bevel/>
          </a:ln>
        </p:spPr>
        <p:txBody>
          <a:bodyPr lIns="62111" tIns="31055" rIns="62111" bIns="31055"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263" y="3948114"/>
            <a:ext cx="1050925" cy="250825"/>
          </a:xfrm>
          <a:prstGeom prst="rect">
            <a:avLst/>
          </a:prstGeom>
          <a:noFill/>
          <a:ln w="3175">
            <a:noFill/>
            <a:bevel/>
          </a:ln>
        </p:spPr>
        <p:txBody>
          <a:bodyPr lIns="62111" tIns="31055" rIns="62111" bIns="31055" anchor="ctr"/>
          <a:lstStyle/>
          <a:p>
            <a:r>
              <a:rPr lang="zh-CN" altLang="en-US" sz="1100" b="1" dirty="0">
                <a:solidFill>
                  <a:srgbClr val="F8F8F8"/>
                </a:solidFill>
                <a:ea typeface="微软雅黑" panose="020B0503020204020204" pitchFamily="34" charset="-122"/>
              </a:rPr>
              <a:t>添加标题</a:t>
            </a:r>
          </a:p>
        </p:txBody>
      </p:sp>
      <p:sp>
        <p:nvSpPr>
          <p:cNvPr id="32" name="任意多边形 31"/>
          <p:cNvSpPr/>
          <p:nvPr/>
        </p:nvSpPr>
        <p:spPr bwMode="auto">
          <a:xfrm>
            <a:off x="1497014" y="1628776"/>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1" tIns="31055" rIns="62111" bIns="31055"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7014"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1" tIns="31055" rIns="62111" bIns="31055"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7014"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5201" y="2379663"/>
            <a:ext cx="942975" cy="942975"/>
          </a:xfrm>
          <a:prstGeom prst="ellipse">
            <a:avLst/>
          </a:prstGeom>
          <a:solidFill>
            <a:schemeClr val="accent1"/>
          </a:solidFill>
          <a:ln w="3175">
            <a:noFill/>
            <a:bevel/>
          </a:ln>
        </p:spPr>
        <p:txBody>
          <a:bodyPr lIns="62111" tIns="31055" rIns="62111" bIns="31055" anchor="ctr"/>
          <a:lstStyle/>
          <a:p>
            <a:pPr algn="ctr"/>
            <a:r>
              <a:rPr lang="zh-CN" altLang="en-US" sz="1400" b="1" dirty="0">
                <a:solidFill>
                  <a:srgbClr val="F8F8F8"/>
                </a:solidFill>
                <a:ea typeface="微软雅黑" panose="020B0503020204020204" pitchFamily="34" charset="-122"/>
              </a:rPr>
              <a:t>添加</a:t>
            </a:r>
            <a:endParaRPr lang="en-US" altLang="zh-CN" sz="1400" b="1" dirty="0">
              <a:solidFill>
                <a:srgbClr val="F8F8F8"/>
              </a:solidFill>
              <a:ea typeface="微软雅黑" panose="020B0503020204020204" pitchFamily="34" charset="-122"/>
            </a:endParaRPr>
          </a:p>
          <a:p>
            <a:pPr algn="ctr"/>
            <a:r>
              <a:rPr lang="zh-CN" altLang="en-US" sz="1400" b="1" dirty="0">
                <a:solidFill>
                  <a:srgbClr val="F8F8F8"/>
                </a:solidFill>
                <a:ea typeface="微软雅黑" panose="020B0503020204020204" pitchFamily="34" charset="-122"/>
              </a:rPr>
              <a:t>标题</a:t>
            </a:r>
          </a:p>
        </p:txBody>
      </p:sp>
      <p:sp>
        <p:nvSpPr>
          <p:cNvPr id="36" name="右弧形箭头 35"/>
          <p:cNvSpPr>
            <a:spLocks noChangeArrowheads="1"/>
          </p:cNvSpPr>
          <p:nvPr/>
        </p:nvSpPr>
        <p:spPr bwMode="auto">
          <a:xfrm>
            <a:off x="6435726" y="1389064"/>
            <a:ext cx="673100" cy="1409700"/>
          </a:xfrm>
          <a:prstGeom prst="curvedLeftArrow">
            <a:avLst>
              <a:gd name="adj1" fmla="val 25035"/>
              <a:gd name="adj2" fmla="val 50070"/>
              <a:gd name="adj3" fmla="val 25000"/>
            </a:avLst>
          </a:prstGeom>
          <a:solidFill>
            <a:schemeClr val="accent2"/>
          </a:solidFill>
          <a:ln w="19050">
            <a:noFill/>
            <a:miter lim="800000"/>
          </a:ln>
        </p:spPr>
        <p:txBody>
          <a:bodyPr lIns="55899" tIns="27951" rIns="55899" bIns="27951"/>
          <a:lstStyle/>
          <a:p>
            <a:endParaRPr lang="zh-CN" altLang="en-US" sz="1100" dirty="0">
              <a:solidFill>
                <a:srgbClr val="1E1C11"/>
              </a:solidFill>
              <a:ea typeface="微软雅黑" panose="020B0503020204020204" pitchFamily="34" charset="-122"/>
            </a:endParaRPr>
          </a:p>
        </p:txBody>
      </p:sp>
      <p:sp>
        <p:nvSpPr>
          <p:cNvPr id="37" name="右弧形箭头 36"/>
          <p:cNvSpPr>
            <a:spLocks noChangeArrowheads="1"/>
          </p:cNvSpPr>
          <p:nvPr/>
        </p:nvSpPr>
        <p:spPr bwMode="auto">
          <a:xfrm>
            <a:off x="6442075" y="2801938"/>
            <a:ext cx="666750" cy="1557337"/>
          </a:xfrm>
          <a:prstGeom prst="curvedLeftArrow">
            <a:avLst>
              <a:gd name="adj1" fmla="val 25012"/>
              <a:gd name="adj2" fmla="val 50012"/>
              <a:gd name="adj3" fmla="val 25000"/>
            </a:avLst>
          </a:prstGeom>
          <a:solidFill>
            <a:schemeClr val="accent4"/>
          </a:solidFill>
          <a:ln w="19050">
            <a:noFill/>
            <a:miter lim="800000"/>
          </a:ln>
        </p:spPr>
        <p:txBody>
          <a:bodyPr lIns="55899" tIns="27951" rIns="55899" bIns="27951"/>
          <a:lstStyle/>
          <a:p>
            <a:endParaRPr lang="zh-CN" altLang="en-US" sz="1100" dirty="0">
              <a:solidFill>
                <a:srgbClr val="1E1C11"/>
              </a:solidFill>
              <a:ea typeface="微软雅黑" panose="020B0503020204020204" pitchFamily="34" charset="-122"/>
            </a:endParaRPr>
          </a:p>
        </p:txBody>
      </p:sp>
      <p:sp>
        <p:nvSpPr>
          <p:cNvPr id="38" name="右弧形箭头 37"/>
          <p:cNvSpPr>
            <a:spLocks noChangeArrowheads="1"/>
          </p:cNvSpPr>
          <p:nvPr/>
        </p:nvSpPr>
        <p:spPr bwMode="auto">
          <a:xfrm rot="10800000" flipH="1">
            <a:off x="6243639" y="1697038"/>
            <a:ext cx="769937" cy="2286000"/>
          </a:xfrm>
          <a:prstGeom prst="curvedLeftArrow">
            <a:avLst>
              <a:gd name="adj1" fmla="val 25017"/>
              <a:gd name="adj2" fmla="val 50034"/>
              <a:gd name="adj3" fmla="val 25000"/>
            </a:avLst>
          </a:prstGeom>
          <a:solidFill>
            <a:schemeClr val="accent3"/>
          </a:solidFill>
          <a:ln w="19050">
            <a:noFill/>
            <a:miter lim="800000"/>
          </a:ln>
        </p:spPr>
        <p:txBody>
          <a:bodyPr lIns="55899" tIns="27951" rIns="55899" bIns="27951"/>
          <a:lstStyle/>
          <a:p>
            <a:endParaRPr lang="zh-CN" altLang="en-US" sz="1100" dirty="0">
              <a:solidFill>
                <a:srgbClr val="1E1C11"/>
              </a:solidFill>
              <a:ea typeface="微软雅黑" panose="020B0503020204020204" pitchFamily="34" charset="-122"/>
            </a:endParaRPr>
          </a:p>
        </p:txBody>
      </p:sp>
      <p:sp>
        <p:nvSpPr>
          <p:cNvPr id="39" name="TextBox 31"/>
          <p:cNvSpPr txBox="1">
            <a:spLocks noChangeArrowheads="1"/>
          </p:cNvSpPr>
          <p:nvPr/>
        </p:nvSpPr>
        <p:spPr bwMode="auto">
          <a:xfrm>
            <a:off x="7064375" y="2724150"/>
            <a:ext cx="963409" cy="247325"/>
          </a:xfrm>
          <a:prstGeom prst="rect">
            <a:avLst/>
          </a:prstGeom>
          <a:noFill/>
          <a:ln w="9525">
            <a:noFill/>
            <a:miter lim="800000"/>
          </a:ln>
        </p:spPr>
        <p:txBody>
          <a:bodyPr wrap="square" lIns="62111" tIns="31055" rIns="62111" bIns="31055">
            <a:spAutoFit/>
          </a:bodyPr>
          <a:lstStyle/>
          <a:p>
            <a:pPr algn="ctr"/>
            <a:r>
              <a:rPr lang="zh-CN" altLang="en-US" sz="1200" b="1" dirty="0">
                <a:solidFill>
                  <a:schemeClr val="bg1">
                    <a:lumMod val="50000"/>
                  </a:schemeClr>
                </a:solidFill>
                <a:latin typeface="Broadway BT"/>
                <a:ea typeface="微软雅黑" panose="020B0503020204020204" pitchFamily="34" charset="-122"/>
              </a:rPr>
              <a:t>补充性文字</a:t>
            </a:r>
          </a:p>
        </p:txBody>
      </p:sp>
      <p:sp>
        <p:nvSpPr>
          <p:cNvPr id="40" name="TextBox 31"/>
          <p:cNvSpPr txBox="1">
            <a:spLocks noChangeArrowheads="1"/>
          </p:cNvSpPr>
          <p:nvPr/>
        </p:nvSpPr>
        <p:spPr bwMode="auto">
          <a:xfrm>
            <a:off x="7200900" y="3471863"/>
            <a:ext cx="970875" cy="247325"/>
          </a:xfrm>
          <a:prstGeom prst="rect">
            <a:avLst/>
          </a:prstGeom>
          <a:noFill/>
          <a:ln w="9525">
            <a:noFill/>
            <a:miter lim="800000"/>
          </a:ln>
        </p:spPr>
        <p:txBody>
          <a:bodyPr wrap="square" lIns="62111" tIns="31055" rIns="62111" bIns="31055">
            <a:spAutoFit/>
          </a:bodyPr>
          <a:lstStyle/>
          <a:p>
            <a:pPr algn="ctr"/>
            <a:r>
              <a:rPr lang="zh-CN" altLang="en-US" sz="1200" b="1" dirty="0">
                <a:solidFill>
                  <a:schemeClr val="bg1">
                    <a:lumMod val="50000"/>
                  </a:schemeClr>
                </a:solidFill>
                <a:latin typeface="Broadway BT"/>
                <a:ea typeface="微软雅黑" panose="020B0503020204020204" pitchFamily="34" charset="-122"/>
              </a:rPr>
              <a:t>补充性文字</a:t>
            </a:r>
          </a:p>
        </p:txBody>
      </p:sp>
      <p:sp>
        <p:nvSpPr>
          <p:cNvPr id="41" name="TextBox 31"/>
          <p:cNvSpPr txBox="1">
            <a:spLocks noChangeArrowheads="1"/>
          </p:cNvSpPr>
          <p:nvPr/>
        </p:nvSpPr>
        <p:spPr bwMode="auto">
          <a:xfrm>
            <a:off x="7200900" y="1958976"/>
            <a:ext cx="970875" cy="247325"/>
          </a:xfrm>
          <a:prstGeom prst="rect">
            <a:avLst/>
          </a:prstGeom>
          <a:noFill/>
          <a:ln w="9525">
            <a:noFill/>
            <a:miter lim="800000"/>
          </a:ln>
        </p:spPr>
        <p:txBody>
          <a:bodyPr wrap="square" lIns="62111" tIns="31055" rIns="62111" bIns="31055">
            <a:spAutoFit/>
          </a:bodyPr>
          <a:lstStyle/>
          <a:p>
            <a:pPr algn="ctr"/>
            <a:r>
              <a:rPr lang="zh-CN" altLang="en-US" sz="1200" b="1" dirty="0">
                <a:solidFill>
                  <a:schemeClr val="bg1">
                    <a:lumMod val="50000"/>
                  </a:schemeClr>
                </a:solidFill>
                <a:latin typeface="Broadway BT"/>
                <a:ea typeface="微软雅黑" panose="020B0503020204020204" pitchFamily="34" charset="-122"/>
              </a:rPr>
              <a:t>补充性文字</a:t>
            </a:r>
          </a:p>
        </p:txBody>
      </p:sp>
      <p:sp>
        <p:nvSpPr>
          <p:cNvPr id="42" name="圆角矩形 41"/>
          <p:cNvSpPr>
            <a:spLocks noChangeArrowheads="1"/>
          </p:cNvSpPr>
          <p:nvPr/>
        </p:nvSpPr>
        <p:spPr bwMode="auto">
          <a:xfrm>
            <a:off x="3101975" y="2413001"/>
            <a:ext cx="3049588" cy="876300"/>
          </a:xfrm>
          <a:prstGeom prst="roundRect">
            <a:avLst>
              <a:gd name="adj" fmla="val 9991"/>
            </a:avLst>
          </a:prstGeom>
          <a:solidFill>
            <a:srgbClr val="F2F2F2"/>
          </a:solidFill>
          <a:ln w="3175">
            <a:solidFill>
              <a:srgbClr val="7F7F7F"/>
            </a:solidFill>
            <a:bevel/>
          </a:ln>
        </p:spPr>
        <p:txBody>
          <a:bodyPr lIns="62111" tIns="31055" rIns="62111" bIns="31055" anchor="ctr"/>
          <a:lstStyle/>
          <a:p>
            <a:pPr lvl="2"/>
            <a:endParaRPr lang="zh-CN" altLang="en-US" sz="1000" dirty="0">
              <a:solidFill>
                <a:srgbClr val="434343"/>
              </a:solidFill>
            </a:endParaRPr>
          </a:p>
        </p:txBody>
      </p:sp>
      <p:sp>
        <p:nvSpPr>
          <p:cNvPr id="43" name="圆角矩形 42"/>
          <p:cNvSpPr>
            <a:spLocks noChangeArrowheads="1"/>
          </p:cNvSpPr>
          <p:nvPr/>
        </p:nvSpPr>
        <p:spPr bwMode="auto">
          <a:xfrm>
            <a:off x="3101975" y="3640139"/>
            <a:ext cx="3049588" cy="876300"/>
          </a:xfrm>
          <a:prstGeom prst="roundRect">
            <a:avLst>
              <a:gd name="adj" fmla="val 9991"/>
            </a:avLst>
          </a:prstGeom>
          <a:solidFill>
            <a:srgbClr val="F2F2F2"/>
          </a:solidFill>
          <a:ln w="3175">
            <a:solidFill>
              <a:srgbClr val="7F7F7F"/>
            </a:solidFill>
            <a:bevel/>
          </a:ln>
        </p:spPr>
        <p:txBody>
          <a:bodyPr lIns="62111" tIns="31055" rIns="62111" bIns="31055" anchor="ctr"/>
          <a:lstStyle/>
          <a:p>
            <a:pPr lvl="2"/>
            <a:endParaRPr lang="zh-CN" altLang="en-US" sz="1000" dirty="0">
              <a:solidFill>
                <a:srgbClr val="434343"/>
              </a:solidFill>
              <a:latin typeface="Arial" panose="020B0604020202020204" pitchFamily="34" charset="0"/>
            </a:endParaRPr>
          </a:p>
        </p:txBody>
      </p:sp>
      <p:sp>
        <p:nvSpPr>
          <p:cNvPr id="44" name="圆角矩形 43"/>
          <p:cNvSpPr>
            <a:spLocks noChangeArrowheads="1"/>
          </p:cNvSpPr>
          <p:nvPr/>
        </p:nvSpPr>
        <p:spPr bwMode="auto">
          <a:xfrm>
            <a:off x="3101975" y="1198563"/>
            <a:ext cx="3049588" cy="874712"/>
          </a:xfrm>
          <a:prstGeom prst="roundRect">
            <a:avLst>
              <a:gd name="adj" fmla="val 9991"/>
            </a:avLst>
          </a:prstGeom>
          <a:solidFill>
            <a:srgbClr val="F2F2F2"/>
          </a:solidFill>
          <a:ln w="3175">
            <a:solidFill>
              <a:srgbClr val="7F7F7F"/>
            </a:solidFill>
            <a:bevel/>
          </a:ln>
        </p:spPr>
        <p:txBody>
          <a:bodyPr lIns="62111" tIns="31055" rIns="62111" bIns="31055" anchor="ctr"/>
          <a:lstStyle/>
          <a:p>
            <a:pPr lvl="2"/>
            <a:endParaRPr lang="zh-CN" altLang="en-US" sz="1000" dirty="0">
              <a:solidFill>
                <a:srgbClr val="434343"/>
              </a:solidFill>
              <a:latin typeface="Arial" panose="020B0604020202020204" pitchFamily="34" charset="0"/>
            </a:endParaRPr>
          </a:p>
        </p:txBody>
      </p:sp>
      <p:sp>
        <p:nvSpPr>
          <p:cNvPr id="45" name="TextBox 32"/>
          <p:cNvSpPr txBox="1">
            <a:spLocks noChangeArrowheads="1"/>
          </p:cNvSpPr>
          <p:nvPr/>
        </p:nvSpPr>
        <p:spPr bwMode="auto">
          <a:xfrm>
            <a:off x="3294064" y="3859214"/>
            <a:ext cx="2657475" cy="471487"/>
          </a:xfrm>
          <a:prstGeom prst="rect">
            <a:avLst/>
          </a:prstGeom>
          <a:noFill/>
          <a:ln w="3175">
            <a:noFill/>
            <a:bevel/>
          </a:ln>
        </p:spPr>
        <p:txBody>
          <a:bodyPr lIns="62111" tIns="31055" rIns="62111" bIns="31055" anchor="ctr"/>
          <a:lstStyle/>
          <a:p>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282951" y="2566989"/>
            <a:ext cx="2657475" cy="471487"/>
          </a:xfrm>
          <a:prstGeom prst="rect">
            <a:avLst/>
          </a:prstGeom>
          <a:noFill/>
          <a:ln w="3175">
            <a:noFill/>
            <a:bevel/>
          </a:ln>
        </p:spPr>
        <p:txBody>
          <a:bodyPr lIns="62111" tIns="31055" rIns="62111" bIns="31055" anchor="ctr"/>
          <a:lstStyle/>
          <a:p>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286126" y="1393825"/>
            <a:ext cx="2657475" cy="471488"/>
          </a:xfrm>
          <a:prstGeom prst="rect">
            <a:avLst/>
          </a:prstGeom>
          <a:noFill/>
          <a:ln w="3175">
            <a:noFill/>
            <a:bevel/>
          </a:ln>
        </p:spPr>
        <p:txBody>
          <a:bodyPr lIns="62111" tIns="31055" rIns="62111" bIns="31055" anchor="ctr"/>
          <a:lstStyle/>
          <a:p>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5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5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50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55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60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65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70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75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a:off x="7276949" y="2441024"/>
            <a:ext cx="374764" cy="779979"/>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6" name="Freeform 8"/>
          <p:cNvSpPr/>
          <p:nvPr/>
        </p:nvSpPr>
        <p:spPr bwMode="auto">
          <a:xfrm>
            <a:off x="6128564"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8" name="Freeform 10"/>
          <p:cNvSpPr/>
          <p:nvPr/>
        </p:nvSpPr>
        <p:spPr bwMode="auto">
          <a:xfrm>
            <a:off x="4981517"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10" name="Freeform 12"/>
          <p:cNvSpPr/>
          <p:nvPr/>
        </p:nvSpPr>
        <p:spPr bwMode="auto">
          <a:xfrm>
            <a:off x="3834470"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12" name="Freeform 14"/>
          <p:cNvSpPr/>
          <p:nvPr/>
        </p:nvSpPr>
        <p:spPr bwMode="auto">
          <a:xfrm>
            <a:off x="2687423"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14" name="Freeform 16"/>
          <p:cNvSpPr/>
          <p:nvPr/>
        </p:nvSpPr>
        <p:spPr bwMode="auto">
          <a:xfrm>
            <a:off x="1540376"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sp>
        <p:nvSpPr>
          <p:cNvPr id="15" name="Freeform 17"/>
          <p:cNvSpPr/>
          <p:nvPr/>
        </p:nvSpPr>
        <p:spPr bwMode="auto">
          <a:xfrm>
            <a:off x="7651713" y="2572227"/>
            <a:ext cx="825820" cy="768216"/>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chemeClr val="accent3"/>
          </a:solidFill>
          <a:ln>
            <a:noFill/>
          </a:ln>
        </p:spPr>
        <p:txBody>
          <a:bodyPr vert="horz" wrap="square" lIns="91431" tIns="45715" rIns="91431" bIns="45715" numCol="1" anchor="t" anchorCtr="0" compatLnSpc="1"/>
          <a:lstStyle/>
          <a:p>
            <a:endParaRPr lang="en-US">
              <a:latin typeface="Roboto Light" panose="02000000000000000000" pitchFamily="2" charset="0"/>
              <a:ea typeface="Roboto Light" panose="02000000000000000000" pitchFamily="2" charset="0"/>
            </a:endParaRPr>
          </a:p>
        </p:txBody>
      </p:sp>
      <p:grpSp>
        <p:nvGrpSpPr>
          <p:cNvPr id="2" name="组合 35"/>
          <p:cNvGrpSpPr/>
          <p:nvPr/>
        </p:nvGrpSpPr>
        <p:grpSpPr>
          <a:xfrm>
            <a:off x="683568" y="2441025"/>
            <a:ext cx="959665" cy="1012525"/>
            <a:chOff x="882491" y="2261909"/>
            <a:chExt cx="959665" cy="1012525"/>
          </a:xfrm>
        </p:grpSpPr>
        <p:sp>
          <p:nvSpPr>
            <p:cNvPr id="13" name="Freeform 15"/>
            <p:cNvSpPr/>
            <p:nvPr/>
          </p:nvSpPr>
          <p:spPr bwMode="auto">
            <a:xfrm>
              <a:off x="967016" y="2261909"/>
              <a:ext cx="772282" cy="1012525"/>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16" name="Text Placeholder 59"/>
            <p:cNvSpPr txBox="1"/>
            <p:nvPr/>
          </p:nvSpPr>
          <p:spPr>
            <a:xfrm>
              <a:off x="882491"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2015</a:t>
              </a:r>
              <a:endParaRPr lang="en-US" dirty="0">
                <a:latin typeface="微软雅黑" panose="020B0503020204020204" pitchFamily="34" charset="-122"/>
                <a:ea typeface="微软雅黑" panose="020B0503020204020204" pitchFamily="34" charset="-122"/>
              </a:endParaRPr>
            </a:p>
          </p:txBody>
        </p:sp>
      </p:grpSp>
      <p:grpSp>
        <p:nvGrpSpPr>
          <p:cNvPr id="34" name="组合 36"/>
          <p:cNvGrpSpPr/>
          <p:nvPr/>
        </p:nvGrpSpPr>
        <p:grpSpPr>
          <a:xfrm>
            <a:off x="1830615" y="2441024"/>
            <a:ext cx="959665" cy="1016144"/>
            <a:chOff x="2029538" y="2261909"/>
            <a:chExt cx="959665" cy="1016144"/>
          </a:xfrm>
        </p:grpSpPr>
        <p:sp>
          <p:nvSpPr>
            <p:cNvPr id="11" name="Rectangle 13"/>
            <p:cNvSpPr>
              <a:spLocks noChangeArrowheads="1"/>
            </p:cNvSpPr>
            <p:nvPr/>
          </p:nvSpPr>
          <p:spPr bwMode="auto">
            <a:xfrm>
              <a:off x="2114063" y="2261909"/>
              <a:ext cx="772282" cy="101614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17" name="Text Placeholder 59"/>
            <p:cNvSpPr txBox="1"/>
            <p:nvPr/>
          </p:nvSpPr>
          <p:spPr>
            <a:xfrm>
              <a:off x="2029538"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2016</a:t>
              </a:r>
              <a:endParaRPr lang="en-US" dirty="0">
                <a:latin typeface="微软雅黑" panose="020B0503020204020204" pitchFamily="34" charset="-122"/>
                <a:ea typeface="微软雅黑" panose="020B0503020204020204" pitchFamily="34" charset="-122"/>
              </a:endParaRPr>
            </a:p>
          </p:txBody>
        </p:sp>
      </p:grpSp>
      <p:grpSp>
        <p:nvGrpSpPr>
          <p:cNvPr id="35" name="组合 37"/>
          <p:cNvGrpSpPr/>
          <p:nvPr/>
        </p:nvGrpSpPr>
        <p:grpSpPr>
          <a:xfrm>
            <a:off x="2977662" y="2441024"/>
            <a:ext cx="959665" cy="1016144"/>
            <a:chOff x="3176585" y="2261909"/>
            <a:chExt cx="959665" cy="1016144"/>
          </a:xfrm>
        </p:grpSpPr>
        <p:sp>
          <p:nvSpPr>
            <p:cNvPr id="9" name="Rectangle 11"/>
            <p:cNvSpPr>
              <a:spLocks noChangeArrowheads="1"/>
            </p:cNvSpPr>
            <p:nvPr/>
          </p:nvSpPr>
          <p:spPr bwMode="auto">
            <a:xfrm>
              <a:off x="3261110" y="2261909"/>
              <a:ext cx="772282" cy="1016144"/>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18" name="Text Placeholder 59"/>
            <p:cNvSpPr txBox="1"/>
            <p:nvPr/>
          </p:nvSpPr>
          <p:spPr>
            <a:xfrm>
              <a:off x="3176585"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2017</a:t>
              </a:r>
              <a:endParaRPr lang="en-US" dirty="0">
                <a:latin typeface="微软雅黑" panose="020B0503020204020204" pitchFamily="34" charset="-122"/>
                <a:ea typeface="微软雅黑" panose="020B0503020204020204" pitchFamily="34" charset="-122"/>
              </a:endParaRPr>
            </a:p>
          </p:txBody>
        </p:sp>
      </p:grpSp>
      <p:grpSp>
        <p:nvGrpSpPr>
          <p:cNvPr id="36" name="组合 38"/>
          <p:cNvGrpSpPr/>
          <p:nvPr/>
        </p:nvGrpSpPr>
        <p:grpSpPr>
          <a:xfrm>
            <a:off x="4124710" y="2441024"/>
            <a:ext cx="959665" cy="1016144"/>
            <a:chOff x="4323632" y="2261909"/>
            <a:chExt cx="959665" cy="1016144"/>
          </a:xfrm>
        </p:grpSpPr>
        <p:sp>
          <p:nvSpPr>
            <p:cNvPr id="7" name="Rectangle 9"/>
            <p:cNvSpPr>
              <a:spLocks noChangeArrowheads="1"/>
            </p:cNvSpPr>
            <p:nvPr/>
          </p:nvSpPr>
          <p:spPr bwMode="auto">
            <a:xfrm>
              <a:off x="4408157" y="2261909"/>
              <a:ext cx="772282" cy="1016144"/>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19" name="Text Placeholder 59"/>
            <p:cNvSpPr txBox="1"/>
            <p:nvPr/>
          </p:nvSpPr>
          <p:spPr>
            <a:xfrm>
              <a:off x="4323632"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accent5"/>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solidFill>
                    <a:schemeClr val="bg1"/>
                  </a:solidFill>
                  <a:latin typeface="微软雅黑" panose="020B0503020204020204" pitchFamily="34" charset="-122"/>
                  <a:ea typeface="微软雅黑" panose="020B0503020204020204" pitchFamily="34" charset="-122"/>
                </a:rPr>
                <a:t>2018</a:t>
              </a:r>
              <a:endParaRPr lang="en-US"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9"/>
          <p:cNvGrpSpPr/>
          <p:nvPr/>
        </p:nvGrpSpPr>
        <p:grpSpPr>
          <a:xfrm>
            <a:off x="5269234" y="2441024"/>
            <a:ext cx="959665" cy="1016144"/>
            <a:chOff x="5468157" y="2261909"/>
            <a:chExt cx="959665" cy="1016144"/>
          </a:xfrm>
        </p:grpSpPr>
        <p:sp>
          <p:nvSpPr>
            <p:cNvPr id="5" name="Rectangle 7"/>
            <p:cNvSpPr>
              <a:spLocks noChangeArrowheads="1"/>
            </p:cNvSpPr>
            <p:nvPr/>
          </p:nvSpPr>
          <p:spPr bwMode="auto">
            <a:xfrm>
              <a:off x="5556542" y="2261909"/>
              <a:ext cx="770944"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20" name="Text Placeholder 59"/>
            <p:cNvSpPr txBox="1"/>
            <p:nvPr/>
          </p:nvSpPr>
          <p:spPr>
            <a:xfrm>
              <a:off x="5468157"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2019</a:t>
              </a:r>
              <a:endParaRPr lang="en-US" dirty="0">
                <a:latin typeface="微软雅黑" panose="020B0503020204020204" pitchFamily="34" charset="-122"/>
                <a:ea typeface="微软雅黑" panose="020B0503020204020204" pitchFamily="34" charset="-122"/>
              </a:endParaRPr>
            </a:p>
          </p:txBody>
        </p:sp>
      </p:grpSp>
      <p:grpSp>
        <p:nvGrpSpPr>
          <p:cNvPr id="38" name="组合 40"/>
          <p:cNvGrpSpPr/>
          <p:nvPr/>
        </p:nvGrpSpPr>
        <p:grpSpPr>
          <a:xfrm>
            <a:off x="6420141" y="2441024"/>
            <a:ext cx="959665" cy="1016144"/>
            <a:chOff x="6619064" y="2261909"/>
            <a:chExt cx="959665" cy="1016144"/>
          </a:xfrm>
        </p:grpSpPr>
        <p:sp>
          <p:nvSpPr>
            <p:cNvPr id="4" name="Rectangle 6"/>
            <p:cNvSpPr>
              <a:spLocks noChangeArrowheads="1"/>
            </p:cNvSpPr>
            <p:nvPr/>
          </p:nvSpPr>
          <p:spPr bwMode="auto">
            <a:xfrm>
              <a:off x="6703589" y="2261909"/>
              <a:ext cx="772282" cy="101614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Roboto Light" panose="02000000000000000000" pitchFamily="2" charset="0"/>
                <a:ea typeface="Roboto Light" panose="02000000000000000000" pitchFamily="2" charset="0"/>
              </a:endParaRPr>
            </a:p>
          </p:txBody>
        </p:sp>
        <p:sp>
          <p:nvSpPr>
            <p:cNvPr id="21" name="Text Placeholder 59"/>
            <p:cNvSpPr txBox="1"/>
            <p:nvPr/>
          </p:nvSpPr>
          <p:spPr>
            <a:xfrm>
              <a:off x="6619064" y="2383410"/>
              <a:ext cx="959665" cy="677314"/>
            </a:xfrm>
            <a:prstGeom prst="rect">
              <a:avLst/>
            </a:prstGeom>
          </p:spPr>
          <p:txBody>
            <a:bodyPr anchor="ctr">
              <a:noAutofit/>
            </a:bodyPr>
            <a:lstStyle>
              <a:lvl1pPr marL="0" indent="0" algn="ctr" defTabSz="914400" rtl="0" eaLnBrk="1" latinLnBrk="0" hangingPunct="1">
                <a:spcBef>
                  <a:spcPct val="20000"/>
                </a:spcBef>
                <a:buFont typeface="Arial" panose="020B0604020202020204"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2020</a:t>
              </a:r>
              <a:endParaRPr lang="en-US" dirty="0">
                <a:latin typeface="微软雅黑" panose="020B0503020204020204" pitchFamily="34" charset="-122"/>
                <a:ea typeface="微软雅黑" panose="020B0503020204020204" pitchFamily="34" charset="-122"/>
              </a:endParaRPr>
            </a:p>
          </p:txBody>
        </p:sp>
      </p:grpSp>
      <p:sp>
        <p:nvSpPr>
          <p:cNvPr id="22" name="Text Placeholder 59"/>
          <p:cNvSpPr txBox="1"/>
          <p:nvPr/>
        </p:nvSpPr>
        <p:spPr>
          <a:xfrm>
            <a:off x="1915139" y="370797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详</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800" dirty="0">
              <a:solidFill>
                <a:schemeClr val="bg1">
                  <a:lumMod val="50000"/>
                </a:schemeClr>
              </a:solidFill>
            </a:endParaRPr>
          </a:p>
        </p:txBody>
      </p:sp>
      <p:cxnSp>
        <p:nvCxnSpPr>
          <p:cNvPr id="23" name="Straight Connector 54"/>
          <p:cNvCxnSpPr/>
          <p:nvPr/>
        </p:nvCxnSpPr>
        <p:spPr>
          <a:xfrm>
            <a:off x="1915140"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59"/>
          <p:cNvSpPr txBox="1"/>
          <p:nvPr/>
        </p:nvSpPr>
        <p:spPr>
          <a:xfrm>
            <a:off x="4208666" y="370797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详</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sz="1000" dirty="0"/>
          </a:p>
        </p:txBody>
      </p:sp>
      <p:cxnSp>
        <p:nvCxnSpPr>
          <p:cNvPr id="25" name="Straight Connector 56"/>
          <p:cNvCxnSpPr/>
          <p:nvPr/>
        </p:nvCxnSpPr>
        <p:spPr>
          <a:xfrm>
            <a:off x="4208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 Placeholder 59"/>
          <p:cNvSpPr txBox="1"/>
          <p:nvPr/>
        </p:nvSpPr>
        <p:spPr>
          <a:xfrm>
            <a:off x="6504665" y="370797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详</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800" dirty="0">
              <a:solidFill>
                <a:schemeClr val="bg1">
                  <a:lumMod val="50000"/>
                </a:schemeClr>
              </a:solidFill>
            </a:endParaRPr>
          </a:p>
        </p:txBody>
      </p:sp>
      <p:cxnSp>
        <p:nvCxnSpPr>
          <p:cNvPr id="27" name="Straight Connector 58"/>
          <p:cNvCxnSpPr/>
          <p:nvPr/>
        </p:nvCxnSpPr>
        <p:spPr>
          <a:xfrm>
            <a:off x="6504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 Placeholder 59"/>
          <p:cNvSpPr txBox="1"/>
          <p:nvPr/>
        </p:nvSpPr>
        <p:spPr>
          <a:xfrm>
            <a:off x="768092" y="127560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改。详写内容</a:t>
            </a:r>
            <a:r>
              <a:rPr lang="en-US" altLang="zh-CN" sz="80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a:t>
            </a:r>
            <a:endParaRPr lang="en-US" sz="800" dirty="0">
              <a:solidFill>
                <a:schemeClr val="bg1">
                  <a:lumMod val="50000"/>
                </a:schemeClr>
              </a:solidFill>
            </a:endParaRPr>
          </a:p>
        </p:txBody>
      </p:sp>
      <p:sp>
        <p:nvSpPr>
          <p:cNvPr id="29" name="Text Placeholder 59"/>
          <p:cNvSpPr txBox="1"/>
          <p:nvPr/>
        </p:nvSpPr>
        <p:spPr>
          <a:xfrm>
            <a:off x="3061618" y="127560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详</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800" dirty="0">
              <a:solidFill>
                <a:schemeClr val="bg1">
                  <a:lumMod val="50000"/>
                </a:schemeClr>
              </a:solidFill>
            </a:endParaRPr>
          </a:p>
        </p:txBody>
      </p:sp>
      <p:sp>
        <p:nvSpPr>
          <p:cNvPr id="30" name="Text Placeholder 59"/>
          <p:cNvSpPr txBox="1"/>
          <p:nvPr/>
        </p:nvSpPr>
        <p:spPr>
          <a:xfrm>
            <a:off x="5357618" y="1275607"/>
            <a:ext cx="1919329" cy="936104"/>
          </a:xfrm>
          <a:prstGeom prst="rect">
            <a:avLst/>
          </a:prstGeom>
        </p:spPr>
        <p:txBody>
          <a:bodyPr lIns="91431" tIns="45715" rIns="91431" bIns="45715" anchor="t">
            <a:noAutofit/>
          </a:bodyPr>
          <a:lstStyle>
            <a:lvl1pPr marL="0" indent="0" algn="l" defTabSz="914400" rtl="0" eaLnBrk="1" latinLnBrk="0" hangingPunct="1">
              <a:spcBef>
                <a:spcPct val="20000"/>
              </a:spcBef>
              <a:buFont typeface="Arial" panose="020B0604020202020204"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详</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sz="800" dirty="0">
              <a:solidFill>
                <a:schemeClr val="bg1">
                  <a:lumMod val="50000"/>
                </a:schemeClr>
              </a:solidFill>
            </a:endParaRPr>
          </a:p>
        </p:txBody>
      </p:sp>
      <p:cxnSp>
        <p:nvCxnSpPr>
          <p:cNvPr id="31" name="Straight Connector 62"/>
          <p:cNvCxnSpPr/>
          <p:nvPr/>
        </p:nvCxnSpPr>
        <p:spPr>
          <a:xfrm>
            <a:off x="776001" y="1347615"/>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63"/>
          <p:cNvCxnSpPr/>
          <p:nvPr/>
        </p:nvCxnSpPr>
        <p:spPr>
          <a:xfrm>
            <a:off x="3069201" y="1347615"/>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64"/>
          <p:cNvCxnSpPr/>
          <p:nvPr/>
        </p:nvCxnSpPr>
        <p:spPr>
          <a:xfrm>
            <a:off x="5360925" y="1347615"/>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down)">
                                      <p:cBhvr>
                                        <p:cTn id="15" dur="300"/>
                                        <p:tgtEl>
                                          <p:spTgt spid="3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300"/>
                                        <p:tgtEl>
                                          <p:spTgt spid="12"/>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down)">
                                      <p:cBhvr>
                                        <p:cTn id="23" dur="300"/>
                                        <p:tgtEl>
                                          <p:spTgt spid="3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3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down)">
                                      <p:cBhvr>
                                        <p:cTn id="31" dur="300"/>
                                        <p:tgtEl>
                                          <p:spTgt spid="36"/>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300"/>
                                        <p:tgtEl>
                                          <p:spTgt spid="8"/>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down)">
                                      <p:cBhvr>
                                        <p:cTn id="39" dur="300"/>
                                        <p:tgtEl>
                                          <p:spTgt spid="37"/>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left)">
                                      <p:cBhvr>
                                        <p:cTn id="43" dur="300"/>
                                        <p:tgtEl>
                                          <p:spTgt spid="6"/>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down)">
                                      <p:cBhvr>
                                        <p:cTn id="47" dur="300"/>
                                        <p:tgtEl>
                                          <p:spTgt spid="38"/>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300"/>
                                        <p:tgtEl>
                                          <p:spTgt spid="3"/>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left)">
                                      <p:cBhvr>
                                        <p:cTn id="55" dur="300"/>
                                        <p:tgtEl>
                                          <p:spTgt spid="15"/>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par>
                          <p:cTn id="64" fill="hold">
                            <p:stCondLst>
                              <p:cond delay="7500"/>
                            </p:stCondLst>
                            <p:childTnLst>
                              <p:par>
                                <p:cTn id="65" presetID="22" presetClass="entr" presetSubtype="1"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up)">
                                      <p:cBhvr>
                                        <p:cTn id="67" dur="500"/>
                                        <p:tgtEl>
                                          <p:spTgt spid="23"/>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left)">
                                      <p:cBhvr>
                                        <p:cTn id="71" dur="500"/>
                                        <p:tgtEl>
                                          <p:spTgt spid="22"/>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500"/>
                                        <p:tgtEl>
                                          <p:spTgt spid="32"/>
                                        </p:tgtEl>
                                      </p:cBhvr>
                                    </p:animEffect>
                                  </p:childTnLst>
                                </p:cTn>
                              </p:par>
                            </p:childTnLst>
                          </p:cTn>
                        </p:par>
                        <p:par>
                          <p:cTn id="76" fill="hold">
                            <p:stCondLst>
                              <p:cond delay="9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500"/>
                                        <p:tgtEl>
                                          <p:spTgt spid="29"/>
                                        </p:tgtEl>
                                      </p:cBhvr>
                                    </p:animEffect>
                                  </p:childTnLst>
                                </p:cTn>
                              </p:par>
                            </p:childTnLst>
                          </p:cTn>
                        </p:par>
                        <p:par>
                          <p:cTn id="80" fill="hold">
                            <p:stCondLst>
                              <p:cond delay="9500"/>
                            </p:stCondLst>
                            <p:childTnLst>
                              <p:par>
                                <p:cTn id="81" presetID="22" presetClass="entr" presetSubtype="1"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up)">
                                      <p:cBhvr>
                                        <p:cTn id="83" dur="500"/>
                                        <p:tgtEl>
                                          <p:spTgt spid="25"/>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wipe(left)">
                                      <p:cBhvr>
                                        <p:cTn id="87" dur="500"/>
                                        <p:tgtEl>
                                          <p:spTgt spid="24"/>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wipe(down)">
                                      <p:cBhvr>
                                        <p:cTn id="91" dur="500"/>
                                        <p:tgtEl>
                                          <p:spTgt spid="33"/>
                                        </p:tgtEl>
                                      </p:cBhvr>
                                    </p:animEffect>
                                  </p:childTnLst>
                                </p:cTn>
                              </p:par>
                            </p:childTnLst>
                          </p:cTn>
                        </p:par>
                        <p:par>
                          <p:cTn id="92" fill="hold">
                            <p:stCondLst>
                              <p:cond delay="11000"/>
                            </p:stCondLst>
                            <p:childTnLst>
                              <p:par>
                                <p:cTn id="93" presetID="22" presetClass="entr" presetSubtype="8"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par>
                          <p:cTn id="96" fill="hold">
                            <p:stCondLst>
                              <p:cond delay="11500"/>
                            </p:stCondLst>
                            <p:childTnLst>
                              <p:par>
                                <p:cTn id="97" presetID="22" presetClass="entr" presetSubtype="1" fill="hold"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up)">
                                      <p:cBhvr>
                                        <p:cTn id="99" dur="500"/>
                                        <p:tgtEl>
                                          <p:spTgt spid="27"/>
                                        </p:tgtEl>
                                      </p:cBhvr>
                                    </p:animEffect>
                                  </p:childTnLst>
                                </p:cTn>
                              </p:par>
                            </p:childTnLst>
                          </p:cTn>
                        </p:par>
                        <p:par>
                          <p:cTn id="100" fill="hold">
                            <p:stCondLst>
                              <p:cond delay="12000"/>
                            </p:stCondLst>
                            <p:childTnLst>
                              <p:par>
                                <p:cTn id="101" presetID="22" presetClass="entr" presetSubtype="8"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wipe(left)">
                                      <p:cBhvr>
                                        <p:cTn id="10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10" grpId="0" animBg="1"/>
      <p:bldP spid="12" grpId="0" animBg="1"/>
      <p:bldP spid="14" grpId="0" animBg="1"/>
      <p:bldP spid="15" grpId="0" animBg="1"/>
      <p:bldP spid="22" grpId="0"/>
      <p:bldP spid="24" grpId="0"/>
      <p:bldP spid="26"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3"/>
          <p:cNvSpPr/>
          <p:nvPr/>
        </p:nvSpPr>
        <p:spPr bwMode="auto">
          <a:xfrm>
            <a:off x="5091636" y="2888016"/>
            <a:ext cx="1409816" cy="1226253"/>
          </a:xfrm>
          <a:custGeom>
            <a:avLst/>
            <a:gdLst>
              <a:gd name="T0" fmla="*/ 70 w 1000"/>
              <a:gd name="T1" fmla="*/ 712 h 868"/>
              <a:gd name="T2" fmla="*/ 788 w 1000"/>
              <a:gd name="T3" fmla="*/ 534 h 868"/>
              <a:gd name="T4" fmla="*/ 1000 w 1000"/>
              <a:gd name="T5" fmla="*/ 38 h 868"/>
              <a:gd name="T6" fmla="*/ 316 w 1000"/>
              <a:gd name="T7" fmla="*/ 198 h 868"/>
              <a:gd name="T8" fmla="*/ 0 w 1000"/>
              <a:gd name="T9" fmla="*/ 630 h 868"/>
              <a:gd name="T10" fmla="*/ 566 w 1000"/>
              <a:gd name="T11" fmla="*/ 360 h 868"/>
              <a:gd name="T12" fmla="*/ 70 w 1000"/>
              <a:gd name="T13" fmla="*/ 712 h 868"/>
            </a:gdLst>
            <a:ahLst/>
            <a:cxnLst>
              <a:cxn ang="0">
                <a:pos x="T0" y="T1"/>
              </a:cxn>
              <a:cxn ang="0">
                <a:pos x="T2" y="T3"/>
              </a:cxn>
              <a:cxn ang="0">
                <a:pos x="T4" y="T5"/>
              </a:cxn>
              <a:cxn ang="0">
                <a:pos x="T6" y="T7"/>
              </a:cxn>
              <a:cxn ang="0">
                <a:pos x="T8" y="T9"/>
              </a:cxn>
              <a:cxn ang="0">
                <a:pos x="T10" y="T11"/>
              </a:cxn>
              <a:cxn ang="0">
                <a:pos x="T12" y="T13"/>
              </a:cxn>
            </a:cxnLst>
            <a:rect l="0" t="0" r="r" b="b"/>
            <a:pathLst>
              <a:path w="1000" h="868">
                <a:moveTo>
                  <a:pt x="70" y="712"/>
                </a:moveTo>
                <a:cubicBezTo>
                  <a:pt x="70" y="712"/>
                  <a:pt x="485" y="868"/>
                  <a:pt x="788" y="534"/>
                </a:cubicBezTo>
                <a:cubicBezTo>
                  <a:pt x="980" y="322"/>
                  <a:pt x="1000" y="38"/>
                  <a:pt x="1000" y="38"/>
                </a:cubicBezTo>
                <a:cubicBezTo>
                  <a:pt x="1000" y="38"/>
                  <a:pt x="586" y="0"/>
                  <a:pt x="316" y="198"/>
                </a:cubicBezTo>
                <a:cubicBezTo>
                  <a:pt x="46" y="396"/>
                  <a:pt x="0" y="630"/>
                  <a:pt x="0" y="630"/>
                </a:cubicBezTo>
                <a:cubicBezTo>
                  <a:pt x="0" y="630"/>
                  <a:pt x="208" y="440"/>
                  <a:pt x="566" y="360"/>
                </a:cubicBezTo>
                <a:cubicBezTo>
                  <a:pt x="566" y="360"/>
                  <a:pt x="262" y="522"/>
                  <a:pt x="70" y="712"/>
                </a:cubicBezTo>
                <a:close/>
              </a:path>
            </a:pathLst>
          </a:custGeom>
          <a:solidFill>
            <a:schemeClr val="accent4"/>
          </a:solidFill>
          <a:ln w="6350">
            <a:noFill/>
          </a:ln>
        </p:spPr>
        <p:txBody>
          <a:bodyPr lIns="91431" tIns="45715" rIns="91431" bIns="45715"/>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Freeform 34"/>
          <p:cNvSpPr/>
          <p:nvPr/>
        </p:nvSpPr>
        <p:spPr bwMode="auto">
          <a:xfrm>
            <a:off x="4408545" y="1511301"/>
            <a:ext cx="1196162" cy="2144062"/>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solidFill>
            <a:schemeClr val="accent3"/>
          </a:solidFill>
          <a:ln w="6350">
            <a:noFill/>
          </a:ln>
        </p:spPr>
        <p:txBody>
          <a:bodyPr lIns="91431" tIns="45715" rIns="91431" bIns="45715"/>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Freeform 35"/>
          <p:cNvSpPr/>
          <p:nvPr/>
        </p:nvSpPr>
        <p:spPr bwMode="auto">
          <a:xfrm>
            <a:off x="3256017" y="1621137"/>
            <a:ext cx="1342108" cy="1958996"/>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chemeClr val="accent2"/>
          </a:solidFill>
          <a:ln w="6350">
            <a:noFill/>
          </a:ln>
        </p:spPr>
        <p:txBody>
          <a:bodyPr lIns="91431" tIns="45715" rIns="91431" bIns="45715"/>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7" name="Freeform 36"/>
          <p:cNvSpPr/>
          <p:nvPr/>
        </p:nvSpPr>
        <p:spPr bwMode="auto">
          <a:xfrm>
            <a:off x="2432999" y="2955723"/>
            <a:ext cx="1488055" cy="1017113"/>
          </a:xfrm>
          <a:custGeom>
            <a:avLst/>
            <a:gdLst>
              <a:gd name="T0" fmla="*/ 1056 w 1056"/>
              <a:gd name="T1" fmla="*/ 528 h 720"/>
              <a:gd name="T2" fmla="*/ 616 w 1056"/>
              <a:gd name="T3" fmla="*/ 80 h 720"/>
              <a:gd name="T4" fmla="*/ 0 w 1056"/>
              <a:gd name="T5" fmla="*/ 178 h 720"/>
              <a:gd name="T6" fmla="*/ 446 w 1056"/>
              <a:gd name="T7" fmla="*/ 596 h 720"/>
              <a:gd name="T8" fmla="*/ 1036 w 1056"/>
              <a:gd name="T9" fmla="*/ 622 h 720"/>
              <a:gd name="T10" fmla="*/ 504 w 1056"/>
              <a:gd name="T11" fmla="*/ 334 h 720"/>
              <a:gd name="T12" fmla="*/ 1056 w 1056"/>
              <a:gd name="T13" fmla="*/ 528 h 720"/>
            </a:gdLst>
            <a:ahLst/>
            <a:cxnLst>
              <a:cxn ang="0">
                <a:pos x="T0" y="T1"/>
              </a:cxn>
              <a:cxn ang="0">
                <a:pos x="T2" y="T3"/>
              </a:cxn>
              <a:cxn ang="0">
                <a:pos x="T4" y="T5"/>
              </a:cxn>
              <a:cxn ang="0">
                <a:pos x="T6" y="T7"/>
              </a:cxn>
              <a:cxn ang="0">
                <a:pos x="T8" y="T9"/>
              </a:cxn>
              <a:cxn ang="0">
                <a:pos x="T10" y="T11"/>
              </a:cxn>
              <a:cxn ang="0">
                <a:pos x="T12" y="T13"/>
              </a:cxn>
            </a:cxnLst>
            <a:rect l="0" t="0" r="r" b="b"/>
            <a:pathLst>
              <a:path w="1056" h="720">
                <a:moveTo>
                  <a:pt x="1056" y="528"/>
                </a:moveTo>
                <a:cubicBezTo>
                  <a:pt x="1056" y="528"/>
                  <a:pt x="950" y="160"/>
                  <a:pt x="616" y="80"/>
                </a:cubicBezTo>
                <a:cubicBezTo>
                  <a:pt x="282" y="0"/>
                  <a:pt x="0" y="178"/>
                  <a:pt x="0" y="178"/>
                </a:cubicBezTo>
                <a:cubicBezTo>
                  <a:pt x="0" y="178"/>
                  <a:pt x="190" y="477"/>
                  <a:pt x="446" y="596"/>
                </a:cubicBezTo>
                <a:cubicBezTo>
                  <a:pt x="712" y="720"/>
                  <a:pt x="952" y="660"/>
                  <a:pt x="1036" y="622"/>
                </a:cubicBezTo>
                <a:cubicBezTo>
                  <a:pt x="1036" y="622"/>
                  <a:pt x="786" y="594"/>
                  <a:pt x="504" y="334"/>
                </a:cubicBezTo>
                <a:cubicBezTo>
                  <a:pt x="504" y="334"/>
                  <a:pt x="824" y="508"/>
                  <a:pt x="1056" y="528"/>
                </a:cubicBezTo>
                <a:close/>
              </a:path>
            </a:pathLst>
          </a:custGeom>
          <a:solidFill>
            <a:schemeClr val="accent1"/>
          </a:solidFill>
          <a:ln w="6350">
            <a:noFill/>
          </a:ln>
        </p:spPr>
        <p:txBody>
          <a:bodyPr lIns="91431" tIns="45715" rIns="91431" bIns="45715"/>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8" name="Rectangle 38"/>
          <p:cNvSpPr>
            <a:spLocks noChangeArrowheads="1"/>
          </p:cNvSpPr>
          <p:nvPr/>
        </p:nvSpPr>
        <p:spPr bwMode="auto">
          <a:xfrm>
            <a:off x="5651933" y="1418830"/>
            <a:ext cx="2016125" cy="45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a:p>
            <a:pPr defTabSz="912495">
              <a:spcBef>
                <a:spcPct val="20000"/>
              </a:spcBef>
              <a:defRPr/>
            </a:pPr>
            <a:r>
              <a:rPr lang="zh-CN" altLang="en-US" sz="800" dirty="0" smtClean="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Rectangle 39"/>
          <p:cNvSpPr>
            <a:spLocks noChangeArrowheads="1"/>
          </p:cNvSpPr>
          <p:nvPr/>
        </p:nvSpPr>
        <p:spPr bwMode="auto">
          <a:xfrm>
            <a:off x="6645708" y="3146426"/>
            <a:ext cx="2016125" cy="45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a:p>
            <a:pPr defTabSz="912495">
              <a:spcBef>
                <a:spcPct val="20000"/>
              </a:spcBef>
              <a:defRPr/>
            </a:pPr>
            <a:r>
              <a:rPr lang="zh-CN" altLang="en-US" sz="800" dirty="0" smtClean="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0" name="Rectangle 40"/>
          <p:cNvSpPr>
            <a:spLocks noChangeArrowheads="1"/>
          </p:cNvSpPr>
          <p:nvPr/>
        </p:nvSpPr>
        <p:spPr bwMode="auto">
          <a:xfrm>
            <a:off x="1115966" y="1562101"/>
            <a:ext cx="2016125" cy="45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a:p>
            <a:pPr defTabSz="912495">
              <a:spcBef>
                <a:spcPct val="20000"/>
              </a:spcBef>
              <a:defRPr/>
            </a:pPr>
            <a:r>
              <a:rPr lang="zh-CN" altLang="en-US" sz="800" dirty="0" smtClean="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1" name="Rectangle 41"/>
          <p:cNvSpPr>
            <a:spLocks noChangeArrowheads="1"/>
          </p:cNvSpPr>
          <p:nvPr/>
        </p:nvSpPr>
        <p:spPr bwMode="auto">
          <a:xfrm>
            <a:off x="395241" y="3435351"/>
            <a:ext cx="2016125" cy="45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a:p>
            <a:pPr defTabSz="912495">
              <a:spcBef>
                <a:spcPct val="20000"/>
              </a:spcBef>
              <a:defRPr/>
            </a:pPr>
            <a:r>
              <a:rPr lang="zh-CN" altLang="en-US" sz="800" dirty="0" smtClean="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0-#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1+#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p:bldP spid="9"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Arc 11"/>
          <p:cNvSpPr/>
          <p:nvPr/>
        </p:nvSpPr>
        <p:spPr>
          <a:xfrm flipH="1">
            <a:off x="1810909" y="1671346"/>
            <a:ext cx="2119313" cy="2119313"/>
          </a:xfrm>
          <a:prstGeom prst="arc">
            <a:avLst>
              <a:gd name="adj1" fmla="val 16200000"/>
              <a:gd name="adj2" fmla="val 9304776"/>
            </a:avLst>
          </a:prstGeom>
          <a:ln w="146050">
            <a:solidFill>
              <a:schemeClr val="accent3"/>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3" name="Arc 12"/>
          <p:cNvSpPr/>
          <p:nvPr/>
        </p:nvSpPr>
        <p:spPr>
          <a:xfrm flipH="1">
            <a:off x="1709706" y="1570143"/>
            <a:ext cx="2321719" cy="2321719"/>
          </a:xfrm>
          <a:prstGeom prst="arc">
            <a:avLst>
              <a:gd name="adj1" fmla="val 16200000"/>
              <a:gd name="adj2" fmla="val 8182407"/>
            </a:avLst>
          </a:prstGeom>
          <a:ln w="146050">
            <a:solidFill>
              <a:schemeClr val="accent2">
                <a:alpha val="97000"/>
              </a:schemeClr>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4" name="Arc 13"/>
          <p:cNvSpPr/>
          <p:nvPr/>
        </p:nvSpPr>
        <p:spPr>
          <a:xfrm flipH="1">
            <a:off x="1604931" y="1465369"/>
            <a:ext cx="2531268" cy="2531268"/>
          </a:xfrm>
          <a:prstGeom prst="arc">
            <a:avLst>
              <a:gd name="adj1" fmla="val 16200000"/>
              <a:gd name="adj2" fmla="val 21053674"/>
            </a:avLst>
          </a:prstGeom>
          <a:ln w="146050">
            <a:solidFill>
              <a:schemeClr val="accent1">
                <a:alpha val="97000"/>
              </a:schemeClr>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5" name="TextBox 15"/>
          <p:cNvSpPr txBox="1">
            <a:spLocks noChangeArrowheads="1"/>
          </p:cNvSpPr>
          <p:nvPr/>
        </p:nvSpPr>
        <p:spPr bwMode="auto">
          <a:xfrm>
            <a:off x="1188212" y="2552409"/>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18%</a:t>
            </a:r>
          </a:p>
        </p:txBody>
      </p:sp>
      <p:sp>
        <p:nvSpPr>
          <p:cNvPr id="26" name="TextBox 16"/>
          <p:cNvSpPr txBox="1">
            <a:spLocks noChangeArrowheads="1"/>
          </p:cNvSpPr>
          <p:nvPr/>
        </p:nvSpPr>
        <p:spPr bwMode="auto">
          <a:xfrm>
            <a:off x="3736149" y="3510863"/>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62%</a:t>
            </a:r>
          </a:p>
        </p:txBody>
      </p:sp>
      <p:sp>
        <p:nvSpPr>
          <p:cNvPr id="27" name="TextBox 17"/>
          <p:cNvSpPr txBox="1">
            <a:spLocks noChangeArrowheads="1"/>
          </p:cNvSpPr>
          <p:nvPr/>
        </p:nvSpPr>
        <p:spPr bwMode="auto">
          <a:xfrm>
            <a:off x="3936174" y="3025088"/>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69%</a:t>
            </a:r>
          </a:p>
        </p:txBody>
      </p:sp>
      <p:sp>
        <p:nvSpPr>
          <p:cNvPr id="28" name="Rectangle 18"/>
          <p:cNvSpPr/>
          <p:nvPr/>
        </p:nvSpPr>
        <p:spPr>
          <a:xfrm>
            <a:off x="2870566" y="1412981"/>
            <a:ext cx="2795588" cy="1047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9" name="Rectangle 19"/>
          <p:cNvSpPr/>
          <p:nvPr/>
        </p:nvSpPr>
        <p:spPr>
          <a:xfrm>
            <a:off x="2870566" y="1521923"/>
            <a:ext cx="2795588" cy="103585"/>
          </a:xfrm>
          <a:prstGeom prst="rect">
            <a:avLst/>
          </a:prstGeom>
          <a:solidFill>
            <a:srgbClr val="37B1E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30" name="Title 1"/>
          <p:cNvSpPr txBox="1"/>
          <p:nvPr/>
        </p:nvSpPr>
        <p:spPr>
          <a:xfrm>
            <a:off x="5666153" y="1422208"/>
            <a:ext cx="1773936" cy="317897"/>
          </a:xfrm>
          <a:prstGeom prst="rect">
            <a:avLst/>
          </a:prstGeom>
        </p:spPr>
        <p:txBody>
          <a:bodyPr lIns="68568" tIns="34285" rIns="68568" bIns="34285"/>
          <a:lstStyle>
            <a:lvl1pPr algn="ctr" defTabSz="914400" rtl="0" eaLnBrk="1" latinLnBrk="0" hangingPunct="1">
              <a:lnSpc>
                <a:spcPct val="90000"/>
              </a:lnSpc>
              <a:spcBef>
                <a:spcPct val="0"/>
              </a:spcBef>
              <a:buNone/>
              <a:defRPr sz="4800" b="0" i="0" kern="1200">
                <a:solidFill>
                  <a:schemeClr val="tx1"/>
                </a:solidFill>
                <a:latin typeface="SF UI Display Thin" charset="0"/>
                <a:ea typeface="SF UI Display Thin" charset="0"/>
                <a:cs typeface="SF UI Display Thin" charset="0"/>
              </a:defRPr>
            </a:lvl1pPr>
          </a:lstStyle>
          <a:p>
            <a:pPr algn="l"/>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sp>
        <p:nvSpPr>
          <p:cNvPr id="31" name="Rectangle 25"/>
          <p:cNvSpPr/>
          <p:nvPr/>
        </p:nvSpPr>
        <p:spPr>
          <a:xfrm>
            <a:off x="2870566" y="1623721"/>
            <a:ext cx="2795588" cy="1035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grpSp>
        <p:nvGrpSpPr>
          <p:cNvPr id="2" name="Group 256"/>
          <p:cNvGrpSpPr/>
          <p:nvPr/>
        </p:nvGrpSpPr>
        <p:grpSpPr bwMode="auto">
          <a:xfrm>
            <a:off x="2353932" y="2278894"/>
            <a:ext cx="777380" cy="846993"/>
            <a:chOff x="0" y="0"/>
            <a:chExt cx="526" cy="577"/>
          </a:xfrm>
          <a:solidFill>
            <a:schemeClr val="accent4"/>
          </a:solidFill>
        </p:grpSpPr>
        <p:sp>
          <p:nvSpPr>
            <p:cNvPr id="33" name="AutoShape 251"/>
            <p:cNvSpPr/>
            <p:nvPr/>
          </p:nvSpPr>
          <p:spPr bwMode="auto">
            <a:xfrm>
              <a:off x="0" y="0"/>
              <a:ext cx="526" cy="40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600" h="21600">
                  <a:moveTo>
                    <a:pt x="20114" y="7917"/>
                  </a:moveTo>
                  <a:lnTo>
                    <a:pt x="21600" y="0"/>
                  </a:lnTo>
                  <a:lnTo>
                    <a:pt x="15477" y="1916"/>
                  </a:lnTo>
                  <a:lnTo>
                    <a:pt x="17029" y="3924"/>
                  </a:lnTo>
                  <a:lnTo>
                    <a:pt x="11123" y="11569"/>
                  </a:lnTo>
                  <a:lnTo>
                    <a:pt x="8614" y="8321"/>
                  </a:lnTo>
                  <a:lnTo>
                    <a:pt x="0" y="19474"/>
                  </a:lnTo>
                  <a:lnTo>
                    <a:pt x="1642" y="21600"/>
                  </a:lnTo>
                  <a:lnTo>
                    <a:pt x="1642" y="21599"/>
                  </a:lnTo>
                  <a:lnTo>
                    <a:pt x="8614" y="12572"/>
                  </a:lnTo>
                  <a:lnTo>
                    <a:pt x="11123" y="15820"/>
                  </a:lnTo>
                  <a:lnTo>
                    <a:pt x="18671" y="6049"/>
                  </a:lnTo>
                  <a:lnTo>
                    <a:pt x="20114" y="7917"/>
                  </a:lnTo>
                  <a:close/>
                  <a:moveTo>
                    <a:pt x="20114" y="7917"/>
                  </a:moveTo>
                </a:path>
              </a:pathLst>
            </a:custGeom>
            <a:grpFill/>
            <a:ln>
              <a:noFill/>
            </a:ln>
          </p:spPr>
          <p:txBody>
            <a:bodyPr lIns="0" tIns="0" rIns="0" bIns="0"/>
            <a:lstStyle/>
            <a:p>
              <a:pPr>
                <a:defRPr/>
              </a:pPr>
              <a:endParaRPr lang="en-US">
                <a:solidFill>
                  <a:srgbClr val="404040"/>
                </a:solidFill>
              </a:endParaRPr>
            </a:p>
          </p:txBody>
        </p:sp>
        <p:sp>
          <p:nvSpPr>
            <p:cNvPr id="34" name="Rectangle 252"/>
            <p:cNvSpPr/>
            <p:nvPr/>
          </p:nvSpPr>
          <p:spPr bwMode="auto">
            <a:xfrm>
              <a:off x="48" y="440"/>
              <a:ext cx="75" cy="137"/>
            </a:xfrm>
            <a:prstGeom prst="rect">
              <a:avLst/>
            </a:prstGeom>
            <a:grpFill/>
            <a:ln>
              <a:noFill/>
            </a:ln>
          </p:spPr>
          <p:txBody>
            <a:bodyPr lIns="0" tIns="0" rIns="0" bIns="0"/>
            <a:lstStyle/>
            <a:p>
              <a:pPr>
                <a:defRPr/>
              </a:pPr>
              <a:endParaRPr lang="en-US">
                <a:solidFill>
                  <a:srgbClr val="404040"/>
                </a:solidFill>
              </a:endParaRPr>
            </a:p>
          </p:txBody>
        </p:sp>
        <p:sp>
          <p:nvSpPr>
            <p:cNvPr id="43" name="Rectangle 253"/>
            <p:cNvSpPr/>
            <p:nvPr/>
          </p:nvSpPr>
          <p:spPr bwMode="auto">
            <a:xfrm>
              <a:off x="176" y="368"/>
              <a:ext cx="75" cy="205"/>
            </a:xfrm>
            <a:prstGeom prst="rect">
              <a:avLst/>
            </a:prstGeom>
            <a:grpFill/>
            <a:ln>
              <a:noFill/>
            </a:ln>
          </p:spPr>
          <p:txBody>
            <a:bodyPr lIns="0" tIns="0" rIns="0" bIns="0"/>
            <a:lstStyle/>
            <a:p>
              <a:pPr>
                <a:defRPr/>
              </a:pPr>
              <a:endParaRPr lang="en-US">
                <a:solidFill>
                  <a:srgbClr val="404040"/>
                </a:solidFill>
              </a:endParaRPr>
            </a:p>
          </p:txBody>
        </p:sp>
        <p:sp>
          <p:nvSpPr>
            <p:cNvPr id="44" name="Rectangle 254"/>
            <p:cNvSpPr/>
            <p:nvPr/>
          </p:nvSpPr>
          <p:spPr bwMode="auto">
            <a:xfrm>
              <a:off x="304" y="296"/>
              <a:ext cx="75" cy="275"/>
            </a:xfrm>
            <a:prstGeom prst="rect">
              <a:avLst/>
            </a:prstGeom>
            <a:grpFill/>
            <a:ln>
              <a:noFill/>
            </a:ln>
          </p:spPr>
          <p:txBody>
            <a:bodyPr lIns="0" tIns="0" rIns="0" bIns="0"/>
            <a:lstStyle/>
            <a:p>
              <a:pPr>
                <a:defRPr/>
              </a:pPr>
              <a:endParaRPr lang="en-US">
                <a:solidFill>
                  <a:srgbClr val="404040"/>
                </a:solidFill>
              </a:endParaRPr>
            </a:p>
          </p:txBody>
        </p:sp>
        <p:sp>
          <p:nvSpPr>
            <p:cNvPr id="45" name="Rectangle 255"/>
            <p:cNvSpPr/>
            <p:nvPr/>
          </p:nvSpPr>
          <p:spPr bwMode="auto">
            <a:xfrm>
              <a:off x="432" y="232"/>
              <a:ext cx="75" cy="342"/>
            </a:xfrm>
            <a:prstGeom prst="rect">
              <a:avLst/>
            </a:prstGeom>
            <a:grpFill/>
            <a:ln>
              <a:noFill/>
            </a:ln>
          </p:spPr>
          <p:txBody>
            <a:bodyPr lIns="0" tIns="0" rIns="0" bIns="0"/>
            <a:lstStyle/>
            <a:p>
              <a:pPr>
                <a:defRPr/>
              </a:pPr>
              <a:endParaRPr lang="en-US">
                <a:solidFill>
                  <a:srgbClr val="404040"/>
                </a:solidFill>
              </a:endParaRPr>
            </a:p>
          </p:txBody>
        </p:sp>
      </p:grpSp>
      <p:sp>
        <p:nvSpPr>
          <p:cNvPr id="46" name="文本框 45"/>
          <p:cNvSpPr txBox="1"/>
          <p:nvPr/>
        </p:nvSpPr>
        <p:spPr>
          <a:xfrm>
            <a:off x="5674221" y="2382325"/>
            <a:ext cx="2875359" cy="1053820"/>
          </a:xfrm>
          <a:prstGeom prst="rect">
            <a:avLst/>
          </a:prstGeom>
          <a:noFill/>
        </p:spPr>
        <p:txBody>
          <a:bodyPr lIns="68568" tIns="34285" rIns="68568" bIns="34285">
            <a:spAutoFit/>
          </a:bodyPr>
          <a:lstStyle/>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这里还可以输入你对本年度工作的简要阐述与看法，文字替换后，效果不变。这里还可以输入你对本年度工作的简要阐述与看法，文字替换后，效果不变。</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这里还可以输入你对本年度工作的简要阐述与看法，文字替换后，效果不变。这里还可以输入你对本年度工作的简要阐述与看法，文字替换后，效果不变。</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defRPr/>
            </a:pPr>
            <a:endParaRPr lang="zh-CN" altLang="en-US" sz="800" dirty="0">
              <a:solidFill>
                <a:srgbClr val="404040"/>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544" fill="hold" grpId="0" nodeType="withEffect">
                                  <p:stCondLst>
                                    <p:cond delay="0"/>
                                  </p:stCondLst>
                                  <p:childTnLst>
                                    <p:anim calcmode="lin" valueType="num">
                                      <p:cBhvr>
                                        <p:cTn id="6" dur="750"/>
                                        <p:tgtEl>
                                          <p:spTgt spid="22"/>
                                        </p:tgtEl>
                                        <p:attrNameLst>
                                          <p:attrName>ppt_w</p:attrName>
                                        </p:attrNameLst>
                                      </p:cBhvr>
                                      <p:tavLst>
                                        <p:tav tm="0">
                                          <p:val>
                                            <p:strVal val="ppt_w"/>
                                          </p:val>
                                        </p:tav>
                                        <p:tav tm="100000">
                                          <p:val>
                                            <p:fltVal val="0"/>
                                          </p:val>
                                        </p:tav>
                                      </p:tavLst>
                                    </p:anim>
                                    <p:anim calcmode="lin" valueType="num">
                                      <p:cBhvr>
                                        <p:cTn id="7" dur="750"/>
                                        <p:tgtEl>
                                          <p:spTgt spid="22"/>
                                        </p:tgtEl>
                                        <p:attrNameLst>
                                          <p:attrName>ppt_h</p:attrName>
                                        </p:attrNameLst>
                                      </p:cBhvr>
                                      <p:tavLst>
                                        <p:tav tm="0">
                                          <p:val>
                                            <p:strVal val="ppt_h"/>
                                          </p:val>
                                        </p:tav>
                                        <p:tav tm="100000">
                                          <p:val>
                                            <p:fltVal val="0"/>
                                          </p:val>
                                        </p:tav>
                                      </p:tavLst>
                                    </p:anim>
                                    <p:animEffect transition="out" filter="fade">
                                      <p:cBhvr>
                                        <p:cTn id="8" dur="750"/>
                                        <p:tgtEl>
                                          <p:spTgt spid="22"/>
                                        </p:tgtEl>
                                      </p:cBhvr>
                                    </p:animEffect>
                                    <p:anim calcmode="lin" valueType="num">
                                      <p:cBhvr>
                                        <p:cTn id="9" dur="750"/>
                                        <p:tgtEl>
                                          <p:spTgt spid="22"/>
                                        </p:tgtEl>
                                        <p:attrNameLst>
                                          <p:attrName>ppt_x</p:attrName>
                                        </p:attrNameLst>
                                      </p:cBhvr>
                                      <p:tavLst>
                                        <p:tav tm="0">
                                          <p:val>
                                            <p:strVal val="ppt_x"/>
                                          </p:val>
                                        </p:tav>
                                        <p:tav tm="100000">
                                          <p:val>
                                            <p:fltVal val="0.5"/>
                                          </p:val>
                                        </p:tav>
                                      </p:tavLst>
                                    </p:anim>
                                    <p:anim calcmode="lin" valueType="num">
                                      <p:cBhvr>
                                        <p:cTn id="10" dur="750"/>
                                        <p:tgtEl>
                                          <p:spTgt spid="22"/>
                                        </p:tgtEl>
                                        <p:attrNameLst>
                                          <p:attrName>ppt_y</p:attrName>
                                        </p:attrNameLst>
                                      </p:cBhvr>
                                      <p:tavLst>
                                        <p:tav tm="0">
                                          <p:val>
                                            <p:strVal val="ppt_y"/>
                                          </p:val>
                                        </p:tav>
                                        <p:tav tm="100000">
                                          <p:val>
                                            <p:fltVal val="0.5"/>
                                          </p:val>
                                        </p:tav>
                                      </p:tavLst>
                                    </p:anim>
                                    <p:set>
                                      <p:cBhvr>
                                        <p:cTn id="11" dur="1" fill="hold">
                                          <p:stCondLst>
                                            <p:cond delay="749"/>
                                          </p:stCondLst>
                                        </p:cTn>
                                        <p:tgtEl>
                                          <p:spTgt spid="22"/>
                                        </p:tgtEl>
                                        <p:attrNameLst>
                                          <p:attrName>style.visibility</p:attrName>
                                        </p:attrNameLst>
                                      </p:cBhvr>
                                      <p:to>
                                        <p:strVal val="hidden"/>
                                      </p:to>
                                    </p:set>
                                  </p:childTnLst>
                                </p:cTn>
                              </p:par>
                              <p:par>
                                <p:cTn id="12" presetID="53" presetClass="exit" presetSubtype="544" fill="hold" grpId="0" nodeType="withEffect">
                                  <p:stCondLst>
                                    <p:cond delay="0"/>
                                  </p:stCondLst>
                                  <p:childTnLst>
                                    <p:anim calcmode="lin" valueType="num">
                                      <p:cBhvr>
                                        <p:cTn id="13" dur="750"/>
                                        <p:tgtEl>
                                          <p:spTgt spid="23"/>
                                        </p:tgtEl>
                                        <p:attrNameLst>
                                          <p:attrName>ppt_w</p:attrName>
                                        </p:attrNameLst>
                                      </p:cBhvr>
                                      <p:tavLst>
                                        <p:tav tm="0">
                                          <p:val>
                                            <p:strVal val="ppt_w"/>
                                          </p:val>
                                        </p:tav>
                                        <p:tav tm="100000">
                                          <p:val>
                                            <p:fltVal val="0"/>
                                          </p:val>
                                        </p:tav>
                                      </p:tavLst>
                                    </p:anim>
                                    <p:anim calcmode="lin" valueType="num">
                                      <p:cBhvr>
                                        <p:cTn id="14" dur="750"/>
                                        <p:tgtEl>
                                          <p:spTgt spid="23"/>
                                        </p:tgtEl>
                                        <p:attrNameLst>
                                          <p:attrName>ppt_h</p:attrName>
                                        </p:attrNameLst>
                                      </p:cBhvr>
                                      <p:tavLst>
                                        <p:tav tm="0">
                                          <p:val>
                                            <p:strVal val="ppt_h"/>
                                          </p:val>
                                        </p:tav>
                                        <p:tav tm="100000">
                                          <p:val>
                                            <p:fltVal val="0"/>
                                          </p:val>
                                        </p:tav>
                                      </p:tavLst>
                                    </p:anim>
                                    <p:animEffect transition="out" filter="fade">
                                      <p:cBhvr>
                                        <p:cTn id="15" dur="750"/>
                                        <p:tgtEl>
                                          <p:spTgt spid="23"/>
                                        </p:tgtEl>
                                      </p:cBhvr>
                                    </p:animEffect>
                                    <p:anim calcmode="lin" valueType="num">
                                      <p:cBhvr>
                                        <p:cTn id="16" dur="750"/>
                                        <p:tgtEl>
                                          <p:spTgt spid="23"/>
                                        </p:tgtEl>
                                        <p:attrNameLst>
                                          <p:attrName>ppt_x</p:attrName>
                                        </p:attrNameLst>
                                      </p:cBhvr>
                                      <p:tavLst>
                                        <p:tav tm="0">
                                          <p:val>
                                            <p:strVal val="ppt_x"/>
                                          </p:val>
                                        </p:tav>
                                        <p:tav tm="100000">
                                          <p:val>
                                            <p:fltVal val="0.5"/>
                                          </p:val>
                                        </p:tav>
                                      </p:tavLst>
                                    </p:anim>
                                    <p:anim calcmode="lin" valueType="num">
                                      <p:cBhvr>
                                        <p:cTn id="17" dur="750"/>
                                        <p:tgtEl>
                                          <p:spTgt spid="23"/>
                                        </p:tgtEl>
                                        <p:attrNameLst>
                                          <p:attrName>ppt_y</p:attrName>
                                        </p:attrNameLst>
                                      </p:cBhvr>
                                      <p:tavLst>
                                        <p:tav tm="0">
                                          <p:val>
                                            <p:strVal val="ppt_y"/>
                                          </p:val>
                                        </p:tav>
                                        <p:tav tm="100000">
                                          <p:val>
                                            <p:fltVal val="0.5"/>
                                          </p:val>
                                        </p:tav>
                                      </p:tavLst>
                                    </p:anim>
                                    <p:set>
                                      <p:cBhvr>
                                        <p:cTn id="18" dur="1" fill="hold">
                                          <p:stCondLst>
                                            <p:cond delay="749"/>
                                          </p:stCondLst>
                                        </p:cTn>
                                        <p:tgtEl>
                                          <p:spTgt spid="23"/>
                                        </p:tgtEl>
                                        <p:attrNameLst>
                                          <p:attrName>style.visibility</p:attrName>
                                        </p:attrNameLst>
                                      </p:cBhvr>
                                      <p:to>
                                        <p:strVal val="hidden"/>
                                      </p:to>
                                    </p:set>
                                  </p:childTnLst>
                                </p:cTn>
                              </p:par>
                              <p:par>
                                <p:cTn id="19" presetID="53" presetClass="exit" presetSubtype="544" fill="hold" grpId="0" nodeType="withEffect">
                                  <p:stCondLst>
                                    <p:cond delay="0"/>
                                  </p:stCondLst>
                                  <p:childTnLst>
                                    <p:anim calcmode="lin" valueType="num">
                                      <p:cBhvr>
                                        <p:cTn id="20" dur="750"/>
                                        <p:tgtEl>
                                          <p:spTgt spid="24"/>
                                        </p:tgtEl>
                                        <p:attrNameLst>
                                          <p:attrName>ppt_w</p:attrName>
                                        </p:attrNameLst>
                                      </p:cBhvr>
                                      <p:tavLst>
                                        <p:tav tm="0">
                                          <p:val>
                                            <p:strVal val="ppt_w"/>
                                          </p:val>
                                        </p:tav>
                                        <p:tav tm="100000">
                                          <p:val>
                                            <p:fltVal val="0"/>
                                          </p:val>
                                        </p:tav>
                                      </p:tavLst>
                                    </p:anim>
                                    <p:anim calcmode="lin" valueType="num">
                                      <p:cBhvr>
                                        <p:cTn id="21" dur="750"/>
                                        <p:tgtEl>
                                          <p:spTgt spid="24"/>
                                        </p:tgtEl>
                                        <p:attrNameLst>
                                          <p:attrName>ppt_h</p:attrName>
                                        </p:attrNameLst>
                                      </p:cBhvr>
                                      <p:tavLst>
                                        <p:tav tm="0">
                                          <p:val>
                                            <p:strVal val="ppt_h"/>
                                          </p:val>
                                        </p:tav>
                                        <p:tav tm="100000">
                                          <p:val>
                                            <p:fltVal val="0"/>
                                          </p:val>
                                        </p:tav>
                                      </p:tavLst>
                                    </p:anim>
                                    <p:animEffect transition="out" filter="fade">
                                      <p:cBhvr>
                                        <p:cTn id="22" dur="750"/>
                                        <p:tgtEl>
                                          <p:spTgt spid="24"/>
                                        </p:tgtEl>
                                      </p:cBhvr>
                                    </p:animEffect>
                                    <p:anim calcmode="lin" valueType="num">
                                      <p:cBhvr>
                                        <p:cTn id="23" dur="750"/>
                                        <p:tgtEl>
                                          <p:spTgt spid="24"/>
                                        </p:tgtEl>
                                        <p:attrNameLst>
                                          <p:attrName>ppt_x</p:attrName>
                                        </p:attrNameLst>
                                      </p:cBhvr>
                                      <p:tavLst>
                                        <p:tav tm="0">
                                          <p:val>
                                            <p:strVal val="ppt_x"/>
                                          </p:val>
                                        </p:tav>
                                        <p:tav tm="100000">
                                          <p:val>
                                            <p:fltVal val="0.5"/>
                                          </p:val>
                                        </p:tav>
                                      </p:tavLst>
                                    </p:anim>
                                    <p:anim calcmode="lin" valueType="num">
                                      <p:cBhvr>
                                        <p:cTn id="24" dur="750"/>
                                        <p:tgtEl>
                                          <p:spTgt spid="24"/>
                                        </p:tgtEl>
                                        <p:attrNameLst>
                                          <p:attrName>ppt_y</p:attrName>
                                        </p:attrNameLst>
                                      </p:cBhvr>
                                      <p:tavLst>
                                        <p:tav tm="0">
                                          <p:val>
                                            <p:strVal val="ppt_y"/>
                                          </p:val>
                                        </p:tav>
                                        <p:tav tm="100000">
                                          <p:val>
                                            <p:fltVal val="0.5"/>
                                          </p:val>
                                        </p:tav>
                                      </p:tavLst>
                                    </p:anim>
                                    <p:set>
                                      <p:cBhvr>
                                        <p:cTn id="25" dur="1" fill="hold">
                                          <p:stCondLst>
                                            <p:cond delay="749"/>
                                          </p:stCondLst>
                                        </p:cTn>
                                        <p:tgtEl>
                                          <p:spTgt spid="24"/>
                                        </p:tgtEl>
                                        <p:attrNameLst>
                                          <p:attrName>style.visibility</p:attrName>
                                        </p:attrNameLst>
                                      </p:cBhvr>
                                      <p:to>
                                        <p:strVal val="hidden"/>
                                      </p:to>
                                    </p:set>
                                  </p:childTnLst>
                                </p:cTn>
                              </p:par>
                              <p:par>
                                <p:cTn id="26" presetID="53" presetClass="exit" presetSubtype="544" fill="hold" grpId="0" nodeType="withEffect">
                                  <p:stCondLst>
                                    <p:cond delay="0"/>
                                  </p:stCondLst>
                                  <p:childTnLst>
                                    <p:anim calcmode="lin" valueType="num">
                                      <p:cBhvr>
                                        <p:cTn id="27" dur="750"/>
                                        <p:tgtEl>
                                          <p:spTgt spid="25"/>
                                        </p:tgtEl>
                                        <p:attrNameLst>
                                          <p:attrName>ppt_w</p:attrName>
                                        </p:attrNameLst>
                                      </p:cBhvr>
                                      <p:tavLst>
                                        <p:tav tm="0">
                                          <p:val>
                                            <p:strVal val="ppt_w"/>
                                          </p:val>
                                        </p:tav>
                                        <p:tav tm="100000">
                                          <p:val>
                                            <p:fltVal val="0"/>
                                          </p:val>
                                        </p:tav>
                                      </p:tavLst>
                                    </p:anim>
                                    <p:anim calcmode="lin" valueType="num">
                                      <p:cBhvr>
                                        <p:cTn id="28" dur="750"/>
                                        <p:tgtEl>
                                          <p:spTgt spid="25"/>
                                        </p:tgtEl>
                                        <p:attrNameLst>
                                          <p:attrName>ppt_h</p:attrName>
                                        </p:attrNameLst>
                                      </p:cBhvr>
                                      <p:tavLst>
                                        <p:tav tm="0">
                                          <p:val>
                                            <p:strVal val="ppt_h"/>
                                          </p:val>
                                        </p:tav>
                                        <p:tav tm="100000">
                                          <p:val>
                                            <p:fltVal val="0"/>
                                          </p:val>
                                        </p:tav>
                                      </p:tavLst>
                                    </p:anim>
                                    <p:animEffect transition="out" filter="fade">
                                      <p:cBhvr>
                                        <p:cTn id="29" dur="750"/>
                                        <p:tgtEl>
                                          <p:spTgt spid="25"/>
                                        </p:tgtEl>
                                      </p:cBhvr>
                                    </p:animEffect>
                                    <p:anim calcmode="lin" valueType="num">
                                      <p:cBhvr>
                                        <p:cTn id="30" dur="750"/>
                                        <p:tgtEl>
                                          <p:spTgt spid="25"/>
                                        </p:tgtEl>
                                        <p:attrNameLst>
                                          <p:attrName>ppt_x</p:attrName>
                                        </p:attrNameLst>
                                      </p:cBhvr>
                                      <p:tavLst>
                                        <p:tav tm="0">
                                          <p:val>
                                            <p:strVal val="ppt_x"/>
                                          </p:val>
                                        </p:tav>
                                        <p:tav tm="100000">
                                          <p:val>
                                            <p:fltVal val="0.5"/>
                                          </p:val>
                                        </p:tav>
                                      </p:tavLst>
                                    </p:anim>
                                    <p:anim calcmode="lin" valueType="num">
                                      <p:cBhvr>
                                        <p:cTn id="31" dur="750"/>
                                        <p:tgtEl>
                                          <p:spTgt spid="25"/>
                                        </p:tgtEl>
                                        <p:attrNameLst>
                                          <p:attrName>ppt_y</p:attrName>
                                        </p:attrNameLst>
                                      </p:cBhvr>
                                      <p:tavLst>
                                        <p:tav tm="0">
                                          <p:val>
                                            <p:strVal val="ppt_y"/>
                                          </p:val>
                                        </p:tav>
                                        <p:tav tm="100000">
                                          <p:val>
                                            <p:fltVal val="0.5"/>
                                          </p:val>
                                        </p:tav>
                                      </p:tavLst>
                                    </p:anim>
                                    <p:set>
                                      <p:cBhvr>
                                        <p:cTn id="32" dur="1" fill="hold">
                                          <p:stCondLst>
                                            <p:cond delay="749"/>
                                          </p:stCondLst>
                                        </p:cTn>
                                        <p:tgtEl>
                                          <p:spTgt spid="25"/>
                                        </p:tgtEl>
                                        <p:attrNameLst>
                                          <p:attrName>style.visibility</p:attrName>
                                        </p:attrNameLst>
                                      </p:cBhvr>
                                      <p:to>
                                        <p:strVal val="hidden"/>
                                      </p:to>
                                    </p:set>
                                  </p:childTnLst>
                                </p:cTn>
                              </p:par>
                              <p:par>
                                <p:cTn id="33" presetID="53" presetClass="exit" presetSubtype="544" fill="hold" grpId="0" nodeType="withEffect">
                                  <p:stCondLst>
                                    <p:cond delay="0"/>
                                  </p:stCondLst>
                                  <p:childTnLst>
                                    <p:anim calcmode="lin" valueType="num">
                                      <p:cBhvr>
                                        <p:cTn id="34" dur="750"/>
                                        <p:tgtEl>
                                          <p:spTgt spid="26"/>
                                        </p:tgtEl>
                                        <p:attrNameLst>
                                          <p:attrName>ppt_w</p:attrName>
                                        </p:attrNameLst>
                                      </p:cBhvr>
                                      <p:tavLst>
                                        <p:tav tm="0">
                                          <p:val>
                                            <p:strVal val="ppt_w"/>
                                          </p:val>
                                        </p:tav>
                                        <p:tav tm="100000">
                                          <p:val>
                                            <p:fltVal val="0"/>
                                          </p:val>
                                        </p:tav>
                                      </p:tavLst>
                                    </p:anim>
                                    <p:anim calcmode="lin" valueType="num">
                                      <p:cBhvr>
                                        <p:cTn id="35" dur="750"/>
                                        <p:tgtEl>
                                          <p:spTgt spid="26"/>
                                        </p:tgtEl>
                                        <p:attrNameLst>
                                          <p:attrName>ppt_h</p:attrName>
                                        </p:attrNameLst>
                                      </p:cBhvr>
                                      <p:tavLst>
                                        <p:tav tm="0">
                                          <p:val>
                                            <p:strVal val="ppt_h"/>
                                          </p:val>
                                        </p:tav>
                                        <p:tav tm="100000">
                                          <p:val>
                                            <p:fltVal val="0"/>
                                          </p:val>
                                        </p:tav>
                                      </p:tavLst>
                                    </p:anim>
                                    <p:animEffect transition="out" filter="fade">
                                      <p:cBhvr>
                                        <p:cTn id="36" dur="750"/>
                                        <p:tgtEl>
                                          <p:spTgt spid="26"/>
                                        </p:tgtEl>
                                      </p:cBhvr>
                                    </p:animEffect>
                                    <p:anim calcmode="lin" valueType="num">
                                      <p:cBhvr>
                                        <p:cTn id="37" dur="750"/>
                                        <p:tgtEl>
                                          <p:spTgt spid="26"/>
                                        </p:tgtEl>
                                        <p:attrNameLst>
                                          <p:attrName>ppt_x</p:attrName>
                                        </p:attrNameLst>
                                      </p:cBhvr>
                                      <p:tavLst>
                                        <p:tav tm="0">
                                          <p:val>
                                            <p:strVal val="ppt_x"/>
                                          </p:val>
                                        </p:tav>
                                        <p:tav tm="100000">
                                          <p:val>
                                            <p:fltVal val="0.5"/>
                                          </p:val>
                                        </p:tav>
                                      </p:tavLst>
                                    </p:anim>
                                    <p:anim calcmode="lin" valueType="num">
                                      <p:cBhvr>
                                        <p:cTn id="38" dur="750"/>
                                        <p:tgtEl>
                                          <p:spTgt spid="26"/>
                                        </p:tgtEl>
                                        <p:attrNameLst>
                                          <p:attrName>ppt_y</p:attrName>
                                        </p:attrNameLst>
                                      </p:cBhvr>
                                      <p:tavLst>
                                        <p:tav tm="0">
                                          <p:val>
                                            <p:strVal val="ppt_y"/>
                                          </p:val>
                                        </p:tav>
                                        <p:tav tm="100000">
                                          <p:val>
                                            <p:fltVal val="0.5"/>
                                          </p:val>
                                        </p:tav>
                                      </p:tavLst>
                                    </p:anim>
                                    <p:set>
                                      <p:cBhvr>
                                        <p:cTn id="39" dur="1" fill="hold">
                                          <p:stCondLst>
                                            <p:cond delay="749"/>
                                          </p:stCondLst>
                                        </p:cTn>
                                        <p:tgtEl>
                                          <p:spTgt spid="26"/>
                                        </p:tgtEl>
                                        <p:attrNameLst>
                                          <p:attrName>style.visibility</p:attrName>
                                        </p:attrNameLst>
                                      </p:cBhvr>
                                      <p:to>
                                        <p:strVal val="hidden"/>
                                      </p:to>
                                    </p:set>
                                  </p:childTnLst>
                                </p:cTn>
                              </p:par>
                              <p:par>
                                <p:cTn id="40" presetID="53" presetClass="exit" presetSubtype="544" fill="hold" grpId="0" nodeType="withEffect">
                                  <p:stCondLst>
                                    <p:cond delay="0"/>
                                  </p:stCondLst>
                                  <p:childTnLst>
                                    <p:anim calcmode="lin" valueType="num">
                                      <p:cBhvr>
                                        <p:cTn id="41" dur="750"/>
                                        <p:tgtEl>
                                          <p:spTgt spid="27"/>
                                        </p:tgtEl>
                                        <p:attrNameLst>
                                          <p:attrName>ppt_w</p:attrName>
                                        </p:attrNameLst>
                                      </p:cBhvr>
                                      <p:tavLst>
                                        <p:tav tm="0">
                                          <p:val>
                                            <p:strVal val="ppt_w"/>
                                          </p:val>
                                        </p:tav>
                                        <p:tav tm="100000">
                                          <p:val>
                                            <p:fltVal val="0"/>
                                          </p:val>
                                        </p:tav>
                                      </p:tavLst>
                                    </p:anim>
                                    <p:anim calcmode="lin" valueType="num">
                                      <p:cBhvr>
                                        <p:cTn id="42" dur="750"/>
                                        <p:tgtEl>
                                          <p:spTgt spid="27"/>
                                        </p:tgtEl>
                                        <p:attrNameLst>
                                          <p:attrName>ppt_h</p:attrName>
                                        </p:attrNameLst>
                                      </p:cBhvr>
                                      <p:tavLst>
                                        <p:tav tm="0">
                                          <p:val>
                                            <p:strVal val="ppt_h"/>
                                          </p:val>
                                        </p:tav>
                                        <p:tav tm="100000">
                                          <p:val>
                                            <p:fltVal val="0"/>
                                          </p:val>
                                        </p:tav>
                                      </p:tavLst>
                                    </p:anim>
                                    <p:animEffect transition="out" filter="fade">
                                      <p:cBhvr>
                                        <p:cTn id="43" dur="750"/>
                                        <p:tgtEl>
                                          <p:spTgt spid="27"/>
                                        </p:tgtEl>
                                      </p:cBhvr>
                                    </p:animEffect>
                                    <p:anim calcmode="lin" valueType="num">
                                      <p:cBhvr>
                                        <p:cTn id="44" dur="750"/>
                                        <p:tgtEl>
                                          <p:spTgt spid="27"/>
                                        </p:tgtEl>
                                        <p:attrNameLst>
                                          <p:attrName>ppt_x</p:attrName>
                                        </p:attrNameLst>
                                      </p:cBhvr>
                                      <p:tavLst>
                                        <p:tav tm="0">
                                          <p:val>
                                            <p:strVal val="ppt_x"/>
                                          </p:val>
                                        </p:tav>
                                        <p:tav tm="100000">
                                          <p:val>
                                            <p:fltVal val="0.5"/>
                                          </p:val>
                                        </p:tav>
                                      </p:tavLst>
                                    </p:anim>
                                    <p:anim calcmode="lin" valueType="num">
                                      <p:cBhvr>
                                        <p:cTn id="45" dur="750"/>
                                        <p:tgtEl>
                                          <p:spTgt spid="27"/>
                                        </p:tgtEl>
                                        <p:attrNameLst>
                                          <p:attrName>ppt_y</p:attrName>
                                        </p:attrNameLst>
                                      </p:cBhvr>
                                      <p:tavLst>
                                        <p:tav tm="0">
                                          <p:val>
                                            <p:strVal val="ppt_y"/>
                                          </p:val>
                                        </p:tav>
                                        <p:tav tm="100000">
                                          <p:val>
                                            <p:fltVal val="0.5"/>
                                          </p:val>
                                        </p:tav>
                                      </p:tavLst>
                                    </p:anim>
                                    <p:set>
                                      <p:cBhvr>
                                        <p:cTn id="46" dur="1" fill="hold">
                                          <p:stCondLst>
                                            <p:cond delay="749"/>
                                          </p:stCondLst>
                                        </p:cTn>
                                        <p:tgtEl>
                                          <p:spTgt spid="27"/>
                                        </p:tgtEl>
                                        <p:attrNameLst>
                                          <p:attrName>style.visibility</p:attrName>
                                        </p:attrNameLst>
                                      </p:cBhvr>
                                      <p:to>
                                        <p:strVal val="hidden"/>
                                      </p:to>
                                    </p:set>
                                  </p:childTnLst>
                                </p:cTn>
                              </p:par>
                              <p:par>
                                <p:cTn id="47" presetID="53" presetClass="exit" presetSubtype="544" fill="hold" grpId="0" nodeType="withEffect">
                                  <p:stCondLst>
                                    <p:cond delay="0"/>
                                  </p:stCondLst>
                                  <p:childTnLst>
                                    <p:anim calcmode="lin" valueType="num">
                                      <p:cBhvr>
                                        <p:cTn id="48" dur="750"/>
                                        <p:tgtEl>
                                          <p:spTgt spid="28"/>
                                        </p:tgtEl>
                                        <p:attrNameLst>
                                          <p:attrName>ppt_w</p:attrName>
                                        </p:attrNameLst>
                                      </p:cBhvr>
                                      <p:tavLst>
                                        <p:tav tm="0">
                                          <p:val>
                                            <p:strVal val="ppt_w"/>
                                          </p:val>
                                        </p:tav>
                                        <p:tav tm="100000">
                                          <p:val>
                                            <p:fltVal val="0"/>
                                          </p:val>
                                        </p:tav>
                                      </p:tavLst>
                                    </p:anim>
                                    <p:anim calcmode="lin" valueType="num">
                                      <p:cBhvr>
                                        <p:cTn id="49" dur="750"/>
                                        <p:tgtEl>
                                          <p:spTgt spid="28"/>
                                        </p:tgtEl>
                                        <p:attrNameLst>
                                          <p:attrName>ppt_h</p:attrName>
                                        </p:attrNameLst>
                                      </p:cBhvr>
                                      <p:tavLst>
                                        <p:tav tm="0">
                                          <p:val>
                                            <p:strVal val="ppt_h"/>
                                          </p:val>
                                        </p:tav>
                                        <p:tav tm="100000">
                                          <p:val>
                                            <p:fltVal val="0"/>
                                          </p:val>
                                        </p:tav>
                                      </p:tavLst>
                                    </p:anim>
                                    <p:animEffect transition="out" filter="fade">
                                      <p:cBhvr>
                                        <p:cTn id="50" dur="750"/>
                                        <p:tgtEl>
                                          <p:spTgt spid="28"/>
                                        </p:tgtEl>
                                      </p:cBhvr>
                                    </p:animEffect>
                                    <p:anim calcmode="lin" valueType="num">
                                      <p:cBhvr>
                                        <p:cTn id="51" dur="750"/>
                                        <p:tgtEl>
                                          <p:spTgt spid="28"/>
                                        </p:tgtEl>
                                        <p:attrNameLst>
                                          <p:attrName>ppt_x</p:attrName>
                                        </p:attrNameLst>
                                      </p:cBhvr>
                                      <p:tavLst>
                                        <p:tav tm="0">
                                          <p:val>
                                            <p:strVal val="ppt_x"/>
                                          </p:val>
                                        </p:tav>
                                        <p:tav tm="100000">
                                          <p:val>
                                            <p:fltVal val="0.5"/>
                                          </p:val>
                                        </p:tav>
                                      </p:tavLst>
                                    </p:anim>
                                    <p:anim calcmode="lin" valueType="num">
                                      <p:cBhvr>
                                        <p:cTn id="52" dur="750"/>
                                        <p:tgtEl>
                                          <p:spTgt spid="28"/>
                                        </p:tgtEl>
                                        <p:attrNameLst>
                                          <p:attrName>ppt_y</p:attrName>
                                        </p:attrNameLst>
                                      </p:cBhvr>
                                      <p:tavLst>
                                        <p:tav tm="0">
                                          <p:val>
                                            <p:strVal val="ppt_y"/>
                                          </p:val>
                                        </p:tav>
                                        <p:tav tm="100000">
                                          <p:val>
                                            <p:fltVal val="0.5"/>
                                          </p:val>
                                        </p:tav>
                                      </p:tavLst>
                                    </p:anim>
                                    <p:set>
                                      <p:cBhvr>
                                        <p:cTn id="53" dur="1" fill="hold">
                                          <p:stCondLst>
                                            <p:cond delay="749"/>
                                          </p:stCondLst>
                                        </p:cTn>
                                        <p:tgtEl>
                                          <p:spTgt spid="28"/>
                                        </p:tgtEl>
                                        <p:attrNameLst>
                                          <p:attrName>style.visibility</p:attrName>
                                        </p:attrNameLst>
                                      </p:cBhvr>
                                      <p:to>
                                        <p:strVal val="hidden"/>
                                      </p:to>
                                    </p:set>
                                  </p:childTnLst>
                                </p:cTn>
                              </p:par>
                              <p:par>
                                <p:cTn id="54" presetID="53" presetClass="exit" presetSubtype="544" fill="hold" grpId="0" nodeType="withEffect">
                                  <p:stCondLst>
                                    <p:cond delay="0"/>
                                  </p:stCondLst>
                                  <p:childTnLst>
                                    <p:anim calcmode="lin" valueType="num">
                                      <p:cBhvr>
                                        <p:cTn id="55" dur="750"/>
                                        <p:tgtEl>
                                          <p:spTgt spid="29"/>
                                        </p:tgtEl>
                                        <p:attrNameLst>
                                          <p:attrName>ppt_w</p:attrName>
                                        </p:attrNameLst>
                                      </p:cBhvr>
                                      <p:tavLst>
                                        <p:tav tm="0">
                                          <p:val>
                                            <p:strVal val="ppt_w"/>
                                          </p:val>
                                        </p:tav>
                                        <p:tav tm="100000">
                                          <p:val>
                                            <p:fltVal val="0"/>
                                          </p:val>
                                        </p:tav>
                                      </p:tavLst>
                                    </p:anim>
                                    <p:anim calcmode="lin" valueType="num">
                                      <p:cBhvr>
                                        <p:cTn id="56" dur="750"/>
                                        <p:tgtEl>
                                          <p:spTgt spid="29"/>
                                        </p:tgtEl>
                                        <p:attrNameLst>
                                          <p:attrName>ppt_h</p:attrName>
                                        </p:attrNameLst>
                                      </p:cBhvr>
                                      <p:tavLst>
                                        <p:tav tm="0">
                                          <p:val>
                                            <p:strVal val="ppt_h"/>
                                          </p:val>
                                        </p:tav>
                                        <p:tav tm="100000">
                                          <p:val>
                                            <p:fltVal val="0"/>
                                          </p:val>
                                        </p:tav>
                                      </p:tavLst>
                                    </p:anim>
                                    <p:animEffect transition="out" filter="fade">
                                      <p:cBhvr>
                                        <p:cTn id="57" dur="750"/>
                                        <p:tgtEl>
                                          <p:spTgt spid="29"/>
                                        </p:tgtEl>
                                      </p:cBhvr>
                                    </p:animEffect>
                                    <p:anim calcmode="lin" valueType="num">
                                      <p:cBhvr>
                                        <p:cTn id="58" dur="750"/>
                                        <p:tgtEl>
                                          <p:spTgt spid="29"/>
                                        </p:tgtEl>
                                        <p:attrNameLst>
                                          <p:attrName>ppt_x</p:attrName>
                                        </p:attrNameLst>
                                      </p:cBhvr>
                                      <p:tavLst>
                                        <p:tav tm="0">
                                          <p:val>
                                            <p:strVal val="ppt_x"/>
                                          </p:val>
                                        </p:tav>
                                        <p:tav tm="100000">
                                          <p:val>
                                            <p:fltVal val="0.5"/>
                                          </p:val>
                                        </p:tav>
                                      </p:tavLst>
                                    </p:anim>
                                    <p:anim calcmode="lin" valueType="num">
                                      <p:cBhvr>
                                        <p:cTn id="59" dur="750"/>
                                        <p:tgtEl>
                                          <p:spTgt spid="29"/>
                                        </p:tgtEl>
                                        <p:attrNameLst>
                                          <p:attrName>ppt_y</p:attrName>
                                        </p:attrNameLst>
                                      </p:cBhvr>
                                      <p:tavLst>
                                        <p:tav tm="0">
                                          <p:val>
                                            <p:strVal val="ppt_y"/>
                                          </p:val>
                                        </p:tav>
                                        <p:tav tm="100000">
                                          <p:val>
                                            <p:fltVal val="0.5"/>
                                          </p:val>
                                        </p:tav>
                                      </p:tavLst>
                                    </p:anim>
                                    <p:set>
                                      <p:cBhvr>
                                        <p:cTn id="60" dur="1" fill="hold">
                                          <p:stCondLst>
                                            <p:cond delay="749"/>
                                          </p:stCondLst>
                                        </p:cTn>
                                        <p:tgtEl>
                                          <p:spTgt spid="29"/>
                                        </p:tgtEl>
                                        <p:attrNameLst>
                                          <p:attrName>style.visibility</p:attrName>
                                        </p:attrNameLst>
                                      </p:cBhvr>
                                      <p:to>
                                        <p:strVal val="hidden"/>
                                      </p:to>
                                    </p:set>
                                  </p:childTnLst>
                                </p:cTn>
                              </p:par>
                              <p:par>
                                <p:cTn id="61" presetID="53" presetClass="exit" presetSubtype="544" fill="hold" grpId="0" nodeType="withEffect">
                                  <p:stCondLst>
                                    <p:cond delay="0"/>
                                  </p:stCondLst>
                                  <p:childTnLst>
                                    <p:anim calcmode="lin" valueType="num">
                                      <p:cBhvr>
                                        <p:cTn id="62" dur="750"/>
                                        <p:tgtEl>
                                          <p:spTgt spid="30"/>
                                        </p:tgtEl>
                                        <p:attrNameLst>
                                          <p:attrName>ppt_w</p:attrName>
                                        </p:attrNameLst>
                                      </p:cBhvr>
                                      <p:tavLst>
                                        <p:tav tm="0">
                                          <p:val>
                                            <p:strVal val="ppt_w"/>
                                          </p:val>
                                        </p:tav>
                                        <p:tav tm="100000">
                                          <p:val>
                                            <p:fltVal val="0"/>
                                          </p:val>
                                        </p:tav>
                                      </p:tavLst>
                                    </p:anim>
                                    <p:anim calcmode="lin" valueType="num">
                                      <p:cBhvr>
                                        <p:cTn id="63" dur="750"/>
                                        <p:tgtEl>
                                          <p:spTgt spid="30"/>
                                        </p:tgtEl>
                                        <p:attrNameLst>
                                          <p:attrName>ppt_h</p:attrName>
                                        </p:attrNameLst>
                                      </p:cBhvr>
                                      <p:tavLst>
                                        <p:tav tm="0">
                                          <p:val>
                                            <p:strVal val="ppt_h"/>
                                          </p:val>
                                        </p:tav>
                                        <p:tav tm="100000">
                                          <p:val>
                                            <p:fltVal val="0"/>
                                          </p:val>
                                        </p:tav>
                                      </p:tavLst>
                                    </p:anim>
                                    <p:animEffect transition="out" filter="fade">
                                      <p:cBhvr>
                                        <p:cTn id="64" dur="750"/>
                                        <p:tgtEl>
                                          <p:spTgt spid="30"/>
                                        </p:tgtEl>
                                      </p:cBhvr>
                                    </p:animEffect>
                                    <p:anim calcmode="lin" valueType="num">
                                      <p:cBhvr>
                                        <p:cTn id="65" dur="750"/>
                                        <p:tgtEl>
                                          <p:spTgt spid="30"/>
                                        </p:tgtEl>
                                        <p:attrNameLst>
                                          <p:attrName>ppt_x</p:attrName>
                                        </p:attrNameLst>
                                      </p:cBhvr>
                                      <p:tavLst>
                                        <p:tav tm="0">
                                          <p:val>
                                            <p:strVal val="ppt_x"/>
                                          </p:val>
                                        </p:tav>
                                        <p:tav tm="100000">
                                          <p:val>
                                            <p:fltVal val="0.5"/>
                                          </p:val>
                                        </p:tav>
                                      </p:tavLst>
                                    </p:anim>
                                    <p:anim calcmode="lin" valueType="num">
                                      <p:cBhvr>
                                        <p:cTn id="66" dur="750"/>
                                        <p:tgtEl>
                                          <p:spTgt spid="30"/>
                                        </p:tgtEl>
                                        <p:attrNameLst>
                                          <p:attrName>ppt_y</p:attrName>
                                        </p:attrNameLst>
                                      </p:cBhvr>
                                      <p:tavLst>
                                        <p:tav tm="0">
                                          <p:val>
                                            <p:strVal val="ppt_y"/>
                                          </p:val>
                                        </p:tav>
                                        <p:tav tm="100000">
                                          <p:val>
                                            <p:fltVal val="0.5"/>
                                          </p:val>
                                        </p:tav>
                                      </p:tavLst>
                                    </p:anim>
                                    <p:set>
                                      <p:cBhvr>
                                        <p:cTn id="67" dur="1" fill="hold">
                                          <p:stCondLst>
                                            <p:cond delay="749"/>
                                          </p:stCondLst>
                                        </p:cTn>
                                        <p:tgtEl>
                                          <p:spTgt spid="30"/>
                                        </p:tgtEl>
                                        <p:attrNameLst>
                                          <p:attrName>style.visibility</p:attrName>
                                        </p:attrNameLst>
                                      </p:cBhvr>
                                      <p:to>
                                        <p:strVal val="hidden"/>
                                      </p:to>
                                    </p:set>
                                  </p:childTnLst>
                                </p:cTn>
                              </p:par>
                              <p:par>
                                <p:cTn id="68" presetID="53" presetClass="exit" presetSubtype="544" fill="hold" grpId="0" nodeType="withEffect">
                                  <p:stCondLst>
                                    <p:cond delay="0"/>
                                  </p:stCondLst>
                                  <p:childTnLst>
                                    <p:anim calcmode="lin" valueType="num">
                                      <p:cBhvr>
                                        <p:cTn id="69" dur="750"/>
                                        <p:tgtEl>
                                          <p:spTgt spid="31"/>
                                        </p:tgtEl>
                                        <p:attrNameLst>
                                          <p:attrName>ppt_w</p:attrName>
                                        </p:attrNameLst>
                                      </p:cBhvr>
                                      <p:tavLst>
                                        <p:tav tm="0">
                                          <p:val>
                                            <p:strVal val="ppt_w"/>
                                          </p:val>
                                        </p:tav>
                                        <p:tav tm="100000">
                                          <p:val>
                                            <p:fltVal val="0"/>
                                          </p:val>
                                        </p:tav>
                                      </p:tavLst>
                                    </p:anim>
                                    <p:anim calcmode="lin" valueType="num">
                                      <p:cBhvr>
                                        <p:cTn id="70" dur="750"/>
                                        <p:tgtEl>
                                          <p:spTgt spid="31"/>
                                        </p:tgtEl>
                                        <p:attrNameLst>
                                          <p:attrName>ppt_h</p:attrName>
                                        </p:attrNameLst>
                                      </p:cBhvr>
                                      <p:tavLst>
                                        <p:tav tm="0">
                                          <p:val>
                                            <p:strVal val="ppt_h"/>
                                          </p:val>
                                        </p:tav>
                                        <p:tav tm="100000">
                                          <p:val>
                                            <p:fltVal val="0"/>
                                          </p:val>
                                        </p:tav>
                                      </p:tavLst>
                                    </p:anim>
                                    <p:animEffect transition="out" filter="fade">
                                      <p:cBhvr>
                                        <p:cTn id="71" dur="750"/>
                                        <p:tgtEl>
                                          <p:spTgt spid="31"/>
                                        </p:tgtEl>
                                      </p:cBhvr>
                                    </p:animEffect>
                                    <p:anim calcmode="lin" valueType="num">
                                      <p:cBhvr>
                                        <p:cTn id="72" dur="750"/>
                                        <p:tgtEl>
                                          <p:spTgt spid="31"/>
                                        </p:tgtEl>
                                        <p:attrNameLst>
                                          <p:attrName>ppt_x</p:attrName>
                                        </p:attrNameLst>
                                      </p:cBhvr>
                                      <p:tavLst>
                                        <p:tav tm="0">
                                          <p:val>
                                            <p:strVal val="ppt_x"/>
                                          </p:val>
                                        </p:tav>
                                        <p:tav tm="100000">
                                          <p:val>
                                            <p:fltVal val="0.5"/>
                                          </p:val>
                                        </p:tav>
                                      </p:tavLst>
                                    </p:anim>
                                    <p:anim calcmode="lin" valueType="num">
                                      <p:cBhvr>
                                        <p:cTn id="73" dur="750"/>
                                        <p:tgtEl>
                                          <p:spTgt spid="31"/>
                                        </p:tgtEl>
                                        <p:attrNameLst>
                                          <p:attrName>ppt_y</p:attrName>
                                        </p:attrNameLst>
                                      </p:cBhvr>
                                      <p:tavLst>
                                        <p:tav tm="0">
                                          <p:val>
                                            <p:strVal val="ppt_y"/>
                                          </p:val>
                                        </p:tav>
                                        <p:tav tm="100000">
                                          <p:val>
                                            <p:fltVal val="0.5"/>
                                          </p:val>
                                        </p:tav>
                                      </p:tavLst>
                                    </p:anim>
                                    <p:set>
                                      <p:cBhvr>
                                        <p:cTn id="74" dur="1" fill="hold">
                                          <p:stCondLst>
                                            <p:cond delay="749"/>
                                          </p:stCondLst>
                                        </p:cTn>
                                        <p:tgtEl>
                                          <p:spTgt spid="31"/>
                                        </p:tgtEl>
                                        <p:attrNameLst>
                                          <p:attrName>style.visibility</p:attrName>
                                        </p:attrNameLst>
                                      </p:cBhvr>
                                      <p:to>
                                        <p:strVal val="hidden"/>
                                      </p:to>
                                    </p:set>
                                  </p:childTnLst>
                                </p:cTn>
                              </p:par>
                              <p:par>
                                <p:cTn id="75" presetID="53" presetClass="exit" presetSubtype="544" fill="hold" nodeType="withEffect">
                                  <p:stCondLst>
                                    <p:cond delay="0"/>
                                  </p:stCondLst>
                                  <p:childTnLst>
                                    <p:anim calcmode="lin" valueType="num">
                                      <p:cBhvr>
                                        <p:cTn id="76" dur="750"/>
                                        <p:tgtEl>
                                          <p:spTgt spid="2"/>
                                        </p:tgtEl>
                                        <p:attrNameLst>
                                          <p:attrName>ppt_w</p:attrName>
                                        </p:attrNameLst>
                                      </p:cBhvr>
                                      <p:tavLst>
                                        <p:tav tm="0">
                                          <p:val>
                                            <p:strVal val="ppt_w"/>
                                          </p:val>
                                        </p:tav>
                                        <p:tav tm="100000">
                                          <p:val>
                                            <p:fltVal val="0"/>
                                          </p:val>
                                        </p:tav>
                                      </p:tavLst>
                                    </p:anim>
                                    <p:anim calcmode="lin" valueType="num">
                                      <p:cBhvr>
                                        <p:cTn id="77" dur="750"/>
                                        <p:tgtEl>
                                          <p:spTgt spid="2"/>
                                        </p:tgtEl>
                                        <p:attrNameLst>
                                          <p:attrName>ppt_h</p:attrName>
                                        </p:attrNameLst>
                                      </p:cBhvr>
                                      <p:tavLst>
                                        <p:tav tm="0">
                                          <p:val>
                                            <p:strVal val="ppt_h"/>
                                          </p:val>
                                        </p:tav>
                                        <p:tav tm="100000">
                                          <p:val>
                                            <p:fltVal val="0"/>
                                          </p:val>
                                        </p:tav>
                                      </p:tavLst>
                                    </p:anim>
                                    <p:animEffect transition="out" filter="fade">
                                      <p:cBhvr>
                                        <p:cTn id="78" dur="750"/>
                                        <p:tgtEl>
                                          <p:spTgt spid="2"/>
                                        </p:tgtEl>
                                      </p:cBhvr>
                                    </p:animEffect>
                                    <p:anim calcmode="lin" valueType="num">
                                      <p:cBhvr>
                                        <p:cTn id="79" dur="750"/>
                                        <p:tgtEl>
                                          <p:spTgt spid="2"/>
                                        </p:tgtEl>
                                        <p:attrNameLst>
                                          <p:attrName>ppt_x</p:attrName>
                                        </p:attrNameLst>
                                      </p:cBhvr>
                                      <p:tavLst>
                                        <p:tav tm="0">
                                          <p:val>
                                            <p:strVal val="ppt_x"/>
                                          </p:val>
                                        </p:tav>
                                        <p:tav tm="100000">
                                          <p:val>
                                            <p:fltVal val="0.5"/>
                                          </p:val>
                                        </p:tav>
                                      </p:tavLst>
                                    </p:anim>
                                    <p:anim calcmode="lin" valueType="num">
                                      <p:cBhvr>
                                        <p:cTn id="80" dur="750"/>
                                        <p:tgtEl>
                                          <p:spTgt spid="2"/>
                                        </p:tgtEl>
                                        <p:attrNameLst>
                                          <p:attrName>ppt_y</p:attrName>
                                        </p:attrNameLst>
                                      </p:cBhvr>
                                      <p:tavLst>
                                        <p:tav tm="0">
                                          <p:val>
                                            <p:strVal val="ppt_y"/>
                                          </p:val>
                                        </p:tav>
                                        <p:tav tm="100000">
                                          <p:val>
                                            <p:fltVal val="0.5"/>
                                          </p:val>
                                        </p:tav>
                                      </p:tavLst>
                                    </p:anim>
                                    <p:set>
                                      <p:cBhvr>
                                        <p:cTn id="81" dur="1" fill="hold">
                                          <p:stCondLst>
                                            <p:cond delay="749"/>
                                          </p:stCondLst>
                                        </p:cTn>
                                        <p:tgtEl>
                                          <p:spTgt spid="2"/>
                                        </p:tgtEl>
                                        <p:attrNameLst>
                                          <p:attrName>style.visibility</p:attrName>
                                        </p:attrNameLst>
                                      </p:cBhvr>
                                      <p:to>
                                        <p:strVal val="hidden"/>
                                      </p:to>
                                    </p:set>
                                  </p:childTnLst>
                                </p:cTn>
                              </p:par>
                              <p:par>
                                <p:cTn id="82" presetID="53" presetClass="exit" presetSubtype="544" fill="hold" grpId="0" nodeType="withEffect">
                                  <p:stCondLst>
                                    <p:cond delay="0"/>
                                  </p:stCondLst>
                                  <p:childTnLst>
                                    <p:anim calcmode="lin" valueType="num">
                                      <p:cBhvr>
                                        <p:cTn id="83" dur="750"/>
                                        <p:tgtEl>
                                          <p:spTgt spid="46"/>
                                        </p:tgtEl>
                                        <p:attrNameLst>
                                          <p:attrName>ppt_w</p:attrName>
                                        </p:attrNameLst>
                                      </p:cBhvr>
                                      <p:tavLst>
                                        <p:tav tm="0">
                                          <p:val>
                                            <p:strVal val="ppt_w"/>
                                          </p:val>
                                        </p:tav>
                                        <p:tav tm="100000">
                                          <p:val>
                                            <p:fltVal val="0"/>
                                          </p:val>
                                        </p:tav>
                                      </p:tavLst>
                                    </p:anim>
                                    <p:anim calcmode="lin" valueType="num">
                                      <p:cBhvr>
                                        <p:cTn id="84" dur="750"/>
                                        <p:tgtEl>
                                          <p:spTgt spid="46"/>
                                        </p:tgtEl>
                                        <p:attrNameLst>
                                          <p:attrName>ppt_h</p:attrName>
                                        </p:attrNameLst>
                                      </p:cBhvr>
                                      <p:tavLst>
                                        <p:tav tm="0">
                                          <p:val>
                                            <p:strVal val="ppt_h"/>
                                          </p:val>
                                        </p:tav>
                                        <p:tav tm="100000">
                                          <p:val>
                                            <p:fltVal val="0"/>
                                          </p:val>
                                        </p:tav>
                                      </p:tavLst>
                                    </p:anim>
                                    <p:animEffect transition="out" filter="fade">
                                      <p:cBhvr>
                                        <p:cTn id="85" dur="750"/>
                                        <p:tgtEl>
                                          <p:spTgt spid="46"/>
                                        </p:tgtEl>
                                      </p:cBhvr>
                                    </p:animEffect>
                                    <p:anim calcmode="lin" valueType="num">
                                      <p:cBhvr>
                                        <p:cTn id="86" dur="750"/>
                                        <p:tgtEl>
                                          <p:spTgt spid="46"/>
                                        </p:tgtEl>
                                        <p:attrNameLst>
                                          <p:attrName>ppt_x</p:attrName>
                                        </p:attrNameLst>
                                      </p:cBhvr>
                                      <p:tavLst>
                                        <p:tav tm="0">
                                          <p:val>
                                            <p:strVal val="ppt_x"/>
                                          </p:val>
                                        </p:tav>
                                        <p:tav tm="100000">
                                          <p:val>
                                            <p:fltVal val="0.5"/>
                                          </p:val>
                                        </p:tav>
                                      </p:tavLst>
                                    </p:anim>
                                    <p:anim calcmode="lin" valueType="num">
                                      <p:cBhvr>
                                        <p:cTn id="87" dur="750"/>
                                        <p:tgtEl>
                                          <p:spTgt spid="46"/>
                                        </p:tgtEl>
                                        <p:attrNameLst>
                                          <p:attrName>ppt_y</p:attrName>
                                        </p:attrNameLst>
                                      </p:cBhvr>
                                      <p:tavLst>
                                        <p:tav tm="0">
                                          <p:val>
                                            <p:strVal val="ppt_y"/>
                                          </p:val>
                                        </p:tav>
                                        <p:tav tm="100000">
                                          <p:val>
                                            <p:fltVal val="0.5"/>
                                          </p:val>
                                        </p:tav>
                                      </p:tavLst>
                                    </p:anim>
                                    <p:set>
                                      <p:cBhvr>
                                        <p:cTn id="88" dur="1" fill="hold">
                                          <p:stCondLst>
                                            <p:cond delay="749"/>
                                          </p:stCondLst>
                                        </p:cTn>
                                        <p:tgtEl>
                                          <p:spTgt spid="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p:bldP spid="26" grpId="0"/>
      <p:bldP spid="27" grpId="0"/>
      <p:bldP spid="28" grpId="0" animBg="1"/>
      <p:bldP spid="29" grpId="0" animBg="1"/>
      <p:bldP spid="30" grpId="0"/>
      <p:bldP spid="31" grpId="0" animBg="1"/>
      <p:bldP spid="4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0" name="文本框 13"/>
          <p:cNvSpPr txBox="1">
            <a:spLocks noChangeArrowheads="1"/>
          </p:cNvSpPr>
          <p:nvPr/>
        </p:nvSpPr>
        <p:spPr bwMode="auto">
          <a:xfrm>
            <a:off x="3574504" y="1283081"/>
            <a:ext cx="2221632" cy="108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en-US" altLang="zh-CN" sz="6600" b="1" cap="all"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2019</a:t>
            </a:r>
            <a:endParaRPr lang="zh-CN" altLang="en-US" sz="6600" b="1" cap="all"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矩形 20"/>
          <p:cNvSpPr>
            <a:spLocks noChangeArrowheads="1"/>
          </p:cNvSpPr>
          <p:nvPr/>
        </p:nvSpPr>
        <p:spPr bwMode="auto">
          <a:xfrm>
            <a:off x="1763688" y="2283718"/>
            <a:ext cx="5904656" cy="681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lvl="1">
              <a:buNone/>
            </a:pPr>
            <a:r>
              <a:rPr lang="zh-CN" altLang="en-US" sz="4000" b="1"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演讲完毕，谢谢观看</a:t>
            </a:r>
            <a:endParaRPr lang="zh-CN" altLang="en-US" sz="4000" b="1"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矩形 21"/>
          <p:cNvSpPr>
            <a:spLocks noChangeArrowheads="1"/>
          </p:cNvSpPr>
          <p:nvPr/>
        </p:nvSpPr>
        <p:spPr bwMode="auto">
          <a:xfrm>
            <a:off x="2987824" y="2976974"/>
            <a:ext cx="3384376" cy="25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en-US" altLang="zh-CN" sz="600" cap="all" dirty="0">
                <a:solidFill>
                  <a:schemeClr val="tx1">
                    <a:lumMod val="75000"/>
                    <a:lumOff val="25000"/>
                  </a:schemeClr>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chemeClr val="tx1">
                  <a:lumMod val="75000"/>
                  <a:lumOff val="25000"/>
                </a:schemeClr>
              </a:solidFill>
              <a:latin typeface="Arial" panose="020B0604020202020204" pitchFamily="34" charset="0"/>
              <a:cs typeface="Arial" panose="020B0604020202020204" pitchFamily="34" charset="0"/>
            </a:endParaRPr>
          </a:p>
        </p:txBody>
      </p:sp>
      <p:grpSp>
        <p:nvGrpSpPr>
          <p:cNvPr id="3" name="组合 22"/>
          <p:cNvGrpSpPr/>
          <p:nvPr/>
        </p:nvGrpSpPr>
        <p:grpSpPr>
          <a:xfrm>
            <a:off x="4049617" y="3443321"/>
            <a:ext cx="1385685" cy="280557"/>
            <a:chOff x="6568987" y="5961727"/>
            <a:chExt cx="1948620" cy="394511"/>
          </a:xfrm>
        </p:grpSpPr>
        <p:sp>
          <p:nvSpPr>
            <p:cNvPr id="24" name="圆角矩形 23"/>
            <p:cNvSpPr/>
            <p:nvPr/>
          </p:nvSpPr>
          <p:spPr>
            <a:xfrm>
              <a:off x="6568987" y="5961727"/>
              <a:ext cx="1948620" cy="39451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5295" indent="-129540" algn="l" rtl="0" fontAlgn="base">
                <a:spcBef>
                  <a:spcPct val="0"/>
                </a:spcBef>
                <a:spcAft>
                  <a:spcPct val="0"/>
                </a:spcAft>
                <a:defRPr kern="1200">
                  <a:solidFill>
                    <a:schemeClr val="lt1"/>
                  </a:solidFill>
                  <a:latin typeface="+mn-lt"/>
                  <a:ea typeface="+mn-ea"/>
                  <a:cs typeface="+mn-cs"/>
                </a:defRPr>
              </a:lvl2pPr>
              <a:lvl3pPr marL="912495" indent="-261620" algn="l" rtl="0" fontAlgn="base">
                <a:spcBef>
                  <a:spcPct val="0"/>
                </a:spcBef>
                <a:spcAft>
                  <a:spcPct val="0"/>
                </a:spcAft>
                <a:defRPr kern="1200">
                  <a:solidFill>
                    <a:schemeClr val="lt1"/>
                  </a:solidFill>
                  <a:latin typeface="+mn-lt"/>
                  <a:ea typeface="+mn-ea"/>
                  <a:cs typeface="+mn-cs"/>
                </a:defRPr>
              </a:lvl3pPr>
              <a:lvl4pPr marL="1369695" indent="-394335" algn="l" rtl="0" fontAlgn="base">
                <a:spcBef>
                  <a:spcPct val="0"/>
                </a:spcBef>
                <a:spcAft>
                  <a:spcPct val="0"/>
                </a:spcAft>
                <a:defRPr kern="1200">
                  <a:solidFill>
                    <a:schemeClr val="lt1"/>
                  </a:solidFill>
                  <a:latin typeface="+mn-lt"/>
                  <a:ea typeface="+mn-ea"/>
                  <a:cs typeface="+mn-cs"/>
                </a:defRPr>
              </a:lvl4pPr>
              <a:lvl5pPr marL="1826895" indent="-526415" algn="l" rtl="0" fontAlgn="base">
                <a:spcBef>
                  <a:spcPct val="0"/>
                </a:spcBef>
                <a:spcAft>
                  <a:spcPct val="0"/>
                </a:spcAft>
                <a:defRPr kern="1200">
                  <a:solidFill>
                    <a:schemeClr val="lt1"/>
                  </a:solidFill>
                  <a:latin typeface="+mn-lt"/>
                  <a:ea typeface="+mn-ea"/>
                  <a:cs typeface="+mn-cs"/>
                </a:defRPr>
              </a:lvl5pPr>
              <a:lvl6pPr marL="1625600" algn="l" defTabSz="650240" rtl="0" eaLnBrk="1" latinLnBrk="0" hangingPunct="1">
                <a:defRPr kern="1200">
                  <a:solidFill>
                    <a:schemeClr val="lt1"/>
                  </a:solidFill>
                  <a:latin typeface="+mn-lt"/>
                  <a:ea typeface="+mn-ea"/>
                  <a:cs typeface="+mn-cs"/>
                </a:defRPr>
              </a:lvl6pPr>
              <a:lvl7pPr marL="1950720" algn="l" defTabSz="650240" rtl="0" eaLnBrk="1" latinLnBrk="0" hangingPunct="1">
                <a:defRPr kern="1200">
                  <a:solidFill>
                    <a:schemeClr val="lt1"/>
                  </a:solidFill>
                  <a:latin typeface="+mn-lt"/>
                  <a:ea typeface="+mn-ea"/>
                  <a:cs typeface="+mn-cs"/>
                </a:defRPr>
              </a:lvl7pPr>
              <a:lvl8pPr marL="2275840" algn="l" defTabSz="650240" rtl="0" eaLnBrk="1" latinLnBrk="0" hangingPunct="1">
                <a:defRPr kern="1200">
                  <a:solidFill>
                    <a:schemeClr val="lt1"/>
                  </a:solidFill>
                  <a:latin typeface="+mn-lt"/>
                  <a:ea typeface="+mn-ea"/>
                  <a:cs typeface="+mn-cs"/>
                </a:defRPr>
              </a:lvl8pPr>
              <a:lvl9pPr marL="2601595" algn="l" defTabSz="650240" rtl="0" eaLnBrk="1" latinLnBrk="0" hangingPunct="1">
                <a:defRPr kern="1200">
                  <a:solidFill>
                    <a:schemeClr val="lt1"/>
                  </a:solidFill>
                  <a:latin typeface="+mn-lt"/>
                  <a:ea typeface="+mn-ea"/>
                  <a:cs typeface="+mn-cs"/>
                </a:defRPr>
              </a:lvl9pPr>
            </a:lstStyle>
            <a:p>
              <a:pPr algn="ctr"/>
              <a:endParaRPr lang="zh-CN" altLang="en-US">
                <a:solidFill>
                  <a:srgbClr val="673326"/>
                </a:solidFill>
              </a:endParaRPr>
            </a:p>
          </p:txBody>
        </p:sp>
        <p:sp>
          <p:nvSpPr>
            <p:cNvPr id="25" name="矩形 24"/>
            <p:cNvSpPr>
              <a:spLocks noChangeArrowheads="1"/>
            </p:cNvSpPr>
            <p:nvPr/>
          </p:nvSpPr>
          <p:spPr bwMode="auto">
            <a:xfrm>
              <a:off x="6696021" y="5986090"/>
              <a:ext cx="1721442" cy="346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buNone/>
              </a:pPr>
              <a:r>
                <a:rPr lang="zh-CN" altLang="en-US" sz="1000" b="1" cap="all" dirty="0">
                  <a:solidFill>
                    <a:schemeClr val="bg1"/>
                  </a:solidFill>
                  <a:latin typeface="Arial" panose="020B0604020202020204" pitchFamily="34" charset="0"/>
                  <a:cs typeface="Arial" panose="020B0604020202020204" pitchFamily="34" charset="0"/>
                </a:rPr>
                <a:t>汇报人：代用名</a:t>
              </a:r>
              <a:endParaRPr lang="zh-CN" altLang="en-US" sz="1000" cap="all" dirty="0">
                <a:solidFill>
                  <a:schemeClr val="bg1"/>
                </a:solidFill>
                <a:latin typeface="Arial" panose="020B0604020202020204" pitchFamily="34" charset="0"/>
                <a:cs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grpId="0" nodeType="clickEffect">
                                  <p:stCondLst>
                                    <p:cond delay="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 calcmode="lin" valueType="num">
                                      <p:cBhvr>
                                        <p:cTn id="2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0-#ppt_w/2"/>
                                          </p:val>
                                        </p:tav>
                                        <p:tav tm="100000">
                                          <p:val>
                                            <p:strVal val="#ppt_x"/>
                                          </p:val>
                                        </p:tav>
                                      </p:tavLst>
                                    </p:anim>
                                    <p:anim calcmode="lin" valueType="num">
                                      <p:cBhvr additive="base">
                                        <p:cTn id="31"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OTHERS"/>
  <p:tag name="ID" val="54582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1097">
      <a:dk1>
        <a:sysClr val="windowText" lastClr="000000"/>
      </a:dk1>
      <a:lt1>
        <a:sysClr val="window" lastClr="FFFFFF"/>
      </a:lt1>
      <a:dk2>
        <a:srgbClr val="5A6378"/>
      </a:dk2>
      <a:lt2>
        <a:srgbClr val="D4D4D6"/>
      </a:lt2>
      <a:accent1>
        <a:srgbClr val="60B5CC"/>
      </a:accent1>
      <a:accent2>
        <a:srgbClr val="E66C7D"/>
      </a:accent2>
      <a:accent3>
        <a:srgbClr val="F0AD00"/>
      </a:accent3>
      <a:accent4>
        <a:srgbClr val="6BB76D"/>
      </a:accent4>
      <a:accent5>
        <a:srgbClr val="60B5CC"/>
      </a:accent5>
      <a:accent6>
        <a:srgbClr val="E66C7D"/>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3302</Words>
  <Application>Microsoft Office PowerPoint</Application>
  <PresentationFormat>全屏显示(16:9)</PresentationFormat>
  <Paragraphs>304</Paragraphs>
  <Slides>25</Slides>
  <Notes>17</Notes>
  <HiddenSlides>0</HiddenSlides>
  <MMClips>1</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dc:title>
  <dc:creator>USER</dc:creator>
  <cp:lastModifiedBy>zh Yang</cp:lastModifiedBy>
  <cp:revision>419</cp:revision>
  <dcterms:created xsi:type="dcterms:W3CDTF">2014-11-09T01:07:00Z</dcterms:created>
  <dcterms:modified xsi:type="dcterms:W3CDTF">2017-07-19T04:10:25Z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2052-10.1.0.6527</vt:lpwstr>
  </property>
</Properties>
</file>