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07" r:id="rId3"/>
    <p:sldId id="258" r:id="rId5"/>
    <p:sldId id="302" r:id="rId6"/>
    <p:sldId id="303" r:id="rId7"/>
    <p:sldId id="306" r:id="rId8"/>
    <p:sldId id="289" r:id="rId9"/>
    <p:sldId id="299" r:id="rId10"/>
    <p:sldId id="267" r:id="rId11"/>
    <p:sldId id="276" r:id="rId12"/>
    <p:sldId id="291" r:id="rId13"/>
    <p:sldId id="270" r:id="rId14"/>
    <p:sldId id="266" r:id="rId15"/>
    <p:sldId id="290" r:id="rId16"/>
    <p:sldId id="280" r:id="rId17"/>
    <p:sldId id="298" r:id="rId18"/>
    <p:sldId id="268" r:id="rId19"/>
    <p:sldId id="261" r:id="rId20"/>
    <p:sldId id="265" r:id="rId21"/>
    <p:sldId id="259" r:id="rId22"/>
    <p:sldId id="262" r:id="rId23"/>
    <p:sldId id="288" r:id="rId24"/>
    <p:sldId id="283" r:id="rId25"/>
    <p:sldId id="269" r:id="rId26"/>
    <p:sldId id="278" r:id="rId27"/>
    <p:sldId id="274" r:id="rId28"/>
    <p:sldId id="282" r:id="rId29"/>
    <p:sldId id="300" r:id="rId30"/>
    <p:sldId id="284" r:id="rId31"/>
    <p:sldId id="286" r:id="rId32"/>
    <p:sldId id="287" r:id="rId33"/>
  </p:sldIdLst>
  <p:sldSz cx="9144000" cy="5143500" type="screen16x9"/>
  <p:notesSz cx="6858000" cy="9144000"/>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860"/>
    <a:srgbClr val="FF5215"/>
    <a:srgbClr val="E74C2E"/>
    <a:srgbClr val="31859C"/>
    <a:srgbClr val="029874"/>
    <a:srgbClr val="000000"/>
    <a:srgbClr val="FF7443"/>
    <a:srgbClr val="DF0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902" autoAdjust="0"/>
  </p:normalViewPr>
  <p:slideViewPr>
    <p:cSldViewPr>
      <p:cViewPr>
        <p:scale>
          <a:sx n="155" d="100"/>
          <a:sy n="155" d="100"/>
        </p:scale>
        <p:origin x="-354" y="42"/>
      </p:cViewPr>
      <p:guideLst>
        <p:guide orient="horz" pos="1620"/>
        <p:guide pos="2880"/>
      </p:guideLst>
    </p:cSldViewPr>
  </p:slideViewPr>
  <p:notesTextViewPr>
    <p:cViewPr>
      <p:scale>
        <a:sx n="1" d="1"/>
        <a:sy n="1" d="1"/>
      </p:scale>
      <p:origin x="0" y="0"/>
    </p:cViewPr>
  </p:notesTextViewPr>
  <p:sorterViewPr>
    <p:cViewPr>
      <p:scale>
        <a:sx n="124" d="100"/>
        <a:sy n="124"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AC6A0B6C-90E4-422F-BE5A-4DA3D43C98F9}"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vl1pPr>
          </a:lstStyle>
          <a:p>
            <a:fld id="{D331A304-C2D0-486D-9B45-6DCAB560AD5A}"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5EDA972-77DA-4CC3-8300-06A96C1BB526}" type="slidenum">
              <a:rPr lang="zh-CN" altLang="en-US"/>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2DB53EF-8077-4FC5-89FE-0D83F6DD9AAD}" type="slidenum">
              <a:rPr lang="zh-CN" altLang="en-US"/>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1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81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0B6FF431-E850-41A1-BBD8-6EB292E8B0CD}" type="slidenum">
              <a:rPr lang="zh-CN" altLang="en-US"/>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02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102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F88A1D4E-3DDB-45FC-BE9E-A593A9156DC5}" type="slidenum">
              <a:rPr lang="zh-CN" altLang="en-US"/>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234974C6-FBC3-453A-A261-88793987361F}" type="slidenum">
              <a:rPr lang="zh-CN" altLang="en-US"/>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3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143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C78B406-0EFD-4C19-A3CA-0E15ED6CD608}" type="slidenum">
              <a:rPr lang="zh-CN" altLang="en-US"/>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163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A4D22A9B-768C-4B68-84A5-CBDE264198D1}" type="slidenum">
              <a:rPr lang="zh-CN" altLang="en-US"/>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84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184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76E7AAA2-8FF0-4D37-A2CE-A46644128434}" type="slidenum">
              <a:rPr lang="zh-CN" altLang="en-US"/>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3A8A9BD4-F685-49A7-834F-40BF68638720}" type="slidenum">
              <a:rPr lang="zh-CN" altLang="en-US"/>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25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25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1159506-38D4-40BF-B5C0-8F4356907B84}" type="slidenum">
              <a:rPr lang="zh-CN" altLang="en-US"/>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45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45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54519DDA-C730-491F-B8B6-DD4EF20D43BF}" type="slidenum">
              <a:rPr lang="zh-CN" altLang="en-US"/>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4E27D001-6585-4C6D-8071-02CD63EF7989}" type="slidenum">
              <a:rPr lang="zh-CN" altLang="en-US"/>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539B5C2F-4812-4B8E-B7BB-CD3122D33F82}" type="slidenum">
              <a:rPr lang="zh-CN" altLang="en-US"/>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A013264-28D6-4AAD-B9D0-C83174280F89}" type="slidenum">
              <a:rPr lang="zh-CN" altLang="en-US"/>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F4C3563-E786-42FB-A7E6-AEB90AC190F6}" type="slidenum">
              <a:rPr lang="zh-CN" altLang="en-US"/>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3C4FE275-7AB3-4D1B-B00C-E03370584500}" type="slidenum">
              <a:rPr lang="zh-CN" altLang="en-US"/>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5EAD306-E536-4E5B-B3FE-8F2FC91AD674}" type="slidenum">
              <a:rPr lang="zh-CN" altLang="en-US"/>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3AAAB10A-D2F8-4A74-95EA-265AC07D5845}" type="slidenum">
              <a:rPr lang="zh-CN" altLang="en-US"/>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79025947-CFA7-4972-8557-B4CE9F61AA0D}" type="slidenum">
              <a:rPr lang="zh-CN" altLang="en-US"/>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A906765A-C05A-4D22-B253-F76606D0FCE6}" type="slidenum">
              <a:rPr lang="zh-CN" altLang="en-US"/>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8FEDD2C9-1AA3-4BAF-85E3-2236B1615F3B}" type="slidenum">
              <a:rPr lang="zh-CN" altLang="en-US"/>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2C7AAA9B-DDCB-4FE4-B868-89DBC54C0590}" type="slidenum">
              <a:rPr lang="zh-CN" altLang="en-US"/>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AFA7450A-269A-4492-BE53-122158475249}" type="slidenum">
              <a:rPr lang="zh-CN" altLang="en-US"/>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B74B8BF-D708-485B-84BC-8905BD20686E}" type="slidenum">
              <a:rPr lang="zh-CN" altLang="en-US"/>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8E801EB5-C39D-4935-8CB3-09D9BF2AB891}" type="slidenum">
              <a:rPr lang="zh-CN" altLang="en-US"/>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BC70465-BBA6-4B99-96F7-C15A574372B1}" type="slidenum">
              <a:rPr lang="zh-CN" altLang="en-US"/>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72DB3903-D6CF-4E68-9422-E78EA38FDFF4}" type="slidenum">
              <a:rPr lang="zh-CN" altLang="en-US"/>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4301BE29-DE32-4E41-AD27-3C49621E9602}" type="slidenum">
              <a:rPr lang="zh-CN" altLang="en-US"/>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46F286B-43DB-4AEA-8B9C-195735069B02}" type="slidenum">
              <a:rPr lang="zh-CN" altLang="en-US"/>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smtClean="0"/>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79FF600-3807-49CE-B7A5-B8156345C39D}" type="slidenum">
              <a:rPr lang="zh-CN"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F9210987-E954-4B3E-AB1A-5FA7ADFD1A19}"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15B82088-FA47-438C-A4AE-D17F021DDE66}" type="slidenum">
              <a:rPr lang="zh-CN" altLang="en-US"/>
            </a:fld>
            <a:endParaRPr lang="zh-CN" altLang="en-U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F11B82FB-98A8-4897-B60A-33DA552D2BF0}"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95A4558D-FF4D-4C83-A446-8DC125629577}" type="slidenum">
              <a:rPr lang="zh-CN" altLang="en-US"/>
            </a:fld>
            <a:endParaRPr lang="zh-CN" alt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9D91345B-2AD3-456A-BA6D-945A0509DD78}"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52A6D56B-938C-463C-BA6C-4BDA6EDA6443}" type="slidenum">
              <a:rPr lang="zh-CN" altLang="en-US"/>
            </a:fld>
            <a:endParaRPr lang="zh-CN" alt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D76CD0C7-94B8-468F-B23C-93956FBCD907}"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0393FC9F-70F1-4412-AF6C-8D7853B73C94}" type="slidenum">
              <a:rPr lang="zh-CN" altLang="en-US"/>
            </a:fld>
            <a:endParaRPr lang="zh-CN" alt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D6B80F0-5A56-4717-BB74-5841AA98D667}"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6C8608B1-FCF1-4B7D-89A3-ED4E5F837F40}" type="slidenum">
              <a:rPr lang="zh-CN" altLang="en-US"/>
            </a:fld>
            <a:endParaRPr lang="zh-CN" alt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0788CA10-F43B-4C7D-9D20-4A1EFA7F074B}"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673E6EE1-9A81-42E7-A293-9793B425EC0F}" type="slidenum">
              <a:rPr lang="zh-CN" altLang="en-US"/>
            </a:fld>
            <a:endParaRPr lang="zh-CN" alt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60C4F141-09D3-445C-81F8-5C8204E10801}"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07759CA8-12BC-4874-907F-76DA61E165F1}" type="slidenum">
              <a:rPr lang="zh-CN" altLang="en-US"/>
            </a:fld>
            <a:endParaRPr lang="zh-CN" alt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185BBA6-001E-4EB1-9AA8-4BF1511C061D}"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2DC37812-5BB5-4733-83EB-050BAE83BA66}" type="slidenum">
              <a:rPr lang="zh-CN" altLang="en-US"/>
            </a:fld>
            <a:endParaRPr lang="zh-CN" alt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6E825412-C0E8-433C-A5B6-7E0B8B5A341C}"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3A91DA3D-B15C-45FE-99CD-33CB27B38ADC}" type="slidenum">
              <a:rPr lang="zh-CN" altLang="en-US"/>
            </a:fld>
            <a:endParaRPr lang="zh-CN" alt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248FB0BD-2B97-431C-A879-CA51075CC5CF}"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FBAF82A7-E129-4F93-B7C4-1D8EF9DE0D81}" type="slidenum">
              <a:rPr lang="zh-CN" altLang="en-US"/>
            </a:fld>
            <a:endParaRPr lang="zh-CN" alt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8CE1CA1-C5D8-4A30-82CF-7BAD6B727B16}" type="datetime1">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00103F04-BF24-47CB-9CDD-B13CB2314DAF}" type="slidenum">
              <a:rPr lang="zh-CN" altLang="en-US"/>
            </a:fld>
            <a:endParaRPr lang="zh-CN" altLang="en-US"/>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矩形 33"/>
          <p:cNvSpPr/>
          <p:nvPr userDrawn="1"/>
        </p:nvSpPr>
        <p:spPr>
          <a:xfrm>
            <a:off x="0" y="0"/>
            <a:ext cx="9144000" cy="70008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日期占位符 3"/>
          <p:cNvSpPr>
            <a:spLocks noGrp="1"/>
          </p:cNvSpPr>
          <p:nvPr>
            <p:ph type="dt" sz="half" idx="2"/>
          </p:nvPr>
        </p:nvSpPr>
        <p:spPr>
          <a:xfrm>
            <a:off x="395288" y="48688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bg1"/>
                </a:solidFill>
                <a:latin typeface="+mn-lt"/>
                <a:ea typeface="+mn-ea"/>
              </a:defRPr>
            </a:lvl1pPr>
          </a:lstStyle>
          <a:p>
            <a:pPr>
              <a:defRPr/>
            </a:pPr>
            <a:fld id="{F0A94C73-C9BF-4836-A4A5-8FC501443E61}" type="datetime1">
              <a:rPr lang="zh-CN" altLang="en-US"/>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434388" y="4875213"/>
            <a:ext cx="363537" cy="274637"/>
          </a:xfrm>
          <a:prstGeom prst="rect">
            <a:avLst/>
          </a:prstGeom>
        </p:spPr>
        <p:txBody>
          <a:bodyPr vert="horz" wrap="square" lIns="91440" tIns="45720" rIns="91440" bIns="45720" numCol="1" anchor="ctr" anchorCtr="0" compatLnSpc="1"/>
          <a:lstStyle>
            <a:lvl1pPr algn="ctr" eaLnBrk="1" hangingPunct="1">
              <a:defRPr sz="1200">
                <a:solidFill>
                  <a:schemeClr val="bg1"/>
                </a:solidFill>
              </a:defRPr>
            </a:lvl1pPr>
          </a:lstStyle>
          <a:p>
            <a:fld id="{9E5FF081-4965-4FE7-BBD4-39FF438E97B3}" type="slidenum">
              <a:rPr lang="zh-CN" altLang="en-US"/>
            </a:fld>
            <a:endParaRPr lang="zh-CN" altLang="en-US"/>
          </a:p>
        </p:txBody>
      </p:sp>
      <p:sp>
        <p:nvSpPr>
          <p:cNvPr id="17" name="矩形 16"/>
          <p:cNvSpPr/>
          <p:nvPr userDrawn="1"/>
        </p:nvSpPr>
        <p:spPr>
          <a:xfrm>
            <a:off x="0" y="676275"/>
            <a:ext cx="9144000" cy="4208463"/>
          </a:xfrm>
          <a:prstGeom prst="rect">
            <a:avLst/>
          </a:prstGeom>
          <a:pattFill prst="ltDnDiag">
            <a:fgClr>
              <a:schemeClr val="bg1">
                <a:lumMod val="95000"/>
              </a:schemeClr>
            </a:fgClr>
            <a:bgClr>
              <a:schemeClr val="bg1"/>
            </a:bgClr>
          </a:patt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grpSp>
        <p:nvGrpSpPr>
          <p:cNvPr id="1031" name="组合 10"/>
          <p:cNvGrpSpPr>
            <a:grpSpLocks noChangeAspect="1"/>
          </p:cNvGrpSpPr>
          <p:nvPr userDrawn="1"/>
        </p:nvGrpSpPr>
        <p:grpSpPr bwMode="auto">
          <a:xfrm>
            <a:off x="8121650" y="187325"/>
            <a:ext cx="361950" cy="361950"/>
            <a:chOff x="-2462213" y="695325"/>
            <a:chExt cx="1368425" cy="1368425"/>
          </a:xfrm>
        </p:grpSpPr>
        <p:sp>
          <p:nvSpPr>
            <p:cNvPr id="14" name="Freeform 7"/>
            <p:cNvSpPr/>
            <p:nvPr/>
          </p:nvSpPr>
          <p:spPr bwMode="auto">
            <a:xfrm flipH="1">
              <a:off x="-2462213" y="695325"/>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15" name="Freeform 8"/>
            <p:cNvSpPr/>
            <p:nvPr/>
          </p:nvSpPr>
          <p:spPr bwMode="auto">
            <a:xfrm flipH="1">
              <a:off x="-2120105" y="1205485"/>
              <a:ext cx="1026317" cy="858265"/>
            </a:xfrm>
            <a:custGeom>
              <a:avLst/>
              <a:gdLst>
                <a:gd name="T0" fmla="*/ 189 w 397"/>
                <a:gd name="T1" fmla="*/ 0 h 332"/>
                <a:gd name="T2" fmla="*/ 0 w 397"/>
                <a:gd name="T3" fmla="*/ 189 h 332"/>
                <a:gd name="T4" fmla="*/ 0 w 397"/>
                <a:gd name="T5" fmla="*/ 292 h 332"/>
                <a:gd name="T6" fmla="*/ 40 w 397"/>
                <a:gd name="T7" fmla="*/ 332 h 332"/>
                <a:gd name="T8" fmla="*/ 215 w 397"/>
                <a:gd name="T9" fmla="*/ 332 h 332"/>
                <a:gd name="T10" fmla="*/ 397 w 397"/>
                <a:gd name="T11" fmla="*/ 151 h 332"/>
                <a:gd name="T12" fmla="*/ 189 w 397"/>
                <a:gd name="T13" fmla="*/ 0 h 332"/>
              </a:gdLst>
              <a:ahLst/>
              <a:cxnLst>
                <a:cxn ang="0">
                  <a:pos x="T0" y="T1"/>
                </a:cxn>
                <a:cxn ang="0">
                  <a:pos x="T2" y="T3"/>
                </a:cxn>
                <a:cxn ang="0">
                  <a:pos x="T4" y="T5"/>
                </a:cxn>
                <a:cxn ang="0">
                  <a:pos x="T6" y="T7"/>
                </a:cxn>
                <a:cxn ang="0">
                  <a:pos x="T8" y="T9"/>
                </a:cxn>
                <a:cxn ang="0">
                  <a:pos x="T10" y="T11"/>
                </a:cxn>
                <a:cxn ang="0">
                  <a:pos x="T12" y="T13"/>
                </a:cxn>
              </a:cxnLst>
              <a:rect l="0" t="0" r="r" b="b"/>
              <a:pathLst>
                <a:path w="397" h="332">
                  <a:moveTo>
                    <a:pt x="189" y="0"/>
                  </a:moveTo>
                  <a:cubicBezTo>
                    <a:pt x="0" y="189"/>
                    <a:pt x="0" y="189"/>
                    <a:pt x="0" y="189"/>
                  </a:cubicBezTo>
                  <a:cubicBezTo>
                    <a:pt x="0" y="292"/>
                    <a:pt x="0" y="292"/>
                    <a:pt x="0" y="292"/>
                  </a:cubicBezTo>
                  <a:cubicBezTo>
                    <a:pt x="0" y="314"/>
                    <a:pt x="18" y="332"/>
                    <a:pt x="40" y="332"/>
                  </a:cubicBezTo>
                  <a:cubicBezTo>
                    <a:pt x="215" y="332"/>
                    <a:pt x="215" y="332"/>
                    <a:pt x="215" y="332"/>
                  </a:cubicBezTo>
                  <a:cubicBezTo>
                    <a:pt x="397" y="151"/>
                    <a:pt x="397" y="151"/>
                    <a:pt x="397" y="151"/>
                  </a:cubicBezTo>
                  <a:cubicBezTo>
                    <a:pt x="189" y="0"/>
                    <a:pt x="189" y="0"/>
                    <a:pt x="189" y="0"/>
                  </a:cubicBezTo>
                </a:path>
              </a:pathLst>
            </a:custGeom>
            <a:solidFill>
              <a:srgbClr val="03857E"/>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16" name="Freeform 9"/>
            <p:cNvSpPr/>
            <p:nvPr/>
          </p:nvSpPr>
          <p:spPr bwMode="auto">
            <a:xfrm flipH="1">
              <a:off x="-2174124" y="1127459"/>
              <a:ext cx="828257" cy="522164"/>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grpSp>
      <p:grpSp>
        <p:nvGrpSpPr>
          <p:cNvPr id="1032" name="组合 17"/>
          <p:cNvGrpSpPr>
            <a:grpSpLocks noChangeAspect="1"/>
          </p:cNvGrpSpPr>
          <p:nvPr userDrawn="1"/>
        </p:nvGrpSpPr>
        <p:grpSpPr bwMode="auto">
          <a:xfrm>
            <a:off x="7662863" y="180975"/>
            <a:ext cx="361950" cy="361950"/>
            <a:chOff x="-4141788" y="2478088"/>
            <a:chExt cx="1368425" cy="1368425"/>
          </a:xfrm>
        </p:grpSpPr>
        <p:sp>
          <p:nvSpPr>
            <p:cNvPr id="19" name="Freeform 34"/>
            <p:cNvSpPr/>
            <p:nvPr/>
          </p:nvSpPr>
          <p:spPr bwMode="auto">
            <a:xfrm flipH="1">
              <a:off x="-4141788" y="2478088"/>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2FC19C"/>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0" name="Freeform 35"/>
            <p:cNvSpPr/>
            <p:nvPr/>
          </p:nvSpPr>
          <p:spPr bwMode="auto">
            <a:xfrm flipH="1">
              <a:off x="-3631631" y="2802189"/>
              <a:ext cx="858268" cy="1044324"/>
            </a:xfrm>
            <a:custGeom>
              <a:avLst/>
              <a:gdLst>
                <a:gd name="T0" fmla="*/ 273 w 331"/>
                <a:gd name="T1" fmla="*/ 0 h 403"/>
                <a:gd name="T2" fmla="*/ 188 w 331"/>
                <a:gd name="T3" fmla="*/ 15 h 403"/>
                <a:gd name="T4" fmla="*/ 0 w 331"/>
                <a:gd name="T5" fmla="*/ 203 h 403"/>
                <a:gd name="T6" fmla="*/ 0 w 331"/>
                <a:gd name="T7" fmla="*/ 363 h 403"/>
                <a:gd name="T8" fmla="*/ 40 w 331"/>
                <a:gd name="T9" fmla="*/ 403 h 403"/>
                <a:gd name="T10" fmla="*/ 136 w 331"/>
                <a:gd name="T11" fmla="*/ 403 h 403"/>
                <a:gd name="T12" fmla="*/ 283 w 331"/>
                <a:gd name="T13" fmla="*/ 257 h 403"/>
                <a:gd name="T14" fmla="*/ 262 w 331"/>
                <a:gd name="T15" fmla="*/ 234 h 403"/>
                <a:gd name="T16" fmla="*/ 298 w 331"/>
                <a:gd name="T17" fmla="*/ 197 h 403"/>
                <a:gd name="T18" fmla="*/ 331 w 331"/>
                <a:gd name="T19" fmla="*/ 39 h 403"/>
                <a:gd name="T20" fmla="*/ 273 w 331"/>
                <a:gd name="T21"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48A68"/>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1" name="Freeform 36"/>
            <p:cNvSpPr/>
            <p:nvPr/>
          </p:nvSpPr>
          <p:spPr bwMode="auto">
            <a:xfrm flipH="1">
              <a:off x="-3541602" y="3372368"/>
              <a:ext cx="210063" cy="120037"/>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2" name="Freeform 37"/>
            <p:cNvSpPr>
              <a:spLocks noEditPoints="1"/>
            </p:cNvSpPr>
            <p:nvPr/>
          </p:nvSpPr>
          <p:spPr bwMode="auto">
            <a:xfrm flipH="1">
              <a:off x="-3685646" y="2766177"/>
              <a:ext cx="498153" cy="582183"/>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grpSp>
      <p:grpSp>
        <p:nvGrpSpPr>
          <p:cNvPr id="1033" name="组合 22"/>
          <p:cNvGrpSpPr>
            <a:grpSpLocks noChangeAspect="1"/>
          </p:cNvGrpSpPr>
          <p:nvPr userDrawn="1"/>
        </p:nvGrpSpPr>
        <p:grpSpPr bwMode="auto">
          <a:xfrm flipH="1">
            <a:off x="8602663" y="192088"/>
            <a:ext cx="361950" cy="361950"/>
            <a:chOff x="4921250" y="1401763"/>
            <a:chExt cx="1979613" cy="1979613"/>
          </a:xfrm>
        </p:grpSpPr>
        <p:sp>
          <p:nvSpPr>
            <p:cNvPr id="24" name="Freeform 91"/>
            <p:cNvSpPr/>
            <p:nvPr/>
          </p:nvSpPr>
          <p:spPr bwMode="auto">
            <a:xfrm>
              <a:off x="4921250" y="1401763"/>
              <a:ext cx="1979613" cy="1979613"/>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36C00"/>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5" name="Freeform 92"/>
            <p:cNvSpPr/>
            <p:nvPr/>
          </p:nvSpPr>
          <p:spPr bwMode="auto">
            <a:xfrm>
              <a:off x="4921250" y="2096364"/>
              <a:ext cx="1545487" cy="1285012"/>
            </a:xfrm>
            <a:custGeom>
              <a:avLst/>
              <a:gdLst>
                <a:gd name="T0" fmla="*/ 133 w 411"/>
                <a:gd name="T1" fmla="*/ 0 h 343"/>
                <a:gd name="T2" fmla="*/ 0 w 411"/>
                <a:gd name="T3" fmla="*/ 133 h 343"/>
                <a:gd name="T4" fmla="*/ 0 w 411"/>
                <a:gd name="T5" fmla="*/ 303 h 343"/>
                <a:gd name="T6" fmla="*/ 40 w 411"/>
                <a:gd name="T7" fmla="*/ 343 h 343"/>
                <a:gd name="T8" fmla="*/ 186 w 411"/>
                <a:gd name="T9" fmla="*/ 343 h 343"/>
                <a:gd name="T10" fmla="*/ 380 w 411"/>
                <a:gd name="T11" fmla="*/ 150 h 343"/>
                <a:gd name="T12" fmla="*/ 374 w 411"/>
                <a:gd name="T13" fmla="*/ 148 h 343"/>
                <a:gd name="T14" fmla="*/ 411 w 411"/>
                <a:gd name="T15" fmla="*/ 110 h 343"/>
                <a:gd name="T16" fmla="*/ 370 w 411"/>
                <a:gd name="T17" fmla="*/ 7 h 343"/>
                <a:gd name="T18" fmla="*/ 133 w 411"/>
                <a:gd name="T19"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BF5600"/>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6" name="Freeform 93"/>
            <p:cNvSpPr>
              <a:spLocks noEditPoints="1"/>
            </p:cNvSpPr>
            <p:nvPr/>
          </p:nvSpPr>
          <p:spPr bwMode="auto">
            <a:xfrm>
              <a:off x="5398791" y="2078999"/>
              <a:ext cx="1085311" cy="599091"/>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27" name="Rectangle 94"/>
            <p:cNvSpPr>
              <a:spLocks noChangeArrowheads="1"/>
            </p:cNvSpPr>
            <p:nvPr/>
          </p:nvSpPr>
          <p:spPr bwMode="auto">
            <a:xfrm>
              <a:off x="5520346" y="2200554"/>
              <a:ext cx="303885" cy="3559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grpSp>
      <p:grpSp>
        <p:nvGrpSpPr>
          <p:cNvPr id="1034" name="组合 27"/>
          <p:cNvGrpSpPr>
            <a:grpSpLocks noChangeAspect="1"/>
          </p:cNvGrpSpPr>
          <p:nvPr userDrawn="1"/>
        </p:nvGrpSpPr>
        <p:grpSpPr bwMode="auto">
          <a:xfrm flipH="1">
            <a:off x="7202488" y="180975"/>
            <a:ext cx="361950" cy="361950"/>
            <a:chOff x="7351712" y="1401763"/>
            <a:chExt cx="1979613" cy="1979613"/>
          </a:xfrm>
        </p:grpSpPr>
        <p:sp>
          <p:nvSpPr>
            <p:cNvPr id="29" name="Freeform 96"/>
            <p:cNvSpPr/>
            <p:nvPr/>
          </p:nvSpPr>
          <p:spPr bwMode="auto">
            <a:xfrm>
              <a:off x="7351712" y="1401763"/>
              <a:ext cx="1979613" cy="1979613"/>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B40"/>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30" name="Freeform 97"/>
            <p:cNvSpPr/>
            <p:nvPr/>
          </p:nvSpPr>
          <p:spPr bwMode="auto">
            <a:xfrm>
              <a:off x="7351712" y="2096364"/>
              <a:ext cx="1545487" cy="1285012"/>
            </a:xfrm>
            <a:custGeom>
              <a:avLst/>
              <a:gdLst>
                <a:gd name="T0" fmla="*/ 133 w 411"/>
                <a:gd name="T1" fmla="*/ 0 h 343"/>
                <a:gd name="T2" fmla="*/ 0 w 411"/>
                <a:gd name="T3" fmla="*/ 133 h 343"/>
                <a:gd name="T4" fmla="*/ 0 w 411"/>
                <a:gd name="T5" fmla="*/ 303 h 343"/>
                <a:gd name="T6" fmla="*/ 40 w 411"/>
                <a:gd name="T7" fmla="*/ 343 h 343"/>
                <a:gd name="T8" fmla="*/ 186 w 411"/>
                <a:gd name="T9" fmla="*/ 343 h 343"/>
                <a:gd name="T10" fmla="*/ 380 w 411"/>
                <a:gd name="T11" fmla="*/ 150 h 343"/>
                <a:gd name="T12" fmla="*/ 374 w 411"/>
                <a:gd name="T13" fmla="*/ 148 h 343"/>
                <a:gd name="T14" fmla="*/ 411 w 411"/>
                <a:gd name="T15" fmla="*/ 110 h 343"/>
                <a:gd name="T16" fmla="*/ 370 w 411"/>
                <a:gd name="T17" fmla="*/ 7 h 343"/>
                <a:gd name="T18" fmla="*/ 133 w 411"/>
                <a:gd name="T19"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963832"/>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31" name="Freeform 98"/>
            <p:cNvSpPr/>
            <p:nvPr/>
          </p:nvSpPr>
          <p:spPr bwMode="auto">
            <a:xfrm>
              <a:off x="7950808" y="2348160"/>
              <a:ext cx="720646" cy="208380"/>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32" name="Freeform 99"/>
            <p:cNvSpPr>
              <a:spLocks noEditPoints="1"/>
            </p:cNvSpPr>
            <p:nvPr/>
          </p:nvSpPr>
          <p:spPr bwMode="auto">
            <a:xfrm>
              <a:off x="7829253" y="2078999"/>
              <a:ext cx="1085311" cy="599096"/>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sp>
          <p:nvSpPr>
            <p:cNvPr id="33" name="Freeform 100"/>
            <p:cNvSpPr/>
            <p:nvPr/>
          </p:nvSpPr>
          <p:spPr bwMode="auto">
            <a:xfrm>
              <a:off x="7950808" y="2200554"/>
              <a:ext cx="720646" cy="208380"/>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ysClr val="windowText" lastClr="000000"/>
                </a:solidFill>
              </a:endParaRPr>
            </a:p>
          </p:txBody>
        </p:sp>
      </p:grpSp>
      <p:sp>
        <p:nvSpPr>
          <p:cNvPr id="2" name="矩形 1"/>
          <p:cNvSpPr/>
          <p:nvPr userDrawn="1"/>
        </p:nvSpPr>
        <p:spPr>
          <a:xfrm>
            <a:off x="0" y="0"/>
            <a:ext cx="395288" cy="676275"/>
          </a:xfrm>
          <a:prstGeom prst="rect">
            <a:avLst/>
          </a:prstGeom>
          <a:solidFill>
            <a:srgbClr val="FF74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p:cNvSpPr/>
          <p:nvPr userDrawn="1"/>
        </p:nvSpPr>
        <p:spPr>
          <a:xfrm>
            <a:off x="0" y="4884738"/>
            <a:ext cx="9144000" cy="25876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矩形 35"/>
          <p:cNvSpPr/>
          <p:nvPr userDrawn="1"/>
        </p:nvSpPr>
        <p:spPr>
          <a:xfrm>
            <a:off x="0" y="4884738"/>
            <a:ext cx="395288" cy="258762"/>
          </a:xfrm>
          <a:prstGeom prst="rect">
            <a:avLst/>
          </a:prstGeom>
          <a:solidFill>
            <a:srgbClr val="FF74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iming>
    <p:tnLst>
      <p:par>
        <p:cTn id="1" dur="indefinite" restart="never" nodeType="tmRoot"/>
      </p:par>
    </p:tnLst>
  </p:timing>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image" Target="../media/image7.emf"/></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6" Type="http://schemas.openxmlformats.org/officeDocument/2006/relationships/notesSlide" Target="../notesSlides/notesSlide30.xml"/><Relationship Id="rId5" Type="http://schemas.openxmlformats.org/officeDocument/2006/relationships/slideLayout" Target="../slideLayouts/slideLayout2.xml"/><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01600" y="0"/>
            <a:ext cx="92519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001838" y="1482725"/>
            <a:ext cx="5386387" cy="368300"/>
          </a:xfrm>
          <a:prstGeom prst="rect">
            <a:avLst/>
          </a:prstGeom>
        </p:spPr>
        <p:txBody>
          <a:bodyPr>
            <a:spAutoFit/>
          </a:bodyPr>
          <a:lstStyle/>
          <a:p>
            <a:pPr eaLnBrk="1" fontAlgn="auto" hangingPunct="1">
              <a:spcBef>
                <a:spcPts val="0"/>
              </a:spcBef>
              <a:spcAft>
                <a:spcPts val="0"/>
              </a:spcAft>
              <a:defRPr/>
            </a:pPr>
            <a:r>
              <a:rPr lang="en-US" altLang="zh-CN" b="1" dirty="0">
                <a:solidFill>
                  <a:schemeClr val="tx1">
                    <a:lumMod val="85000"/>
                    <a:lumOff val="15000"/>
                  </a:schemeClr>
                </a:solidFill>
                <a:latin typeface="+mn-lt"/>
                <a:ea typeface="+mn-ea"/>
              </a:rPr>
              <a:t>FINANCIAL STATEMENT DATA ANALYSIS PPT TEMPLATE</a:t>
            </a:r>
            <a:endParaRPr lang="zh-CN" altLang="en-US" b="1" dirty="0">
              <a:solidFill>
                <a:schemeClr val="tx1">
                  <a:lumMod val="85000"/>
                  <a:lumOff val="15000"/>
                </a:schemeClr>
              </a:solidFill>
              <a:latin typeface="+mn-ea"/>
              <a:ea typeface="+mn-ea"/>
            </a:endParaRPr>
          </a:p>
        </p:txBody>
      </p:sp>
      <p:sp>
        <p:nvSpPr>
          <p:cNvPr id="5" name="矩形 4"/>
          <p:cNvSpPr/>
          <p:nvPr/>
        </p:nvSpPr>
        <p:spPr>
          <a:xfrm>
            <a:off x="1835150" y="842963"/>
            <a:ext cx="5695950" cy="647700"/>
          </a:xfrm>
          <a:prstGeom prst="rect">
            <a:avLst/>
          </a:prstGeom>
        </p:spPr>
        <p:txBody>
          <a:bodyPr wrap="none">
            <a:spAutoFit/>
          </a:bodyPr>
          <a:lstStyle/>
          <a:p>
            <a:pPr algn="ctr" eaLnBrk="1" fontAlgn="auto" hangingPunct="1">
              <a:spcBef>
                <a:spcPts val="0"/>
              </a:spcBef>
              <a:spcAft>
                <a:spcPts val="0"/>
              </a:spcAft>
              <a:defRPr/>
            </a:pPr>
            <a:r>
              <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rPr>
              <a:t>财务报表数据分析</a:t>
            </a:r>
            <a:r>
              <a:rPr lang="en-US" altLang="zh-CN" sz="3600" b="1"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rPr>
              <a:t>模板</a:t>
            </a:r>
            <a:endParaRPr lang="en-US" altLang="zh-CN"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7" name="组合 6"/>
          <p:cNvGrpSpPr>
            <a:grpSpLocks noChangeAspect="1"/>
          </p:cNvGrpSpPr>
          <p:nvPr/>
        </p:nvGrpSpPr>
        <p:grpSpPr bwMode="auto">
          <a:xfrm>
            <a:off x="6577013" y="3797300"/>
            <a:ext cx="334962" cy="334963"/>
            <a:chOff x="-2462213" y="695325"/>
            <a:chExt cx="1368425" cy="1368425"/>
          </a:xfrm>
        </p:grpSpPr>
        <p:sp>
          <p:nvSpPr>
            <p:cNvPr id="3096" name="Freeform 7"/>
            <p:cNvSpPr/>
            <p:nvPr/>
          </p:nvSpPr>
          <p:spPr bwMode="auto">
            <a:xfrm flipH="1">
              <a:off x="-2462213"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7" name="Freeform 8"/>
            <p:cNvSpPr/>
            <p:nvPr/>
          </p:nvSpPr>
          <p:spPr bwMode="auto">
            <a:xfrm flipH="1">
              <a:off x="-2122488" y="1203325"/>
              <a:ext cx="1028700" cy="860425"/>
            </a:xfrm>
            <a:custGeom>
              <a:avLst/>
              <a:gdLst>
                <a:gd name="T0" fmla="*/ 489734 w 397"/>
                <a:gd name="T1" fmla="*/ 0 h 332"/>
                <a:gd name="T2" fmla="*/ 0 w 397"/>
                <a:gd name="T3" fmla="*/ 489820 h 332"/>
                <a:gd name="T4" fmla="*/ 0 w 397"/>
                <a:gd name="T5" fmla="*/ 756759 h 332"/>
                <a:gd name="T6" fmla="*/ 103647 w 397"/>
                <a:gd name="T7" fmla="*/ 860425 h 332"/>
                <a:gd name="T8" fmla="*/ 557105 w 397"/>
                <a:gd name="T9" fmla="*/ 860425 h 332"/>
                <a:gd name="T10" fmla="*/ 1028700 w 397"/>
                <a:gd name="T11" fmla="*/ 391338 h 332"/>
                <a:gd name="T12" fmla="*/ 489734 w 397"/>
                <a:gd name="T13" fmla="*/ 0 h 3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332">
                  <a:moveTo>
                    <a:pt x="189" y="0"/>
                  </a:moveTo>
                  <a:cubicBezTo>
                    <a:pt x="0" y="189"/>
                    <a:pt x="0" y="189"/>
                    <a:pt x="0" y="189"/>
                  </a:cubicBezTo>
                  <a:cubicBezTo>
                    <a:pt x="0" y="292"/>
                    <a:pt x="0" y="292"/>
                    <a:pt x="0" y="292"/>
                  </a:cubicBezTo>
                  <a:cubicBezTo>
                    <a:pt x="0" y="314"/>
                    <a:pt x="18" y="332"/>
                    <a:pt x="40" y="332"/>
                  </a:cubicBezTo>
                  <a:cubicBezTo>
                    <a:pt x="215" y="332"/>
                    <a:pt x="215" y="332"/>
                    <a:pt x="215" y="332"/>
                  </a:cubicBezTo>
                  <a:cubicBezTo>
                    <a:pt x="397" y="151"/>
                    <a:pt x="397" y="151"/>
                    <a:pt x="397" y="151"/>
                  </a:cubicBezTo>
                  <a:cubicBezTo>
                    <a:pt x="189" y="0"/>
                    <a:pt x="189" y="0"/>
                    <a:pt x="189" y="0"/>
                  </a:cubicBezTo>
                </a:path>
              </a:pathLst>
            </a:custGeom>
            <a:solidFill>
              <a:srgbClr val="03857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8" name="Freeform 9"/>
            <p:cNvSpPr/>
            <p:nvPr/>
          </p:nvSpPr>
          <p:spPr bwMode="auto">
            <a:xfrm flipH="1">
              <a:off x="-2171701" y="1130300"/>
              <a:ext cx="828675" cy="519113"/>
            </a:xfrm>
            <a:custGeom>
              <a:avLst/>
              <a:gdLst>
                <a:gd name="T0" fmla="*/ 678478 w 320"/>
                <a:gd name="T1" fmla="*/ 181690 h 200"/>
                <a:gd name="T2" fmla="*/ 422106 w 320"/>
                <a:gd name="T3" fmla="*/ 0 h 200"/>
                <a:gd name="T4" fmla="*/ 163145 w 320"/>
                <a:gd name="T5" fmla="*/ 243983 h 200"/>
                <a:gd name="T6" fmla="*/ 139839 w 320"/>
                <a:gd name="T7" fmla="*/ 241388 h 200"/>
                <a:gd name="T8" fmla="*/ 0 w 320"/>
                <a:gd name="T9" fmla="*/ 378952 h 200"/>
                <a:gd name="T10" fmla="*/ 111353 w 320"/>
                <a:gd name="T11" fmla="*/ 519113 h 200"/>
                <a:gd name="T12" fmla="*/ 649992 w 320"/>
                <a:gd name="T13" fmla="*/ 519113 h 200"/>
                <a:gd name="T14" fmla="*/ 828675 w 320"/>
                <a:gd name="T15" fmla="*/ 347806 h 200"/>
                <a:gd name="T16" fmla="*/ 678478 w 320"/>
                <a:gd name="T17" fmla="*/ 181690 h 2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a:grpSpLocks noChangeAspect="1"/>
          </p:cNvGrpSpPr>
          <p:nvPr/>
        </p:nvGrpSpPr>
        <p:grpSpPr bwMode="auto">
          <a:xfrm>
            <a:off x="6151563" y="3790950"/>
            <a:ext cx="334962" cy="334963"/>
            <a:chOff x="-4141788" y="2478088"/>
            <a:chExt cx="1368425" cy="1368425"/>
          </a:xfrm>
        </p:grpSpPr>
        <p:sp>
          <p:nvSpPr>
            <p:cNvPr id="3092" name="Freeform 34"/>
            <p:cNvSpPr/>
            <p:nvPr/>
          </p:nvSpPr>
          <p:spPr bwMode="auto">
            <a:xfrm flipH="1">
              <a:off x="-4141788" y="2478088"/>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2FC19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3" name="Freeform 35"/>
            <p:cNvSpPr/>
            <p:nvPr/>
          </p:nvSpPr>
          <p:spPr bwMode="auto">
            <a:xfrm flipH="1">
              <a:off x="-3632201" y="2801938"/>
              <a:ext cx="858838" cy="1044575"/>
            </a:xfrm>
            <a:custGeom>
              <a:avLst/>
              <a:gdLst>
                <a:gd name="T0" fmla="*/ 708347 w 331"/>
                <a:gd name="T1" fmla="*/ 0 h 403"/>
                <a:gd name="T2" fmla="*/ 487799 w 331"/>
                <a:gd name="T3" fmla="*/ 38880 h 403"/>
                <a:gd name="T4" fmla="*/ 0 w 331"/>
                <a:gd name="T5" fmla="*/ 526175 h 403"/>
                <a:gd name="T6" fmla="*/ 0 w 331"/>
                <a:gd name="T7" fmla="*/ 940895 h 403"/>
                <a:gd name="T8" fmla="*/ 103787 w 331"/>
                <a:gd name="T9" fmla="*/ 1044575 h 403"/>
                <a:gd name="T10" fmla="*/ 352876 w 331"/>
                <a:gd name="T11" fmla="*/ 1044575 h 403"/>
                <a:gd name="T12" fmla="*/ 734294 w 331"/>
                <a:gd name="T13" fmla="*/ 666143 h 403"/>
                <a:gd name="T14" fmla="*/ 679805 w 331"/>
                <a:gd name="T15" fmla="*/ 606527 h 403"/>
                <a:gd name="T16" fmla="*/ 773214 w 331"/>
                <a:gd name="T17" fmla="*/ 510624 h 403"/>
                <a:gd name="T18" fmla="*/ 858838 w 331"/>
                <a:gd name="T19" fmla="*/ 101088 h 403"/>
                <a:gd name="T20" fmla="*/ 708347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48A6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4" name="Freeform 36"/>
            <p:cNvSpPr/>
            <p:nvPr/>
          </p:nvSpPr>
          <p:spPr bwMode="auto">
            <a:xfrm flipH="1">
              <a:off x="-3540126" y="3370263"/>
              <a:ext cx="206375" cy="123825"/>
            </a:xfrm>
            <a:custGeom>
              <a:avLst/>
              <a:gdLst>
                <a:gd name="T0" fmla="*/ 188317 w 80"/>
                <a:gd name="T1" fmla="*/ 5159 h 48"/>
                <a:gd name="T2" fmla="*/ 113506 w 80"/>
                <a:gd name="T3" fmla="*/ 20638 h 48"/>
                <a:gd name="T4" fmla="*/ 103188 w 80"/>
                <a:gd name="T5" fmla="*/ 20638 h 48"/>
                <a:gd name="T6" fmla="*/ 92869 w 80"/>
                <a:gd name="T7" fmla="*/ 20638 h 48"/>
                <a:gd name="T8" fmla="*/ 18058 w 80"/>
                <a:gd name="T9" fmla="*/ 5159 h 48"/>
                <a:gd name="T10" fmla="*/ 0 w 80"/>
                <a:gd name="T11" fmla="*/ 0 h 48"/>
                <a:gd name="T12" fmla="*/ 0 w 80"/>
                <a:gd name="T13" fmla="*/ 0 h 48"/>
                <a:gd name="T14" fmla="*/ 103188 w 80"/>
                <a:gd name="T15" fmla="*/ 123825 h 48"/>
                <a:gd name="T16" fmla="*/ 206375 w 80"/>
                <a:gd name="T17" fmla="*/ 0 h 48"/>
                <a:gd name="T18" fmla="*/ 206375 w 80"/>
                <a:gd name="T19" fmla="*/ 0 h 48"/>
                <a:gd name="T20" fmla="*/ 188317 w 80"/>
                <a:gd name="T21" fmla="*/ 5159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5" name="Freeform 37"/>
            <p:cNvSpPr>
              <a:spLocks noEditPoints="1"/>
            </p:cNvSpPr>
            <p:nvPr/>
          </p:nvSpPr>
          <p:spPr bwMode="auto">
            <a:xfrm flipH="1">
              <a:off x="-3686176" y="2768600"/>
              <a:ext cx="498475" cy="581025"/>
            </a:xfrm>
            <a:custGeom>
              <a:avLst/>
              <a:gdLst>
                <a:gd name="T0" fmla="*/ 249238 w 192"/>
                <a:gd name="T1" fmla="*/ 0 h 224"/>
                <a:gd name="T2" fmla="*/ 0 w 192"/>
                <a:gd name="T3" fmla="*/ 249011 h 224"/>
                <a:gd name="T4" fmla="*/ 124619 w 192"/>
                <a:gd name="T5" fmla="*/ 518772 h 224"/>
                <a:gd name="T6" fmla="*/ 173947 w 192"/>
                <a:gd name="T7" fmla="*/ 568056 h 224"/>
                <a:gd name="T8" fmla="*/ 233660 w 192"/>
                <a:gd name="T9" fmla="*/ 581025 h 224"/>
                <a:gd name="T10" fmla="*/ 249238 w 192"/>
                <a:gd name="T11" fmla="*/ 581025 h 224"/>
                <a:gd name="T12" fmla="*/ 324528 w 192"/>
                <a:gd name="T13" fmla="*/ 565462 h 224"/>
                <a:gd name="T14" fmla="*/ 373856 w 192"/>
                <a:gd name="T15" fmla="*/ 518772 h 224"/>
                <a:gd name="T16" fmla="*/ 498475 w 192"/>
                <a:gd name="T17" fmla="*/ 249011 h 224"/>
                <a:gd name="T18" fmla="*/ 249238 w 192"/>
                <a:gd name="T19" fmla="*/ 0 h 224"/>
                <a:gd name="T20" fmla="*/ 293373 w 192"/>
                <a:gd name="T21" fmla="*/ 103754 h 224"/>
                <a:gd name="T22" fmla="*/ 80483 w 192"/>
                <a:gd name="T23" fmla="*/ 313857 h 224"/>
                <a:gd name="T24" fmla="*/ 80483 w 192"/>
                <a:gd name="T25" fmla="*/ 332014 h 224"/>
                <a:gd name="T26" fmla="*/ 62309 w 192"/>
                <a:gd name="T27" fmla="*/ 254198 h 224"/>
                <a:gd name="T28" fmla="*/ 257026 w 192"/>
                <a:gd name="T29" fmla="*/ 62253 h 224"/>
                <a:gd name="T30" fmla="*/ 415396 w 192"/>
                <a:gd name="T31" fmla="*/ 140069 h 224"/>
                <a:gd name="T32" fmla="*/ 293373 w 192"/>
                <a:gd name="T33" fmla="*/ 103754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9" name="组合 8"/>
          <p:cNvGrpSpPr>
            <a:grpSpLocks noChangeAspect="1"/>
          </p:cNvGrpSpPr>
          <p:nvPr/>
        </p:nvGrpSpPr>
        <p:grpSpPr bwMode="auto">
          <a:xfrm flipH="1">
            <a:off x="7021513" y="3800475"/>
            <a:ext cx="336550" cy="336550"/>
            <a:chOff x="4921250" y="1401763"/>
            <a:chExt cx="1979613" cy="1979613"/>
          </a:xfrm>
        </p:grpSpPr>
        <p:sp>
          <p:nvSpPr>
            <p:cNvPr id="3088" name="Freeform 91"/>
            <p:cNvSpPr/>
            <p:nvPr/>
          </p:nvSpPr>
          <p:spPr bwMode="auto">
            <a:xfrm>
              <a:off x="4921250" y="1401763"/>
              <a:ext cx="1979613" cy="1979613"/>
            </a:xfrm>
            <a:custGeom>
              <a:avLst/>
              <a:gdLst>
                <a:gd name="T0" fmla="*/ 1979613 w 528"/>
                <a:gd name="T1" fmla="*/ 1829642 h 528"/>
                <a:gd name="T2" fmla="*/ 1829642 w 528"/>
                <a:gd name="T3" fmla="*/ 1979613 h 528"/>
                <a:gd name="T4" fmla="*/ 149971 w 528"/>
                <a:gd name="T5" fmla="*/ 1979613 h 528"/>
                <a:gd name="T6" fmla="*/ 0 w 528"/>
                <a:gd name="T7" fmla="*/ 1829642 h 528"/>
                <a:gd name="T8" fmla="*/ 0 w 528"/>
                <a:gd name="T9" fmla="*/ 149971 h 528"/>
                <a:gd name="T10" fmla="*/ 149971 w 528"/>
                <a:gd name="T11" fmla="*/ 0 h 528"/>
                <a:gd name="T12" fmla="*/ 1829642 w 528"/>
                <a:gd name="T13" fmla="*/ 0 h 528"/>
                <a:gd name="T14" fmla="*/ 1979613 w 528"/>
                <a:gd name="T15" fmla="*/ 149971 h 528"/>
                <a:gd name="T16" fmla="*/ 1979613 w 528"/>
                <a:gd name="T17" fmla="*/ 1829642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36C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89" name="Freeform 92"/>
            <p:cNvSpPr/>
            <p:nvPr/>
          </p:nvSpPr>
          <p:spPr bwMode="auto">
            <a:xfrm>
              <a:off x="4921250" y="2095501"/>
              <a:ext cx="1541463" cy="1285875"/>
            </a:xfrm>
            <a:custGeom>
              <a:avLst/>
              <a:gdLst>
                <a:gd name="T0" fmla="*/ 498819 w 411"/>
                <a:gd name="T1" fmla="*/ 0 h 343"/>
                <a:gd name="T2" fmla="*/ 0 w 411"/>
                <a:gd name="T3" fmla="*/ 498605 h 343"/>
                <a:gd name="T4" fmla="*/ 0 w 411"/>
                <a:gd name="T5" fmla="*/ 1135919 h 343"/>
                <a:gd name="T6" fmla="*/ 150021 w 411"/>
                <a:gd name="T7" fmla="*/ 1285875 h 343"/>
                <a:gd name="T8" fmla="*/ 697596 w 411"/>
                <a:gd name="T9" fmla="*/ 1285875 h 343"/>
                <a:gd name="T10" fmla="*/ 1425197 w 411"/>
                <a:gd name="T11" fmla="*/ 562336 h 343"/>
                <a:gd name="T12" fmla="*/ 1402694 w 411"/>
                <a:gd name="T13" fmla="*/ 554838 h 343"/>
                <a:gd name="T14" fmla="*/ 1541463 w 411"/>
                <a:gd name="T15" fmla="*/ 412380 h 343"/>
                <a:gd name="T16" fmla="*/ 1387692 w 411"/>
                <a:gd name="T17" fmla="*/ 26242 h 343"/>
                <a:gd name="T18" fmla="*/ 498819 w 411"/>
                <a:gd name="T19" fmla="*/ 0 h 3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BF5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0" name="Freeform 93"/>
            <p:cNvSpPr>
              <a:spLocks noEditPoints="1"/>
            </p:cNvSpPr>
            <p:nvPr/>
          </p:nvSpPr>
          <p:spPr bwMode="auto">
            <a:xfrm>
              <a:off x="5402262" y="2076451"/>
              <a:ext cx="1079500" cy="600075"/>
            </a:xfrm>
            <a:custGeom>
              <a:avLst/>
              <a:gdLst>
                <a:gd name="T0" fmla="*/ 1019528 w 288"/>
                <a:gd name="T1" fmla="*/ 150019 h 160"/>
                <a:gd name="T2" fmla="*/ 959556 w 288"/>
                <a:gd name="T3" fmla="*/ 150019 h 160"/>
                <a:gd name="T4" fmla="*/ 959556 w 288"/>
                <a:gd name="T5" fmla="*/ 60008 h 160"/>
                <a:gd name="T6" fmla="*/ 899583 w 288"/>
                <a:gd name="T7" fmla="*/ 0 h 160"/>
                <a:gd name="T8" fmla="*/ 59972 w 288"/>
                <a:gd name="T9" fmla="*/ 0 h 160"/>
                <a:gd name="T10" fmla="*/ 0 w 288"/>
                <a:gd name="T11" fmla="*/ 60008 h 160"/>
                <a:gd name="T12" fmla="*/ 0 w 288"/>
                <a:gd name="T13" fmla="*/ 540068 h 160"/>
                <a:gd name="T14" fmla="*/ 59972 w 288"/>
                <a:gd name="T15" fmla="*/ 600075 h 160"/>
                <a:gd name="T16" fmla="*/ 899583 w 288"/>
                <a:gd name="T17" fmla="*/ 600075 h 160"/>
                <a:gd name="T18" fmla="*/ 959556 w 288"/>
                <a:gd name="T19" fmla="*/ 540068 h 160"/>
                <a:gd name="T20" fmla="*/ 959556 w 288"/>
                <a:gd name="T21" fmla="*/ 450056 h 160"/>
                <a:gd name="T22" fmla="*/ 1019528 w 288"/>
                <a:gd name="T23" fmla="*/ 450056 h 160"/>
                <a:gd name="T24" fmla="*/ 1079500 w 288"/>
                <a:gd name="T25" fmla="*/ 390049 h 160"/>
                <a:gd name="T26" fmla="*/ 1079500 w 288"/>
                <a:gd name="T27" fmla="*/ 210026 h 160"/>
                <a:gd name="T28" fmla="*/ 1019528 w 288"/>
                <a:gd name="T29" fmla="*/ 150019 h 160"/>
                <a:gd name="T30" fmla="*/ 899583 w 288"/>
                <a:gd name="T31" fmla="*/ 540068 h 160"/>
                <a:gd name="T32" fmla="*/ 59972 w 288"/>
                <a:gd name="T33" fmla="*/ 540068 h 160"/>
                <a:gd name="T34" fmla="*/ 59972 w 288"/>
                <a:gd name="T35" fmla="*/ 60008 h 160"/>
                <a:gd name="T36" fmla="*/ 899583 w 288"/>
                <a:gd name="T37" fmla="*/ 60008 h 160"/>
                <a:gd name="T38" fmla="*/ 899583 w 288"/>
                <a:gd name="T39" fmla="*/ 540068 h 1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91" name="Rectangle 94"/>
            <p:cNvSpPr>
              <a:spLocks noChangeArrowheads="1"/>
            </p:cNvSpPr>
            <p:nvPr/>
          </p:nvSpPr>
          <p:spPr bwMode="auto">
            <a:xfrm>
              <a:off x="5521325" y="2197101"/>
              <a:ext cx="300038" cy="3603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grpSp>
      <p:grpSp>
        <p:nvGrpSpPr>
          <p:cNvPr id="10" name="组合 9"/>
          <p:cNvGrpSpPr>
            <a:grpSpLocks noChangeAspect="1"/>
          </p:cNvGrpSpPr>
          <p:nvPr/>
        </p:nvGrpSpPr>
        <p:grpSpPr bwMode="auto">
          <a:xfrm flipH="1">
            <a:off x="5724525" y="3790950"/>
            <a:ext cx="334963" cy="334963"/>
            <a:chOff x="7351712" y="1401763"/>
            <a:chExt cx="1979613" cy="1979613"/>
          </a:xfrm>
        </p:grpSpPr>
        <p:sp>
          <p:nvSpPr>
            <p:cNvPr id="3083" name="Freeform 96"/>
            <p:cNvSpPr/>
            <p:nvPr/>
          </p:nvSpPr>
          <p:spPr bwMode="auto">
            <a:xfrm>
              <a:off x="7351712" y="1401763"/>
              <a:ext cx="1979613" cy="1979613"/>
            </a:xfrm>
            <a:custGeom>
              <a:avLst/>
              <a:gdLst>
                <a:gd name="T0" fmla="*/ 1979613 w 528"/>
                <a:gd name="T1" fmla="*/ 1829642 h 528"/>
                <a:gd name="T2" fmla="*/ 1829642 w 528"/>
                <a:gd name="T3" fmla="*/ 1979613 h 528"/>
                <a:gd name="T4" fmla="*/ 149971 w 528"/>
                <a:gd name="T5" fmla="*/ 1979613 h 528"/>
                <a:gd name="T6" fmla="*/ 0 w 528"/>
                <a:gd name="T7" fmla="*/ 1829642 h 528"/>
                <a:gd name="T8" fmla="*/ 0 w 528"/>
                <a:gd name="T9" fmla="*/ 149971 h 528"/>
                <a:gd name="T10" fmla="*/ 149971 w 528"/>
                <a:gd name="T11" fmla="*/ 0 h 528"/>
                <a:gd name="T12" fmla="*/ 1829642 w 528"/>
                <a:gd name="T13" fmla="*/ 0 h 528"/>
                <a:gd name="T14" fmla="*/ 1979613 w 528"/>
                <a:gd name="T15" fmla="*/ 149971 h 528"/>
                <a:gd name="T16" fmla="*/ 1979613 w 528"/>
                <a:gd name="T17" fmla="*/ 1829642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B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84" name="Freeform 97"/>
            <p:cNvSpPr/>
            <p:nvPr/>
          </p:nvSpPr>
          <p:spPr bwMode="auto">
            <a:xfrm>
              <a:off x="7351712" y="2095501"/>
              <a:ext cx="1541463" cy="1285875"/>
            </a:xfrm>
            <a:custGeom>
              <a:avLst/>
              <a:gdLst>
                <a:gd name="T0" fmla="*/ 498819 w 411"/>
                <a:gd name="T1" fmla="*/ 0 h 343"/>
                <a:gd name="T2" fmla="*/ 0 w 411"/>
                <a:gd name="T3" fmla="*/ 498605 h 343"/>
                <a:gd name="T4" fmla="*/ 0 w 411"/>
                <a:gd name="T5" fmla="*/ 1135919 h 343"/>
                <a:gd name="T6" fmla="*/ 150021 w 411"/>
                <a:gd name="T7" fmla="*/ 1285875 h 343"/>
                <a:gd name="T8" fmla="*/ 697596 w 411"/>
                <a:gd name="T9" fmla="*/ 1285875 h 343"/>
                <a:gd name="T10" fmla="*/ 1425197 w 411"/>
                <a:gd name="T11" fmla="*/ 562336 h 343"/>
                <a:gd name="T12" fmla="*/ 1402694 w 411"/>
                <a:gd name="T13" fmla="*/ 554838 h 343"/>
                <a:gd name="T14" fmla="*/ 1541463 w 411"/>
                <a:gd name="T15" fmla="*/ 412380 h 343"/>
                <a:gd name="T16" fmla="*/ 1387692 w 411"/>
                <a:gd name="T17" fmla="*/ 26242 h 343"/>
                <a:gd name="T18" fmla="*/ 498819 w 411"/>
                <a:gd name="T19" fmla="*/ 0 h 3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96383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85" name="Freeform 98"/>
            <p:cNvSpPr/>
            <p:nvPr/>
          </p:nvSpPr>
          <p:spPr bwMode="auto">
            <a:xfrm>
              <a:off x="7951787" y="2346326"/>
              <a:ext cx="719138" cy="211138"/>
            </a:xfrm>
            <a:custGeom>
              <a:avLst/>
              <a:gdLst>
                <a:gd name="T0" fmla="*/ 719138 w 192"/>
                <a:gd name="T1" fmla="*/ 67866 h 56"/>
                <a:gd name="T2" fmla="*/ 299641 w 192"/>
                <a:gd name="T3" fmla="*/ 150813 h 56"/>
                <a:gd name="T4" fmla="*/ 329605 w 192"/>
                <a:gd name="T5" fmla="*/ 0 h 56"/>
                <a:gd name="T6" fmla="*/ 307132 w 192"/>
                <a:gd name="T7" fmla="*/ 0 h 56"/>
                <a:gd name="T8" fmla="*/ 11237 w 192"/>
                <a:gd name="T9" fmla="*/ 60325 h 56"/>
                <a:gd name="T10" fmla="*/ 0 w 192"/>
                <a:gd name="T11" fmla="*/ 60325 h 56"/>
                <a:gd name="T12" fmla="*/ 0 w 192"/>
                <a:gd name="T13" fmla="*/ 211138 h 56"/>
                <a:gd name="T14" fmla="*/ 719138 w 192"/>
                <a:gd name="T15" fmla="*/ 211138 h 56"/>
                <a:gd name="T16" fmla="*/ 719138 w 192"/>
                <a:gd name="T17" fmla="*/ 67866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86" name="Freeform 99"/>
            <p:cNvSpPr>
              <a:spLocks noEditPoints="1"/>
            </p:cNvSpPr>
            <p:nvPr/>
          </p:nvSpPr>
          <p:spPr bwMode="auto">
            <a:xfrm>
              <a:off x="7831137" y="2076451"/>
              <a:ext cx="1079500" cy="600075"/>
            </a:xfrm>
            <a:custGeom>
              <a:avLst/>
              <a:gdLst>
                <a:gd name="T0" fmla="*/ 1019528 w 288"/>
                <a:gd name="T1" fmla="*/ 150019 h 160"/>
                <a:gd name="T2" fmla="*/ 959556 w 288"/>
                <a:gd name="T3" fmla="*/ 150019 h 160"/>
                <a:gd name="T4" fmla="*/ 959556 w 288"/>
                <a:gd name="T5" fmla="*/ 60008 h 160"/>
                <a:gd name="T6" fmla="*/ 899583 w 288"/>
                <a:gd name="T7" fmla="*/ 0 h 160"/>
                <a:gd name="T8" fmla="*/ 59972 w 288"/>
                <a:gd name="T9" fmla="*/ 0 h 160"/>
                <a:gd name="T10" fmla="*/ 0 w 288"/>
                <a:gd name="T11" fmla="*/ 60008 h 160"/>
                <a:gd name="T12" fmla="*/ 0 w 288"/>
                <a:gd name="T13" fmla="*/ 540068 h 160"/>
                <a:gd name="T14" fmla="*/ 59972 w 288"/>
                <a:gd name="T15" fmla="*/ 600075 h 160"/>
                <a:gd name="T16" fmla="*/ 899583 w 288"/>
                <a:gd name="T17" fmla="*/ 600075 h 160"/>
                <a:gd name="T18" fmla="*/ 959556 w 288"/>
                <a:gd name="T19" fmla="*/ 540068 h 160"/>
                <a:gd name="T20" fmla="*/ 959556 w 288"/>
                <a:gd name="T21" fmla="*/ 450056 h 160"/>
                <a:gd name="T22" fmla="*/ 1019528 w 288"/>
                <a:gd name="T23" fmla="*/ 450056 h 160"/>
                <a:gd name="T24" fmla="*/ 1079500 w 288"/>
                <a:gd name="T25" fmla="*/ 390049 h 160"/>
                <a:gd name="T26" fmla="*/ 1079500 w 288"/>
                <a:gd name="T27" fmla="*/ 210026 h 160"/>
                <a:gd name="T28" fmla="*/ 1019528 w 288"/>
                <a:gd name="T29" fmla="*/ 150019 h 160"/>
                <a:gd name="T30" fmla="*/ 899583 w 288"/>
                <a:gd name="T31" fmla="*/ 540068 h 160"/>
                <a:gd name="T32" fmla="*/ 59972 w 288"/>
                <a:gd name="T33" fmla="*/ 540068 h 160"/>
                <a:gd name="T34" fmla="*/ 59972 w 288"/>
                <a:gd name="T35" fmla="*/ 60008 h 160"/>
                <a:gd name="T36" fmla="*/ 899583 w 288"/>
                <a:gd name="T37" fmla="*/ 60008 h 160"/>
                <a:gd name="T38" fmla="*/ 899583 w 288"/>
                <a:gd name="T39" fmla="*/ 540068 h 1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87" name="Freeform 100"/>
            <p:cNvSpPr/>
            <p:nvPr/>
          </p:nvSpPr>
          <p:spPr bwMode="auto">
            <a:xfrm>
              <a:off x="7951787" y="2197101"/>
              <a:ext cx="719138" cy="209550"/>
            </a:xfrm>
            <a:custGeom>
              <a:avLst/>
              <a:gdLst>
                <a:gd name="T0" fmla="*/ 419497 w 192"/>
                <a:gd name="T1" fmla="*/ 209550 h 56"/>
                <a:gd name="T2" fmla="*/ 441970 w 192"/>
                <a:gd name="T3" fmla="*/ 209550 h 56"/>
                <a:gd name="T4" fmla="*/ 707901 w 192"/>
                <a:gd name="T5" fmla="*/ 157163 h 56"/>
                <a:gd name="T6" fmla="*/ 719138 w 192"/>
                <a:gd name="T7" fmla="*/ 157163 h 56"/>
                <a:gd name="T8" fmla="*/ 719138 w 192"/>
                <a:gd name="T9" fmla="*/ 0 h 56"/>
                <a:gd name="T10" fmla="*/ 0 w 192"/>
                <a:gd name="T11" fmla="*/ 0 h 56"/>
                <a:gd name="T12" fmla="*/ 0 w 192"/>
                <a:gd name="T13" fmla="*/ 149679 h 56"/>
                <a:gd name="T14" fmla="*/ 449461 w 192"/>
                <a:gd name="T15" fmla="*/ 59871 h 56"/>
                <a:gd name="T16" fmla="*/ 419497 w 192"/>
                <a:gd name="T17" fmla="*/ 209550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3"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0113" y="820738"/>
            <a:ext cx="968375"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par>
                          <p:cTn id="8" fill="hold">
                            <p:stCondLst>
                              <p:cond delay="1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by="(-#ppt_w*2)" calcmode="lin" valueType="num">
                                      <p:cBhvr rctx="PPT">
                                        <p:cTn id="11" dur="500" autoRev="1" fill="hold">
                                          <p:stCondLst>
                                            <p:cond delay="0"/>
                                          </p:stCondLst>
                                        </p:cTn>
                                        <p:tgtEl>
                                          <p:spTgt spid="4"/>
                                        </p:tgtEl>
                                        <p:attrNameLst>
                                          <p:attrName>ppt_w</p:attrName>
                                        </p:attrNameLst>
                                      </p:cBhvr>
                                    </p:anim>
                                    <p:anim by="(#ppt_w*0.50)" calcmode="lin" valueType="num">
                                      <p:cBhvr>
                                        <p:cTn id="12" dur="500" decel="50000" autoRev="1" fill="hold">
                                          <p:stCondLst>
                                            <p:cond delay="0"/>
                                          </p:stCondLst>
                                        </p:cTn>
                                        <p:tgtEl>
                                          <p:spTgt spid="4"/>
                                        </p:tgtEl>
                                        <p:attrNameLst>
                                          <p:attrName>ppt_x</p:attrName>
                                        </p:attrNameLst>
                                      </p:cBhvr>
                                    </p:anim>
                                    <p:anim from="(-#ppt_h/2)" to="(#ppt_y)" calcmode="lin" valueType="num">
                                      <p:cBhvr>
                                        <p:cTn id="13" dur="1000" fill="hold">
                                          <p:stCondLst>
                                            <p:cond delay="0"/>
                                          </p:stCondLst>
                                        </p:cTn>
                                        <p:tgtEl>
                                          <p:spTgt spid="4"/>
                                        </p:tgtEl>
                                        <p:attrNameLst>
                                          <p:attrName>ppt_y</p:attrName>
                                        </p:attrNameLst>
                                      </p:cBhvr>
                                    </p:anim>
                                    <p:animRot by="21600000">
                                      <p:cBhvr>
                                        <p:cTn id="14" dur="1000" fill="hold">
                                          <p:stCondLst>
                                            <p:cond delay="0"/>
                                          </p:stCondLst>
                                        </p:cTn>
                                        <p:tgtEl>
                                          <p:spTgt spid="4"/>
                                        </p:tgtEl>
                                        <p:attrNameLst>
                                          <p:attrName>r</p:attrName>
                                        </p:attrNameLst>
                                      </p:cBhvr>
                                    </p:animRot>
                                  </p:childTnLst>
                                </p:cTn>
                              </p:par>
                            </p:childTnLst>
                          </p:cTn>
                        </p:par>
                        <p:par>
                          <p:cTn id="15" fill="hold">
                            <p:stCondLst>
                              <p:cond delay="5500"/>
                            </p:stCondLst>
                            <p:childTnLst>
                              <p:par>
                                <p:cTn id="16" presetID="53" presetClass="entr" presetSubtype="16"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 fill="hold"/>
                                        <p:tgtEl>
                                          <p:spTgt spid="10"/>
                                        </p:tgtEl>
                                        <p:attrNameLst>
                                          <p:attrName>ppt_w</p:attrName>
                                        </p:attrNameLst>
                                      </p:cBhvr>
                                      <p:tavLst>
                                        <p:tav tm="0">
                                          <p:val>
                                            <p:fltVal val="0"/>
                                          </p:val>
                                        </p:tav>
                                        <p:tav tm="100000">
                                          <p:val>
                                            <p:strVal val="#ppt_w"/>
                                          </p:val>
                                        </p:tav>
                                      </p:tavLst>
                                    </p:anim>
                                    <p:anim calcmode="lin" valueType="num">
                                      <p:cBhvr>
                                        <p:cTn id="19" dur="300" fill="hold"/>
                                        <p:tgtEl>
                                          <p:spTgt spid="10"/>
                                        </p:tgtEl>
                                        <p:attrNameLst>
                                          <p:attrName>ppt_h</p:attrName>
                                        </p:attrNameLst>
                                      </p:cBhvr>
                                      <p:tavLst>
                                        <p:tav tm="0">
                                          <p:val>
                                            <p:fltVal val="0"/>
                                          </p:val>
                                        </p:tav>
                                        <p:tav tm="100000">
                                          <p:val>
                                            <p:strVal val="#ppt_h"/>
                                          </p:val>
                                        </p:tav>
                                      </p:tavLst>
                                    </p:anim>
                                    <p:animEffect transition="in" filter="fade">
                                      <p:cBhvr>
                                        <p:cTn id="20" dur="300"/>
                                        <p:tgtEl>
                                          <p:spTgt spid="10"/>
                                        </p:tgtEl>
                                      </p:cBhvr>
                                    </p:animEffect>
                                  </p:childTnLst>
                                </p:cTn>
                              </p:par>
                            </p:childTnLst>
                          </p:cTn>
                        </p:par>
                        <p:par>
                          <p:cTn id="21" fill="hold">
                            <p:stCondLst>
                              <p:cond delay="60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300" fill="hold"/>
                                        <p:tgtEl>
                                          <p:spTgt spid="8"/>
                                        </p:tgtEl>
                                        <p:attrNameLst>
                                          <p:attrName>ppt_w</p:attrName>
                                        </p:attrNameLst>
                                      </p:cBhvr>
                                      <p:tavLst>
                                        <p:tav tm="0">
                                          <p:val>
                                            <p:fltVal val="0"/>
                                          </p:val>
                                        </p:tav>
                                        <p:tav tm="100000">
                                          <p:val>
                                            <p:strVal val="#ppt_w"/>
                                          </p:val>
                                        </p:tav>
                                      </p:tavLst>
                                    </p:anim>
                                    <p:anim calcmode="lin" valueType="num">
                                      <p:cBhvr>
                                        <p:cTn id="25" dur="300" fill="hold"/>
                                        <p:tgtEl>
                                          <p:spTgt spid="8"/>
                                        </p:tgtEl>
                                        <p:attrNameLst>
                                          <p:attrName>ppt_h</p:attrName>
                                        </p:attrNameLst>
                                      </p:cBhvr>
                                      <p:tavLst>
                                        <p:tav tm="0">
                                          <p:val>
                                            <p:fltVal val="0"/>
                                          </p:val>
                                        </p:tav>
                                        <p:tav tm="100000">
                                          <p:val>
                                            <p:strVal val="#ppt_h"/>
                                          </p:val>
                                        </p:tav>
                                      </p:tavLst>
                                    </p:anim>
                                    <p:animEffect transition="in" filter="fade">
                                      <p:cBhvr>
                                        <p:cTn id="26" dur="300"/>
                                        <p:tgtEl>
                                          <p:spTgt spid="8"/>
                                        </p:tgtEl>
                                      </p:cBhvr>
                                    </p:animEffect>
                                  </p:childTnLst>
                                </p:cTn>
                              </p:par>
                            </p:childTnLst>
                          </p:cTn>
                        </p:par>
                        <p:par>
                          <p:cTn id="27" fill="hold">
                            <p:stCondLst>
                              <p:cond delay="6500"/>
                            </p:stCondLst>
                            <p:childTnLst>
                              <p:par>
                                <p:cTn id="28" presetID="53" presetClass="entr" presetSubtype="16"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 fill="hold"/>
                                        <p:tgtEl>
                                          <p:spTgt spid="7"/>
                                        </p:tgtEl>
                                        <p:attrNameLst>
                                          <p:attrName>ppt_w</p:attrName>
                                        </p:attrNameLst>
                                      </p:cBhvr>
                                      <p:tavLst>
                                        <p:tav tm="0">
                                          <p:val>
                                            <p:fltVal val="0"/>
                                          </p:val>
                                        </p:tav>
                                        <p:tav tm="100000">
                                          <p:val>
                                            <p:strVal val="#ppt_w"/>
                                          </p:val>
                                        </p:tav>
                                      </p:tavLst>
                                    </p:anim>
                                    <p:anim calcmode="lin" valueType="num">
                                      <p:cBhvr>
                                        <p:cTn id="31" dur="300" fill="hold"/>
                                        <p:tgtEl>
                                          <p:spTgt spid="7"/>
                                        </p:tgtEl>
                                        <p:attrNameLst>
                                          <p:attrName>ppt_h</p:attrName>
                                        </p:attrNameLst>
                                      </p:cBhvr>
                                      <p:tavLst>
                                        <p:tav tm="0">
                                          <p:val>
                                            <p:fltVal val="0"/>
                                          </p:val>
                                        </p:tav>
                                        <p:tav tm="100000">
                                          <p:val>
                                            <p:strVal val="#ppt_h"/>
                                          </p:val>
                                        </p:tav>
                                      </p:tavLst>
                                    </p:anim>
                                    <p:animEffect transition="in" filter="fade">
                                      <p:cBhvr>
                                        <p:cTn id="32" dur="300"/>
                                        <p:tgtEl>
                                          <p:spTgt spid="7"/>
                                        </p:tgtEl>
                                      </p:cBhvr>
                                    </p:animEffect>
                                  </p:childTnLst>
                                </p:cTn>
                              </p:par>
                            </p:childTnLst>
                          </p:cTn>
                        </p:par>
                        <p:par>
                          <p:cTn id="33" fill="hold">
                            <p:stCondLst>
                              <p:cond delay="7000"/>
                            </p:stCondLst>
                            <p:childTnLst>
                              <p:par>
                                <p:cTn id="34" presetID="5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300" fill="hold"/>
                                        <p:tgtEl>
                                          <p:spTgt spid="9"/>
                                        </p:tgtEl>
                                        <p:attrNameLst>
                                          <p:attrName>ppt_w</p:attrName>
                                        </p:attrNameLst>
                                      </p:cBhvr>
                                      <p:tavLst>
                                        <p:tav tm="0">
                                          <p:val>
                                            <p:fltVal val="0"/>
                                          </p:val>
                                        </p:tav>
                                        <p:tav tm="100000">
                                          <p:val>
                                            <p:strVal val="#ppt_w"/>
                                          </p:val>
                                        </p:tav>
                                      </p:tavLst>
                                    </p:anim>
                                    <p:anim calcmode="lin" valueType="num">
                                      <p:cBhvr>
                                        <p:cTn id="37" dur="300" fill="hold"/>
                                        <p:tgtEl>
                                          <p:spTgt spid="9"/>
                                        </p:tgtEl>
                                        <p:attrNameLst>
                                          <p:attrName>ppt_h</p:attrName>
                                        </p:attrNameLst>
                                      </p:cBhvr>
                                      <p:tavLst>
                                        <p:tav tm="0">
                                          <p:val>
                                            <p:fltVal val="0"/>
                                          </p:val>
                                        </p:tav>
                                        <p:tav tm="100000">
                                          <p:val>
                                            <p:strVal val="#ppt_h"/>
                                          </p:val>
                                        </p:tav>
                                      </p:tavLst>
                                    </p:anim>
                                    <p:animEffect transition="in" filter="fade">
                                      <p:cBhvr>
                                        <p:cTn id="38" dur="300"/>
                                        <p:tgtEl>
                                          <p:spTgt spid="9"/>
                                        </p:tgtEl>
                                      </p:cBhvr>
                                    </p:animEffect>
                                  </p:childTnLst>
                                </p:cTn>
                              </p:par>
                              <p:par>
                                <p:cTn id="39" presetID="53" presetClass="entr" presetSubtype="16"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par>
                                <p:cTn id="44" presetID="0" presetClass="path" presetSubtype="0" accel="50000" decel="50000" fill="hold" nodeType="withEffect">
                                  <p:stCondLst>
                                    <p:cond delay="0"/>
                                  </p:stCondLst>
                                  <p:childTnLst>
                                    <p:animMotion origin="layout" path="M -0.00573 0.04348 L 0.08125 -0.05519 L 0.19062 0.09775 L 0.27014 -0.00092 L 0.3684 -0.02405 L 0.45729 -0.14893 L 0.54236 -0.00092 L 0.61562 -0.06845 L 0.69983 -0.02405 L 0.75903 -0.12426 " pathEditMode="relative" rAng="0" ptsTypes="AAAAAAAAAA">
                                      <p:cBhvr>
                                        <p:cTn id="45" dur="3000" fill="hold"/>
                                        <p:tgtEl>
                                          <p:spTgt spid="3"/>
                                        </p:tgtEl>
                                        <p:attrNameLst>
                                          <p:attrName>ppt_x</p:attrName>
                                          <p:attrName>ppt_y</p:attrName>
                                        </p:attrNameLst>
                                      </p:cBhvr>
                                      <p:rCtr x="38229" y="-690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组合 88"/>
          <p:cNvGrpSpPr/>
          <p:nvPr/>
        </p:nvGrpSpPr>
        <p:grpSpPr bwMode="auto">
          <a:xfrm>
            <a:off x="457200" y="174625"/>
            <a:ext cx="2349500" cy="342900"/>
            <a:chOff x="309514" y="195486"/>
            <a:chExt cx="2349020" cy="343084"/>
          </a:xfrm>
        </p:grpSpPr>
        <p:grpSp>
          <p:nvGrpSpPr>
            <p:cNvPr id="90" name="组合 89"/>
            <p:cNvGrpSpPr/>
            <p:nvPr/>
          </p:nvGrpSpPr>
          <p:grpSpPr>
            <a:xfrm>
              <a:off x="309514" y="228334"/>
              <a:ext cx="2349020" cy="310236"/>
              <a:chOff x="288925" y="407988"/>
              <a:chExt cx="1646749" cy="217487"/>
            </a:xfrm>
            <a:solidFill>
              <a:schemeClr val="bg1"/>
            </a:solidFill>
          </p:grpSpPr>
          <p:grpSp>
            <p:nvGrpSpPr>
              <p:cNvPr id="118" name="组合 117"/>
              <p:cNvGrpSpPr/>
              <p:nvPr/>
            </p:nvGrpSpPr>
            <p:grpSpPr>
              <a:xfrm>
                <a:off x="1218865" y="537369"/>
                <a:ext cx="716809" cy="69848"/>
                <a:chOff x="1222375" y="498475"/>
                <a:chExt cx="993775" cy="96837"/>
              </a:xfrm>
              <a:grpFill/>
            </p:grpSpPr>
            <p:sp>
              <p:nvSpPr>
                <p:cNvPr id="132"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3"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4"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5"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6"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7"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8"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9"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0"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1"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2"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19" name="组合 118"/>
              <p:cNvGrpSpPr/>
              <p:nvPr/>
            </p:nvGrpSpPr>
            <p:grpSpPr>
              <a:xfrm>
                <a:off x="288925" y="407988"/>
                <a:ext cx="982663" cy="217487"/>
                <a:chOff x="288925" y="407988"/>
                <a:chExt cx="982663" cy="217487"/>
              </a:xfrm>
              <a:grpFill/>
            </p:grpSpPr>
            <p:sp>
              <p:nvSpPr>
                <p:cNvPr id="120"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1"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2"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3"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4"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5"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6"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7"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8"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9"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0"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1"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17" name="矩形 116"/>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grpSp>
        <p:nvGrpSpPr>
          <p:cNvPr id="143" name="组合 142"/>
          <p:cNvGrpSpPr/>
          <p:nvPr/>
        </p:nvGrpSpPr>
        <p:grpSpPr bwMode="auto">
          <a:xfrm>
            <a:off x="1166813" y="2081213"/>
            <a:ext cx="790575" cy="1071562"/>
            <a:chOff x="1166858" y="2081297"/>
            <a:chExt cx="790088" cy="1071942"/>
          </a:xfrm>
        </p:grpSpPr>
        <p:grpSp>
          <p:nvGrpSpPr>
            <p:cNvPr id="5192" name="组合 143"/>
            <p:cNvGrpSpPr/>
            <p:nvPr/>
          </p:nvGrpSpPr>
          <p:grpSpPr bwMode="auto">
            <a:xfrm>
              <a:off x="1166858" y="2081297"/>
              <a:ext cx="790088" cy="1071942"/>
              <a:chOff x="1213174" y="2081297"/>
              <a:chExt cx="790088" cy="1071942"/>
            </a:xfrm>
          </p:grpSpPr>
          <p:grpSp>
            <p:nvGrpSpPr>
              <p:cNvPr id="5194" name="组合 145"/>
              <p:cNvGrpSpPr/>
              <p:nvPr/>
            </p:nvGrpSpPr>
            <p:grpSpPr bwMode="auto">
              <a:xfrm>
                <a:off x="1213174" y="2081297"/>
                <a:ext cx="790088" cy="1071942"/>
                <a:chOff x="2078282" y="1720304"/>
                <a:chExt cx="790088" cy="1071942"/>
              </a:xfrm>
            </p:grpSpPr>
            <p:sp>
              <p:nvSpPr>
                <p:cNvPr id="148" name="Freeform 16"/>
                <p:cNvSpPr/>
                <p:nvPr/>
              </p:nvSpPr>
              <p:spPr bwMode="auto">
                <a:xfrm>
                  <a:off x="2465393" y="2455577"/>
                  <a:ext cx="15865" cy="336669"/>
                </a:xfrm>
                <a:custGeom>
                  <a:avLst/>
                  <a:gdLst>
                    <a:gd name="T0" fmla="*/ 0 w 11"/>
                    <a:gd name="T1" fmla="*/ 0 h 225"/>
                    <a:gd name="T2" fmla="*/ 11 w 11"/>
                    <a:gd name="T3" fmla="*/ 0 h 225"/>
                    <a:gd name="T4" fmla="*/ 11 w 11"/>
                    <a:gd name="T5" fmla="*/ 225 h 225"/>
                    <a:gd name="T6" fmla="*/ 0 w 11"/>
                    <a:gd name="T7" fmla="*/ 225 h 225"/>
                    <a:gd name="T8" fmla="*/ 0 w 11"/>
                    <a:gd name="T9" fmla="*/ 0 h 225"/>
                    <a:gd name="T10" fmla="*/ 0 w 11"/>
                    <a:gd name="T11" fmla="*/ 0 h 225"/>
                  </a:gdLst>
                  <a:ahLst/>
                  <a:cxnLst>
                    <a:cxn ang="0">
                      <a:pos x="T0" y="T1"/>
                    </a:cxn>
                    <a:cxn ang="0">
                      <a:pos x="T2" y="T3"/>
                    </a:cxn>
                    <a:cxn ang="0">
                      <a:pos x="T4" y="T5"/>
                    </a:cxn>
                    <a:cxn ang="0">
                      <a:pos x="T6" y="T7"/>
                    </a:cxn>
                    <a:cxn ang="0">
                      <a:pos x="T8" y="T9"/>
                    </a:cxn>
                    <a:cxn ang="0">
                      <a:pos x="T10" y="T11"/>
                    </a:cxn>
                  </a:cxnLst>
                  <a:rect l="0" t="0" r="r" b="b"/>
                  <a:pathLst>
                    <a:path w="11" h="225">
                      <a:moveTo>
                        <a:pt x="0" y="0"/>
                      </a:moveTo>
                      <a:lnTo>
                        <a:pt x="11" y="0"/>
                      </a:lnTo>
                      <a:lnTo>
                        <a:pt x="11" y="225"/>
                      </a:lnTo>
                      <a:lnTo>
                        <a:pt x="0" y="225"/>
                      </a:lnTo>
                      <a:lnTo>
                        <a:pt x="0" y="0"/>
                      </a:lnTo>
                      <a:lnTo>
                        <a:pt x="0" y="0"/>
                      </a:lnTo>
                      <a:close/>
                    </a:path>
                  </a:pathLst>
                </a:custGeom>
                <a:solidFill>
                  <a:srgbClr val="0085B4"/>
                </a:solidFill>
                <a:ln>
                  <a:solidFill>
                    <a:srgbClr val="03AD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97" name="Oval 17"/>
                <p:cNvSpPr>
                  <a:spLocks noChangeArrowheads="1"/>
                </p:cNvSpPr>
                <p:nvPr/>
              </p:nvSpPr>
              <p:spPr bwMode="auto">
                <a:xfrm>
                  <a:off x="2078282" y="1720304"/>
                  <a:ext cx="790088" cy="790088"/>
                </a:xfrm>
                <a:prstGeom prst="ellipse">
                  <a:avLst/>
                </a:pr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5198" name="TextBox 149"/>
                <p:cNvSpPr txBox="1">
                  <a:spLocks noChangeArrowheads="1"/>
                </p:cNvSpPr>
                <p:nvPr/>
              </p:nvSpPr>
              <p:spPr bwMode="auto">
                <a:xfrm>
                  <a:off x="2204951" y="1776421"/>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sp>
            <p:nvSpPr>
              <p:cNvPr id="5195" name="Freeform 60"/>
              <p:cNvSpPr/>
              <p:nvPr/>
            </p:nvSpPr>
            <p:spPr bwMode="auto">
              <a:xfrm>
                <a:off x="1359399" y="2160755"/>
                <a:ext cx="497637" cy="534545"/>
              </a:xfrm>
              <a:custGeom>
                <a:avLst/>
                <a:gdLst>
                  <a:gd name="T0" fmla="*/ 472584 w 437"/>
                  <a:gd name="T1" fmla="*/ 413988 h 470"/>
                  <a:gd name="T2" fmla="*/ 441838 w 437"/>
                  <a:gd name="T3" fmla="*/ 381005 h 470"/>
                  <a:gd name="T4" fmla="*/ 349599 w 437"/>
                  <a:gd name="T5" fmla="*/ 330963 h 470"/>
                  <a:gd name="T6" fmla="*/ 310881 w 437"/>
                  <a:gd name="T7" fmla="*/ 292294 h 470"/>
                  <a:gd name="T8" fmla="*/ 298354 w 437"/>
                  <a:gd name="T9" fmla="*/ 272959 h 470"/>
                  <a:gd name="T10" fmla="*/ 327962 w 437"/>
                  <a:gd name="T11" fmla="*/ 226329 h 470"/>
                  <a:gd name="T12" fmla="*/ 334795 w 437"/>
                  <a:gd name="T13" fmla="*/ 210406 h 470"/>
                  <a:gd name="T14" fmla="*/ 339350 w 437"/>
                  <a:gd name="T15" fmla="*/ 167187 h 470"/>
                  <a:gd name="T16" fmla="*/ 324546 w 437"/>
                  <a:gd name="T17" fmla="*/ 64828 h 470"/>
                  <a:gd name="T18" fmla="*/ 318852 w 437"/>
                  <a:gd name="T19" fmla="*/ 59141 h 470"/>
                  <a:gd name="T20" fmla="*/ 298354 w 437"/>
                  <a:gd name="T21" fmla="*/ 42081 h 470"/>
                  <a:gd name="T22" fmla="*/ 176507 w 437"/>
                  <a:gd name="T23" fmla="*/ 56866 h 470"/>
                  <a:gd name="T24" fmla="*/ 159426 w 437"/>
                  <a:gd name="T25" fmla="*/ 159226 h 470"/>
                  <a:gd name="T26" fmla="*/ 161704 w 437"/>
                  <a:gd name="T27" fmla="*/ 203582 h 470"/>
                  <a:gd name="T28" fmla="*/ 170814 w 437"/>
                  <a:gd name="T29" fmla="*/ 221779 h 470"/>
                  <a:gd name="T30" fmla="*/ 174230 w 437"/>
                  <a:gd name="T31" fmla="*/ 229741 h 470"/>
                  <a:gd name="T32" fmla="*/ 176507 w 437"/>
                  <a:gd name="T33" fmla="*/ 228603 h 470"/>
                  <a:gd name="T34" fmla="*/ 202699 w 437"/>
                  <a:gd name="T35" fmla="*/ 271822 h 470"/>
                  <a:gd name="T36" fmla="*/ 181062 w 437"/>
                  <a:gd name="T37" fmla="*/ 291156 h 470"/>
                  <a:gd name="T38" fmla="*/ 146900 w 437"/>
                  <a:gd name="T39" fmla="*/ 330963 h 470"/>
                  <a:gd name="T40" fmla="*/ 54660 w 437"/>
                  <a:gd name="T41" fmla="*/ 381005 h 470"/>
                  <a:gd name="T42" fmla="*/ 23914 w 437"/>
                  <a:gd name="T43" fmla="*/ 413988 h 470"/>
                  <a:gd name="T44" fmla="*/ 0 w 437"/>
                  <a:gd name="T45" fmla="*/ 512936 h 470"/>
                  <a:gd name="T46" fmla="*/ 0 w 437"/>
                  <a:gd name="T47" fmla="*/ 534545 h 470"/>
                  <a:gd name="T48" fmla="*/ 497637 w 437"/>
                  <a:gd name="T49" fmla="*/ 534545 h 470"/>
                  <a:gd name="T50" fmla="*/ 497637 w 437"/>
                  <a:gd name="T51" fmla="*/ 512936 h 470"/>
                  <a:gd name="T52" fmla="*/ 472584 w 437"/>
                  <a:gd name="T53" fmla="*/ 413988 h 47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45" name="圆角矩形 144"/>
            <p:cNvSpPr/>
            <p:nvPr/>
          </p:nvSpPr>
          <p:spPr bwMode="auto">
            <a:xfrm>
              <a:off x="1339788" y="2897561"/>
              <a:ext cx="420429" cy="168335"/>
            </a:xfrm>
            <a:prstGeom prst="roundRect">
              <a:avLst/>
            </a:prstGeom>
            <a:solidFill>
              <a:srgbClr val="03ADAE"/>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01</a:t>
              </a:r>
              <a:endParaRPr lang="zh-CN" altLang="en-US" sz="1200" b="1" kern="0" dirty="0">
                <a:solidFill>
                  <a:schemeClr val="bg1"/>
                </a:solidFill>
                <a:latin typeface="+mn-lt"/>
                <a:ea typeface="+mn-ea"/>
              </a:endParaRPr>
            </a:p>
          </p:txBody>
        </p:sp>
      </p:grpSp>
      <p:grpSp>
        <p:nvGrpSpPr>
          <p:cNvPr id="151" name="组合 150"/>
          <p:cNvGrpSpPr/>
          <p:nvPr/>
        </p:nvGrpSpPr>
        <p:grpSpPr bwMode="auto">
          <a:xfrm>
            <a:off x="2212975" y="2160588"/>
            <a:ext cx="792163" cy="1071562"/>
            <a:chOff x="2213311" y="2160755"/>
            <a:chExt cx="791586" cy="1071941"/>
          </a:xfrm>
        </p:grpSpPr>
        <p:grpSp>
          <p:nvGrpSpPr>
            <p:cNvPr id="5185" name="组合 151"/>
            <p:cNvGrpSpPr/>
            <p:nvPr/>
          </p:nvGrpSpPr>
          <p:grpSpPr bwMode="auto">
            <a:xfrm>
              <a:off x="2213311" y="2160755"/>
              <a:ext cx="791586" cy="1071941"/>
              <a:chOff x="2259627" y="2160755"/>
              <a:chExt cx="791586" cy="1071941"/>
            </a:xfrm>
          </p:grpSpPr>
          <p:grpSp>
            <p:nvGrpSpPr>
              <p:cNvPr id="5187" name="组合 153"/>
              <p:cNvGrpSpPr/>
              <p:nvPr/>
            </p:nvGrpSpPr>
            <p:grpSpPr bwMode="auto">
              <a:xfrm>
                <a:off x="2259627" y="2160755"/>
                <a:ext cx="791586" cy="1071941"/>
                <a:chOff x="3124735" y="1799762"/>
                <a:chExt cx="791586" cy="1071941"/>
              </a:xfrm>
            </p:grpSpPr>
            <p:sp>
              <p:nvSpPr>
                <p:cNvPr id="156" name="Freeform 18"/>
                <p:cNvSpPr/>
                <p:nvPr/>
              </p:nvSpPr>
              <p:spPr bwMode="auto">
                <a:xfrm>
                  <a:off x="3511803" y="1799762"/>
                  <a:ext cx="17450" cy="335080"/>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solidFill>
                    <a:srgbClr val="FF88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90" name="Oval 19"/>
                <p:cNvSpPr>
                  <a:spLocks noChangeArrowheads="1"/>
                </p:cNvSpPr>
                <p:nvPr/>
              </p:nvSpPr>
              <p:spPr bwMode="auto">
                <a:xfrm>
                  <a:off x="3124735" y="2081615"/>
                  <a:ext cx="791586" cy="790088"/>
                </a:xfrm>
                <a:prstGeom prst="ellipse">
                  <a:avLst/>
                </a:pr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5191" name="TextBox 157"/>
                <p:cNvSpPr txBox="1">
                  <a:spLocks noChangeArrowheads="1"/>
                </p:cNvSpPr>
                <p:nvPr/>
              </p:nvSpPr>
              <p:spPr bwMode="auto">
                <a:xfrm>
                  <a:off x="3239231" y="2180609"/>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sp>
            <p:nvSpPr>
              <p:cNvPr id="155" name="KSO_Shape"/>
              <p:cNvSpPr/>
              <p:nvPr/>
            </p:nvSpPr>
            <p:spPr bwMode="auto">
              <a:xfrm>
                <a:off x="2383362" y="2584767"/>
                <a:ext cx="520321" cy="428777"/>
              </a:xfrm>
              <a:custGeom>
                <a:avLst/>
                <a:gdLst>
                  <a:gd name="T0" fmla="*/ 2147483646 w 5314"/>
                  <a:gd name="T1" fmla="*/ 2147483646 h 4361"/>
                  <a:gd name="T2" fmla="*/ 2147483646 w 5314"/>
                  <a:gd name="T3" fmla="*/ 2147483646 h 4361"/>
                  <a:gd name="T4" fmla="*/ 2147483646 w 5314"/>
                  <a:gd name="T5" fmla="*/ 0 h 4361"/>
                  <a:gd name="T6" fmla="*/ 2147483646 w 5314"/>
                  <a:gd name="T7" fmla="*/ 2147483646 h 4361"/>
                  <a:gd name="T8" fmla="*/ 2147483646 w 5314"/>
                  <a:gd name="T9" fmla="*/ 2147483646 h 4361"/>
                  <a:gd name="T10" fmla="*/ 0 w 5314"/>
                  <a:gd name="T11" fmla="*/ 2147483646 h 4361"/>
                  <a:gd name="T12" fmla="*/ 2147483646 w 5314"/>
                  <a:gd name="T13" fmla="*/ 2147483646 h 4361"/>
                  <a:gd name="T14" fmla="*/ 2147483646 w 5314"/>
                  <a:gd name="T15" fmla="*/ 2147483646 h 4361"/>
                  <a:gd name="T16" fmla="*/ 2147483646 w 5314"/>
                  <a:gd name="T17" fmla="*/ 2147483646 h 4361"/>
                  <a:gd name="T18" fmla="*/ 2147483646 w 5314"/>
                  <a:gd name="T19" fmla="*/ 2147483646 h 4361"/>
                  <a:gd name="T20" fmla="*/ 2147483646 w 5314"/>
                  <a:gd name="T21" fmla="*/ 2147483646 h 4361"/>
                  <a:gd name="T22" fmla="*/ 2147483646 w 5314"/>
                  <a:gd name="T23" fmla="*/ 2147483646 h 4361"/>
                  <a:gd name="T24" fmla="*/ 2147483646 w 5314"/>
                  <a:gd name="T25" fmla="*/ 2147483646 h 4361"/>
                  <a:gd name="T26" fmla="*/ 2147483646 w 5314"/>
                  <a:gd name="T27" fmla="*/ 2147483646 h 4361"/>
                  <a:gd name="T28" fmla="*/ 2147483646 w 5314"/>
                  <a:gd name="T29" fmla="*/ 2147483646 h 4361"/>
                  <a:gd name="T30" fmla="*/ 2147483646 w 5314"/>
                  <a:gd name="T31" fmla="*/ 2147483646 h 4361"/>
                  <a:gd name="T32" fmla="*/ 2147483646 w 5314"/>
                  <a:gd name="T33" fmla="*/ 2147483646 h 4361"/>
                  <a:gd name="T34" fmla="*/ 2147483646 w 5314"/>
                  <a:gd name="T35" fmla="*/ 2147483646 h 4361"/>
                  <a:gd name="T36" fmla="*/ 2147483646 w 5314"/>
                  <a:gd name="T37" fmla="*/ 2147483646 h 4361"/>
                  <a:gd name="T38" fmla="*/ 2147483646 w 5314"/>
                  <a:gd name="T39" fmla="*/ 2147483646 h 4361"/>
                  <a:gd name="T40" fmla="*/ 2147483646 w 5314"/>
                  <a:gd name="T41" fmla="*/ 2147483646 h 4361"/>
                  <a:gd name="T42" fmla="*/ 2147483646 w 5314"/>
                  <a:gd name="T43" fmla="*/ 2147483646 h 4361"/>
                  <a:gd name="T44" fmla="*/ 2147483646 w 5314"/>
                  <a:gd name="T45" fmla="*/ 2147483646 h 4361"/>
                  <a:gd name="T46" fmla="*/ 2147483646 w 5314"/>
                  <a:gd name="T47" fmla="*/ 2147483646 h 4361"/>
                  <a:gd name="T48" fmla="*/ 2147483646 w 5314"/>
                  <a:gd name="T49" fmla="*/ 2147483646 h 4361"/>
                  <a:gd name="T50" fmla="*/ 2147483646 w 5314"/>
                  <a:gd name="T51" fmla="*/ 2147483646 h 4361"/>
                  <a:gd name="T52" fmla="*/ 2147483646 w 5314"/>
                  <a:gd name="T53" fmla="*/ 2147483646 h 4361"/>
                  <a:gd name="T54" fmla="*/ 2147483646 w 5314"/>
                  <a:gd name="T55" fmla="*/ 2147483646 h 4361"/>
                  <a:gd name="T56" fmla="*/ 2147483646 w 5314"/>
                  <a:gd name="T57" fmla="*/ 2147483646 h 4361"/>
                  <a:gd name="T58" fmla="*/ 2147483646 w 5314"/>
                  <a:gd name="T59" fmla="*/ 2147483646 h 4361"/>
                  <a:gd name="T60" fmla="*/ 2147483646 w 5314"/>
                  <a:gd name="T61" fmla="*/ 2147483646 h 4361"/>
                  <a:gd name="T62" fmla="*/ 2147483646 w 5314"/>
                  <a:gd name="T63" fmla="*/ 2147483646 h 4361"/>
                  <a:gd name="T64" fmla="*/ 2147483646 w 5314"/>
                  <a:gd name="T65" fmla="*/ 2147483646 h 4361"/>
                  <a:gd name="T66" fmla="*/ 2147483646 w 5314"/>
                  <a:gd name="T67" fmla="*/ 2147483646 h 4361"/>
                  <a:gd name="T68" fmla="*/ 2147483646 w 5314"/>
                  <a:gd name="T69" fmla="*/ 2147483646 h 4361"/>
                  <a:gd name="T70" fmla="*/ 2147483646 w 5314"/>
                  <a:gd name="T71" fmla="*/ 2147483646 h 4361"/>
                  <a:gd name="T72" fmla="*/ 2147483646 w 5314"/>
                  <a:gd name="T73" fmla="*/ 2147483646 h 4361"/>
                  <a:gd name="T74" fmla="*/ 2147483646 w 5314"/>
                  <a:gd name="T75" fmla="*/ 2147483646 h 4361"/>
                  <a:gd name="T76" fmla="*/ 2147483646 w 5314"/>
                  <a:gd name="T77" fmla="*/ 2147483646 h 4361"/>
                  <a:gd name="T78" fmla="*/ 2147483646 w 5314"/>
                  <a:gd name="T79" fmla="*/ 2147483646 h 4361"/>
                  <a:gd name="T80" fmla="*/ 2147483646 w 5314"/>
                  <a:gd name="T81" fmla="*/ 2147483646 h 4361"/>
                  <a:gd name="T82" fmla="*/ 2147483646 w 5314"/>
                  <a:gd name="T83" fmla="*/ 2147483646 h 4361"/>
                  <a:gd name="T84" fmla="*/ 2147483646 w 5314"/>
                  <a:gd name="T85" fmla="*/ 2147483646 h 4361"/>
                  <a:gd name="T86" fmla="*/ 2147483646 w 5314"/>
                  <a:gd name="T87" fmla="*/ 2147483646 h 4361"/>
                  <a:gd name="T88" fmla="*/ 2147483646 w 5314"/>
                  <a:gd name="T89" fmla="*/ 2147483646 h 4361"/>
                  <a:gd name="T90" fmla="*/ 2147483646 w 5314"/>
                  <a:gd name="T91" fmla="*/ 2147483646 h 4361"/>
                  <a:gd name="T92" fmla="*/ 2147483646 w 5314"/>
                  <a:gd name="T93" fmla="*/ 2147483646 h 4361"/>
                  <a:gd name="T94" fmla="*/ 2147483646 w 5314"/>
                  <a:gd name="T95" fmla="*/ 2147483646 h 4361"/>
                  <a:gd name="T96" fmla="*/ 2147483646 w 5314"/>
                  <a:gd name="T97" fmla="*/ 2147483646 h 4361"/>
                  <a:gd name="T98" fmla="*/ 2147483646 w 5314"/>
                  <a:gd name="T99" fmla="*/ 2147483646 h 4361"/>
                  <a:gd name="T100" fmla="*/ 2147483646 w 5314"/>
                  <a:gd name="T101" fmla="*/ 2147483646 h 4361"/>
                  <a:gd name="T102" fmla="*/ 2147483646 w 5314"/>
                  <a:gd name="T103" fmla="*/ 2147483646 h 4361"/>
                  <a:gd name="T104" fmla="*/ 2147483646 w 5314"/>
                  <a:gd name="T105" fmla="*/ 2147483646 h 436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314" h="4361">
                    <a:moveTo>
                      <a:pt x="3198" y="0"/>
                    </a:moveTo>
                    <a:lnTo>
                      <a:pt x="5314" y="678"/>
                    </a:lnTo>
                    <a:lnTo>
                      <a:pt x="5314" y="4312"/>
                    </a:lnTo>
                    <a:lnTo>
                      <a:pt x="3198" y="4312"/>
                    </a:lnTo>
                    <a:lnTo>
                      <a:pt x="3198" y="345"/>
                    </a:lnTo>
                    <a:lnTo>
                      <a:pt x="2424" y="746"/>
                    </a:lnTo>
                    <a:lnTo>
                      <a:pt x="2424" y="1364"/>
                    </a:lnTo>
                    <a:lnTo>
                      <a:pt x="2115" y="1364"/>
                    </a:lnTo>
                    <a:lnTo>
                      <a:pt x="2115" y="659"/>
                    </a:lnTo>
                    <a:lnTo>
                      <a:pt x="2115" y="570"/>
                    </a:lnTo>
                    <a:lnTo>
                      <a:pt x="2193" y="526"/>
                    </a:lnTo>
                    <a:lnTo>
                      <a:pt x="3198" y="0"/>
                    </a:lnTo>
                    <a:close/>
                    <a:moveTo>
                      <a:pt x="1174" y="1484"/>
                    </a:moveTo>
                    <a:lnTo>
                      <a:pt x="1174" y="4312"/>
                    </a:lnTo>
                    <a:lnTo>
                      <a:pt x="2725" y="4312"/>
                    </a:lnTo>
                    <a:lnTo>
                      <a:pt x="2725" y="1647"/>
                    </a:lnTo>
                    <a:lnTo>
                      <a:pt x="1174" y="1150"/>
                    </a:lnTo>
                    <a:lnTo>
                      <a:pt x="416" y="1501"/>
                    </a:lnTo>
                    <a:lnTo>
                      <a:pt x="338" y="1546"/>
                    </a:lnTo>
                    <a:lnTo>
                      <a:pt x="338" y="1633"/>
                    </a:lnTo>
                    <a:lnTo>
                      <a:pt x="338" y="2484"/>
                    </a:lnTo>
                    <a:lnTo>
                      <a:pt x="39" y="2820"/>
                    </a:lnTo>
                    <a:lnTo>
                      <a:pt x="0" y="2865"/>
                    </a:lnTo>
                    <a:lnTo>
                      <a:pt x="0" y="2922"/>
                    </a:lnTo>
                    <a:lnTo>
                      <a:pt x="0" y="4361"/>
                    </a:lnTo>
                    <a:lnTo>
                      <a:pt x="307" y="4361"/>
                    </a:lnTo>
                    <a:lnTo>
                      <a:pt x="307" y="2980"/>
                    </a:lnTo>
                    <a:lnTo>
                      <a:pt x="606" y="2645"/>
                    </a:lnTo>
                    <a:lnTo>
                      <a:pt x="646" y="2600"/>
                    </a:lnTo>
                    <a:lnTo>
                      <a:pt x="646" y="2542"/>
                    </a:lnTo>
                    <a:lnTo>
                      <a:pt x="646" y="1722"/>
                    </a:lnTo>
                    <a:lnTo>
                      <a:pt x="1174" y="1484"/>
                    </a:lnTo>
                    <a:close/>
                    <a:moveTo>
                      <a:pt x="1428" y="1578"/>
                    </a:moveTo>
                    <a:lnTo>
                      <a:pt x="1428" y="1578"/>
                    </a:lnTo>
                    <a:lnTo>
                      <a:pt x="1684" y="1645"/>
                    </a:lnTo>
                    <a:lnTo>
                      <a:pt x="1684" y="2016"/>
                    </a:lnTo>
                    <a:lnTo>
                      <a:pt x="1428" y="1965"/>
                    </a:lnTo>
                    <a:lnTo>
                      <a:pt x="1428" y="1578"/>
                    </a:lnTo>
                    <a:close/>
                    <a:moveTo>
                      <a:pt x="2326" y="2828"/>
                    </a:moveTo>
                    <a:lnTo>
                      <a:pt x="2326" y="2828"/>
                    </a:lnTo>
                    <a:lnTo>
                      <a:pt x="2327" y="3157"/>
                    </a:lnTo>
                    <a:lnTo>
                      <a:pt x="2513" y="3157"/>
                    </a:lnTo>
                    <a:lnTo>
                      <a:pt x="2513" y="2840"/>
                    </a:lnTo>
                    <a:lnTo>
                      <a:pt x="2326" y="2828"/>
                    </a:lnTo>
                    <a:close/>
                    <a:moveTo>
                      <a:pt x="1912" y="2802"/>
                    </a:moveTo>
                    <a:lnTo>
                      <a:pt x="1912" y="2802"/>
                    </a:lnTo>
                    <a:lnTo>
                      <a:pt x="1912" y="3157"/>
                    </a:lnTo>
                    <a:lnTo>
                      <a:pt x="2130" y="3157"/>
                    </a:lnTo>
                    <a:lnTo>
                      <a:pt x="2130" y="2815"/>
                    </a:lnTo>
                    <a:lnTo>
                      <a:pt x="1912" y="2802"/>
                    </a:lnTo>
                    <a:close/>
                    <a:moveTo>
                      <a:pt x="1428" y="2770"/>
                    </a:moveTo>
                    <a:lnTo>
                      <a:pt x="1428" y="2770"/>
                    </a:lnTo>
                    <a:lnTo>
                      <a:pt x="1684" y="2787"/>
                    </a:lnTo>
                    <a:lnTo>
                      <a:pt x="1684" y="3157"/>
                    </a:lnTo>
                    <a:lnTo>
                      <a:pt x="1428" y="3157"/>
                    </a:lnTo>
                    <a:lnTo>
                      <a:pt x="1428" y="2770"/>
                    </a:lnTo>
                    <a:close/>
                    <a:moveTo>
                      <a:pt x="2326" y="2321"/>
                    </a:moveTo>
                    <a:lnTo>
                      <a:pt x="2326" y="2321"/>
                    </a:lnTo>
                    <a:lnTo>
                      <a:pt x="2326" y="2651"/>
                    </a:lnTo>
                    <a:lnTo>
                      <a:pt x="2513" y="2670"/>
                    </a:lnTo>
                    <a:lnTo>
                      <a:pt x="2513" y="2352"/>
                    </a:lnTo>
                    <a:lnTo>
                      <a:pt x="2326" y="2321"/>
                    </a:lnTo>
                    <a:close/>
                    <a:moveTo>
                      <a:pt x="1912" y="2253"/>
                    </a:moveTo>
                    <a:lnTo>
                      <a:pt x="1912" y="2253"/>
                    </a:lnTo>
                    <a:lnTo>
                      <a:pt x="1912" y="2610"/>
                    </a:lnTo>
                    <a:lnTo>
                      <a:pt x="2130" y="2632"/>
                    </a:lnTo>
                    <a:lnTo>
                      <a:pt x="2130" y="2290"/>
                    </a:lnTo>
                    <a:lnTo>
                      <a:pt x="1912" y="2253"/>
                    </a:lnTo>
                    <a:close/>
                    <a:moveTo>
                      <a:pt x="1428" y="2174"/>
                    </a:moveTo>
                    <a:lnTo>
                      <a:pt x="1428" y="2174"/>
                    </a:lnTo>
                    <a:lnTo>
                      <a:pt x="1684" y="2216"/>
                    </a:lnTo>
                    <a:lnTo>
                      <a:pt x="1684" y="2587"/>
                    </a:lnTo>
                    <a:lnTo>
                      <a:pt x="1428" y="2562"/>
                    </a:lnTo>
                    <a:lnTo>
                      <a:pt x="1428" y="2174"/>
                    </a:lnTo>
                    <a:close/>
                    <a:moveTo>
                      <a:pt x="2326" y="1814"/>
                    </a:moveTo>
                    <a:lnTo>
                      <a:pt x="2326" y="1814"/>
                    </a:lnTo>
                    <a:lnTo>
                      <a:pt x="2326" y="2143"/>
                    </a:lnTo>
                    <a:lnTo>
                      <a:pt x="2513" y="2181"/>
                    </a:lnTo>
                    <a:lnTo>
                      <a:pt x="2513" y="1863"/>
                    </a:lnTo>
                    <a:lnTo>
                      <a:pt x="2326" y="1814"/>
                    </a:lnTo>
                    <a:close/>
                    <a:moveTo>
                      <a:pt x="1912" y="1705"/>
                    </a:moveTo>
                    <a:lnTo>
                      <a:pt x="1912" y="1705"/>
                    </a:lnTo>
                    <a:lnTo>
                      <a:pt x="1912" y="2062"/>
                    </a:lnTo>
                    <a:lnTo>
                      <a:pt x="2130" y="2104"/>
                    </a:lnTo>
                    <a:lnTo>
                      <a:pt x="2130" y="1762"/>
                    </a:lnTo>
                    <a:lnTo>
                      <a:pt x="1912" y="1705"/>
                    </a:lnTo>
                    <a:close/>
                    <a:moveTo>
                      <a:pt x="3545" y="582"/>
                    </a:moveTo>
                    <a:lnTo>
                      <a:pt x="3545" y="582"/>
                    </a:lnTo>
                    <a:lnTo>
                      <a:pt x="3545" y="1111"/>
                    </a:lnTo>
                    <a:lnTo>
                      <a:pt x="3895" y="1181"/>
                    </a:lnTo>
                    <a:lnTo>
                      <a:pt x="3895" y="674"/>
                    </a:lnTo>
                    <a:lnTo>
                      <a:pt x="3545" y="582"/>
                    </a:lnTo>
                    <a:close/>
                    <a:moveTo>
                      <a:pt x="4770" y="2288"/>
                    </a:moveTo>
                    <a:lnTo>
                      <a:pt x="4770" y="2288"/>
                    </a:lnTo>
                    <a:lnTo>
                      <a:pt x="4770" y="2737"/>
                    </a:lnTo>
                    <a:lnTo>
                      <a:pt x="5025" y="2737"/>
                    </a:lnTo>
                    <a:lnTo>
                      <a:pt x="5025" y="2305"/>
                    </a:lnTo>
                    <a:lnTo>
                      <a:pt x="4770" y="2288"/>
                    </a:lnTo>
                    <a:close/>
                    <a:moveTo>
                      <a:pt x="4206" y="2252"/>
                    </a:moveTo>
                    <a:lnTo>
                      <a:pt x="4206" y="2252"/>
                    </a:lnTo>
                    <a:lnTo>
                      <a:pt x="4206" y="2737"/>
                    </a:lnTo>
                    <a:lnTo>
                      <a:pt x="4502" y="2737"/>
                    </a:lnTo>
                    <a:lnTo>
                      <a:pt x="4502" y="2271"/>
                    </a:lnTo>
                    <a:lnTo>
                      <a:pt x="4206" y="2252"/>
                    </a:lnTo>
                    <a:close/>
                    <a:moveTo>
                      <a:pt x="3545" y="2209"/>
                    </a:moveTo>
                    <a:lnTo>
                      <a:pt x="3545" y="2209"/>
                    </a:lnTo>
                    <a:lnTo>
                      <a:pt x="3545" y="2737"/>
                    </a:lnTo>
                    <a:lnTo>
                      <a:pt x="3895" y="2737"/>
                    </a:lnTo>
                    <a:lnTo>
                      <a:pt x="3895" y="2232"/>
                    </a:lnTo>
                    <a:lnTo>
                      <a:pt x="3545" y="2209"/>
                    </a:lnTo>
                    <a:close/>
                    <a:moveTo>
                      <a:pt x="4770" y="1596"/>
                    </a:moveTo>
                    <a:lnTo>
                      <a:pt x="4770" y="1596"/>
                    </a:lnTo>
                    <a:lnTo>
                      <a:pt x="4770" y="2046"/>
                    </a:lnTo>
                    <a:lnTo>
                      <a:pt x="5025" y="2071"/>
                    </a:lnTo>
                    <a:lnTo>
                      <a:pt x="5025" y="1638"/>
                    </a:lnTo>
                    <a:lnTo>
                      <a:pt x="4770" y="1596"/>
                    </a:lnTo>
                    <a:close/>
                    <a:moveTo>
                      <a:pt x="4206" y="1504"/>
                    </a:moveTo>
                    <a:lnTo>
                      <a:pt x="4206" y="1504"/>
                    </a:lnTo>
                    <a:lnTo>
                      <a:pt x="4206" y="1991"/>
                    </a:lnTo>
                    <a:lnTo>
                      <a:pt x="4502" y="2019"/>
                    </a:lnTo>
                    <a:lnTo>
                      <a:pt x="4502" y="1553"/>
                    </a:lnTo>
                    <a:lnTo>
                      <a:pt x="4206" y="1504"/>
                    </a:lnTo>
                    <a:close/>
                    <a:moveTo>
                      <a:pt x="3545" y="1396"/>
                    </a:moveTo>
                    <a:lnTo>
                      <a:pt x="3545" y="1396"/>
                    </a:lnTo>
                    <a:lnTo>
                      <a:pt x="3545" y="1925"/>
                    </a:lnTo>
                    <a:lnTo>
                      <a:pt x="3895" y="1959"/>
                    </a:lnTo>
                    <a:lnTo>
                      <a:pt x="3895" y="1454"/>
                    </a:lnTo>
                    <a:lnTo>
                      <a:pt x="3545" y="1396"/>
                    </a:lnTo>
                    <a:close/>
                    <a:moveTo>
                      <a:pt x="4770" y="905"/>
                    </a:moveTo>
                    <a:lnTo>
                      <a:pt x="4770" y="905"/>
                    </a:lnTo>
                    <a:lnTo>
                      <a:pt x="4770" y="1354"/>
                    </a:lnTo>
                    <a:lnTo>
                      <a:pt x="5025" y="1405"/>
                    </a:lnTo>
                    <a:lnTo>
                      <a:pt x="5025" y="972"/>
                    </a:lnTo>
                    <a:lnTo>
                      <a:pt x="4770" y="905"/>
                    </a:lnTo>
                    <a:close/>
                    <a:moveTo>
                      <a:pt x="4206" y="756"/>
                    </a:moveTo>
                    <a:lnTo>
                      <a:pt x="4206" y="756"/>
                    </a:lnTo>
                    <a:lnTo>
                      <a:pt x="4206" y="1242"/>
                    </a:lnTo>
                    <a:lnTo>
                      <a:pt x="4502" y="1301"/>
                    </a:lnTo>
                    <a:lnTo>
                      <a:pt x="4502" y="834"/>
                    </a:lnTo>
                    <a:lnTo>
                      <a:pt x="4206" y="756"/>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latin typeface="+mn-lt"/>
                </a:endParaRPr>
              </a:p>
            </p:txBody>
          </p:sp>
        </p:grpSp>
        <p:sp>
          <p:nvSpPr>
            <p:cNvPr id="153" name="圆角矩形 152"/>
            <p:cNvSpPr/>
            <p:nvPr/>
          </p:nvSpPr>
          <p:spPr bwMode="auto">
            <a:xfrm>
              <a:off x="2390981" y="2246510"/>
              <a:ext cx="418795" cy="166746"/>
            </a:xfrm>
            <a:prstGeom prst="roundRect">
              <a:avLst/>
            </a:prstGeom>
            <a:solidFill>
              <a:srgbClr val="FF8860"/>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02</a:t>
              </a:r>
              <a:endParaRPr lang="zh-CN" altLang="en-US" sz="1200" b="1" kern="0" dirty="0">
                <a:solidFill>
                  <a:schemeClr val="bg1"/>
                </a:solidFill>
                <a:latin typeface="+mn-lt"/>
                <a:ea typeface="+mn-ea"/>
              </a:endParaRPr>
            </a:p>
          </p:txBody>
        </p:sp>
      </p:grpSp>
      <p:grpSp>
        <p:nvGrpSpPr>
          <p:cNvPr id="159" name="组合 158"/>
          <p:cNvGrpSpPr/>
          <p:nvPr/>
        </p:nvGrpSpPr>
        <p:grpSpPr bwMode="auto">
          <a:xfrm>
            <a:off x="3260725" y="2081213"/>
            <a:ext cx="790575" cy="1071562"/>
            <a:chOff x="3261264" y="2081297"/>
            <a:chExt cx="790088" cy="1071942"/>
          </a:xfrm>
        </p:grpSpPr>
        <p:grpSp>
          <p:nvGrpSpPr>
            <p:cNvPr id="5178" name="组合 159"/>
            <p:cNvGrpSpPr/>
            <p:nvPr/>
          </p:nvGrpSpPr>
          <p:grpSpPr bwMode="auto">
            <a:xfrm>
              <a:off x="3261264" y="2081297"/>
              <a:ext cx="790088" cy="1071942"/>
              <a:chOff x="3307580" y="2081297"/>
              <a:chExt cx="790088" cy="1071942"/>
            </a:xfrm>
          </p:grpSpPr>
          <p:grpSp>
            <p:nvGrpSpPr>
              <p:cNvPr id="5180" name="组合 161"/>
              <p:cNvGrpSpPr/>
              <p:nvPr/>
            </p:nvGrpSpPr>
            <p:grpSpPr bwMode="auto">
              <a:xfrm>
                <a:off x="3307580" y="2081297"/>
                <a:ext cx="790088" cy="1071942"/>
                <a:chOff x="4172688" y="1720304"/>
                <a:chExt cx="790088" cy="1071942"/>
              </a:xfrm>
            </p:grpSpPr>
            <p:sp>
              <p:nvSpPr>
                <p:cNvPr id="164" name="Freeform 20"/>
                <p:cNvSpPr/>
                <p:nvPr/>
              </p:nvSpPr>
              <p:spPr bwMode="auto">
                <a:xfrm>
                  <a:off x="4559799" y="2455577"/>
                  <a:ext cx="15865" cy="336669"/>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solidFill>
                    <a:srgbClr val="DA19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83" name="Oval 21"/>
                <p:cNvSpPr>
                  <a:spLocks noChangeArrowheads="1"/>
                </p:cNvSpPr>
                <p:nvPr/>
              </p:nvSpPr>
              <p:spPr bwMode="auto">
                <a:xfrm>
                  <a:off x="4172688" y="1720304"/>
                  <a:ext cx="790088" cy="790088"/>
                </a:xfrm>
                <a:prstGeom prst="ellipse">
                  <a:avLst/>
                </a:pr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5184" name="TextBox 165"/>
                <p:cNvSpPr txBox="1">
                  <a:spLocks noChangeArrowheads="1"/>
                </p:cNvSpPr>
                <p:nvPr/>
              </p:nvSpPr>
              <p:spPr bwMode="auto">
                <a:xfrm>
                  <a:off x="4302734" y="1818178"/>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sp>
            <p:nvSpPr>
              <p:cNvPr id="163" name="KSO_Shape"/>
              <p:cNvSpPr/>
              <p:nvPr/>
            </p:nvSpPr>
            <p:spPr bwMode="auto">
              <a:xfrm>
                <a:off x="3437675" y="2198814"/>
                <a:ext cx="474371" cy="598699"/>
              </a:xfrm>
              <a:custGeom>
                <a:avLst/>
                <a:gdLst>
                  <a:gd name="T0" fmla="*/ 2147483646 w 5092"/>
                  <a:gd name="T1" fmla="*/ 2147483646 h 6432"/>
                  <a:gd name="T2" fmla="*/ 0 w 5092"/>
                  <a:gd name="T3" fmla="*/ 2147483646 h 6432"/>
                  <a:gd name="T4" fmla="*/ 2147483646 w 5092"/>
                  <a:gd name="T5" fmla="*/ 0 h 6432"/>
                  <a:gd name="T6" fmla="*/ 2147483646 w 5092"/>
                  <a:gd name="T7" fmla="*/ 2147483646 h 6432"/>
                  <a:gd name="T8" fmla="*/ 2147483646 w 5092"/>
                  <a:gd name="T9" fmla="*/ 2147483646 h 6432"/>
                  <a:gd name="T10" fmla="*/ 2147483646 w 5092"/>
                  <a:gd name="T11" fmla="*/ 2147483646 h 6432"/>
                  <a:gd name="T12" fmla="*/ 2147483646 w 5092"/>
                  <a:gd name="T13" fmla="*/ 2147483646 h 6432"/>
                  <a:gd name="T14" fmla="*/ 2147483646 w 5092"/>
                  <a:gd name="T15" fmla="*/ 2147483646 h 6432"/>
                  <a:gd name="T16" fmla="*/ 2147483646 w 5092"/>
                  <a:gd name="T17" fmla="*/ 2147483646 h 6432"/>
                  <a:gd name="T18" fmla="*/ 2147483646 w 5092"/>
                  <a:gd name="T19" fmla="*/ 2147483646 h 6432"/>
                  <a:gd name="T20" fmla="*/ 2147483646 w 5092"/>
                  <a:gd name="T21" fmla="*/ 2147483646 h 6432"/>
                  <a:gd name="T22" fmla="*/ 2147483646 w 5092"/>
                  <a:gd name="T23" fmla="*/ 2147483646 h 6432"/>
                  <a:gd name="T24" fmla="*/ 2147483646 w 5092"/>
                  <a:gd name="T25" fmla="*/ 2147483646 h 6432"/>
                  <a:gd name="T26" fmla="*/ 2147483646 w 5092"/>
                  <a:gd name="T27" fmla="*/ 2147483646 h 6432"/>
                  <a:gd name="T28" fmla="*/ 2147483646 w 5092"/>
                  <a:gd name="T29" fmla="*/ 2147483646 h 6432"/>
                  <a:gd name="T30" fmla="*/ 2147483646 w 5092"/>
                  <a:gd name="T31" fmla="*/ 2147483646 h 6432"/>
                  <a:gd name="T32" fmla="*/ 2147483646 w 5092"/>
                  <a:gd name="T33" fmla="*/ 2147483646 h 6432"/>
                  <a:gd name="T34" fmla="*/ 2147483646 w 5092"/>
                  <a:gd name="T35" fmla="*/ 2147483646 h 6432"/>
                  <a:gd name="T36" fmla="*/ 2147483646 w 5092"/>
                  <a:gd name="T37" fmla="*/ 2147483646 h 6432"/>
                  <a:gd name="T38" fmla="*/ 2147483646 w 5092"/>
                  <a:gd name="T39" fmla="*/ 2147483646 h 6432"/>
                  <a:gd name="T40" fmla="*/ 2147483646 w 5092"/>
                  <a:gd name="T41" fmla="*/ 2147483646 h 6432"/>
                  <a:gd name="T42" fmla="*/ 2147483646 w 5092"/>
                  <a:gd name="T43" fmla="*/ 2147483646 h 6432"/>
                  <a:gd name="T44" fmla="*/ 2147483646 w 5092"/>
                  <a:gd name="T45" fmla="*/ 2147483646 h 6432"/>
                  <a:gd name="T46" fmla="*/ 2147483646 w 5092"/>
                  <a:gd name="T47" fmla="*/ 2147483646 h 6432"/>
                  <a:gd name="T48" fmla="*/ 2147483646 w 5092"/>
                  <a:gd name="T49" fmla="*/ 2147483646 h 6432"/>
                  <a:gd name="T50" fmla="*/ 2147483646 w 5092"/>
                  <a:gd name="T51" fmla="*/ 2147483646 h 6432"/>
                  <a:gd name="T52" fmla="*/ 2147483646 w 5092"/>
                  <a:gd name="T53" fmla="*/ 2147483646 h 6432"/>
                  <a:gd name="T54" fmla="*/ 2147483646 w 5092"/>
                  <a:gd name="T55" fmla="*/ 2147483646 h 6432"/>
                  <a:gd name="T56" fmla="*/ 2147483646 w 5092"/>
                  <a:gd name="T57" fmla="*/ 2147483646 h 6432"/>
                  <a:gd name="T58" fmla="*/ 2147483646 w 5092"/>
                  <a:gd name="T59" fmla="*/ 2147483646 h 6432"/>
                  <a:gd name="T60" fmla="*/ 2147483646 w 5092"/>
                  <a:gd name="T61" fmla="*/ 2147483646 h 6432"/>
                  <a:gd name="T62" fmla="*/ 2147483646 w 5092"/>
                  <a:gd name="T63" fmla="*/ 2147483646 h 6432"/>
                  <a:gd name="T64" fmla="*/ 2147483646 w 5092"/>
                  <a:gd name="T65" fmla="*/ 2147483646 h 6432"/>
                  <a:gd name="T66" fmla="*/ 2147483646 w 5092"/>
                  <a:gd name="T67" fmla="*/ 2147483646 h 6432"/>
                  <a:gd name="T68" fmla="*/ 2147483646 w 5092"/>
                  <a:gd name="T69" fmla="*/ 2147483646 h 6432"/>
                  <a:gd name="T70" fmla="*/ 2147483646 w 5092"/>
                  <a:gd name="T71" fmla="*/ 2147483646 h 6432"/>
                  <a:gd name="T72" fmla="*/ 2147483646 w 5092"/>
                  <a:gd name="T73" fmla="*/ 2147483646 h 6432"/>
                  <a:gd name="T74" fmla="*/ 2147483646 w 5092"/>
                  <a:gd name="T75" fmla="*/ 2147483646 h 6432"/>
                  <a:gd name="T76" fmla="*/ 2147483646 w 5092"/>
                  <a:gd name="T77" fmla="*/ 2147483646 h 6432"/>
                  <a:gd name="T78" fmla="*/ 2147483646 w 5092"/>
                  <a:gd name="T79" fmla="*/ 2147483646 h 6432"/>
                  <a:gd name="T80" fmla="*/ 2147483646 w 5092"/>
                  <a:gd name="T81" fmla="*/ 2147483646 h 6432"/>
                  <a:gd name="T82" fmla="*/ 2147483646 w 5092"/>
                  <a:gd name="T83" fmla="*/ 2147483646 h 6432"/>
                  <a:gd name="T84" fmla="*/ 2147483646 w 5092"/>
                  <a:gd name="T85" fmla="*/ 2147483646 h 6432"/>
                  <a:gd name="T86" fmla="*/ 2147483646 w 5092"/>
                  <a:gd name="T87" fmla="*/ 2147483646 h 6432"/>
                  <a:gd name="T88" fmla="*/ 2147483646 w 5092"/>
                  <a:gd name="T89" fmla="*/ 2147483646 h 6432"/>
                  <a:gd name="T90" fmla="*/ 2147483646 w 5092"/>
                  <a:gd name="T91" fmla="*/ 2147483646 h 6432"/>
                  <a:gd name="T92" fmla="*/ 2147483646 w 5092"/>
                  <a:gd name="T93" fmla="*/ 2147483646 h 6432"/>
                  <a:gd name="T94" fmla="*/ 2147483646 w 5092"/>
                  <a:gd name="T95" fmla="*/ 2147483646 h 6432"/>
                  <a:gd name="T96" fmla="*/ 2147483646 w 5092"/>
                  <a:gd name="T97" fmla="*/ 2147483646 h 6432"/>
                  <a:gd name="T98" fmla="*/ 2147483646 w 5092"/>
                  <a:gd name="T99" fmla="*/ 2147483646 h 6432"/>
                  <a:gd name="T100" fmla="*/ 2147483646 w 5092"/>
                  <a:gd name="T101" fmla="*/ 2147483646 h 6432"/>
                  <a:gd name="T102" fmla="*/ 2147483646 w 5092"/>
                  <a:gd name="T103" fmla="*/ 2147483646 h 6432"/>
                  <a:gd name="T104" fmla="*/ 2147483646 w 5092"/>
                  <a:gd name="T105" fmla="*/ 2147483646 h 6432"/>
                  <a:gd name="T106" fmla="*/ 2147483646 w 5092"/>
                  <a:gd name="T107" fmla="*/ 2147483646 h 6432"/>
                  <a:gd name="T108" fmla="*/ 2147483646 w 5092"/>
                  <a:gd name="T109" fmla="*/ 2147483646 h 6432"/>
                  <a:gd name="T110" fmla="*/ 2147483646 w 5092"/>
                  <a:gd name="T111" fmla="*/ 2147483646 h 6432"/>
                  <a:gd name="T112" fmla="*/ 2147483646 w 5092"/>
                  <a:gd name="T113" fmla="*/ 2147483646 h 6432"/>
                  <a:gd name="T114" fmla="*/ 2147483646 w 5092"/>
                  <a:gd name="T115" fmla="*/ 2147483646 h 6432"/>
                  <a:gd name="T116" fmla="*/ 2147483646 w 5092"/>
                  <a:gd name="T117" fmla="*/ 2147483646 h 6432"/>
                  <a:gd name="T118" fmla="*/ 2147483646 w 5092"/>
                  <a:gd name="T119" fmla="*/ 2147483646 h 6432"/>
                  <a:gd name="T120" fmla="*/ 2147483646 w 5092"/>
                  <a:gd name="T121" fmla="*/ 2147483646 h 643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092" h="6432">
                    <a:moveTo>
                      <a:pt x="1182" y="2335"/>
                    </a:moveTo>
                    <a:lnTo>
                      <a:pt x="1515" y="2970"/>
                    </a:lnTo>
                    <a:lnTo>
                      <a:pt x="1515" y="2984"/>
                    </a:lnTo>
                    <a:lnTo>
                      <a:pt x="5092" y="2984"/>
                    </a:lnTo>
                    <a:lnTo>
                      <a:pt x="5092" y="5303"/>
                    </a:lnTo>
                    <a:lnTo>
                      <a:pt x="1501" y="5303"/>
                    </a:lnTo>
                    <a:lnTo>
                      <a:pt x="1501" y="3394"/>
                    </a:lnTo>
                    <a:lnTo>
                      <a:pt x="1029" y="2494"/>
                    </a:lnTo>
                    <a:lnTo>
                      <a:pt x="0" y="2494"/>
                    </a:lnTo>
                    <a:lnTo>
                      <a:pt x="0" y="2335"/>
                    </a:lnTo>
                    <a:lnTo>
                      <a:pt x="1182" y="2335"/>
                    </a:lnTo>
                    <a:close/>
                    <a:moveTo>
                      <a:pt x="2835" y="0"/>
                    </a:moveTo>
                    <a:lnTo>
                      <a:pt x="2835" y="1299"/>
                    </a:lnTo>
                    <a:lnTo>
                      <a:pt x="2462" y="1299"/>
                    </a:lnTo>
                    <a:lnTo>
                      <a:pt x="3209" y="2597"/>
                    </a:lnTo>
                    <a:lnTo>
                      <a:pt x="3957" y="1299"/>
                    </a:lnTo>
                    <a:lnTo>
                      <a:pt x="3583" y="1299"/>
                    </a:lnTo>
                    <a:lnTo>
                      <a:pt x="3583" y="0"/>
                    </a:lnTo>
                    <a:lnTo>
                      <a:pt x="2835" y="0"/>
                    </a:lnTo>
                    <a:close/>
                    <a:moveTo>
                      <a:pt x="2171" y="3257"/>
                    </a:moveTo>
                    <a:lnTo>
                      <a:pt x="2171" y="5031"/>
                    </a:lnTo>
                    <a:lnTo>
                      <a:pt x="2612" y="5031"/>
                    </a:lnTo>
                    <a:lnTo>
                      <a:pt x="2612" y="3257"/>
                    </a:lnTo>
                    <a:lnTo>
                      <a:pt x="2171" y="3257"/>
                    </a:lnTo>
                    <a:close/>
                    <a:moveTo>
                      <a:pt x="3076" y="3257"/>
                    </a:moveTo>
                    <a:lnTo>
                      <a:pt x="3076" y="5031"/>
                    </a:lnTo>
                    <a:lnTo>
                      <a:pt x="3517" y="5031"/>
                    </a:lnTo>
                    <a:lnTo>
                      <a:pt x="3517" y="3257"/>
                    </a:lnTo>
                    <a:lnTo>
                      <a:pt x="3076" y="3257"/>
                    </a:lnTo>
                    <a:close/>
                    <a:moveTo>
                      <a:pt x="3981" y="3257"/>
                    </a:moveTo>
                    <a:lnTo>
                      <a:pt x="3981" y="5031"/>
                    </a:lnTo>
                    <a:lnTo>
                      <a:pt x="4423" y="5031"/>
                    </a:lnTo>
                    <a:lnTo>
                      <a:pt x="4423" y="3257"/>
                    </a:lnTo>
                    <a:lnTo>
                      <a:pt x="3981" y="3257"/>
                    </a:lnTo>
                    <a:close/>
                    <a:moveTo>
                      <a:pt x="4113" y="5549"/>
                    </a:moveTo>
                    <a:lnTo>
                      <a:pt x="4113" y="5549"/>
                    </a:lnTo>
                    <a:lnTo>
                      <a:pt x="4136" y="5550"/>
                    </a:lnTo>
                    <a:lnTo>
                      <a:pt x="4157" y="5551"/>
                    </a:lnTo>
                    <a:lnTo>
                      <a:pt x="4178" y="5554"/>
                    </a:lnTo>
                    <a:lnTo>
                      <a:pt x="4200" y="5557"/>
                    </a:lnTo>
                    <a:lnTo>
                      <a:pt x="4221" y="5563"/>
                    </a:lnTo>
                    <a:lnTo>
                      <a:pt x="4242" y="5568"/>
                    </a:lnTo>
                    <a:lnTo>
                      <a:pt x="4262" y="5575"/>
                    </a:lnTo>
                    <a:lnTo>
                      <a:pt x="4281" y="5584"/>
                    </a:lnTo>
                    <a:lnTo>
                      <a:pt x="4301" y="5592"/>
                    </a:lnTo>
                    <a:lnTo>
                      <a:pt x="4319" y="5601"/>
                    </a:lnTo>
                    <a:lnTo>
                      <a:pt x="4337" y="5612"/>
                    </a:lnTo>
                    <a:lnTo>
                      <a:pt x="4355" y="5623"/>
                    </a:lnTo>
                    <a:lnTo>
                      <a:pt x="4371" y="5635"/>
                    </a:lnTo>
                    <a:lnTo>
                      <a:pt x="4388" y="5648"/>
                    </a:lnTo>
                    <a:lnTo>
                      <a:pt x="4403" y="5662"/>
                    </a:lnTo>
                    <a:lnTo>
                      <a:pt x="4419" y="5677"/>
                    </a:lnTo>
                    <a:lnTo>
                      <a:pt x="4433" y="5691"/>
                    </a:lnTo>
                    <a:lnTo>
                      <a:pt x="4446" y="5706"/>
                    </a:lnTo>
                    <a:lnTo>
                      <a:pt x="4459" y="5723"/>
                    </a:lnTo>
                    <a:lnTo>
                      <a:pt x="4471" y="5740"/>
                    </a:lnTo>
                    <a:lnTo>
                      <a:pt x="4483" y="5757"/>
                    </a:lnTo>
                    <a:lnTo>
                      <a:pt x="4494" y="5775"/>
                    </a:lnTo>
                    <a:lnTo>
                      <a:pt x="4504" y="5794"/>
                    </a:lnTo>
                    <a:lnTo>
                      <a:pt x="4512" y="5813"/>
                    </a:lnTo>
                    <a:lnTo>
                      <a:pt x="4519" y="5834"/>
                    </a:lnTo>
                    <a:lnTo>
                      <a:pt x="4526" y="5853"/>
                    </a:lnTo>
                    <a:lnTo>
                      <a:pt x="4532" y="5874"/>
                    </a:lnTo>
                    <a:lnTo>
                      <a:pt x="4537" y="5894"/>
                    </a:lnTo>
                    <a:lnTo>
                      <a:pt x="4540" y="5916"/>
                    </a:lnTo>
                    <a:lnTo>
                      <a:pt x="4544" y="5937"/>
                    </a:lnTo>
                    <a:lnTo>
                      <a:pt x="4545" y="5960"/>
                    </a:lnTo>
                    <a:lnTo>
                      <a:pt x="4545" y="5983"/>
                    </a:lnTo>
                    <a:lnTo>
                      <a:pt x="4545" y="6004"/>
                    </a:lnTo>
                    <a:lnTo>
                      <a:pt x="4544" y="6027"/>
                    </a:lnTo>
                    <a:lnTo>
                      <a:pt x="4540" y="6048"/>
                    </a:lnTo>
                    <a:lnTo>
                      <a:pt x="4537" y="6070"/>
                    </a:lnTo>
                    <a:lnTo>
                      <a:pt x="4532" y="6090"/>
                    </a:lnTo>
                    <a:lnTo>
                      <a:pt x="4526" y="6111"/>
                    </a:lnTo>
                    <a:lnTo>
                      <a:pt x="4519" y="6131"/>
                    </a:lnTo>
                    <a:lnTo>
                      <a:pt x="4512" y="6150"/>
                    </a:lnTo>
                    <a:lnTo>
                      <a:pt x="4504" y="6170"/>
                    </a:lnTo>
                    <a:lnTo>
                      <a:pt x="4494" y="6189"/>
                    </a:lnTo>
                    <a:lnTo>
                      <a:pt x="4483" y="6206"/>
                    </a:lnTo>
                    <a:lnTo>
                      <a:pt x="4471" y="6224"/>
                    </a:lnTo>
                    <a:lnTo>
                      <a:pt x="4459" y="6241"/>
                    </a:lnTo>
                    <a:lnTo>
                      <a:pt x="4446" y="6258"/>
                    </a:lnTo>
                    <a:lnTo>
                      <a:pt x="4433" y="6273"/>
                    </a:lnTo>
                    <a:lnTo>
                      <a:pt x="4419" y="6289"/>
                    </a:lnTo>
                    <a:lnTo>
                      <a:pt x="4403" y="6303"/>
                    </a:lnTo>
                    <a:lnTo>
                      <a:pt x="4388" y="6316"/>
                    </a:lnTo>
                    <a:lnTo>
                      <a:pt x="4371" y="6329"/>
                    </a:lnTo>
                    <a:lnTo>
                      <a:pt x="4355" y="6341"/>
                    </a:lnTo>
                    <a:lnTo>
                      <a:pt x="4337" y="6352"/>
                    </a:lnTo>
                    <a:lnTo>
                      <a:pt x="4319" y="6362"/>
                    </a:lnTo>
                    <a:lnTo>
                      <a:pt x="4301" y="6372"/>
                    </a:lnTo>
                    <a:lnTo>
                      <a:pt x="4281" y="6382"/>
                    </a:lnTo>
                    <a:lnTo>
                      <a:pt x="4262" y="6389"/>
                    </a:lnTo>
                    <a:lnTo>
                      <a:pt x="4242" y="6396"/>
                    </a:lnTo>
                    <a:lnTo>
                      <a:pt x="4221" y="6402"/>
                    </a:lnTo>
                    <a:lnTo>
                      <a:pt x="4200" y="6407"/>
                    </a:lnTo>
                    <a:lnTo>
                      <a:pt x="4178" y="6410"/>
                    </a:lnTo>
                    <a:lnTo>
                      <a:pt x="4157" y="6412"/>
                    </a:lnTo>
                    <a:lnTo>
                      <a:pt x="4136" y="6415"/>
                    </a:lnTo>
                    <a:lnTo>
                      <a:pt x="4113" y="6415"/>
                    </a:lnTo>
                    <a:lnTo>
                      <a:pt x="4090" y="6415"/>
                    </a:lnTo>
                    <a:lnTo>
                      <a:pt x="4069" y="6412"/>
                    </a:lnTo>
                    <a:lnTo>
                      <a:pt x="4048" y="6410"/>
                    </a:lnTo>
                    <a:lnTo>
                      <a:pt x="4026" y="6407"/>
                    </a:lnTo>
                    <a:lnTo>
                      <a:pt x="4005" y="6402"/>
                    </a:lnTo>
                    <a:lnTo>
                      <a:pt x="3984" y="6396"/>
                    </a:lnTo>
                    <a:lnTo>
                      <a:pt x="3964" y="6389"/>
                    </a:lnTo>
                    <a:lnTo>
                      <a:pt x="3945" y="6382"/>
                    </a:lnTo>
                    <a:lnTo>
                      <a:pt x="3925" y="6372"/>
                    </a:lnTo>
                    <a:lnTo>
                      <a:pt x="3907" y="6362"/>
                    </a:lnTo>
                    <a:lnTo>
                      <a:pt x="3889" y="6352"/>
                    </a:lnTo>
                    <a:lnTo>
                      <a:pt x="3871" y="6341"/>
                    </a:lnTo>
                    <a:lnTo>
                      <a:pt x="3855" y="6329"/>
                    </a:lnTo>
                    <a:lnTo>
                      <a:pt x="3838" y="6316"/>
                    </a:lnTo>
                    <a:lnTo>
                      <a:pt x="3822" y="6303"/>
                    </a:lnTo>
                    <a:lnTo>
                      <a:pt x="3807" y="6289"/>
                    </a:lnTo>
                    <a:lnTo>
                      <a:pt x="3793" y="6273"/>
                    </a:lnTo>
                    <a:lnTo>
                      <a:pt x="3780" y="6258"/>
                    </a:lnTo>
                    <a:lnTo>
                      <a:pt x="3767" y="6241"/>
                    </a:lnTo>
                    <a:lnTo>
                      <a:pt x="3755" y="6224"/>
                    </a:lnTo>
                    <a:lnTo>
                      <a:pt x="3743" y="6206"/>
                    </a:lnTo>
                    <a:lnTo>
                      <a:pt x="3732" y="6189"/>
                    </a:lnTo>
                    <a:lnTo>
                      <a:pt x="3722" y="6170"/>
                    </a:lnTo>
                    <a:lnTo>
                      <a:pt x="3714" y="6150"/>
                    </a:lnTo>
                    <a:lnTo>
                      <a:pt x="3707" y="6131"/>
                    </a:lnTo>
                    <a:lnTo>
                      <a:pt x="3700" y="6111"/>
                    </a:lnTo>
                    <a:lnTo>
                      <a:pt x="3694" y="6090"/>
                    </a:lnTo>
                    <a:lnTo>
                      <a:pt x="3689" y="6070"/>
                    </a:lnTo>
                    <a:lnTo>
                      <a:pt x="3686" y="6048"/>
                    </a:lnTo>
                    <a:lnTo>
                      <a:pt x="3682" y="6027"/>
                    </a:lnTo>
                    <a:lnTo>
                      <a:pt x="3681" y="6004"/>
                    </a:lnTo>
                    <a:lnTo>
                      <a:pt x="3681" y="5983"/>
                    </a:lnTo>
                    <a:lnTo>
                      <a:pt x="3681" y="5960"/>
                    </a:lnTo>
                    <a:lnTo>
                      <a:pt x="3682" y="5937"/>
                    </a:lnTo>
                    <a:lnTo>
                      <a:pt x="3686" y="5916"/>
                    </a:lnTo>
                    <a:lnTo>
                      <a:pt x="3689" y="5894"/>
                    </a:lnTo>
                    <a:lnTo>
                      <a:pt x="3694" y="5874"/>
                    </a:lnTo>
                    <a:lnTo>
                      <a:pt x="3700" y="5853"/>
                    </a:lnTo>
                    <a:lnTo>
                      <a:pt x="3707" y="5834"/>
                    </a:lnTo>
                    <a:lnTo>
                      <a:pt x="3714" y="5813"/>
                    </a:lnTo>
                    <a:lnTo>
                      <a:pt x="3722" y="5794"/>
                    </a:lnTo>
                    <a:lnTo>
                      <a:pt x="3732" y="5775"/>
                    </a:lnTo>
                    <a:lnTo>
                      <a:pt x="3743" y="5757"/>
                    </a:lnTo>
                    <a:lnTo>
                      <a:pt x="3755" y="5740"/>
                    </a:lnTo>
                    <a:lnTo>
                      <a:pt x="3767" y="5723"/>
                    </a:lnTo>
                    <a:lnTo>
                      <a:pt x="3780" y="5706"/>
                    </a:lnTo>
                    <a:lnTo>
                      <a:pt x="3793" y="5691"/>
                    </a:lnTo>
                    <a:lnTo>
                      <a:pt x="3807" y="5677"/>
                    </a:lnTo>
                    <a:lnTo>
                      <a:pt x="3822" y="5662"/>
                    </a:lnTo>
                    <a:lnTo>
                      <a:pt x="3838" y="5648"/>
                    </a:lnTo>
                    <a:lnTo>
                      <a:pt x="3855" y="5635"/>
                    </a:lnTo>
                    <a:lnTo>
                      <a:pt x="3871" y="5623"/>
                    </a:lnTo>
                    <a:lnTo>
                      <a:pt x="3889" y="5612"/>
                    </a:lnTo>
                    <a:lnTo>
                      <a:pt x="3907" y="5601"/>
                    </a:lnTo>
                    <a:lnTo>
                      <a:pt x="3925" y="5592"/>
                    </a:lnTo>
                    <a:lnTo>
                      <a:pt x="3945" y="5584"/>
                    </a:lnTo>
                    <a:lnTo>
                      <a:pt x="3964" y="5575"/>
                    </a:lnTo>
                    <a:lnTo>
                      <a:pt x="3984" y="5568"/>
                    </a:lnTo>
                    <a:lnTo>
                      <a:pt x="4005" y="5563"/>
                    </a:lnTo>
                    <a:lnTo>
                      <a:pt x="4026" y="5557"/>
                    </a:lnTo>
                    <a:lnTo>
                      <a:pt x="4048" y="5554"/>
                    </a:lnTo>
                    <a:lnTo>
                      <a:pt x="4069" y="5551"/>
                    </a:lnTo>
                    <a:lnTo>
                      <a:pt x="4090" y="5550"/>
                    </a:lnTo>
                    <a:lnTo>
                      <a:pt x="4113" y="5549"/>
                    </a:lnTo>
                    <a:close/>
                    <a:moveTo>
                      <a:pt x="2337" y="5566"/>
                    </a:moveTo>
                    <a:lnTo>
                      <a:pt x="2337" y="5566"/>
                    </a:lnTo>
                    <a:lnTo>
                      <a:pt x="2358" y="5566"/>
                    </a:lnTo>
                    <a:lnTo>
                      <a:pt x="2381" y="5568"/>
                    </a:lnTo>
                    <a:lnTo>
                      <a:pt x="2402" y="5571"/>
                    </a:lnTo>
                    <a:lnTo>
                      <a:pt x="2424" y="5574"/>
                    </a:lnTo>
                    <a:lnTo>
                      <a:pt x="2444" y="5579"/>
                    </a:lnTo>
                    <a:lnTo>
                      <a:pt x="2465" y="5585"/>
                    </a:lnTo>
                    <a:lnTo>
                      <a:pt x="2485" y="5592"/>
                    </a:lnTo>
                    <a:lnTo>
                      <a:pt x="2505" y="5599"/>
                    </a:lnTo>
                    <a:lnTo>
                      <a:pt x="2524" y="5607"/>
                    </a:lnTo>
                    <a:lnTo>
                      <a:pt x="2543" y="5618"/>
                    </a:lnTo>
                    <a:lnTo>
                      <a:pt x="2560" y="5628"/>
                    </a:lnTo>
                    <a:lnTo>
                      <a:pt x="2578" y="5640"/>
                    </a:lnTo>
                    <a:lnTo>
                      <a:pt x="2595" y="5652"/>
                    </a:lnTo>
                    <a:lnTo>
                      <a:pt x="2612" y="5665"/>
                    </a:lnTo>
                    <a:lnTo>
                      <a:pt x="2627" y="5678"/>
                    </a:lnTo>
                    <a:lnTo>
                      <a:pt x="2643" y="5692"/>
                    </a:lnTo>
                    <a:lnTo>
                      <a:pt x="2657" y="5707"/>
                    </a:lnTo>
                    <a:lnTo>
                      <a:pt x="2670" y="5723"/>
                    </a:lnTo>
                    <a:lnTo>
                      <a:pt x="2683" y="5740"/>
                    </a:lnTo>
                    <a:lnTo>
                      <a:pt x="2695" y="5756"/>
                    </a:lnTo>
                    <a:lnTo>
                      <a:pt x="2706" y="5774"/>
                    </a:lnTo>
                    <a:lnTo>
                      <a:pt x="2716" y="5792"/>
                    </a:lnTo>
                    <a:lnTo>
                      <a:pt x="2726" y="5811"/>
                    </a:lnTo>
                    <a:lnTo>
                      <a:pt x="2735" y="5830"/>
                    </a:lnTo>
                    <a:lnTo>
                      <a:pt x="2743" y="5849"/>
                    </a:lnTo>
                    <a:lnTo>
                      <a:pt x="2750" y="5869"/>
                    </a:lnTo>
                    <a:lnTo>
                      <a:pt x="2756" y="5890"/>
                    </a:lnTo>
                    <a:lnTo>
                      <a:pt x="2760" y="5911"/>
                    </a:lnTo>
                    <a:lnTo>
                      <a:pt x="2764" y="5933"/>
                    </a:lnTo>
                    <a:lnTo>
                      <a:pt x="2766" y="5954"/>
                    </a:lnTo>
                    <a:lnTo>
                      <a:pt x="2769" y="5975"/>
                    </a:lnTo>
                    <a:lnTo>
                      <a:pt x="2769" y="5998"/>
                    </a:lnTo>
                    <a:lnTo>
                      <a:pt x="2769" y="6021"/>
                    </a:lnTo>
                    <a:lnTo>
                      <a:pt x="2766" y="6042"/>
                    </a:lnTo>
                    <a:lnTo>
                      <a:pt x="2764" y="6064"/>
                    </a:lnTo>
                    <a:lnTo>
                      <a:pt x="2760" y="6085"/>
                    </a:lnTo>
                    <a:lnTo>
                      <a:pt x="2756" y="6106"/>
                    </a:lnTo>
                    <a:lnTo>
                      <a:pt x="2750" y="6127"/>
                    </a:lnTo>
                    <a:lnTo>
                      <a:pt x="2743" y="6147"/>
                    </a:lnTo>
                    <a:lnTo>
                      <a:pt x="2735" y="6167"/>
                    </a:lnTo>
                    <a:lnTo>
                      <a:pt x="2726" y="6186"/>
                    </a:lnTo>
                    <a:lnTo>
                      <a:pt x="2716" y="6204"/>
                    </a:lnTo>
                    <a:lnTo>
                      <a:pt x="2706" y="6223"/>
                    </a:lnTo>
                    <a:lnTo>
                      <a:pt x="2695" y="6240"/>
                    </a:lnTo>
                    <a:lnTo>
                      <a:pt x="2683" y="6258"/>
                    </a:lnTo>
                    <a:lnTo>
                      <a:pt x="2670" y="6273"/>
                    </a:lnTo>
                    <a:lnTo>
                      <a:pt x="2657" y="6289"/>
                    </a:lnTo>
                    <a:lnTo>
                      <a:pt x="2643" y="6304"/>
                    </a:lnTo>
                    <a:lnTo>
                      <a:pt x="2627" y="6318"/>
                    </a:lnTo>
                    <a:lnTo>
                      <a:pt x="2612" y="6333"/>
                    </a:lnTo>
                    <a:lnTo>
                      <a:pt x="2595" y="6345"/>
                    </a:lnTo>
                    <a:lnTo>
                      <a:pt x="2578" y="6357"/>
                    </a:lnTo>
                    <a:lnTo>
                      <a:pt x="2560" y="6368"/>
                    </a:lnTo>
                    <a:lnTo>
                      <a:pt x="2543" y="6379"/>
                    </a:lnTo>
                    <a:lnTo>
                      <a:pt x="2524" y="6389"/>
                    </a:lnTo>
                    <a:lnTo>
                      <a:pt x="2505" y="6397"/>
                    </a:lnTo>
                    <a:lnTo>
                      <a:pt x="2485" y="6404"/>
                    </a:lnTo>
                    <a:lnTo>
                      <a:pt x="2465" y="6411"/>
                    </a:lnTo>
                    <a:lnTo>
                      <a:pt x="2444" y="6417"/>
                    </a:lnTo>
                    <a:lnTo>
                      <a:pt x="2424" y="6422"/>
                    </a:lnTo>
                    <a:lnTo>
                      <a:pt x="2402" y="6426"/>
                    </a:lnTo>
                    <a:lnTo>
                      <a:pt x="2381" y="6429"/>
                    </a:lnTo>
                    <a:lnTo>
                      <a:pt x="2358" y="6430"/>
                    </a:lnTo>
                    <a:lnTo>
                      <a:pt x="2337" y="6432"/>
                    </a:lnTo>
                    <a:lnTo>
                      <a:pt x="2314" y="6430"/>
                    </a:lnTo>
                    <a:lnTo>
                      <a:pt x="2291" y="6429"/>
                    </a:lnTo>
                    <a:lnTo>
                      <a:pt x="2270" y="6426"/>
                    </a:lnTo>
                    <a:lnTo>
                      <a:pt x="2249" y="6422"/>
                    </a:lnTo>
                    <a:lnTo>
                      <a:pt x="2228" y="6417"/>
                    </a:lnTo>
                    <a:lnTo>
                      <a:pt x="2208" y="6411"/>
                    </a:lnTo>
                    <a:lnTo>
                      <a:pt x="2188" y="6404"/>
                    </a:lnTo>
                    <a:lnTo>
                      <a:pt x="2168" y="6397"/>
                    </a:lnTo>
                    <a:lnTo>
                      <a:pt x="2149" y="6389"/>
                    </a:lnTo>
                    <a:lnTo>
                      <a:pt x="2129" y="6379"/>
                    </a:lnTo>
                    <a:lnTo>
                      <a:pt x="2112" y="6368"/>
                    </a:lnTo>
                    <a:lnTo>
                      <a:pt x="2094" y="6357"/>
                    </a:lnTo>
                    <a:lnTo>
                      <a:pt x="2077" y="6345"/>
                    </a:lnTo>
                    <a:lnTo>
                      <a:pt x="2060" y="6333"/>
                    </a:lnTo>
                    <a:lnTo>
                      <a:pt x="2045" y="6318"/>
                    </a:lnTo>
                    <a:lnTo>
                      <a:pt x="2031" y="6304"/>
                    </a:lnTo>
                    <a:lnTo>
                      <a:pt x="2016" y="6289"/>
                    </a:lnTo>
                    <a:lnTo>
                      <a:pt x="2002" y="6273"/>
                    </a:lnTo>
                    <a:lnTo>
                      <a:pt x="1989" y="6258"/>
                    </a:lnTo>
                    <a:lnTo>
                      <a:pt x="1977" y="6240"/>
                    </a:lnTo>
                    <a:lnTo>
                      <a:pt x="1966" y="6223"/>
                    </a:lnTo>
                    <a:lnTo>
                      <a:pt x="1956" y="6204"/>
                    </a:lnTo>
                    <a:lnTo>
                      <a:pt x="1946" y="6186"/>
                    </a:lnTo>
                    <a:lnTo>
                      <a:pt x="1938" y="6167"/>
                    </a:lnTo>
                    <a:lnTo>
                      <a:pt x="1929" y="6147"/>
                    </a:lnTo>
                    <a:lnTo>
                      <a:pt x="1922" y="6127"/>
                    </a:lnTo>
                    <a:lnTo>
                      <a:pt x="1918" y="6106"/>
                    </a:lnTo>
                    <a:lnTo>
                      <a:pt x="1913" y="6085"/>
                    </a:lnTo>
                    <a:lnTo>
                      <a:pt x="1908" y="6064"/>
                    </a:lnTo>
                    <a:lnTo>
                      <a:pt x="1906" y="6042"/>
                    </a:lnTo>
                    <a:lnTo>
                      <a:pt x="1904" y="6021"/>
                    </a:lnTo>
                    <a:lnTo>
                      <a:pt x="1903" y="5998"/>
                    </a:lnTo>
                    <a:lnTo>
                      <a:pt x="1904" y="5975"/>
                    </a:lnTo>
                    <a:lnTo>
                      <a:pt x="1906" y="5954"/>
                    </a:lnTo>
                    <a:lnTo>
                      <a:pt x="1908" y="5933"/>
                    </a:lnTo>
                    <a:lnTo>
                      <a:pt x="1913" y="5911"/>
                    </a:lnTo>
                    <a:lnTo>
                      <a:pt x="1918" y="5890"/>
                    </a:lnTo>
                    <a:lnTo>
                      <a:pt x="1922" y="5869"/>
                    </a:lnTo>
                    <a:lnTo>
                      <a:pt x="1929" y="5849"/>
                    </a:lnTo>
                    <a:lnTo>
                      <a:pt x="1938" y="5830"/>
                    </a:lnTo>
                    <a:lnTo>
                      <a:pt x="1946" y="5811"/>
                    </a:lnTo>
                    <a:lnTo>
                      <a:pt x="1956" y="5792"/>
                    </a:lnTo>
                    <a:lnTo>
                      <a:pt x="1966" y="5774"/>
                    </a:lnTo>
                    <a:lnTo>
                      <a:pt x="1977" y="5756"/>
                    </a:lnTo>
                    <a:lnTo>
                      <a:pt x="1989" y="5740"/>
                    </a:lnTo>
                    <a:lnTo>
                      <a:pt x="2002" y="5723"/>
                    </a:lnTo>
                    <a:lnTo>
                      <a:pt x="2016" y="5707"/>
                    </a:lnTo>
                    <a:lnTo>
                      <a:pt x="2031" y="5692"/>
                    </a:lnTo>
                    <a:lnTo>
                      <a:pt x="2045" y="5678"/>
                    </a:lnTo>
                    <a:lnTo>
                      <a:pt x="2060" y="5665"/>
                    </a:lnTo>
                    <a:lnTo>
                      <a:pt x="2077" y="5652"/>
                    </a:lnTo>
                    <a:lnTo>
                      <a:pt x="2094" y="5640"/>
                    </a:lnTo>
                    <a:lnTo>
                      <a:pt x="2112" y="5628"/>
                    </a:lnTo>
                    <a:lnTo>
                      <a:pt x="2129" y="5618"/>
                    </a:lnTo>
                    <a:lnTo>
                      <a:pt x="2149" y="5607"/>
                    </a:lnTo>
                    <a:lnTo>
                      <a:pt x="2168" y="5599"/>
                    </a:lnTo>
                    <a:lnTo>
                      <a:pt x="2188" y="5592"/>
                    </a:lnTo>
                    <a:lnTo>
                      <a:pt x="2208" y="5585"/>
                    </a:lnTo>
                    <a:lnTo>
                      <a:pt x="2228" y="5579"/>
                    </a:lnTo>
                    <a:lnTo>
                      <a:pt x="2249" y="5574"/>
                    </a:lnTo>
                    <a:lnTo>
                      <a:pt x="2270" y="5571"/>
                    </a:lnTo>
                    <a:lnTo>
                      <a:pt x="2291" y="5568"/>
                    </a:lnTo>
                    <a:lnTo>
                      <a:pt x="2314" y="5566"/>
                    </a:lnTo>
                    <a:lnTo>
                      <a:pt x="2337" y="5566"/>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latin typeface="+mn-lt"/>
                </a:endParaRPr>
              </a:p>
            </p:txBody>
          </p:sp>
        </p:grpSp>
        <p:sp>
          <p:nvSpPr>
            <p:cNvPr id="161" name="圆角矩形 160"/>
            <p:cNvSpPr/>
            <p:nvPr/>
          </p:nvSpPr>
          <p:spPr bwMode="auto">
            <a:xfrm>
              <a:off x="3440541" y="2907090"/>
              <a:ext cx="418842" cy="166746"/>
            </a:xfrm>
            <a:prstGeom prst="roundRect">
              <a:avLst/>
            </a:prstGeom>
            <a:solidFill>
              <a:srgbClr val="DA193F"/>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03</a:t>
              </a:r>
              <a:endParaRPr lang="zh-CN" altLang="en-US" sz="1200" b="1" kern="0" dirty="0">
                <a:solidFill>
                  <a:schemeClr val="bg1"/>
                </a:solidFill>
                <a:latin typeface="+mn-lt"/>
                <a:ea typeface="+mn-ea"/>
              </a:endParaRPr>
            </a:p>
          </p:txBody>
        </p:sp>
      </p:grpSp>
      <p:grpSp>
        <p:nvGrpSpPr>
          <p:cNvPr id="167" name="组合 166"/>
          <p:cNvGrpSpPr/>
          <p:nvPr/>
        </p:nvGrpSpPr>
        <p:grpSpPr bwMode="auto">
          <a:xfrm>
            <a:off x="4308475" y="2160588"/>
            <a:ext cx="790575" cy="1071562"/>
            <a:chOff x="4307717" y="2160755"/>
            <a:chExt cx="791586" cy="1071941"/>
          </a:xfrm>
        </p:grpSpPr>
        <p:grpSp>
          <p:nvGrpSpPr>
            <p:cNvPr id="5170" name="组合 167"/>
            <p:cNvGrpSpPr/>
            <p:nvPr/>
          </p:nvGrpSpPr>
          <p:grpSpPr bwMode="auto">
            <a:xfrm>
              <a:off x="4307717" y="2160755"/>
              <a:ext cx="791586" cy="1071941"/>
              <a:chOff x="4354033" y="2160755"/>
              <a:chExt cx="791586" cy="1071941"/>
            </a:xfrm>
          </p:grpSpPr>
          <p:grpSp>
            <p:nvGrpSpPr>
              <p:cNvPr id="5172" name="组合 169"/>
              <p:cNvGrpSpPr/>
              <p:nvPr/>
            </p:nvGrpSpPr>
            <p:grpSpPr bwMode="auto">
              <a:xfrm>
                <a:off x="4354033" y="2160755"/>
                <a:ext cx="791586" cy="1071941"/>
                <a:chOff x="5219141" y="1799762"/>
                <a:chExt cx="791586" cy="1071941"/>
              </a:xfrm>
            </p:grpSpPr>
            <p:sp>
              <p:nvSpPr>
                <p:cNvPr id="173" name="Freeform 22"/>
                <p:cNvSpPr/>
                <p:nvPr/>
              </p:nvSpPr>
              <p:spPr bwMode="auto">
                <a:xfrm>
                  <a:off x="5605397" y="1799762"/>
                  <a:ext cx="19074" cy="335080"/>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76" name="Oval 23"/>
                <p:cNvSpPr>
                  <a:spLocks noChangeArrowheads="1"/>
                </p:cNvSpPr>
                <p:nvPr/>
              </p:nvSpPr>
              <p:spPr bwMode="auto">
                <a:xfrm>
                  <a:off x="5219141" y="2081615"/>
                  <a:ext cx="791586" cy="790088"/>
                </a:xfrm>
                <a:prstGeom prst="ellipse">
                  <a:avLst/>
                </a:pr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5177" name="TextBox 174"/>
                <p:cNvSpPr txBox="1">
                  <a:spLocks noChangeArrowheads="1"/>
                </p:cNvSpPr>
                <p:nvPr/>
              </p:nvSpPr>
              <p:spPr bwMode="auto">
                <a:xfrm>
                  <a:off x="5344974" y="2168608"/>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sp>
            <p:nvSpPr>
              <p:cNvPr id="5173" name="Freeform 379"/>
              <p:cNvSpPr>
                <a:spLocks noEditPoints="1"/>
              </p:cNvSpPr>
              <p:nvPr/>
            </p:nvSpPr>
            <p:spPr bwMode="auto">
              <a:xfrm>
                <a:off x="4433490" y="2552400"/>
                <a:ext cx="663443" cy="491919"/>
              </a:xfrm>
              <a:custGeom>
                <a:avLst/>
                <a:gdLst>
                  <a:gd name="T0" fmla="*/ 139672 w 209"/>
                  <a:gd name="T1" fmla="*/ 314193 h 155"/>
                  <a:gd name="T2" fmla="*/ 76185 w 209"/>
                  <a:gd name="T3" fmla="*/ 276109 h 155"/>
                  <a:gd name="T4" fmla="*/ 88882 w 209"/>
                  <a:gd name="T5" fmla="*/ 12695 h 155"/>
                  <a:gd name="T6" fmla="*/ 568212 w 209"/>
                  <a:gd name="T7" fmla="*/ 12695 h 155"/>
                  <a:gd name="T8" fmla="*/ 577735 w 209"/>
                  <a:gd name="T9" fmla="*/ 276109 h 155"/>
                  <a:gd name="T10" fmla="*/ 511073 w 209"/>
                  <a:gd name="T11" fmla="*/ 314193 h 155"/>
                  <a:gd name="T12" fmla="*/ 663443 w 209"/>
                  <a:gd name="T13" fmla="*/ 447488 h 155"/>
                  <a:gd name="T14" fmla="*/ 22221 w 209"/>
                  <a:gd name="T15" fmla="*/ 491919 h 155"/>
                  <a:gd name="T16" fmla="*/ 199985 w 209"/>
                  <a:gd name="T17" fmla="*/ 323714 h 155"/>
                  <a:gd name="T18" fmla="*/ 199985 w 209"/>
                  <a:gd name="T19" fmla="*/ 314193 h 155"/>
                  <a:gd name="T20" fmla="*/ 114277 w 209"/>
                  <a:gd name="T21" fmla="*/ 38084 h 155"/>
                  <a:gd name="T22" fmla="*/ 114277 w 209"/>
                  <a:gd name="T23" fmla="*/ 38084 h 155"/>
                  <a:gd name="T24" fmla="*/ 114277 w 209"/>
                  <a:gd name="T25" fmla="*/ 276109 h 155"/>
                  <a:gd name="T26" fmla="*/ 539643 w 209"/>
                  <a:gd name="T27" fmla="*/ 276109 h 155"/>
                  <a:gd name="T28" fmla="*/ 539643 w 209"/>
                  <a:gd name="T29" fmla="*/ 38084 h 155"/>
                  <a:gd name="T30" fmla="*/ 85708 w 209"/>
                  <a:gd name="T31" fmla="*/ 422098 h 155"/>
                  <a:gd name="T32" fmla="*/ 98405 w 209"/>
                  <a:gd name="T33" fmla="*/ 399883 h 155"/>
                  <a:gd name="T34" fmla="*/ 193636 w 209"/>
                  <a:gd name="T35" fmla="*/ 364972 h 155"/>
                  <a:gd name="T36" fmla="*/ 498376 w 209"/>
                  <a:gd name="T37" fmla="*/ 349104 h 155"/>
                  <a:gd name="T38" fmla="*/ 539643 w 209"/>
                  <a:gd name="T39" fmla="*/ 349104 h 155"/>
                  <a:gd name="T40" fmla="*/ 444412 w 209"/>
                  <a:gd name="T41" fmla="*/ 364972 h 155"/>
                  <a:gd name="T42" fmla="*/ 441237 w 209"/>
                  <a:gd name="T43" fmla="*/ 349104 h 155"/>
                  <a:gd name="T44" fmla="*/ 431714 w 209"/>
                  <a:gd name="T45" fmla="*/ 364972 h 155"/>
                  <a:gd name="T46" fmla="*/ 326960 w 209"/>
                  <a:gd name="T47" fmla="*/ 349104 h 155"/>
                  <a:gd name="T48" fmla="*/ 371401 w 209"/>
                  <a:gd name="T49" fmla="*/ 349104 h 155"/>
                  <a:gd name="T50" fmla="*/ 266647 w 209"/>
                  <a:gd name="T51" fmla="*/ 364972 h 155"/>
                  <a:gd name="T52" fmla="*/ 269821 w 209"/>
                  <a:gd name="T53" fmla="*/ 349104 h 155"/>
                  <a:gd name="T54" fmla="*/ 253949 w 209"/>
                  <a:gd name="T55" fmla="*/ 364972 h 155"/>
                  <a:gd name="T56" fmla="*/ 482504 w 209"/>
                  <a:gd name="T57" fmla="*/ 371320 h 155"/>
                  <a:gd name="T58" fmla="*/ 555514 w 209"/>
                  <a:gd name="T59" fmla="*/ 371320 h 155"/>
                  <a:gd name="T60" fmla="*/ 425365 w 209"/>
                  <a:gd name="T61" fmla="*/ 390362 h 155"/>
                  <a:gd name="T62" fmla="*/ 419017 w 209"/>
                  <a:gd name="T63" fmla="*/ 371320 h 155"/>
                  <a:gd name="T64" fmla="*/ 409494 w 209"/>
                  <a:gd name="T65" fmla="*/ 390362 h 155"/>
                  <a:gd name="T66" fmla="*/ 298391 w 209"/>
                  <a:gd name="T67" fmla="*/ 371320 h 155"/>
                  <a:gd name="T68" fmla="*/ 346006 w 209"/>
                  <a:gd name="T69" fmla="*/ 371320 h 155"/>
                  <a:gd name="T70" fmla="*/ 231729 w 209"/>
                  <a:gd name="T71" fmla="*/ 390362 h 155"/>
                  <a:gd name="T72" fmla="*/ 238078 w 209"/>
                  <a:gd name="T73" fmla="*/ 371320 h 155"/>
                  <a:gd name="T74" fmla="*/ 215857 w 209"/>
                  <a:gd name="T75" fmla="*/ 390362 h 155"/>
                  <a:gd name="T76" fmla="*/ 117452 w 209"/>
                  <a:gd name="T77" fmla="*/ 371320 h 155"/>
                  <a:gd name="T78" fmla="*/ 161893 w 209"/>
                  <a:gd name="T79" fmla="*/ 371320 h 155"/>
                  <a:gd name="T80" fmla="*/ 517422 w 209"/>
                  <a:gd name="T81" fmla="*/ 422098 h 155"/>
                  <a:gd name="T82" fmla="*/ 507899 w 209"/>
                  <a:gd name="T83" fmla="*/ 399883 h 155"/>
                  <a:gd name="T84" fmla="*/ 501550 w 209"/>
                  <a:gd name="T85" fmla="*/ 422098 h 155"/>
                  <a:gd name="T86" fmla="*/ 377750 w 209"/>
                  <a:gd name="T87" fmla="*/ 399883 h 155"/>
                  <a:gd name="T88" fmla="*/ 428540 w 209"/>
                  <a:gd name="T89" fmla="*/ 399883 h 155"/>
                  <a:gd name="T90" fmla="*/ 311088 w 209"/>
                  <a:gd name="T91" fmla="*/ 422098 h 155"/>
                  <a:gd name="T92" fmla="*/ 311088 w 209"/>
                  <a:gd name="T93" fmla="*/ 399883 h 155"/>
                  <a:gd name="T94" fmla="*/ 292042 w 209"/>
                  <a:gd name="T95" fmla="*/ 422098 h 155"/>
                  <a:gd name="T96" fmla="*/ 180939 w 209"/>
                  <a:gd name="T97" fmla="*/ 399883 h 155"/>
                  <a:gd name="T98" fmla="*/ 231729 w 209"/>
                  <a:gd name="T99" fmla="*/ 399883 h 15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09" h="155">
                    <a:moveTo>
                      <a:pt x="27" y="102"/>
                    </a:moveTo>
                    <a:cubicBezTo>
                      <a:pt x="44" y="102"/>
                      <a:pt x="44" y="102"/>
                      <a:pt x="44" y="102"/>
                    </a:cubicBezTo>
                    <a:cubicBezTo>
                      <a:pt x="44" y="99"/>
                      <a:pt x="44" y="99"/>
                      <a:pt x="44" y="99"/>
                    </a:cubicBezTo>
                    <a:cubicBezTo>
                      <a:pt x="36" y="99"/>
                      <a:pt x="36" y="99"/>
                      <a:pt x="36" y="99"/>
                    </a:cubicBezTo>
                    <a:cubicBezTo>
                      <a:pt x="33" y="99"/>
                      <a:pt x="30" y="98"/>
                      <a:pt x="28" y="96"/>
                    </a:cubicBezTo>
                    <a:cubicBezTo>
                      <a:pt x="25" y="93"/>
                      <a:pt x="24" y="90"/>
                      <a:pt x="24" y="87"/>
                    </a:cubicBezTo>
                    <a:cubicBezTo>
                      <a:pt x="24" y="12"/>
                      <a:pt x="24" y="12"/>
                      <a:pt x="24" y="12"/>
                    </a:cubicBezTo>
                    <a:cubicBezTo>
                      <a:pt x="24" y="9"/>
                      <a:pt x="25" y="6"/>
                      <a:pt x="28" y="4"/>
                    </a:cubicBezTo>
                    <a:cubicBezTo>
                      <a:pt x="28" y="4"/>
                      <a:pt x="28" y="4"/>
                      <a:pt x="28" y="4"/>
                    </a:cubicBezTo>
                    <a:cubicBezTo>
                      <a:pt x="30" y="1"/>
                      <a:pt x="33" y="0"/>
                      <a:pt x="36" y="0"/>
                    </a:cubicBezTo>
                    <a:cubicBezTo>
                      <a:pt x="170" y="0"/>
                      <a:pt x="170" y="0"/>
                      <a:pt x="170" y="0"/>
                    </a:cubicBezTo>
                    <a:cubicBezTo>
                      <a:pt x="173" y="0"/>
                      <a:pt x="177" y="1"/>
                      <a:pt x="179" y="4"/>
                    </a:cubicBezTo>
                    <a:cubicBezTo>
                      <a:pt x="179" y="4"/>
                      <a:pt x="179" y="4"/>
                      <a:pt x="179" y="4"/>
                    </a:cubicBezTo>
                    <a:cubicBezTo>
                      <a:pt x="181" y="6"/>
                      <a:pt x="182" y="9"/>
                      <a:pt x="182" y="12"/>
                    </a:cubicBezTo>
                    <a:cubicBezTo>
                      <a:pt x="182" y="87"/>
                      <a:pt x="182" y="87"/>
                      <a:pt x="182" y="87"/>
                    </a:cubicBezTo>
                    <a:cubicBezTo>
                      <a:pt x="182" y="90"/>
                      <a:pt x="181" y="93"/>
                      <a:pt x="179" y="96"/>
                    </a:cubicBezTo>
                    <a:cubicBezTo>
                      <a:pt x="177" y="98"/>
                      <a:pt x="173" y="99"/>
                      <a:pt x="170" y="99"/>
                    </a:cubicBezTo>
                    <a:cubicBezTo>
                      <a:pt x="161" y="99"/>
                      <a:pt x="161" y="99"/>
                      <a:pt x="161" y="99"/>
                    </a:cubicBezTo>
                    <a:cubicBezTo>
                      <a:pt x="161" y="102"/>
                      <a:pt x="161" y="102"/>
                      <a:pt x="161" y="102"/>
                    </a:cubicBezTo>
                    <a:cubicBezTo>
                      <a:pt x="180" y="102"/>
                      <a:pt x="180" y="102"/>
                      <a:pt x="180" y="102"/>
                    </a:cubicBezTo>
                    <a:cubicBezTo>
                      <a:pt x="209" y="141"/>
                      <a:pt x="209" y="141"/>
                      <a:pt x="209" y="141"/>
                    </a:cubicBezTo>
                    <a:cubicBezTo>
                      <a:pt x="209" y="141"/>
                      <a:pt x="209" y="141"/>
                      <a:pt x="209" y="141"/>
                    </a:cubicBezTo>
                    <a:cubicBezTo>
                      <a:pt x="202" y="155"/>
                      <a:pt x="202" y="155"/>
                      <a:pt x="202" y="155"/>
                    </a:cubicBezTo>
                    <a:cubicBezTo>
                      <a:pt x="7" y="155"/>
                      <a:pt x="7" y="155"/>
                      <a:pt x="7" y="155"/>
                    </a:cubicBezTo>
                    <a:cubicBezTo>
                      <a:pt x="0" y="141"/>
                      <a:pt x="0" y="141"/>
                      <a:pt x="0" y="141"/>
                    </a:cubicBezTo>
                    <a:cubicBezTo>
                      <a:pt x="27" y="102"/>
                      <a:pt x="27" y="102"/>
                      <a:pt x="27" y="102"/>
                    </a:cubicBezTo>
                    <a:close/>
                    <a:moveTo>
                      <a:pt x="63" y="102"/>
                    </a:moveTo>
                    <a:cubicBezTo>
                      <a:pt x="143" y="102"/>
                      <a:pt x="143" y="102"/>
                      <a:pt x="143" y="102"/>
                    </a:cubicBezTo>
                    <a:cubicBezTo>
                      <a:pt x="143" y="99"/>
                      <a:pt x="143" y="99"/>
                      <a:pt x="143" y="99"/>
                    </a:cubicBezTo>
                    <a:cubicBezTo>
                      <a:pt x="63" y="99"/>
                      <a:pt x="63" y="99"/>
                      <a:pt x="63" y="99"/>
                    </a:cubicBezTo>
                    <a:cubicBezTo>
                      <a:pt x="63" y="102"/>
                      <a:pt x="63" y="102"/>
                      <a:pt x="63" y="102"/>
                    </a:cubicBezTo>
                    <a:close/>
                    <a:moveTo>
                      <a:pt x="170" y="12"/>
                    </a:moveTo>
                    <a:cubicBezTo>
                      <a:pt x="36" y="12"/>
                      <a:pt x="36" y="12"/>
                      <a:pt x="36" y="12"/>
                    </a:cubicBezTo>
                    <a:cubicBezTo>
                      <a:pt x="36" y="12"/>
                      <a:pt x="36" y="12"/>
                      <a:pt x="36" y="12"/>
                    </a:cubicBezTo>
                    <a:cubicBezTo>
                      <a:pt x="36" y="12"/>
                      <a:pt x="36" y="12"/>
                      <a:pt x="36" y="12"/>
                    </a:cubicBezTo>
                    <a:cubicBezTo>
                      <a:pt x="36" y="12"/>
                      <a:pt x="36" y="12"/>
                      <a:pt x="36" y="12"/>
                    </a:cubicBezTo>
                    <a:cubicBezTo>
                      <a:pt x="36" y="87"/>
                      <a:pt x="36" y="87"/>
                      <a:pt x="36" y="87"/>
                    </a:cubicBezTo>
                    <a:cubicBezTo>
                      <a:pt x="36" y="87"/>
                      <a:pt x="36" y="87"/>
                      <a:pt x="36" y="87"/>
                    </a:cubicBezTo>
                    <a:cubicBezTo>
                      <a:pt x="36" y="87"/>
                      <a:pt x="36" y="87"/>
                      <a:pt x="36" y="87"/>
                    </a:cubicBezTo>
                    <a:cubicBezTo>
                      <a:pt x="170" y="87"/>
                      <a:pt x="170" y="87"/>
                      <a:pt x="170" y="87"/>
                    </a:cubicBezTo>
                    <a:cubicBezTo>
                      <a:pt x="170" y="87"/>
                      <a:pt x="170" y="87"/>
                      <a:pt x="170" y="87"/>
                    </a:cubicBezTo>
                    <a:cubicBezTo>
                      <a:pt x="170" y="87"/>
                      <a:pt x="170" y="87"/>
                      <a:pt x="170" y="87"/>
                    </a:cubicBezTo>
                    <a:cubicBezTo>
                      <a:pt x="170" y="12"/>
                      <a:pt x="170" y="12"/>
                      <a:pt x="170" y="12"/>
                    </a:cubicBezTo>
                    <a:cubicBezTo>
                      <a:pt x="170" y="12"/>
                      <a:pt x="170" y="12"/>
                      <a:pt x="170" y="12"/>
                    </a:cubicBezTo>
                    <a:cubicBezTo>
                      <a:pt x="170" y="12"/>
                      <a:pt x="170" y="12"/>
                      <a:pt x="170" y="12"/>
                    </a:cubicBezTo>
                    <a:cubicBezTo>
                      <a:pt x="170" y="12"/>
                      <a:pt x="170" y="12"/>
                      <a:pt x="170" y="12"/>
                    </a:cubicBezTo>
                    <a:close/>
                    <a:moveTo>
                      <a:pt x="31" y="126"/>
                    </a:moveTo>
                    <a:cubicBezTo>
                      <a:pt x="30" y="128"/>
                      <a:pt x="28" y="131"/>
                      <a:pt x="27" y="133"/>
                    </a:cubicBezTo>
                    <a:cubicBezTo>
                      <a:pt x="34" y="133"/>
                      <a:pt x="41" y="133"/>
                      <a:pt x="48" y="133"/>
                    </a:cubicBezTo>
                    <a:cubicBezTo>
                      <a:pt x="49" y="131"/>
                      <a:pt x="50" y="128"/>
                      <a:pt x="51" y="126"/>
                    </a:cubicBezTo>
                    <a:cubicBezTo>
                      <a:pt x="44" y="126"/>
                      <a:pt x="38" y="126"/>
                      <a:pt x="31" y="126"/>
                    </a:cubicBezTo>
                    <a:close/>
                    <a:moveTo>
                      <a:pt x="41" y="110"/>
                    </a:moveTo>
                    <a:cubicBezTo>
                      <a:pt x="40" y="111"/>
                      <a:pt x="39" y="113"/>
                      <a:pt x="38" y="115"/>
                    </a:cubicBezTo>
                    <a:cubicBezTo>
                      <a:pt x="46" y="115"/>
                      <a:pt x="53" y="115"/>
                      <a:pt x="61" y="115"/>
                    </a:cubicBezTo>
                    <a:cubicBezTo>
                      <a:pt x="62" y="113"/>
                      <a:pt x="62" y="111"/>
                      <a:pt x="63" y="110"/>
                    </a:cubicBezTo>
                    <a:cubicBezTo>
                      <a:pt x="56" y="110"/>
                      <a:pt x="49" y="110"/>
                      <a:pt x="41" y="110"/>
                    </a:cubicBezTo>
                    <a:close/>
                    <a:moveTo>
                      <a:pt x="157" y="110"/>
                    </a:moveTo>
                    <a:cubicBezTo>
                      <a:pt x="157" y="111"/>
                      <a:pt x="158" y="113"/>
                      <a:pt x="159" y="115"/>
                    </a:cubicBezTo>
                    <a:cubicBezTo>
                      <a:pt x="164" y="115"/>
                      <a:pt x="169" y="115"/>
                      <a:pt x="173" y="115"/>
                    </a:cubicBezTo>
                    <a:cubicBezTo>
                      <a:pt x="172" y="113"/>
                      <a:pt x="171" y="111"/>
                      <a:pt x="170" y="110"/>
                    </a:cubicBezTo>
                    <a:cubicBezTo>
                      <a:pt x="166" y="110"/>
                      <a:pt x="161" y="110"/>
                      <a:pt x="157" y="110"/>
                    </a:cubicBezTo>
                    <a:close/>
                    <a:moveTo>
                      <a:pt x="139" y="110"/>
                    </a:moveTo>
                    <a:cubicBezTo>
                      <a:pt x="139" y="111"/>
                      <a:pt x="140" y="113"/>
                      <a:pt x="140" y="115"/>
                    </a:cubicBezTo>
                    <a:cubicBezTo>
                      <a:pt x="145" y="115"/>
                      <a:pt x="150" y="115"/>
                      <a:pt x="155" y="115"/>
                    </a:cubicBezTo>
                    <a:cubicBezTo>
                      <a:pt x="154" y="113"/>
                      <a:pt x="153" y="111"/>
                      <a:pt x="152" y="110"/>
                    </a:cubicBezTo>
                    <a:cubicBezTo>
                      <a:pt x="148" y="110"/>
                      <a:pt x="143" y="110"/>
                      <a:pt x="139" y="110"/>
                    </a:cubicBezTo>
                    <a:close/>
                    <a:moveTo>
                      <a:pt x="121" y="110"/>
                    </a:moveTo>
                    <a:cubicBezTo>
                      <a:pt x="121" y="111"/>
                      <a:pt x="121" y="113"/>
                      <a:pt x="122" y="115"/>
                    </a:cubicBezTo>
                    <a:cubicBezTo>
                      <a:pt x="126" y="115"/>
                      <a:pt x="131" y="115"/>
                      <a:pt x="136" y="115"/>
                    </a:cubicBezTo>
                    <a:cubicBezTo>
                      <a:pt x="135" y="113"/>
                      <a:pt x="135" y="111"/>
                      <a:pt x="134" y="110"/>
                    </a:cubicBezTo>
                    <a:cubicBezTo>
                      <a:pt x="130" y="110"/>
                      <a:pt x="125" y="110"/>
                      <a:pt x="121" y="110"/>
                    </a:cubicBezTo>
                    <a:close/>
                    <a:moveTo>
                      <a:pt x="103" y="110"/>
                    </a:moveTo>
                    <a:cubicBezTo>
                      <a:pt x="103" y="111"/>
                      <a:pt x="103" y="113"/>
                      <a:pt x="103" y="115"/>
                    </a:cubicBezTo>
                    <a:cubicBezTo>
                      <a:pt x="108" y="115"/>
                      <a:pt x="113" y="115"/>
                      <a:pt x="117" y="115"/>
                    </a:cubicBezTo>
                    <a:cubicBezTo>
                      <a:pt x="117" y="113"/>
                      <a:pt x="117" y="111"/>
                      <a:pt x="117" y="110"/>
                    </a:cubicBezTo>
                    <a:cubicBezTo>
                      <a:pt x="112" y="110"/>
                      <a:pt x="108" y="110"/>
                      <a:pt x="103" y="110"/>
                    </a:cubicBezTo>
                    <a:close/>
                    <a:moveTo>
                      <a:pt x="85" y="110"/>
                    </a:moveTo>
                    <a:cubicBezTo>
                      <a:pt x="85" y="111"/>
                      <a:pt x="85" y="113"/>
                      <a:pt x="84" y="115"/>
                    </a:cubicBezTo>
                    <a:cubicBezTo>
                      <a:pt x="89" y="115"/>
                      <a:pt x="94" y="115"/>
                      <a:pt x="98" y="115"/>
                    </a:cubicBezTo>
                    <a:cubicBezTo>
                      <a:pt x="99" y="113"/>
                      <a:pt x="99" y="111"/>
                      <a:pt x="99" y="110"/>
                    </a:cubicBezTo>
                    <a:cubicBezTo>
                      <a:pt x="94" y="110"/>
                      <a:pt x="90" y="110"/>
                      <a:pt x="85" y="110"/>
                    </a:cubicBezTo>
                    <a:close/>
                    <a:moveTo>
                      <a:pt x="67" y="110"/>
                    </a:moveTo>
                    <a:cubicBezTo>
                      <a:pt x="67" y="111"/>
                      <a:pt x="66" y="113"/>
                      <a:pt x="66" y="115"/>
                    </a:cubicBezTo>
                    <a:cubicBezTo>
                      <a:pt x="70" y="115"/>
                      <a:pt x="75" y="115"/>
                      <a:pt x="80" y="115"/>
                    </a:cubicBezTo>
                    <a:cubicBezTo>
                      <a:pt x="80" y="113"/>
                      <a:pt x="81" y="111"/>
                      <a:pt x="81" y="110"/>
                    </a:cubicBezTo>
                    <a:cubicBezTo>
                      <a:pt x="77" y="110"/>
                      <a:pt x="72" y="110"/>
                      <a:pt x="67" y="110"/>
                    </a:cubicBezTo>
                    <a:close/>
                    <a:moveTo>
                      <a:pt x="152" y="117"/>
                    </a:moveTo>
                    <a:cubicBezTo>
                      <a:pt x="153" y="119"/>
                      <a:pt x="153" y="121"/>
                      <a:pt x="154" y="123"/>
                    </a:cubicBezTo>
                    <a:cubicBezTo>
                      <a:pt x="162" y="123"/>
                      <a:pt x="170" y="123"/>
                      <a:pt x="178" y="123"/>
                    </a:cubicBezTo>
                    <a:cubicBezTo>
                      <a:pt x="177" y="121"/>
                      <a:pt x="176" y="119"/>
                      <a:pt x="175" y="117"/>
                    </a:cubicBezTo>
                    <a:cubicBezTo>
                      <a:pt x="167" y="117"/>
                      <a:pt x="160" y="117"/>
                      <a:pt x="152" y="117"/>
                    </a:cubicBezTo>
                    <a:close/>
                    <a:moveTo>
                      <a:pt x="132" y="117"/>
                    </a:moveTo>
                    <a:cubicBezTo>
                      <a:pt x="133" y="119"/>
                      <a:pt x="133" y="121"/>
                      <a:pt x="134" y="123"/>
                    </a:cubicBezTo>
                    <a:cubicBezTo>
                      <a:pt x="139" y="123"/>
                      <a:pt x="144" y="123"/>
                      <a:pt x="149" y="123"/>
                    </a:cubicBezTo>
                    <a:cubicBezTo>
                      <a:pt x="148" y="121"/>
                      <a:pt x="148" y="119"/>
                      <a:pt x="147" y="117"/>
                    </a:cubicBezTo>
                    <a:cubicBezTo>
                      <a:pt x="142" y="117"/>
                      <a:pt x="137" y="117"/>
                      <a:pt x="132" y="117"/>
                    </a:cubicBezTo>
                    <a:close/>
                    <a:moveTo>
                      <a:pt x="113" y="117"/>
                    </a:moveTo>
                    <a:cubicBezTo>
                      <a:pt x="113" y="119"/>
                      <a:pt x="114" y="121"/>
                      <a:pt x="114" y="123"/>
                    </a:cubicBezTo>
                    <a:cubicBezTo>
                      <a:pt x="119" y="123"/>
                      <a:pt x="124" y="123"/>
                      <a:pt x="129" y="123"/>
                    </a:cubicBezTo>
                    <a:cubicBezTo>
                      <a:pt x="129" y="121"/>
                      <a:pt x="128" y="119"/>
                      <a:pt x="128" y="117"/>
                    </a:cubicBezTo>
                    <a:cubicBezTo>
                      <a:pt x="123" y="117"/>
                      <a:pt x="118" y="117"/>
                      <a:pt x="113" y="117"/>
                    </a:cubicBezTo>
                    <a:close/>
                    <a:moveTo>
                      <a:pt x="94" y="117"/>
                    </a:moveTo>
                    <a:cubicBezTo>
                      <a:pt x="94" y="119"/>
                      <a:pt x="94" y="121"/>
                      <a:pt x="93" y="123"/>
                    </a:cubicBezTo>
                    <a:cubicBezTo>
                      <a:pt x="99" y="123"/>
                      <a:pt x="104" y="123"/>
                      <a:pt x="109" y="123"/>
                    </a:cubicBezTo>
                    <a:cubicBezTo>
                      <a:pt x="109" y="121"/>
                      <a:pt x="109" y="119"/>
                      <a:pt x="109" y="117"/>
                    </a:cubicBezTo>
                    <a:cubicBezTo>
                      <a:pt x="104" y="117"/>
                      <a:pt x="99" y="117"/>
                      <a:pt x="94" y="117"/>
                    </a:cubicBezTo>
                    <a:close/>
                    <a:moveTo>
                      <a:pt x="75" y="117"/>
                    </a:moveTo>
                    <a:cubicBezTo>
                      <a:pt x="74" y="119"/>
                      <a:pt x="74" y="121"/>
                      <a:pt x="73" y="123"/>
                    </a:cubicBezTo>
                    <a:cubicBezTo>
                      <a:pt x="79" y="123"/>
                      <a:pt x="84" y="123"/>
                      <a:pt x="89" y="123"/>
                    </a:cubicBezTo>
                    <a:cubicBezTo>
                      <a:pt x="89" y="121"/>
                      <a:pt x="89" y="119"/>
                      <a:pt x="90" y="117"/>
                    </a:cubicBezTo>
                    <a:cubicBezTo>
                      <a:pt x="85" y="117"/>
                      <a:pt x="80" y="117"/>
                      <a:pt x="75" y="117"/>
                    </a:cubicBezTo>
                    <a:close/>
                    <a:moveTo>
                      <a:pt x="56" y="117"/>
                    </a:moveTo>
                    <a:cubicBezTo>
                      <a:pt x="55" y="119"/>
                      <a:pt x="54" y="121"/>
                      <a:pt x="53" y="123"/>
                    </a:cubicBezTo>
                    <a:cubicBezTo>
                      <a:pt x="58" y="123"/>
                      <a:pt x="63" y="123"/>
                      <a:pt x="68" y="123"/>
                    </a:cubicBezTo>
                    <a:cubicBezTo>
                      <a:pt x="69" y="121"/>
                      <a:pt x="70" y="119"/>
                      <a:pt x="70" y="117"/>
                    </a:cubicBezTo>
                    <a:cubicBezTo>
                      <a:pt x="65" y="117"/>
                      <a:pt x="60" y="117"/>
                      <a:pt x="56" y="117"/>
                    </a:cubicBezTo>
                    <a:close/>
                    <a:moveTo>
                      <a:pt x="37" y="117"/>
                    </a:moveTo>
                    <a:cubicBezTo>
                      <a:pt x="35" y="119"/>
                      <a:pt x="34" y="121"/>
                      <a:pt x="33" y="123"/>
                    </a:cubicBezTo>
                    <a:cubicBezTo>
                      <a:pt x="38" y="123"/>
                      <a:pt x="43" y="123"/>
                      <a:pt x="48" y="123"/>
                    </a:cubicBezTo>
                    <a:cubicBezTo>
                      <a:pt x="49" y="121"/>
                      <a:pt x="50" y="119"/>
                      <a:pt x="51" y="117"/>
                    </a:cubicBezTo>
                    <a:cubicBezTo>
                      <a:pt x="46" y="117"/>
                      <a:pt x="41" y="117"/>
                      <a:pt x="37" y="117"/>
                    </a:cubicBezTo>
                    <a:close/>
                    <a:moveTo>
                      <a:pt x="160" y="126"/>
                    </a:moveTo>
                    <a:cubicBezTo>
                      <a:pt x="161" y="128"/>
                      <a:pt x="162" y="131"/>
                      <a:pt x="163" y="133"/>
                    </a:cubicBezTo>
                    <a:cubicBezTo>
                      <a:pt x="170" y="133"/>
                      <a:pt x="177" y="133"/>
                      <a:pt x="184" y="133"/>
                    </a:cubicBezTo>
                    <a:cubicBezTo>
                      <a:pt x="183" y="131"/>
                      <a:pt x="182" y="128"/>
                      <a:pt x="180" y="126"/>
                    </a:cubicBezTo>
                    <a:cubicBezTo>
                      <a:pt x="174" y="126"/>
                      <a:pt x="167" y="126"/>
                      <a:pt x="160" y="126"/>
                    </a:cubicBezTo>
                    <a:close/>
                    <a:moveTo>
                      <a:pt x="139" y="126"/>
                    </a:moveTo>
                    <a:cubicBezTo>
                      <a:pt x="140" y="128"/>
                      <a:pt x="141" y="131"/>
                      <a:pt x="141" y="133"/>
                    </a:cubicBezTo>
                    <a:cubicBezTo>
                      <a:pt x="147" y="133"/>
                      <a:pt x="152" y="133"/>
                      <a:pt x="158" y="133"/>
                    </a:cubicBezTo>
                    <a:cubicBezTo>
                      <a:pt x="157" y="131"/>
                      <a:pt x="156" y="128"/>
                      <a:pt x="155" y="126"/>
                    </a:cubicBezTo>
                    <a:cubicBezTo>
                      <a:pt x="150" y="126"/>
                      <a:pt x="145" y="126"/>
                      <a:pt x="139" y="126"/>
                    </a:cubicBezTo>
                    <a:close/>
                    <a:moveTo>
                      <a:pt x="119" y="126"/>
                    </a:moveTo>
                    <a:cubicBezTo>
                      <a:pt x="119" y="128"/>
                      <a:pt x="119" y="131"/>
                      <a:pt x="119" y="133"/>
                    </a:cubicBezTo>
                    <a:cubicBezTo>
                      <a:pt x="125" y="133"/>
                      <a:pt x="131" y="133"/>
                      <a:pt x="136" y="133"/>
                    </a:cubicBezTo>
                    <a:cubicBezTo>
                      <a:pt x="136" y="131"/>
                      <a:pt x="135" y="128"/>
                      <a:pt x="135" y="126"/>
                    </a:cubicBezTo>
                    <a:cubicBezTo>
                      <a:pt x="129" y="126"/>
                      <a:pt x="124" y="126"/>
                      <a:pt x="119" y="126"/>
                    </a:cubicBezTo>
                    <a:close/>
                    <a:moveTo>
                      <a:pt x="98" y="126"/>
                    </a:moveTo>
                    <a:cubicBezTo>
                      <a:pt x="98" y="128"/>
                      <a:pt x="98" y="131"/>
                      <a:pt x="98" y="133"/>
                    </a:cubicBezTo>
                    <a:cubicBezTo>
                      <a:pt x="103" y="133"/>
                      <a:pt x="109" y="133"/>
                      <a:pt x="115" y="133"/>
                    </a:cubicBezTo>
                    <a:cubicBezTo>
                      <a:pt x="114" y="131"/>
                      <a:pt x="114" y="128"/>
                      <a:pt x="114" y="126"/>
                    </a:cubicBezTo>
                    <a:cubicBezTo>
                      <a:pt x="109" y="126"/>
                      <a:pt x="103" y="126"/>
                      <a:pt x="98" y="126"/>
                    </a:cubicBezTo>
                    <a:close/>
                    <a:moveTo>
                      <a:pt x="77" y="126"/>
                    </a:moveTo>
                    <a:cubicBezTo>
                      <a:pt x="77" y="128"/>
                      <a:pt x="76" y="131"/>
                      <a:pt x="76" y="133"/>
                    </a:cubicBezTo>
                    <a:cubicBezTo>
                      <a:pt x="81" y="133"/>
                      <a:pt x="87" y="133"/>
                      <a:pt x="92" y="133"/>
                    </a:cubicBezTo>
                    <a:cubicBezTo>
                      <a:pt x="93" y="131"/>
                      <a:pt x="93" y="128"/>
                      <a:pt x="93" y="126"/>
                    </a:cubicBezTo>
                    <a:cubicBezTo>
                      <a:pt x="88" y="126"/>
                      <a:pt x="83" y="126"/>
                      <a:pt x="77" y="126"/>
                    </a:cubicBezTo>
                    <a:close/>
                    <a:moveTo>
                      <a:pt x="57" y="126"/>
                    </a:moveTo>
                    <a:cubicBezTo>
                      <a:pt x="56" y="128"/>
                      <a:pt x="55" y="131"/>
                      <a:pt x="54" y="133"/>
                    </a:cubicBezTo>
                    <a:cubicBezTo>
                      <a:pt x="60" y="133"/>
                      <a:pt x="65" y="133"/>
                      <a:pt x="71" y="133"/>
                    </a:cubicBezTo>
                    <a:cubicBezTo>
                      <a:pt x="71" y="131"/>
                      <a:pt x="72" y="128"/>
                      <a:pt x="73" y="126"/>
                    </a:cubicBezTo>
                    <a:cubicBezTo>
                      <a:pt x="67" y="126"/>
                      <a:pt x="62" y="126"/>
                      <a:pt x="57" y="12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174" name="矩形 171"/>
              <p:cNvSpPr>
                <a:spLocks noChangeArrowheads="1"/>
              </p:cNvSpPr>
              <p:nvPr/>
            </p:nvSpPr>
            <p:spPr bwMode="auto">
              <a:xfrm>
                <a:off x="4499992" y="2582783"/>
                <a:ext cx="5421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200">
                    <a:solidFill>
                      <a:schemeClr val="bg1"/>
                    </a:solidFill>
                    <a:latin typeface="Impact" panose="020B0806030902050204" pitchFamily="34" charset="0"/>
                  </a:rPr>
                  <a:t>CWRE</a:t>
                </a:r>
                <a:endParaRPr lang="zh-CN" altLang="en-US" sz="1200"/>
              </a:p>
            </p:txBody>
          </p:sp>
        </p:grpSp>
        <p:sp>
          <p:nvSpPr>
            <p:cNvPr id="169" name="圆角矩形 168"/>
            <p:cNvSpPr/>
            <p:nvPr/>
          </p:nvSpPr>
          <p:spPr bwMode="auto">
            <a:xfrm>
              <a:off x="4473028" y="2254450"/>
              <a:ext cx="419636" cy="166747"/>
            </a:xfrm>
            <a:prstGeom prst="roundRect">
              <a:avLst/>
            </a:prstGeom>
            <a:solidFill>
              <a:srgbClr val="002060"/>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04</a:t>
              </a:r>
              <a:endParaRPr lang="zh-CN" altLang="en-US" sz="1200" b="1" kern="0" dirty="0">
                <a:solidFill>
                  <a:schemeClr val="bg1"/>
                </a:solidFill>
                <a:latin typeface="+mn-lt"/>
                <a:ea typeface="+mn-ea"/>
              </a:endParaRPr>
            </a:p>
          </p:txBody>
        </p:sp>
      </p:grpSp>
      <p:grpSp>
        <p:nvGrpSpPr>
          <p:cNvPr id="176" name="组合 175"/>
          <p:cNvGrpSpPr/>
          <p:nvPr/>
        </p:nvGrpSpPr>
        <p:grpSpPr bwMode="auto">
          <a:xfrm>
            <a:off x="5356225" y="2081213"/>
            <a:ext cx="788988" cy="1071562"/>
            <a:chOff x="5355670" y="2081297"/>
            <a:chExt cx="790088" cy="1071942"/>
          </a:xfrm>
        </p:grpSpPr>
        <p:grpSp>
          <p:nvGrpSpPr>
            <p:cNvPr id="5161" name="组合 176"/>
            <p:cNvGrpSpPr/>
            <p:nvPr/>
          </p:nvGrpSpPr>
          <p:grpSpPr bwMode="auto">
            <a:xfrm>
              <a:off x="5355670" y="2081297"/>
              <a:ext cx="790088" cy="1071942"/>
              <a:chOff x="5401986" y="2081297"/>
              <a:chExt cx="790088" cy="1071942"/>
            </a:xfrm>
          </p:grpSpPr>
          <p:grpSp>
            <p:nvGrpSpPr>
              <p:cNvPr id="5163" name="组合 178"/>
              <p:cNvGrpSpPr/>
              <p:nvPr/>
            </p:nvGrpSpPr>
            <p:grpSpPr bwMode="auto">
              <a:xfrm>
                <a:off x="5401986" y="2081297"/>
                <a:ext cx="790088" cy="1071942"/>
                <a:chOff x="6267094" y="1720304"/>
                <a:chExt cx="790088" cy="1071942"/>
              </a:xfrm>
            </p:grpSpPr>
            <p:sp>
              <p:nvSpPr>
                <p:cNvPr id="183" name="Freeform 24"/>
                <p:cNvSpPr/>
                <p:nvPr/>
              </p:nvSpPr>
              <p:spPr bwMode="auto">
                <a:xfrm>
                  <a:off x="6653395" y="2455577"/>
                  <a:ext cx="17486" cy="336669"/>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 name="Oval 25"/>
                <p:cNvSpPr>
                  <a:spLocks noChangeArrowheads="1"/>
                </p:cNvSpPr>
                <p:nvPr/>
              </p:nvSpPr>
              <p:spPr bwMode="auto">
                <a:xfrm>
                  <a:off x="6267094" y="1720304"/>
                  <a:ext cx="790088" cy="790855"/>
                </a:xfrm>
                <a:prstGeom prst="ellipse">
                  <a:avLst/>
                </a:prstGeom>
                <a:solidFill>
                  <a:schemeClr val="accent6">
                    <a:lumMod val="75000"/>
                  </a:schemeClr>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5169" name="TextBox 184"/>
                <p:cNvSpPr txBox="1">
                  <a:spLocks noChangeArrowheads="1"/>
                </p:cNvSpPr>
                <p:nvPr/>
              </p:nvSpPr>
              <p:spPr bwMode="auto">
                <a:xfrm>
                  <a:off x="6409252" y="1837036"/>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grpSp>
            <p:nvGrpSpPr>
              <p:cNvPr id="5164" name="组合 179"/>
              <p:cNvGrpSpPr/>
              <p:nvPr/>
            </p:nvGrpSpPr>
            <p:grpSpPr bwMode="auto">
              <a:xfrm>
                <a:off x="5594028" y="2312303"/>
                <a:ext cx="406004" cy="336947"/>
                <a:chOff x="7150101" y="5892800"/>
                <a:chExt cx="541338" cy="449263"/>
              </a:xfrm>
            </p:grpSpPr>
            <p:sp>
              <p:nvSpPr>
                <p:cNvPr id="5165" name="Freeform 64"/>
                <p:cNvSpPr/>
                <p:nvPr/>
              </p:nvSpPr>
              <p:spPr bwMode="auto">
                <a:xfrm>
                  <a:off x="7240588" y="6027738"/>
                  <a:ext cx="112713" cy="157163"/>
                </a:xfrm>
                <a:custGeom>
                  <a:avLst/>
                  <a:gdLst>
                    <a:gd name="T0" fmla="*/ 78899 w 40"/>
                    <a:gd name="T1" fmla="*/ 64549 h 56"/>
                    <a:gd name="T2" fmla="*/ 78899 w 40"/>
                    <a:gd name="T3" fmla="*/ 22452 h 56"/>
                    <a:gd name="T4" fmla="*/ 56357 w 40"/>
                    <a:gd name="T5" fmla="*/ 0 h 56"/>
                    <a:gd name="T6" fmla="*/ 33814 w 40"/>
                    <a:gd name="T7" fmla="*/ 22452 h 56"/>
                    <a:gd name="T8" fmla="*/ 33814 w 40"/>
                    <a:gd name="T9" fmla="*/ 64549 h 56"/>
                    <a:gd name="T10" fmla="*/ 45085 w 40"/>
                    <a:gd name="T11" fmla="*/ 84194 h 56"/>
                    <a:gd name="T12" fmla="*/ 45085 w 40"/>
                    <a:gd name="T13" fmla="*/ 92614 h 56"/>
                    <a:gd name="T14" fmla="*/ 39450 w 40"/>
                    <a:gd name="T15" fmla="*/ 98227 h 56"/>
                    <a:gd name="T16" fmla="*/ 0 w 40"/>
                    <a:gd name="T17" fmla="*/ 117872 h 56"/>
                    <a:gd name="T18" fmla="*/ 0 w 40"/>
                    <a:gd name="T19" fmla="*/ 145937 h 56"/>
                    <a:gd name="T20" fmla="*/ 11271 w 40"/>
                    <a:gd name="T21" fmla="*/ 157163 h 56"/>
                    <a:gd name="T22" fmla="*/ 101442 w 40"/>
                    <a:gd name="T23" fmla="*/ 157163 h 56"/>
                    <a:gd name="T24" fmla="*/ 112713 w 40"/>
                    <a:gd name="T25" fmla="*/ 145937 h 56"/>
                    <a:gd name="T26" fmla="*/ 112713 w 40"/>
                    <a:gd name="T27" fmla="*/ 117872 h 56"/>
                    <a:gd name="T28" fmla="*/ 67628 w 40"/>
                    <a:gd name="T29" fmla="*/ 84194 h 56"/>
                    <a:gd name="T30" fmla="*/ 78899 w 40"/>
                    <a:gd name="T31" fmla="*/ 64549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0" h="56">
                      <a:moveTo>
                        <a:pt x="28" y="23"/>
                      </a:moveTo>
                      <a:cubicBezTo>
                        <a:pt x="28" y="8"/>
                        <a:pt x="28" y="8"/>
                        <a:pt x="28" y="8"/>
                      </a:cubicBezTo>
                      <a:cubicBezTo>
                        <a:pt x="28" y="3"/>
                        <a:pt x="25" y="0"/>
                        <a:pt x="20" y="0"/>
                      </a:cubicBezTo>
                      <a:cubicBezTo>
                        <a:pt x="16" y="0"/>
                        <a:pt x="12" y="3"/>
                        <a:pt x="12" y="8"/>
                      </a:cubicBezTo>
                      <a:cubicBezTo>
                        <a:pt x="12" y="23"/>
                        <a:pt x="12" y="23"/>
                        <a:pt x="12" y="23"/>
                      </a:cubicBezTo>
                      <a:cubicBezTo>
                        <a:pt x="16" y="30"/>
                        <a:pt x="16" y="30"/>
                        <a:pt x="16" y="30"/>
                      </a:cubicBezTo>
                      <a:cubicBezTo>
                        <a:pt x="16" y="31"/>
                        <a:pt x="17" y="32"/>
                        <a:pt x="16" y="33"/>
                      </a:cubicBezTo>
                      <a:cubicBezTo>
                        <a:pt x="16" y="34"/>
                        <a:pt x="15" y="35"/>
                        <a:pt x="14" y="35"/>
                      </a:cubicBezTo>
                      <a:cubicBezTo>
                        <a:pt x="0" y="42"/>
                        <a:pt x="0" y="42"/>
                        <a:pt x="0" y="42"/>
                      </a:cubicBezTo>
                      <a:cubicBezTo>
                        <a:pt x="0" y="52"/>
                        <a:pt x="0" y="52"/>
                        <a:pt x="0" y="52"/>
                      </a:cubicBezTo>
                      <a:cubicBezTo>
                        <a:pt x="0" y="54"/>
                        <a:pt x="2" y="56"/>
                        <a:pt x="4" y="56"/>
                      </a:cubicBezTo>
                      <a:cubicBezTo>
                        <a:pt x="36" y="56"/>
                        <a:pt x="36" y="56"/>
                        <a:pt x="36" y="56"/>
                      </a:cubicBezTo>
                      <a:cubicBezTo>
                        <a:pt x="38" y="56"/>
                        <a:pt x="40" y="54"/>
                        <a:pt x="40" y="52"/>
                      </a:cubicBezTo>
                      <a:cubicBezTo>
                        <a:pt x="40" y="42"/>
                        <a:pt x="40" y="42"/>
                        <a:pt x="40" y="42"/>
                      </a:cubicBezTo>
                      <a:cubicBezTo>
                        <a:pt x="24" y="30"/>
                        <a:pt x="24" y="30"/>
                        <a:pt x="24" y="30"/>
                      </a:cubicBezTo>
                      <a:lnTo>
                        <a:pt x="28"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66" name="Freeform 65"/>
                <p:cNvSpPr>
                  <a:spLocks noEditPoints="1"/>
                </p:cNvSpPr>
                <p:nvPr/>
              </p:nvSpPr>
              <p:spPr bwMode="auto">
                <a:xfrm>
                  <a:off x="7150101" y="5892800"/>
                  <a:ext cx="541338" cy="449263"/>
                </a:xfrm>
                <a:custGeom>
                  <a:avLst/>
                  <a:gdLst>
                    <a:gd name="T0" fmla="*/ 530060 w 192"/>
                    <a:gd name="T1" fmla="*/ 67389 h 160"/>
                    <a:gd name="T2" fmla="*/ 293225 w 192"/>
                    <a:gd name="T3" fmla="*/ 67389 h 160"/>
                    <a:gd name="T4" fmla="*/ 293225 w 192"/>
                    <a:gd name="T5" fmla="*/ 11232 h 160"/>
                    <a:gd name="T6" fmla="*/ 281947 w 192"/>
                    <a:gd name="T7" fmla="*/ 0 h 160"/>
                    <a:gd name="T8" fmla="*/ 11278 w 192"/>
                    <a:gd name="T9" fmla="*/ 0 h 160"/>
                    <a:gd name="T10" fmla="*/ 0 w 192"/>
                    <a:gd name="T11" fmla="*/ 11232 h 160"/>
                    <a:gd name="T12" fmla="*/ 0 w 192"/>
                    <a:gd name="T13" fmla="*/ 438031 h 160"/>
                    <a:gd name="T14" fmla="*/ 11278 w 192"/>
                    <a:gd name="T15" fmla="*/ 449263 h 160"/>
                    <a:gd name="T16" fmla="*/ 169168 w 192"/>
                    <a:gd name="T17" fmla="*/ 449263 h 160"/>
                    <a:gd name="T18" fmla="*/ 180446 w 192"/>
                    <a:gd name="T19" fmla="*/ 438031 h 160"/>
                    <a:gd name="T20" fmla="*/ 180446 w 192"/>
                    <a:gd name="T21" fmla="*/ 381874 h 160"/>
                    <a:gd name="T22" fmla="*/ 203002 w 192"/>
                    <a:gd name="T23" fmla="*/ 381874 h 160"/>
                    <a:gd name="T24" fmla="*/ 203002 w 192"/>
                    <a:gd name="T25" fmla="*/ 438031 h 160"/>
                    <a:gd name="T26" fmla="*/ 214280 w 192"/>
                    <a:gd name="T27" fmla="*/ 449263 h 160"/>
                    <a:gd name="T28" fmla="*/ 327058 w 192"/>
                    <a:gd name="T29" fmla="*/ 449263 h 160"/>
                    <a:gd name="T30" fmla="*/ 338336 w 192"/>
                    <a:gd name="T31" fmla="*/ 438031 h 160"/>
                    <a:gd name="T32" fmla="*/ 338336 w 192"/>
                    <a:gd name="T33" fmla="*/ 381874 h 160"/>
                    <a:gd name="T34" fmla="*/ 360892 w 192"/>
                    <a:gd name="T35" fmla="*/ 381874 h 160"/>
                    <a:gd name="T36" fmla="*/ 360892 w 192"/>
                    <a:gd name="T37" fmla="*/ 438031 h 160"/>
                    <a:gd name="T38" fmla="*/ 372170 w 192"/>
                    <a:gd name="T39" fmla="*/ 449263 h 160"/>
                    <a:gd name="T40" fmla="*/ 530060 w 192"/>
                    <a:gd name="T41" fmla="*/ 449263 h 160"/>
                    <a:gd name="T42" fmla="*/ 541338 w 192"/>
                    <a:gd name="T43" fmla="*/ 438031 h 160"/>
                    <a:gd name="T44" fmla="*/ 541338 w 192"/>
                    <a:gd name="T45" fmla="*/ 78621 h 160"/>
                    <a:gd name="T46" fmla="*/ 530060 w 192"/>
                    <a:gd name="T47" fmla="*/ 67389 h 160"/>
                    <a:gd name="T48" fmla="*/ 225558 w 192"/>
                    <a:gd name="T49" fmla="*/ 280789 h 160"/>
                    <a:gd name="T50" fmla="*/ 191724 w 192"/>
                    <a:gd name="T51" fmla="*/ 314484 h 160"/>
                    <a:gd name="T52" fmla="*/ 101501 w 192"/>
                    <a:gd name="T53" fmla="*/ 314484 h 160"/>
                    <a:gd name="T54" fmla="*/ 67667 w 192"/>
                    <a:gd name="T55" fmla="*/ 280789 h 160"/>
                    <a:gd name="T56" fmla="*/ 67667 w 192"/>
                    <a:gd name="T57" fmla="*/ 247095 h 160"/>
                    <a:gd name="T58" fmla="*/ 73306 w 192"/>
                    <a:gd name="T59" fmla="*/ 235863 h 160"/>
                    <a:gd name="T60" fmla="*/ 109959 w 192"/>
                    <a:gd name="T61" fmla="*/ 219016 h 160"/>
                    <a:gd name="T62" fmla="*/ 104320 w 192"/>
                    <a:gd name="T63" fmla="*/ 207784 h 160"/>
                    <a:gd name="T64" fmla="*/ 101501 w 192"/>
                    <a:gd name="T65" fmla="*/ 202168 h 160"/>
                    <a:gd name="T66" fmla="*/ 101501 w 192"/>
                    <a:gd name="T67" fmla="*/ 157242 h 160"/>
                    <a:gd name="T68" fmla="*/ 146612 w 192"/>
                    <a:gd name="T69" fmla="*/ 112316 h 160"/>
                    <a:gd name="T70" fmla="*/ 191724 w 192"/>
                    <a:gd name="T71" fmla="*/ 157242 h 160"/>
                    <a:gd name="T72" fmla="*/ 191724 w 192"/>
                    <a:gd name="T73" fmla="*/ 202168 h 160"/>
                    <a:gd name="T74" fmla="*/ 191724 w 192"/>
                    <a:gd name="T75" fmla="*/ 207784 h 160"/>
                    <a:gd name="T76" fmla="*/ 183265 w 192"/>
                    <a:gd name="T77" fmla="*/ 219016 h 160"/>
                    <a:gd name="T78" fmla="*/ 219919 w 192"/>
                    <a:gd name="T79" fmla="*/ 235863 h 160"/>
                    <a:gd name="T80" fmla="*/ 225558 w 192"/>
                    <a:gd name="T81" fmla="*/ 247095 h 160"/>
                    <a:gd name="T82" fmla="*/ 225558 w 192"/>
                    <a:gd name="T83" fmla="*/ 280789 h 160"/>
                    <a:gd name="T84" fmla="*/ 462393 w 192"/>
                    <a:gd name="T85" fmla="*/ 314484 h 160"/>
                    <a:gd name="T86" fmla="*/ 281947 w 192"/>
                    <a:gd name="T87" fmla="*/ 314484 h 160"/>
                    <a:gd name="T88" fmla="*/ 270669 w 192"/>
                    <a:gd name="T89" fmla="*/ 303253 h 160"/>
                    <a:gd name="T90" fmla="*/ 281947 w 192"/>
                    <a:gd name="T91" fmla="*/ 292021 h 160"/>
                    <a:gd name="T92" fmla="*/ 462393 w 192"/>
                    <a:gd name="T93" fmla="*/ 292021 h 160"/>
                    <a:gd name="T94" fmla="*/ 473671 w 192"/>
                    <a:gd name="T95" fmla="*/ 303253 h 160"/>
                    <a:gd name="T96" fmla="*/ 462393 w 192"/>
                    <a:gd name="T97" fmla="*/ 314484 h 160"/>
                    <a:gd name="T98" fmla="*/ 462393 w 192"/>
                    <a:gd name="T99" fmla="*/ 247095 h 160"/>
                    <a:gd name="T100" fmla="*/ 281947 w 192"/>
                    <a:gd name="T101" fmla="*/ 247095 h 160"/>
                    <a:gd name="T102" fmla="*/ 270669 w 192"/>
                    <a:gd name="T103" fmla="*/ 235863 h 160"/>
                    <a:gd name="T104" fmla="*/ 281947 w 192"/>
                    <a:gd name="T105" fmla="*/ 224632 h 160"/>
                    <a:gd name="T106" fmla="*/ 462393 w 192"/>
                    <a:gd name="T107" fmla="*/ 224632 h 160"/>
                    <a:gd name="T108" fmla="*/ 473671 w 192"/>
                    <a:gd name="T109" fmla="*/ 235863 h 160"/>
                    <a:gd name="T110" fmla="*/ 462393 w 192"/>
                    <a:gd name="T111" fmla="*/ 247095 h 160"/>
                    <a:gd name="T112" fmla="*/ 462393 w 192"/>
                    <a:gd name="T113" fmla="*/ 179705 h 160"/>
                    <a:gd name="T114" fmla="*/ 281947 w 192"/>
                    <a:gd name="T115" fmla="*/ 179705 h 160"/>
                    <a:gd name="T116" fmla="*/ 270669 w 192"/>
                    <a:gd name="T117" fmla="*/ 168474 h 160"/>
                    <a:gd name="T118" fmla="*/ 281947 w 192"/>
                    <a:gd name="T119" fmla="*/ 157242 h 160"/>
                    <a:gd name="T120" fmla="*/ 462393 w 192"/>
                    <a:gd name="T121" fmla="*/ 157242 h 160"/>
                    <a:gd name="T122" fmla="*/ 473671 w 192"/>
                    <a:gd name="T123" fmla="*/ 168474 h 160"/>
                    <a:gd name="T124" fmla="*/ 462393 w 192"/>
                    <a:gd name="T125" fmla="*/ 179705 h 16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2" h="160">
                      <a:moveTo>
                        <a:pt x="188" y="24"/>
                      </a:moveTo>
                      <a:cubicBezTo>
                        <a:pt x="104" y="24"/>
                        <a:pt x="104" y="24"/>
                        <a:pt x="104" y="24"/>
                      </a:cubicBezTo>
                      <a:cubicBezTo>
                        <a:pt x="104" y="4"/>
                        <a:pt x="104" y="4"/>
                        <a:pt x="104" y="4"/>
                      </a:cubicBezTo>
                      <a:cubicBezTo>
                        <a:pt x="104" y="2"/>
                        <a:pt x="102" y="0"/>
                        <a:pt x="100" y="0"/>
                      </a:cubicBezTo>
                      <a:cubicBezTo>
                        <a:pt x="4" y="0"/>
                        <a:pt x="4" y="0"/>
                        <a:pt x="4" y="0"/>
                      </a:cubicBezTo>
                      <a:cubicBezTo>
                        <a:pt x="2" y="0"/>
                        <a:pt x="0" y="2"/>
                        <a:pt x="0" y="4"/>
                      </a:cubicBezTo>
                      <a:cubicBezTo>
                        <a:pt x="0" y="156"/>
                        <a:pt x="0" y="156"/>
                        <a:pt x="0" y="156"/>
                      </a:cubicBezTo>
                      <a:cubicBezTo>
                        <a:pt x="0" y="158"/>
                        <a:pt x="2" y="160"/>
                        <a:pt x="4" y="160"/>
                      </a:cubicBezTo>
                      <a:cubicBezTo>
                        <a:pt x="60" y="160"/>
                        <a:pt x="60" y="160"/>
                        <a:pt x="60" y="160"/>
                      </a:cubicBezTo>
                      <a:cubicBezTo>
                        <a:pt x="62" y="160"/>
                        <a:pt x="64" y="158"/>
                        <a:pt x="64" y="156"/>
                      </a:cubicBezTo>
                      <a:cubicBezTo>
                        <a:pt x="64" y="136"/>
                        <a:pt x="64" y="136"/>
                        <a:pt x="64" y="136"/>
                      </a:cubicBezTo>
                      <a:cubicBezTo>
                        <a:pt x="72" y="136"/>
                        <a:pt x="72" y="136"/>
                        <a:pt x="72" y="136"/>
                      </a:cubicBezTo>
                      <a:cubicBezTo>
                        <a:pt x="72" y="156"/>
                        <a:pt x="72" y="156"/>
                        <a:pt x="72" y="156"/>
                      </a:cubicBezTo>
                      <a:cubicBezTo>
                        <a:pt x="72" y="158"/>
                        <a:pt x="74" y="160"/>
                        <a:pt x="76" y="160"/>
                      </a:cubicBezTo>
                      <a:cubicBezTo>
                        <a:pt x="116" y="160"/>
                        <a:pt x="116" y="160"/>
                        <a:pt x="116" y="160"/>
                      </a:cubicBezTo>
                      <a:cubicBezTo>
                        <a:pt x="118" y="160"/>
                        <a:pt x="120" y="158"/>
                        <a:pt x="120" y="156"/>
                      </a:cubicBezTo>
                      <a:cubicBezTo>
                        <a:pt x="120" y="136"/>
                        <a:pt x="120" y="136"/>
                        <a:pt x="120" y="136"/>
                      </a:cubicBezTo>
                      <a:cubicBezTo>
                        <a:pt x="128" y="136"/>
                        <a:pt x="128" y="136"/>
                        <a:pt x="128" y="136"/>
                      </a:cubicBezTo>
                      <a:cubicBezTo>
                        <a:pt x="128" y="156"/>
                        <a:pt x="128" y="156"/>
                        <a:pt x="128" y="156"/>
                      </a:cubicBezTo>
                      <a:cubicBezTo>
                        <a:pt x="128" y="158"/>
                        <a:pt x="130" y="160"/>
                        <a:pt x="132" y="160"/>
                      </a:cubicBezTo>
                      <a:cubicBezTo>
                        <a:pt x="188" y="160"/>
                        <a:pt x="188" y="160"/>
                        <a:pt x="188" y="160"/>
                      </a:cubicBezTo>
                      <a:cubicBezTo>
                        <a:pt x="190" y="160"/>
                        <a:pt x="192" y="158"/>
                        <a:pt x="192" y="156"/>
                      </a:cubicBezTo>
                      <a:cubicBezTo>
                        <a:pt x="192" y="28"/>
                        <a:pt x="192" y="28"/>
                        <a:pt x="192" y="28"/>
                      </a:cubicBezTo>
                      <a:cubicBezTo>
                        <a:pt x="192" y="26"/>
                        <a:pt x="190" y="24"/>
                        <a:pt x="188" y="24"/>
                      </a:cubicBezTo>
                      <a:close/>
                      <a:moveTo>
                        <a:pt x="80" y="100"/>
                      </a:moveTo>
                      <a:cubicBezTo>
                        <a:pt x="80" y="106"/>
                        <a:pt x="75" y="112"/>
                        <a:pt x="68" y="112"/>
                      </a:cubicBezTo>
                      <a:cubicBezTo>
                        <a:pt x="36" y="112"/>
                        <a:pt x="36" y="112"/>
                        <a:pt x="36" y="112"/>
                      </a:cubicBezTo>
                      <a:cubicBezTo>
                        <a:pt x="30" y="112"/>
                        <a:pt x="24" y="106"/>
                        <a:pt x="24" y="100"/>
                      </a:cubicBezTo>
                      <a:cubicBezTo>
                        <a:pt x="24" y="88"/>
                        <a:pt x="24" y="88"/>
                        <a:pt x="24" y="88"/>
                      </a:cubicBezTo>
                      <a:cubicBezTo>
                        <a:pt x="24" y="86"/>
                        <a:pt x="25" y="85"/>
                        <a:pt x="26" y="84"/>
                      </a:cubicBezTo>
                      <a:cubicBezTo>
                        <a:pt x="39" y="78"/>
                        <a:pt x="39" y="78"/>
                        <a:pt x="39" y="78"/>
                      </a:cubicBezTo>
                      <a:cubicBezTo>
                        <a:pt x="37" y="74"/>
                        <a:pt x="37" y="74"/>
                        <a:pt x="37" y="74"/>
                      </a:cubicBezTo>
                      <a:cubicBezTo>
                        <a:pt x="36" y="73"/>
                        <a:pt x="36" y="73"/>
                        <a:pt x="36" y="72"/>
                      </a:cubicBezTo>
                      <a:cubicBezTo>
                        <a:pt x="36" y="56"/>
                        <a:pt x="36" y="56"/>
                        <a:pt x="36" y="56"/>
                      </a:cubicBezTo>
                      <a:cubicBezTo>
                        <a:pt x="36" y="47"/>
                        <a:pt x="43" y="40"/>
                        <a:pt x="52" y="40"/>
                      </a:cubicBezTo>
                      <a:cubicBezTo>
                        <a:pt x="61" y="40"/>
                        <a:pt x="68" y="47"/>
                        <a:pt x="68" y="56"/>
                      </a:cubicBezTo>
                      <a:cubicBezTo>
                        <a:pt x="68" y="72"/>
                        <a:pt x="68" y="72"/>
                        <a:pt x="68" y="72"/>
                      </a:cubicBezTo>
                      <a:cubicBezTo>
                        <a:pt x="68" y="73"/>
                        <a:pt x="68" y="73"/>
                        <a:pt x="68" y="74"/>
                      </a:cubicBezTo>
                      <a:cubicBezTo>
                        <a:pt x="65" y="78"/>
                        <a:pt x="65" y="78"/>
                        <a:pt x="65" y="78"/>
                      </a:cubicBezTo>
                      <a:cubicBezTo>
                        <a:pt x="78" y="84"/>
                        <a:pt x="78" y="84"/>
                        <a:pt x="78" y="84"/>
                      </a:cubicBezTo>
                      <a:cubicBezTo>
                        <a:pt x="79" y="85"/>
                        <a:pt x="80" y="86"/>
                        <a:pt x="80" y="88"/>
                      </a:cubicBezTo>
                      <a:lnTo>
                        <a:pt x="80" y="100"/>
                      </a:lnTo>
                      <a:close/>
                      <a:moveTo>
                        <a:pt x="164" y="112"/>
                      </a:moveTo>
                      <a:cubicBezTo>
                        <a:pt x="100" y="112"/>
                        <a:pt x="100" y="112"/>
                        <a:pt x="100" y="112"/>
                      </a:cubicBezTo>
                      <a:cubicBezTo>
                        <a:pt x="98" y="112"/>
                        <a:pt x="96" y="110"/>
                        <a:pt x="96" y="108"/>
                      </a:cubicBezTo>
                      <a:cubicBezTo>
                        <a:pt x="96" y="106"/>
                        <a:pt x="98" y="104"/>
                        <a:pt x="100" y="104"/>
                      </a:cubicBezTo>
                      <a:cubicBezTo>
                        <a:pt x="164" y="104"/>
                        <a:pt x="164" y="104"/>
                        <a:pt x="164" y="104"/>
                      </a:cubicBezTo>
                      <a:cubicBezTo>
                        <a:pt x="166" y="104"/>
                        <a:pt x="168" y="106"/>
                        <a:pt x="168" y="108"/>
                      </a:cubicBezTo>
                      <a:cubicBezTo>
                        <a:pt x="168" y="110"/>
                        <a:pt x="166" y="112"/>
                        <a:pt x="164" y="112"/>
                      </a:cubicBezTo>
                      <a:close/>
                      <a:moveTo>
                        <a:pt x="164" y="88"/>
                      </a:moveTo>
                      <a:cubicBezTo>
                        <a:pt x="100" y="88"/>
                        <a:pt x="100" y="88"/>
                        <a:pt x="100" y="88"/>
                      </a:cubicBezTo>
                      <a:cubicBezTo>
                        <a:pt x="98" y="88"/>
                        <a:pt x="96" y="86"/>
                        <a:pt x="96" y="84"/>
                      </a:cubicBezTo>
                      <a:cubicBezTo>
                        <a:pt x="96" y="82"/>
                        <a:pt x="98" y="80"/>
                        <a:pt x="100" y="80"/>
                      </a:cubicBezTo>
                      <a:cubicBezTo>
                        <a:pt x="164" y="80"/>
                        <a:pt x="164" y="80"/>
                        <a:pt x="164" y="80"/>
                      </a:cubicBezTo>
                      <a:cubicBezTo>
                        <a:pt x="166" y="80"/>
                        <a:pt x="168" y="82"/>
                        <a:pt x="168" y="84"/>
                      </a:cubicBezTo>
                      <a:cubicBezTo>
                        <a:pt x="168" y="86"/>
                        <a:pt x="166" y="88"/>
                        <a:pt x="164" y="88"/>
                      </a:cubicBezTo>
                      <a:close/>
                      <a:moveTo>
                        <a:pt x="164" y="64"/>
                      </a:moveTo>
                      <a:cubicBezTo>
                        <a:pt x="100" y="64"/>
                        <a:pt x="100" y="64"/>
                        <a:pt x="100" y="64"/>
                      </a:cubicBezTo>
                      <a:cubicBezTo>
                        <a:pt x="98" y="64"/>
                        <a:pt x="96" y="62"/>
                        <a:pt x="96" y="60"/>
                      </a:cubicBezTo>
                      <a:cubicBezTo>
                        <a:pt x="96" y="58"/>
                        <a:pt x="98" y="56"/>
                        <a:pt x="100" y="56"/>
                      </a:cubicBezTo>
                      <a:cubicBezTo>
                        <a:pt x="164" y="56"/>
                        <a:pt x="164" y="56"/>
                        <a:pt x="164" y="56"/>
                      </a:cubicBezTo>
                      <a:cubicBezTo>
                        <a:pt x="166" y="56"/>
                        <a:pt x="168" y="58"/>
                        <a:pt x="168" y="60"/>
                      </a:cubicBezTo>
                      <a:cubicBezTo>
                        <a:pt x="168" y="62"/>
                        <a:pt x="166" y="64"/>
                        <a:pt x="164" y="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sp>
          <p:nvSpPr>
            <p:cNvPr id="178" name="圆角矩形 177"/>
            <p:cNvSpPr/>
            <p:nvPr/>
          </p:nvSpPr>
          <p:spPr bwMode="auto">
            <a:xfrm>
              <a:off x="5522590" y="2897561"/>
              <a:ext cx="419684" cy="168335"/>
            </a:xfrm>
            <a:prstGeom prst="roundRect">
              <a:avLst/>
            </a:prstGeom>
            <a:solidFill>
              <a:srgbClr val="E74C2E"/>
            </a:solidFill>
            <a:ln>
              <a:solidFill>
                <a:schemeClr val="accent6">
                  <a:lumMod val="75000"/>
                </a:schemeClr>
              </a:solid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05</a:t>
              </a:r>
              <a:endParaRPr lang="zh-CN" altLang="en-US" sz="1200" b="1" kern="0" dirty="0">
                <a:solidFill>
                  <a:schemeClr val="bg1"/>
                </a:solidFill>
                <a:latin typeface="+mn-lt"/>
                <a:ea typeface="+mn-ea"/>
              </a:endParaRPr>
            </a:p>
          </p:txBody>
        </p:sp>
      </p:grpSp>
      <p:grpSp>
        <p:nvGrpSpPr>
          <p:cNvPr id="186" name="组合 185"/>
          <p:cNvGrpSpPr/>
          <p:nvPr/>
        </p:nvGrpSpPr>
        <p:grpSpPr bwMode="auto">
          <a:xfrm>
            <a:off x="6402388" y="2160588"/>
            <a:ext cx="790575" cy="1071562"/>
            <a:chOff x="6402123" y="2160755"/>
            <a:chExt cx="791586" cy="1071941"/>
          </a:xfrm>
        </p:grpSpPr>
        <p:grpSp>
          <p:nvGrpSpPr>
            <p:cNvPr id="5154" name="组合 186"/>
            <p:cNvGrpSpPr/>
            <p:nvPr/>
          </p:nvGrpSpPr>
          <p:grpSpPr bwMode="auto">
            <a:xfrm>
              <a:off x="6402123" y="2160755"/>
              <a:ext cx="791586" cy="1071941"/>
              <a:chOff x="6448439" y="2160755"/>
              <a:chExt cx="791586" cy="1071941"/>
            </a:xfrm>
          </p:grpSpPr>
          <p:grpSp>
            <p:nvGrpSpPr>
              <p:cNvPr id="5156" name="组合 188"/>
              <p:cNvGrpSpPr/>
              <p:nvPr/>
            </p:nvGrpSpPr>
            <p:grpSpPr bwMode="auto">
              <a:xfrm>
                <a:off x="6448439" y="2160755"/>
                <a:ext cx="791586" cy="1071941"/>
                <a:chOff x="7313547" y="1799762"/>
                <a:chExt cx="791586" cy="1071941"/>
              </a:xfrm>
            </p:grpSpPr>
            <p:sp>
              <p:nvSpPr>
                <p:cNvPr id="191" name="Freeform 26"/>
                <p:cNvSpPr/>
                <p:nvPr/>
              </p:nvSpPr>
              <p:spPr bwMode="auto">
                <a:xfrm>
                  <a:off x="7699802" y="1799762"/>
                  <a:ext cx="19074" cy="335080"/>
                </a:xfrm>
                <a:custGeom>
                  <a:avLst/>
                  <a:gdLst>
                    <a:gd name="T0" fmla="*/ 0 w 12"/>
                    <a:gd name="T1" fmla="*/ 224 h 224"/>
                    <a:gd name="T2" fmla="*/ 12 w 12"/>
                    <a:gd name="T3" fmla="*/ 224 h 224"/>
                    <a:gd name="T4" fmla="*/ 12 w 12"/>
                    <a:gd name="T5" fmla="*/ 0 h 224"/>
                    <a:gd name="T6" fmla="*/ 0 w 12"/>
                    <a:gd name="T7" fmla="*/ 0 h 224"/>
                    <a:gd name="T8" fmla="*/ 0 w 12"/>
                    <a:gd name="T9" fmla="*/ 224 h 224"/>
                    <a:gd name="T10" fmla="*/ 0 w 12"/>
                    <a:gd name="T11" fmla="*/ 224 h 224"/>
                  </a:gdLst>
                  <a:ahLst/>
                  <a:cxnLst>
                    <a:cxn ang="0">
                      <a:pos x="T0" y="T1"/>
                    </a:cxn>
                    <a:cxn ang="0">
                      <a:pos x="T2" y="T3"/>
                    </a:cxn>
                    <a:cxn ang="0">
                      <a:pos x="T4" y="T5"/>
                    </a:cxn>
                    <a:cxn ang="0">
                      <a:pos x="T6" y="T7"/>
                    </a:cxn>
                    <a:cxn ang="0">
                      <a:pos x="T8" y="T9"/>
                    </a:cxn>
                    <a:cxn ang="0">
                      <a:pos x="T10" y="T11"/>
                    </a:cxn>
                  </a:cxnLst>
                  <a:rect l="0" t="0" r="r" b="b"/>
                  <a:pathLst>
                    <a:path w="12" h="224">
                      <a:moveTo>
                        <a:pt x="0" y="224"/>
                      </a:moveTo>
                      <a:lnTo>
                        <a:pt x="12" y="224"/>
                      </a:lnTo>
                      <a:lnTo>
                        <a:pt x="12" y="0"/>
                      </a:lnTo>
                      <a:lnTo>
                        <a:pt x="0" y="0"/>
                      </a:lnTo>
                      <a:lnTo>
                        <a:pt x="0" y="224"/>
                      </a:lnTo>
                      <a:lnTo>
                        <a:pt x="0" y="224"/>
                      </a:lnTo>
                      <a:close/>
                    </a:path>
                  </a:pathLst>
                </a:custGeom>
                <a:solidFill>
                  <a:srgbClr val="0085B4"/>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2" name="Oval 27"/>
                <p:cNvSpPr>
                  <a:spLocks noChangeArrowheads="1"/>
                </p:cNvSpPr>
                <p:nvPr/>
              </p:nvSpPr>
              <p:spPr bwMode="auto">
                <a:xfrm>
                  <a:off x="7313547" y="2080848"/>
                  <a:ext cx="791586" cy="790855"/>
                </a:xfrm>
                <a:prstGeom prst="ellipse">
                  <a:avLst/>
                </a:prstGeom>
                <a:solidFill>
                  <a:schemeClr val="tx1">
                    <a:lumMod val="85000"/>
                    <a:lumOff val="15000"/>
                  </a:schemeClr>
                </a:solidFill>
                <a:ln w="9525">
                  <a:solidFill>
                    <a:schemeClr val="bg1"/>
                  </a:solidFill>
                  <a:round/>
                </a:ln>
              </p:spPr>
              <p:txBody>
                <a:bodyPr/>
                <a:lstStyle/>
                <a:p>
                  <a:pPr eaLnBrk="1" fontAlgn="auto" hangingPunct="1">
                    <a:spcBef>
                      <a:spcPts val="0"/>
                    </a:spcBef>
                    <a:spcAft>
                      <a:spcPts val="0"/>
                    </a:spcAft>
                    <a:defRPr/>
                  </a:pPr>
                  <a:endParaRPr lang="zh-CN" altLang="en-US">
                    <a:latin typeface="+mn-lt"/>
                    <a:ea typeface="+mn-ea"/>
                  </a:endParaRPr>
                </a:p>
              </p:txBody>
            </p:sp>
            <p:sp>
              <p:nvSpPr>
                <p:cNvPr id="5160" name="TextBox 192"/>
                <p:cNvSpPr txBox="1">
                  <a:spLocks noChangeArrowheads="1"/>
                </p:cNvSpPr>
                <p:nvPr/>
              </p:nvSpPr>
              <p:spPr bwMode="auto">
                <a:xfrm>
                  <a:off x="7467816" y="2205198"/>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pic>
            <p:nvPicPr>
              <p:cNvPr id="5157" name="图片 189"/>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620758" y="2538127"/>
                <a:ext cx="464939" cy="55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8" name="圆角矩形 187"/>
            <p:cNvSpPr/>
            <p:nvPr/>
          </p:nvSpPr>
          <p:spPr bwMode="auto">
            <a:xfrm>
              <a:off x="6564255" y="2236982"/>
              <a:ext cx="419636" cy="168335"/>
            </a:xfrm>
            <a:prstGeom prst="roundRect">
              <a:avLst/>
            </a:prstGeom>
            <a:solidFill>
              <a:schemeClr val="tx1">
                <a:lumMod val="75000"/>
                <a:lumOff val="25000"/>
              </a:schemeClr>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06</a:t>
              </a:r>
              <a:endParaRPr lang="zh-CN" altLang="en-US" sz="1200" b="1" kern="0" dirty="0">
                <a:solidFill>
                  <a:schemeClr val="bg1"/>
                </a:solidFill>
                <a:latin typeface="+mn-lt"/>
                <a:ea typeface="+mn-ea"/>
              </a:endParaRPr>
            </a:p>
          </p:txBody>
        </p:sp>
      </p:grpSp>
      <p:grpSp>
        <p:nvGrpSpPr>
          <p:cNvPr id="194" name="组合 193"/>
          <p:cNvGrpSpPr/>
          <p:nvPr/>
        </p:nvGrpSpPr>
        <p:grpSpPr bwMode="auto">
          <a:xfrm>
            <a:off x="7464425" y="2098675"/>
            <a:ext cx="788988" cy="1071563"/>
            <a:chOff x="7463870" y="2098230"/>
            <a:chExt cx="790088" cy="1071942"/>
          </a:xfrm>
        </p:grpSpPr>
        <p:grpSp>
          <p:nvGrpSpPr>
            <p:cNvPr id="5147" name="组合 194"/>
            <p:cNvGrpSpPr/>
            <p:nvPr/>
          </p:nvGrpSpPr>
          <p:grpSpPr bwMode="auto">
            <a:xfrm>
              <a:off x="7463870" y="2098230"/>
              <a:ext cx="790088" cy="1071942"/>
              <a:chOff x="7510186" y="2098230"/>
              <a:chExt cx="790088" cy="1071942"/>
            </a:xfrm>
          </p:grpSpPr>
          <p:grpSp>
            <p:nvGrpSpPr>
              <p:cNvPr id="5149" name="组合 196"/>
              <p:cNvGrpSpPr/>
              <p:nvPr/>
            </p:nvGrpSpPr>
            <p:grpSpPr bwMode="auto">
              <a:xfrm>
                <a:off x="7510186" y="2098230"/>
                <a:ext cx="790088" cy="1071942"/>
                <a:chOff x="6267094" y="1720304"/>
                <a:chExt cx="790088" cy="1071942"/>
              </a:xfrm>
            </p:grpSpPr>
            <p:sp>
              <p:nvSpPr>
                <p:cNvPr id="199" name="Freeform 24"/>
                <p:cNvSpPr/>
                <p:nvPr/>
              </p:nvSpPr>
              <p:spPr bwMode="auto">
                <a:xfrm>
                  <a:off x="6653395" y="2455577"/>
                  <a:ext cx="17486" cy="336669"/>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52" name="Oval 25"/>
                <p:cNvSpPr>
                  <a:spLocks noChangeArrowheads="1"/>
                </p:cNvSpPr>
                <p:nvPr/>
              </p:nvSpPr>
              <p:spPr bwMode="auto">
                <a:xfrm>
                  <a:off x="6267094" y="1720304"/>
                  <a:ext cx="790088" cy="790088"/>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5153" name="TextBox 200"/>
                <p:cNvSpPr txBox="1">
                  <a:spLocks noChangeArrowheads="1"/>
                </p:cNvSpPr>
                <p:nvPr/>
              </p:nvSpPr>
              <p:spPr bwMode="auto">
                <a:xfrm>
                  <a:off x="6409252" y="1837036"/>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solidFill>
                    <a:latin typeface="Arial Black" panose="020B0A04020102020204" pitchFamily="34" charset="0"/>
                  </a:endParaRPr>
                </a:p>
              </p:txBody>
            </p:sp>
          </p:grpSp>
          <p:sp>
            <p:nvSpPr>
              <p:cNvPr id="198" name="KSO_Shape"/>
              <p:cNvSpPr/>
              <p:nvPr/>
            </p:nvSpPr>
            <p:spPr bwMode="auto">
              <a:xfrm>
                <a:off x="7599210" y="2218923"/>
                <a:ext cx="581835" cy="566938"/>
              </a:xfrm>
              <a:custGeom>
                <a:avLst/>
                <a:gdLst>
                  <a:gd name="T0" fmla="*/ 2147483646 w 5614"/>
                  <a:gd name="T1" fmla="*/ 2147483646 h 5480"/>
                  <a:gd name="T2" fmla="*/ 2147483646 w 5614"/>
                  <a:gd name="T3" fmla="*/ 2147483646 h 5480"/>
                  <a:gd name="T4" fmla="*/ 2147483646 w 5614"/>
                  <a:gd name="T5" fmla="*/ 2147483646 h 5480"/>
                  <a:gd name="T6" fmla="*/ 2147483646 w 5614"/>
                  <a:gd name="T7" fmla="*/ 2147483646 h 5480"/>
                  <a:gd name="T8" fmla="*/ 2147483646 w 5614"/>
                  <a:gd name="T9" fmla="*/ 2147483646 h 5480"/>
                  <a:gd name="T10" fmla="*/ 2147483646 w 5614"/>
                  <a:gd name="T11" fmla="*/ 2147483646 h 5480"/>
                  <a:gd name="T12" fmla="*/ 2147483646 w 5614"/>
                  <a:gd name="T13" fmla="*/ 2147483646 h 5480"/>
                  <a:gd name="T14" fmla="*/ 2147483646 w 5614"/>
                  <a:gd name="T15" fmla="*/ 2147483646 h 5480"/>
                  <a:gd name="T16" fmla="*/ 2147483646 w 5614"/>
                  <a:gd name="T17" fmla="*/ 2147483646 h 5480"/>
                  <a:gd name="T18" fmla="*/ 2147483646 w 5614"/>
                  <a:gd name="T19" fmla="*/ 2147483646 h 5480"/>
                  <a:gd name="T20" fmla="*/ 2147483646 w 5614"/>
                  <a:gd name="T21" fmla="*/ 2147483646 h 5480"/>
                  <a:gd name="T22" fmla="*/ 2147483646 w 5614"/>
                  <a:gd name="T23" fmla="*/ 2147483646 h 5480"/>
                  <a:gd name="T24" fmla="*/ 2147483646 w 5614"/>
                  <a:gd name="T25" fmla="*/ 2147483646 h 5480"/>
                  <a:gd name="T26" fmla="*/ 2147483646 w 5614"/>
                  <a:gd name="T27" fmla="*/ 2147483646 h 5480"/>
                  <a:gd name="T28" fmla="*/ 2147483646 w 5614"/>
                  <a:gd name="T29" fmla="*/ 2147483646 h 5480"/>
                  <a:gd name="T30" fmla="*/ 2147483646 w 5614"/>
                  <a:gd name="T31" fmla="*/ 2147483646 h 5480"/>
                  <a:gd name="T32" fmla="*/ 2147483646 w 5614"/>
                  <a:gd name="T33" fmla="*/ 2147483646 h 5480"/>
                  <a:gd name="T34" fmla="*/ 2147483646 w 5614"/>
                  <a:gd name="T35" fmla="*/ 2147483646 h 5480"/>
                  <a:gd name="T36" fmla="*/ 2147483646 w 5614"/>
                  <a:gd name="T37" fmla="*/ 2147483646 h 5480"/>
                  <a:gd name="T38" fmla="*/ 2147483646 w 5614"/>
                  <a:gd name="T39" fmla="*/ 2147483646 h 5480"/>
                  <a:gd name="T40" fmla="*/ 2147483646 w 5614"/>
                  <a:gd name="T41" fmla="*/ 2147483646 h 5480"/>
                  <a:gd name="T42" fmla="*/ 2147483646 w 5614"/>
                  <a:gd name="T43" fmla="*/ 2147483646 h 5480"/>
                  <a:gd name="T44" fmla="*/ 2147483646 w 5614"/>
                  <a:gd name="T45" fmla="*/ 2147483646 h 5480"/>
                  <a:gd name="T46" fmla="*/ 2147483646 w 5614"/>
                  <a:gd name="T47" fmla="*/ 2147483646 h 5480"/>
                  <a:gd name="T48" fmla="*/ 2147483646 w 5614"/>
                  <a:gd name="T49" fmla="*/ 2147483646 h 5480"/>
                  <a:gd name="T50" fmla="*/ 2147483646 w 5614"/>
                  <a:gd name="T51" fmla="*/ 2147483646 h 5480"/>
                  <a:gd name="T52" fmla="*/ 2147483646 w 5614"/>
                  <a:gd name="T53" fmla="*/ 2147483646 h 5480"/>
                  <a:gd name="T54" fmla="*/ 2147483646 w 5614"/>
                  <a:gd name="T55" fmla="*/ 2147483646 h 5480"/>
                  <a:gd name="T56" fmla="*/ 2147483646 w 5614"/>
                  <a:gd name="T57" fmla="*/ 2147483646 h 5480"/>
                  <a:gd name="T58" fmla="*/ 2147483646 w 5614"/>
                  <a:gd name="T59" fmla="*/ 2147483646 h 5480"/>
                  <a:gd name="T60" fmla="*/ 2147483646 w 5614"/>
                  <a:gd name="T61" fmla="*/ 2147483646 h 5480"/>
                  <a:gd name="T62" fmla="*/ 2147483646 w 5614"/>
                  <a:gd name="T63" fmla="*/ 2147483646 h 5480"/>
                  <a:gd name="T64" fmla="*/ 2147483646 w 5614"/>
                  <a:gd name="T65" fmla="*/ 2147483646 h 5480"/>
                  <a:gd name="T66" fmla="*/ 2147483646 w 5614"/>
                  <a:gd name="T67" fmla="*/ 2147483646 h 5480"/>
                  <a:gd name="T68" fmla="*/ 2147483646 w 5614"/>
                  <a:gd name="T69" fmla="*/ 2147483646 h 5480"/>
                  <a:gd name="T70" fmla="*/ 2147483646 w 5614"/>
                  <a:gd name="T71" fmla="*/ 2147483646 h 5480"/>
                  <a:gd name="T72" fmla="*/ 2147483646 w 5614"/>
                  <a:gd name="T73" fmla="*/ 2147483646 h 5480"/>
                  <a:gd name="T74" fmla="*/ 2147483646 w 5614"/>
                  <a:gd name="T75" fmla="*/ 2147483646 h 5480"/>
                  <a:gd name="T76" fmla="*/ 2147483646 w 5614"/>
                  <a:gd name="T77" fmla="*/ 2147483646 h 5480"/>
                  <a:gd name="T78" fmla="*/ 0 w 5614"/>
                  <a:gd name="T79" fmla="*/ 2147483646 h 5480"/>
                  <a:gd name="T80" fmla="*/ 2147483646 w 5614"/>
                  <a:gd name="T81" fmla="*/ 2147483646 h 5480"/>
                  <a:gd name="T82" fmla="*/ 2147483646 w 5614"/>
                  <a:gd name="T83" fmla="*/ 2147483646 h 5480"/>
                  <a:gd name="T84" fmla="*/ 2147483646 w 5614"/>
                  <a:gd name="T85" fmla="*/ 2147483646 h 5480"/>
                  <a:gd name="T86" fmla="*/ 2147483646 w 5614"/>
                  <a:gd name="T87" fmla="*/ 2147483646 h 5480"/>
                  <a:gd name="T88" fmla="*/ 2147483646 w 5614"/>
                  <a:gd name="T89" fmla="*/ 2147483646 h 5480"/>
                  <a:gd name="T90" fmla="*/ 2147483646 w 5614"/>
                  <a:gd name="T91" fmla="*/ 2147483646 h 5480"/>
                  <a:gd name="T92" fmla="*/ 2147483646 w 5614"/>
                  <a:gd name="T93" fmla="*/ 2147483646 h 5480"/>
                  <a:gd name="T94" fmla="*/ 2147483646 w 5614"/>
                  <a:gd name="T95" fmla="*/ 2147483646 h 5480"/>
                  <a:gd name="T96" fmla="*/ 2147483646 w 5614"/>
                  <a:gd name="T97" fmla="*/ 2147483646 h 5480"/>
                  <a:gd name="T98" fmla="*/ 2147483646 w 5614"/>
                  <a:gd name="T99" fmla="*/ 2147483646 h 5480"/>
                  <a:gd name="T100" fmla="*/ 2147483646 w 5614"/>
                  <a:gd name="T101" fmla="*/ 2147483646 h 5480"/>
                  <a:gd name="T102" fmla="*/ 2147483646 w 5614"/>
                  <a:gd name="T103" fmla="*/ 2147483646 h 5480"/>
                  <a:gd name="T104" fmla="*/ 2147483646 w 5614"/>
                  <a:gd name="T105" fmla="*/ 2147483646 h 548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614" h="5480">
                    <a:moveTo>
                      <a:pt x="0" y="5473"/>
                    </a:moveTo>
                    <a:lnTo>
                      <a:pt x="0" y="5473"/>
                    </a:lnTo>
                    <a:lnTo>
                      <a:pt x="72" y="5344"/>
                    </a:lnTo>
                    <a:lnTo>
                      <a:pt x="147" y="5217"/>
                    </a:lnTo>
                    <a:lnTo>
                      <a:pt x="186" y="5153"/>
                    </a:lnTo>
                    <a:lnTo>
                      <a:pt x="225" y="5089"/>
                    </a:lnTo>
                    <a:lnTo>
                      <a:pt x="265" y="5027"/>
                    </a:lnTo>
                    <a:lnTo>
                      <a:pt x="306" y="4964"/>
                    </a:lnTo>
                    <a:lnTo>
                      <a:pt x="347" y="4901"/>
                    </a:lnTo>
                    <a:lnTo>
                      <a:pt x="389" y="4840"/>
                    </a:lnTo>
                    <a:lnTo>
                      <a:pt x="432" y="4779"/>
                    </a:lnTo>
                    <a:lnTo>
                      <a:pt x="474" y="4718"/>
                    </a:lnTo>
                    <a:lnTo>
                      <a:pt x="519" y="4658"/>
                    </a:lnTo>
                    <a:lnTo>
                      <a:pt x="564" y="4599"/>
                    </a:lnTo>
                    <a:lnTo>
                      <a:pt x="609" y="4540"/>
                    </a:lnTo>
                    <a:lnTo>
                      <a:pt x="656" y="4483"/>
                    </a:lnTo>
                    <a:lnTo>
                      <a:pt x="702" y="4426"/>
                    </a:lnTo>
                    <a:lnTo>
                      <a:pt x="751" y="4370"/>
                    </a:lnTo>
                    <a:lnTo>
                      <a:pt x="799" y="4315"/>
                    </a:lnTo>
                    <a:lnTo>
                      <a:pt x="849" y="4260"/>
                    </a:lnTo>
                    <a:lnTo>
                      <a:pt x="898" y="4207"/>
                    </a:lnTo>
                    <a:lnTo>
                      <a:pt x="950" y="4155"/>
                    </a:lnTo>
                    <a:lnTo>
                      <a:pt x="1001" y="4103"/>
                    </a:lnTo>
                    <a:lnTo>
                      <a:pt x="1054" y="4054"/>
                    </a:lnTo>
                    <a:lnTo>
                      <a:pt x="1107" y="4004"/>
                    </a:lnTo>
                    <a:lnTo>
                      <a:pt x="1162" y="3957"/>
                    </a:lnTo>
                    <a:lnTo>
                      <a:pt x="1217" y="3910"/>
                    </a:lnTo>
                    <a:lnTo>
                      <a:pt x="1273" y="3865"/>
                    </a:lnTo>
                    <a:lnTo>
                      <a:pt x="1331" y="3821"/>
                    </a:lnTo>
                    <a:lnTo>
                      <a:pt x="1388" y="3777"/>
                    </a:lnTo>
                    <a:lnTo>
                      <a:pt x="1446" y="3736"/>
                    </a:lnTo>
                    <a:lnTo>
                      <a:pt x="1507" y="3697"/>
                    </a:lnTo>
                    <a:lnTo>
                      <a:pt x="1567" y="3658"/>
                    </a:lnTo>
                    <a:lnTo>
                      <a:pt x="1628" y="3621"/>
                    </a:lnTo>
                    <a:lnTo>
                      <a:pt x="1691" y="3586"/>
                    </a:lnTo>
                    <a:lnTo>
                      <a:pt x="1753" y="3552"/>
                    </a:lnTo>
                    <a:lnTo>
                      <a:pt x="1818" y="3520"/>
                    </a:lnTo>
                    <a:lnTo>
                      <a:pt x="1883" y="3489"/>
                    </a:lnTo>
                    <a:lnTo>
                      <a:pt x="1949" y="3461"/>
                    </a:lnTo>
                    <a:lnTo>
                      <a:pt x="2017" y="3434"/>
                    </a:lnTo>
                    <a:lnTo>
                      <a:pt x="2084" y="3409"/>
                    </a:lnTo>
                    <a:lnTo>
                      <a:pt x="2154" y="3385"/>
                    </a:lnTo>
                    <a:lnTo>
                      <a:pt x="2223" y="3364"/>
                    </a:lnTo>
                    <a:lnTo>
                      <a:pt x="2294" y="3344"/>
                    </a:lnTo>
                    <a:lnTo>
                      <a:pt x="2366" y="3327"/>
                    </a:lnTo>
                    <a:lnTo>
                      <a:pt x="2439" y="3311"/>
                    </a:lnTo>
                    <a:lnTo>
                      <a:pt x="2514" y="3298"/>
                    </a:lnTo>
                    <a:lnTo>
                      <a:pt x="2589" y="3286"/>
                    </a:lnTo>
                    <a:lnTo>
                      <a:pt x="2665" y="3278"/>
                    </a:lnTo>
                    <a:lnTo>
                      <a:pt x="2743" y="3271"/>
                    </a:lnTo>
                    <a:lnTo>
                      <a:pt x="2821" y="3266"/>
                    </a:lnTo>
                    <a:lnTo>
                      <a:pt x="2901" y="3264"/>
                    </a:lnTo>
                    <a:lnTo>
                      <a:pt x="2982" y="3262"/>
                    </a:lnTo>
                    <a:lnTo>
                      <a:pt x="3063" y="3265"/>
                    </a:lnTo>
                    <a:lnTo>
                      <a:pt x="3146" y="3270"/>
                    </a:lnTo>
                    <a:lnTo>
                      <a:pt x="3230" y="3277"/>
                    </a:lnTo>
                    <a:lnTo>
                      <a:pt x="3315" y="3286"/>
                    </a:lnTo>
                    <a:lnTo>
                      <a:pt x="3401" y="3298"/>
                    </a:lnTo>
                    <a:lnTo>
                      <a:pt x="3488" y="3313"/>
                    </a:lnTo>
                    <a:lnTo>
                      <a:pt x="3577" y="3330"/>
                    </a:lnTo>
                    <a:lnTo>
                      <a:pt x="3666" y="3350"/>
                    </a:lnTo>
                    <a:lnTo>
                      <a:pt x="3757" y="3372"/>
                    </a:lnTo>
                    <a:lnTo>
                      <a:pt x="3850" y="3397"/>
                    </a:lnTo>
                    <a:lnTo>
                      <a:pt x="3943" y="3425"/>
                    </a:lnTo>
                    <a:lnTo>
                      <a:pt x="3943" y="3716"/>
                    </a:lnTo>
                    <a:lnTo>
                      <a:pt x="3925" y="3730"/>
                    </a:lnTo>
                    <a:lnTo>
                      <a:pt x="3905" y="3743"/>
                    </a:lnTo>
                    <a:lnTo>
                      <a:pt x="3885" y="3756"/>
                    </a:lnTo>
                    <a:lnTo>
                      <a:pt x="3864" y="3768"/>
                    </a:lnTo>
                    <a:lnTo>
                      <a:pt x="3840" y="3780"/>
                    </a:lnTo>
                    <a:lnTo>
                      <a:pt x="3816" y="3791"/>
                    </a:lnTo>
                    <a:lnTo>
                      <a:pt x="3790" y="3802"/>
                    </a:lnTo>
                    <a:lnTo>
                      <a:pt x="3763" y="3813"/>
                    </a:lnTo>
                    <a:lnTo>
                      <a:pt x="3734" y="3822"/>
                    </a:lnTo>
                    <a:lnTo>
                      <a:pt x="3704" y="3830"/>
                    </a:lnTo>
                    <a:lnTo>
                      <a:pt x="3671" y="3839"/>
                    </a:lnTo>
                    <a:lnTo>
                      <a:pt x="3638" y="3846"/>
                    </a:lnTo>
                    <a:lnTo>
                      <a:pt x="3603" y="3853"/>
                    </a:lnTo>
                    <a:lnTo>
                      <a:pt x="3565" y="3859"/>
                    </a:lnTo>
                    <a:lnTo>
                      <a:pt x="3526" y="3865"/>
                    </a:lnTo>
                    <a:lnTo>
                      <a:pt x="3485" y="3869"/>
                    </a:lnTo>
                    <a:lnTo>
                      <a:pt x="3442" y="3873"/>
                    </a:lnTo>
                    <a:lnTo>
                      <a:pt x="3396" y="3875"/>
                    </a:lnTo>
                    <a:lnTo>
                      <a:pt x="3349" y="3878"/>
                    </a:lnTo>
                    <a:lnTo>
                      <a:pt x="3300" y="3879"/>
                    </a:lnTo>
                    <a:lnTo>
                      <a:pt x="3248" y="3879"/>
                    </a:lnTo>
                    <a:lnTo>
                      <a:pt x="3194" y="3878"/>
                    </a:lnTo>
                    <a:lnTo>
                      <a:pt x="3139" y="3876"/>
                    </a:lnTo>
                    <a:lnTo>
                      <a:pt x="3080" y="3874"/>
                    </a:lnTo>
                    <a:lnTo>
                      <a:pt x="3018" y="3869"/>
                    </a:lnTo>
                    <a:lnTo>
                      <a:pt x="2954" y="3865"/>
                    </a:lnTo>
                    <a:lnTo>
                      <a:pt x="2888" y="3859"/>
                    </a:lnTo>
                    <a:lnTo>
                      <a:pt x="2820" y="3853"/>
                    </a:lnTo>
                    <a:lnTo>
                      <a:pt x="2749" y="3845"/>
                    </a:lnTo>
                    <a:lnTo>
                      <a:pt x="2675" y="3835"/>
                    </a:lnTo>
                    <a:lnTo>
                      <a:pt x="2598" y="3825"/>
                    </a:lnTo>
                    <a:lnTo>
                      <a:pt x="2517" y="3814"/>
                    </a:lnTo>
                    <a:lnTo>
                      <a:pt x="2517" y="3893"/>
                    </a:lnTo>
                    <a:lnTo>
                      <a:pt x="2618" y="3915"/>
                    </a:lnTo>
                    <a:lnTo>
                      <a:pt x="2715" y="3937"/>
                    </a:lnTo>
                    <a:lnTo>
                      <a:pt x="2810" y="3954"/>
                    </a:lnTo>
                    <a:lnTo>
                      <a:pt x="2905" y="3971"/>
                    </a:lnTo>
                    <a:lnTo>
                      <a:pt x="2997" y="3984"/>
                    </a:lnTo>
                    <a:lnTo>
                      <a:pt x="3087" y="3995"/>
                    </a:lnTo>
                    <a:lnTo>
                      <a:pt x="3175" y="4003"/>
                    </a:lnTo>
                    <a:lnTo>
                      <a:pt x="3261" y="4009"/>
                    </a:lnTo>
                    <a:lnTo>
                      <a:pt x="3346" y="4011"/>
                    </a:lnTo>
                    <a:lnTo>
                      <a:pt x="3388" y="4011"/>
                    </a:lnTo>
                    <a:lnTo>
                      <a:pt x="3430" y="4011"/>
                    </a:lnTo>
                    <a:lnTo>
                      <a:pt x="3472" y="4010"/>
                    </a:lnTo>
                    <a:lnTo>
                      <a:pt x="3512" y="4009"/>
                    </a:lnTo>
                    <a:lnTo>
                      <a:pt x="3552" y="4005"/>
                    </a:lnTo>
                    <a:lnTo>
                      <a:pt x="3592" y="4002"/>
                    </a:lnTo>
                    <a:lnTo>
                      <a:pt x="3632" y="3998"/>
                    </a:lnTo>
                    <a:lnTo>
                      <a:pt x="3672" y="3993"/>
                    </a:lnTo>
                    <a:lnTo>
                      <a:pt x="3711" y="3987"/>
                    </a:lnTo>
                    <a:lnTo>
                      <a:pt x="3750" y="3980"/>
                    </a:lnTo>
                    <a:lnTo>
                      <a:pt x="3788" y="3973"/>
                    </a:lnTo>
                    <a:lnTo>
                      <a:pt x="3827" y="3965"/>
                    </a:lnTo>
                    <a:lnTo>
                      <a:pt x="3865" y="3957"/>
                    </a:lnTo>
                    <a:lnTo>
                      <a:pt x="3903" y="3946"/>
                    </a:lnTo>
                    <a:lnTo>
                      <a:pt x="3940" y="3936"/>
                    </a:lnTo>
                    <a:lnTo>
                      <a:pt x="3977" y="3925"/>
                    </a:lnTo>
                    <a:lnTo>
                      <a:pt x="4015" y="3912"/>
                    </a:lnTo>
                    <a:lnTo>
                      <a:pt x="4051" y="3899"/>
                    </a:lnTo>
                    <a:lnTo>
                      <a:pt x="4088" y="3885"/>
                    </a:lnTo>
                    <a:lnTo>
                      <a:pt x="4125" y="3869"/>
                    </a:lnTo>
                    <a:lnTo>
                      <a:pt x="4161" y="3853"/>
                    </a:lnTo>
                    <a:lnTo>
                      <a:pt x="4197" y="3836"/>
                    </a:lnTo>
                    <a:lnTo>
                      <a:pt x="4233" y="3819"/>
                    </a:lnTo>
                    <a:lnTo>
                      <a:pt x="4269" y="3800"/>
                    </a:lnTo>
                    <a:lnTo>
                      <a:pt x="4304" y="3780"/>
                    </a:lnTo>
                    <a:lnTo>
                      <a:pt x="4340" y="3760"/>
                    </a:lnTo>
                    <a:lnTo>
                      <a:pt x="4375" y="3737"/>
                    </a:lnTo>
                    <a:lnTo>
                      <a:pt x="4409" y="3715"/>
                    </a:lnTo>
                    <a:lnTo>
                      <a:pt x="4445" y="3691"/>
                    </a:lnTo>
                    <a:lnTo>
                      <a:pt x="4480" y="3666"/>
                    </a:lnTo>
                    <a:lnTo>
                      <a:pt x="4514" y="3642"/>
                    </a:lnTo>
                    <a:lnTo>
                      <a:pt x="4549" y="3614"/>
                    </a:lnTo>
                    <a:lnTo>
                      <a:pt x="4584" y="3587"/>
                    </a:lnTo>
                    <a:lnTo>
                      <a:pt x="4618" y="3558"/>
                    </a:lnTo>
                    <a:lnTo>
                      <a:pt x="4653" y="3528"/>
                    </a:lnTo>
                    <a:lnTo>
                      <a:pt x="4687" y="3497"/>
                    </a:lnTo>
                    <a:lnTo>
                      <a:pt x="4721" y="3466"/>
                    </a:lnTo>
                    <a:lnTo>
                      <a:pt x="4756" y="3433"/>
                    </a:lnTo>
                    <a:lnTo>
                      <a:pt x="4791" y="3398"/>
                    </a:lnTo>
                    <a:lnTo>
                      <a:pt x="4825" y="3363"/>
                    </a:lnTo>
                    <a:lnTo>
                      <a:pt x="4859" y="3326"/>
                    </a:lnTo>
                    <a:lnTo>
                      <a:pt x="4893" y="3290"/>
                    </a:lnTo>
                    <a:lnTo>
                      <a:pt x="4928" y="3251"/>
                    </a:lnTo>
                    <a:lnTo>
                      <a:pt x="4962" y="3212"/>
                    </a:lnTo>
                    <a:lnTo>
                      <a:pt x="4996" y="3170"/>
                    </a:lnTo>
                    <a:lnTo>
                      <a:pt x="5030" y="3128"/>
                    </a:lnTo>
                    <a:lnTo>
                      <a:pt x="5614" y="3149"/>
                    </a:lnTo>
                    <a:lnTo>
                      <a:pt x="4520" y="4598"/>
                    </a:lnTo>
                    <a:lnTo>
                      <a:pt x="2141" y="4695"/>
                    </a:lnTo>
                    <a:lnTo>
                      <a:pt x="1887" y="5480"/>
                    </a:lnTo>
                    <a:lnTo>
                      <a:pt x="0" y="5473"/>
                    </a:lnTo>
                    <a:close/>
                    <a:moveTo>
                      <a:pt x="4519" y="2271"/>
                    </a:moveTo>
                    <a:lnTo>
                      <a:pt x="5270" y="2271"/>
                    </a:lnTo>
                    <a:lnTo>
                      <a:pt x="4171" y="1135"/>
                    </a:lnTo>
                    <a:lnTo>
                      <a:pt x="3070" y="0"/>
                    </a:lnTo>
                    <a:lnTo>
                      <a:pt x="2235" y="862"/>
                    </a:lnTo>
                    <a:lnTo>
                      <a:pt x="2235" y="551"/>
                    </a:lnTo>
                    <a:lnTo>
                      <a:pt x="2340" y="551"/>
                    </a:lnTo>
                    <a:lnTo>
                      <a:pt x="2340" y="286"/>
                    </a:lnTo>
                    <a:lnTo>
                      <a:pt x="1596" y="286"/>
                    </a:lnTo>
                    <a:lnTo>
                      <a:pt x="1596" y="551"/>
                    </a:lnTo>
                    <a:lnTo>
                      <a:pt x="1713" y="551"/>
                    </a:lnTo>
                    <a:lnTo>
                      <a:pt x="1713" y="1400"/>
                    </a:lnTo>
                    <a:lnTo>
                      <a:pt x="870" y="2271"/>
                    </a:lnTo>
                    <a:lnTo>
                      <a:pt x="1627" y="2271"/>
                    </a:lnTo>
                    <a:lnTo>
                      <a:pt x="1627" y="3221"/>
                    </a:lnTo>
                    <a:lnTo>
                      <a:pt x="1686" y="3193"/>
                    </a:lnTo>
                    <a:lnTo>
                      <a:pt x="1746" y="3164"/>
                    </a:lnTo>
                    <a:lnTo>
                      <a:pt x="1805" y="3139"/>
                    </a:lnTo>
                    <a:lnTo>
                      <a:pt x="1867" y="3114"/>
                    </a:lnTo>
                    <a:lnTo>
                      <a:pt x="1927" y="3090"/>
                    </a:lnTo>
                    <a:lnTo>
                      <a:pt x="1990" y="3068"/>
                    </a:lnTo>
                    <a:lnTo>
                      <a:pt x="2051" y="3048"/>
                    </a:lnTo>
                    <a:lnTo>
                      <a:pt x="2115" y="3029"/>
                    </a:lnTo>
                    <a:lnTo>
                      <a:pt x="2177" y="3010"/>
                    </a:lnTo>
                    <a:lnTo>
                      <a:pt x="2241" y="2993"/>
                    </a:lnTo>
                    <a:lnTo>
                      <a:pt x="2306" y="2979"/>
                    </a:lnTo>
                    <a:lnTo>
                      <a:pt x="2371" y="2965"/>
                    </a:lnTo>
                    <a:lnTo>
                      <a:pt x="2437" y="2953"/>
                    </a:lnTo>
                    <a:lnTo>
                      <a:pt x="2503" y="2943"/>
                    </a:lnTo>
                    <a:lnTo>
                      <a:pt x="2569" y="2933"/>
                    </a:lnTo>
                    <a:lnTo>
                      <a:pt x="2637" y="2925"/>
                    </a:lnTo>
                    <a:lnTo>
                      <a:pt x="2637" y="2320"/>
                    </a:lnTo>
                    <a:lnTo>
                      <a:pt x="3485" y="2320"/>
                    </a:lnTo>
                    <a:lnTo>
                      <a:pt x="3485" y="2954"/>
                    </a:lnTo>
                    <a:lnTo>
                      <a:pt x="3553" y="2966"/>
                    </a:lnTo>
                    <a:lnTo>
                      <a:pt x="3622" y="2980"/>
                    </a:lnTo>
                    <a:lnTo>
                      <a:pt x="3691" y="2994"/>
                    </a:lnTo>
                    <a:lnTo>
                      <a:pt x="3762" y="3011"/>
                    </a:lnTo>
                    <a:lnTo>
                      <a:pt x="3833" y="3029"/>
                    </a:lnTo>
                    <a:lnTo>
                      <a:pt x="3904" y="3048"/>
                    </a:lnTo>
                    <a:lnTo>
                      <a:pt x="3976" y="3068"/>
                    </a:lnTo>
                    <a:lnTo>
                      <a:pt x="4048" y="3090"/>
                    </a:lnTo>
                    <a:lnTo>
                      <a:pt x="4296" y="3167"/>
                    </a:lnTo>
                    <a:lnTo>
                      <a:pt x="4295" y="3365"/>
                    </a:lnTo>
                    <a:lnTo>
                      <a:pt x="4351" y="3322"/>
                    </a:lnTo>
                    <a:lnTo>
                      <a:pt x="4407" y="3275"/>
                    </a:lnTo>
                    <a:lnTo>
                      <a:pt x="4464" y="3225"/>
                    </a:lnTo>
                    <a:lnTo>
                      <a:pt x="4519" y="3172"/>
                    </a:lnTo>
                    <a:lnTo>
                      <a:pt x="4519" y="2271"/>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latin typeface="+mn-lt"/>
                </a:endParaRPr>
              </a:p>
            </p:txBody>
          </p:sp>
        </p:grpSp>
        <p:sp>
          <p:nvSpPr>
            <p:cNvPr id="196" name="圆角矩形 195"/>
            <p:cNvSpPr/>
            <p:nvPr/>
          </p:nvSpPr>
          <p:spPr bwMode="auto">
            <a:xfrm>
              <a:off x="7648277" y="2939903"/>
              <a:ext cx="419684" cy="168335"/>
            </a:xfrm>
            <a:prstGeom prst="roundRect">
              <a:avLst/>
            </a:prstGeom>
            <a:solidFill>
              <a:srgbClr val="0070C0"/>
            </a:solidFill>
            <a:ln>
              <a:noFill/>
            </a:ln>
            <a:effectLst/>
          </p:spPr>
          <p:txBody>
            <a:bodyPr wrap="none" anchor="ctr"/>
            <a:lstStyle/>
            <a:p>
              <a:pPr algn="ctr" eaLnBrk="1" fontAlgn="auto" hangingPunct="1">
                <a:spcBef>
                  <a:spcPts val="0"/>
                </a:spcBef>
                <a:spcAft>
                  <a:spcPts val="0"/>
                </a:spcAft>
                <a:defRPr/>
              </a:pPr>
              <a:r>
                <a:rPr lang="en-US" altLang="zh-CN" sz="1200" b="1" kern="0" dirty="0">
                  <a:solidFill>
                    <a:schemeClr val="bg1"/>
                  </a:solidFill>
                  <a:latin typeface="+mn-lt"/>
                  <a:ea typeface="+mn-ea"/>
                </a:rPr>
                <a:t>07</a:t>
              </a:r>
              <a:endParaRPr lang="zh-CN" altLang="en-US" sz="1200" b="1" kern="0" dirty="0">
                <a:solidFill>
                  <a:schemeClr val="bg1"/>
                </a:solidFill>
                <a:latin typeface="+mn-lt"/>
                <a:ea typeface="+mn-ea"/>
              </a:endParaRPr>
            </a:p>
          </p:txBody>
        </p:sp>
      </p:grpSp>
      <p:sp>
        <p:nvSpPr>
          <p:cNvPr id="5130" name="等腰三角形 201"/>
          <p:cNvSpPr>
            <a:spLocks noChangeArrowheads="1"/>
          </p:cNvSpPr>
          <p:nvPr/>
        </p:nvSpPr>
        <p:spPr bwMode="auto">
          <a:xfrm>
            <a:off x="1765300" y="3751263"/>
            <a:ext cx="5835650" cy="287337"/>
          </a:xfrm>
          <a:prstGeom prst="triangle">
            <a:avLst>
              <a:gd name="adj" fmla="val 50000"/>
            </a:avLst>
          </a:pr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a:p>
        </p:txBody>
      </p:sp>
      <p:sp>
        <p:nvSpPr>
          <p:cNvPr id="203" name="Freeform 6"/>
          <p:cNvSpPr/>
          <p:nvPr/>
        </p:nvSpPr>
        <p:spPr bwMode="auto">
          <a:xfrm>
            <a:off x="2033588" y="2081213"/>
            <a:ext cx="1150937" cy="576262"/>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4" name="Freeform 8"/>
          <p:cNvSpPr/>
          <p:nvPr/>
        </p:nvSpPr>
        <p:spPr bwMode="auto">
          <a:xfrm>
            <a:off x="3079750" y="2657475"/>
            <a:ext cx="1152525" cy="574675"/>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5" name="Freeform 9"/>
          <p:cNvSpPr/>
          <p:nvPr/>
        </p:nvSpPr>
        <p:spPr bwMode="auto">
          <a:xfrm>
            <a:off x="4119563" y="2081213"/>
            <a:ext cx="1150937" cy="576262"/>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6" name="Freeform 11"/>
          <p:cNvSpPr/>
          <p:nvPr/>
        </p:nvSpPr>
        <p:spPr bwMode="auto">
          <a:xfrm>
            <a:off x="5165725" y="2657475"/>
            <a:ext cx="1152525" cy="574675"/>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7" name="Freeform 12"/>
          <p:cNvSpPr/>
          <p:nvPr/>
        </p:nvSpPr>
        <p:spPr bwMode="auto">
          <a:xfrm>
            <a:off x="6223000" y="2076450"/>
            <a:ext cx="1150938" cy="992188"/>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8" name="Freeform 13"/>
          <p:cNvSpPr/>
          <p:nvPr/>
        </p:nvSpPr>
        <p:spPr bwMode="auto">
          <a:xfrm flipV="1">
            <a:off x="8253413" y="2493963"/>
            <a:ext cx="239712" cy="217487"/>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9" name="Freeform 14"/>
          <p:cNvSpPr/>
          <p:nvPr/>
        </p:nvSpPr>
        <p:spPr bwMode="auto">
          <a:xfrm>
            <a:off x="917575" y="2070100"/>
            <a:ext cx="239713" cy="217488"/>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0" name="Freeform 15"/>
          <p:cNvSpPr/>
          <p:nvPr/>
        </p:nvSpPr>
        <p:spPr bwMode="auto">
          <a:xfrm>
            <a:off x="985838" y="2239963"/>
            <a:ext cx="1152525" cy="962025"/>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1" name="TextBox 210"/>
          <p:cNvSpPr txBox="1">
            <a:spLocks noChangeArrowheads="1"/>
          </p:cNvSpPr>
          <p:nvPr/>
        </p:nvSpPr>
        <p:spPr bwMode="auto">
          <a:xfrm>
            <a:off x="1876425" y="1774825"/>
            <a:ext cx="14160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2" name="TextBox 211"/>
          <p:cNvSpPr txBox="1">
            <a:spLocks noChangeArrowheads="1"/>
          </p:cNvSpPr>
          <p:nvPr/>
        </p:nvSpPr>
        <p:spPr bwMode="auto">
          <a:xfrm>
            <a:off x="3975100" y="1774825"/>
            <a:ext cx="14160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3" name="TextBox 212"/>
          <p:cNvSpPr txBox="1">
            <a:spLocks noChangeArrowheads="1"/>
          </p:cNvSpPr>
          <p:nvPr/>
        </p:nvSpPr>
        <p:spPr bwMode="auto">
          <a:xfrm>
            <a:off x="6056313" y="1774825"/>
            <a:ext cx="14160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4" name="TextBox 213"/>
          <p:cNvSpPr txBox="1">
            <a:spLocks noChangeArrowheads="1"/>
          </p:cNvSpPr>
          <p:nvPr/>
        </p:nvSpPr>
        <p:spPr bwMode="auto">
          <a:xfrm>
            <a:off x="5076825" y="3344863"/>
            <a:ext cx="1416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5" name="TextBox 214"/>
          <p:cNvSpPr txBox="1">
            <a:spLocks noChangeArrowheads="1"/>
          </p:cNvSpPr>
          <p:nvPr/>
        </p:nvSpPr>
        <p:spPr bwMode="auto">
          <a:xfrm>
            <a:off x="2978150" y="3344863"/>
            <a:ext cx="1416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6" name="TextBox 215"/>
          <p:cNvSpPr txBox="1">
            <a:spLocks noChangeArrowheads="1"/>
          </p:cNvSpPr>
          <p:nvPr/>
        </p:nvSpPr>
        <p:spPr bwMode="auto">
          <a:xfrm>
            <a:off x="842963" y="3344863"/>
            <a:ext cx="14144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
        <p:nvSpPr>
          <p:cNvPr id="217" name="Freeform 11"/>
          <p:cNvSpPr/>
          <p:nvPr/>
        </p:nvSpPr>
        <p:spPr bwMode="auto">
          <a:xfrm>
            <a:off x="7267575" y="2684463"/>
            <a:ext cx="1152525" cy="576262"/>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8" name="TextBox 217"/>
          <p:cNvSpPr txBox="1">
            <a:spLocks noChangeArrowheads="1"/>
          </p:cNvSpPr>
          <p:nvPr/>
        </p:nvSpPr>
        <p:spPr bwMode="auto">
          <a:xfrm>
            <a:off x="7234238" y="3308350"/>
            <a:ext cx="14144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rgbClr val="DA193F"/>
                </a:solidFill>
                <a:latin typeface="微软雅黑" panose="020B0503020204020204" pitchFamily="34" charset="-122"/>
                <a:ea typeface="微软雅黑" panose="020B0503020204020204" pitchFamily="34" charset="-122"/>
              </a:rPr>
              <a:t>单击输入文本内容</a:t>
            </a:r>
            <a:endParaRPr lang="en-US" altLang="zh-CN" sz="1200" b="1">
              <a:solidFill>
                <a:srgbClr val="DA193F"/>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9"/>
                                        </p:tgtEl>
                                        <p:attrNameLst>
                                          <p:attrName>style.visibility</p:attrName>
                                        </p:attrNameLst>
                                      </p:cBhvr>
                                      <p:to>
                                        <p:strVal val="visible"/>
                                      </p:to>
                                    </p:set>
                                    <p:anim calcmode="lin" valueType="num">
                                      <p:cBhvr additive="base">
                                        <p:cTn id="7" dur="500" fill="hold"/>
                                        <p:tgtEl>
                                          <p:spTgt spid="209"/>
                                        </p:tgtEl>
                                        <p:attrNameLst>
                                          <p:attrName>ppt_x</p:attrName>
                                        </p:attrNameLst>
                                      </p:cBhvr>
                                      <p:tavLst>
                                        <p:tav tm="0">
                                          <p:val>
                                            <p:strVal val="#ppt_x"/>
                                          </p:val>
                                        </p:tav>
                                        <p:tav tm="100000">
                                          <p:val>
                                            <p:strVal val="#ppt_x"/>
                                          </p:val>
                                        </p:tav>
                                      </p:tavLst>
                                    </p:anim>
                                    <p:anim calcmode="lin" valueType="num">
                                      <p:cBhvr additive="base">
                                        <p:cTn id="8" dur="500" fill="hold"/>
                                        <p:tgtEl>
                                          <p:spTgt spid="20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10"/>
                                        </p:tgtEl>
                                        <p:attrNameLst>
                                          <p:attrName>style.visibility</p:attrName>
                                        </p:attrNameLst>
                                      </p:cBhvr>
                                      <p:to>
                                        <p:strVal val="visible"/>
                                      </p:to>
                                    </p:set>
                                    <p:anim calcmode="lin" valueType="num">
                                      <p:cBhvr additive="base">
                                        <p:cTn id="12" dur="300" fill="hold"/>
                                        <p:tgtEl>
                                          <p:spTgt spid="210"/>
                                        </p:tgtEl>
                                        <p:attrNameLst>
                                          <p:attrName>ppt_x</p:attrName>
                                        </p:attrNameLst>
                                      </p:cBhvr>
                                      <p:tavLst>
                                        <p:tav tm="0">
                                          <p:val>
                                            <p:strVal val="#ppt_x"/>
                                          </p:val>
                                        </p:tav>
                                        <p:tav tm="100000">
                                          <p:val>
                                            <p:strVal val="#ppt_x"/>
                                          </p:val>
                                        </p:tav>
                                      </p:tavLst>
                                    </p:anim>
                                    <p:anim calcmode="lin" valueType="num">
                                      <p:cBhvr additive="base">
                                        <p:cTn id="13" dur="300" fill="hold"/>
                                        <p:tgtEl>
                                          <p:spTgt spid="210"/>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143"/>
                                        </p:tgtEl>
                                        <p:attrNameLst>
                                          <p:attrName>style.visibility</p:attrName>
                                        </p:attrNameLst>
                                      </p:cBhvr>
                                      <p:to>
                                        <p:strVal val="visible"/>
                                      </p:to>
                                    </p:set>
                                    <p:anim calcmode="lin" valueType="num">
                                      <p:cBhvr additive="base">
                                        <p:cTn id="16" dur="300" fill="hold"/>
                                        <p:tgtEl>
                                          <p:spTgt spid="143"/>
                                        </p:tgtEl>
                                        <p:attrNameLst>
                                          <p:attrName>ppt_x</p:attrName>
                                        </p:attrNameLst>
                                      </p:cBhvr>
                                      <p:tavLst>
                                        <p:tav tm="0">
                                          <p:val>
                                            <p:strVal val="#ppt_x"/>
                                          </p:val>
                                        </p:tav>
                                        <p:tav tm="100000">
                                          <p:val>
                                            <p:strVal val="#ppt_x"/>
                                          </p:val>
                                        </p:tav>
                                      </p:tavLst>
                                    </p:anim>
                                    <p:anim calcmode="lin" valueType="num">
                                      <p:cBhvr additive="base">
                                        <p:cTn id="17" dur="300" fill="hold"/>
                                        <p:tgtEl>
                                          <p:spTgt spid="143"/>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16"/>
                                        </p:tgtEl>
                                        <p:attrNameLst>
                                          <p:attrName>style.visibility</p:attrName>
                                        </p:attrNameLst>
                                      </p:cBhvr>
                                      <p:to>
                                        <p:strVal val="visible"/>
                                      </p:to>
                                    </p:set>
                                    <p:anim calcmode="lin" valueType="num">
                                      <p:cBhvr>
                                        <p:cTn id="21" dur="500" fill="hold"/>
                                        <p:tgtEl>
                                          <p:spTgt spid="216"/>
                                        </p:tgtEl>
                                        <p:attrNameLst>
                                          <p:attrName>ppt_w</p:attrName>
                                        </p:attrNameLst>
                                      </p:cBhvr>
                                      <p:tavLst>
                                        <p:tav tm="0">
                                          <p:val>
                                            <p:fltVal val="0"/>
                                          </p:val>
                                        </p:tav>
                                        <p:tav tm="100000">
                                          <p:val>
                                            <p:strVal val="#ppt_w"/>
                                          </p:val>
                                        </p:tav>
                                      </p:tavLst>
                                    </p:anim>
                                    <p:anim calcmode="lin" valueType="num">
                                      <p:cBhvr>
                                        <p:cTn id="22" dur="500" fill="hold"/>
                                        <p:tgtEl>
                                          <p:spTgt spid="216"/>
                                        </p:tgtEl>
                                        <p:attrNameLst>
                                          <p:attrName>ppt_h</p:attrName>
                                        </p:attrNameLst>
                                      </p:cBhvr>
                                      <p:tavLst>
                                        <p:tav tm="0">
                                          <p:val>
                                            <p:fltVal val="0"/>
                                          </p:val>
                                        </p:tav>
                                        <p:tav tm="100000">
                                          <p:val>
                                            <p:strVal val="#ppt_h"/>
                                          </p:val>
                                        </p:tav>
                                      </p:tavLst>
                                    </p:anim>
                                    <p:animEffect transition="in" filter="fade">
                                      <p:cBhvr>
                                        <p:cTn id="23" dur="500"/>
                                        <p:tgtEl>
                                          <p:spTgt spid="216"/>
                                        </p:tgtEl>
                                      </p:cBhvr>
                                    </p:animEffect>
                                  </p:childTnLst>
                                </p:cTn>
                              </p:par>
                            </p:childTnLst>
                          </p:cTn>
                        </p:par>
                        <p:par>
                          <p:cTn id="24" fill="hold">
                            <p:stCondLst>
                              <p:cond delay="1500"/>
                            </p:stCondLst>
                            <p:childTnLst>
                              <p:par>
                                <p:cTn id="25" presetID="2" presetClass="entr" presetSubtype="1" fill="hold" nodeType="afterEffect">
                                  <p:stCondLst>
                                    <p:cond delay="0"/>
                                  </p:stCondLst>
                                  <p:childTnLst>
                                    <p:set>
                                      <p:cBhvr>
                                        <p:cTn id="26" dur="1" fill="hold">
                                          <p:stCondLst>
                                            <p:cond delay="0"/>
                                          </p:stCondLst>
                                        </p:cTn>
                                        <p:tgtEl>
                                          <p:spTgt spid="203"/>
                                        </p:tgtEl>
                                        <p:attrNameLst>
                                          <p:attrName>style.visibility</p:attrName>
                                        </p:attrNameLst>
                                      </p:cBhvr>
                                      <p:to>
                                        <p:strVal val="visible"/>
                                      </p:to>
                                    </p:set>
                                    <p:anim calcmode="lin" valueType="num">
                                      <p:cBhvr additive="base">
                                        <p:cTn id="27" dur="300" fill="hold"/>
                                        <p:tgtEl>
                                          <p:spTgt spid="203"/>
                                        </p:tgtEl>
                                        <p:attrNameLst>
                                          <p:attrName>ppt_x</p:attrName>
                                        </p:attrNameLst>
                                      </p:cBhvr>
                                      <p:tavLst>
                                        <p:tav tm="0">
                                          <p:val>
                                            <p:strVal val="#ppt_x"/>
                                          </p:val>
                                        </p:tav>
                                        <p:tav tm="100000">
                                          <p:val>
                                            <p:strVal val="#ppt_x"/>
                                          </p:val>
                                        </p:tav>
                                      </p:tavLst>
                                    </p:anim>
                                    <p:anim calcmode="lin" valueType="num">
                                      <p:cBhvr additive="base">
                                        <p:cTn id="28" dur="300" fill="hold"/>
                                        <p:tgtEl>
                                          <p:spTgt spid="203"/>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1"/>
                                        </p:tgtEl>
                                        <p:attrNameLst>
                                          <p:attrName>style.visibility</p:attrName>
                                        </p:attrNameLst>
                                      </p:cBhvr>
                                      <p:to>
                                        <p:strVal val="visible"/>
                                      </p:to>
                                    </p:set>
                                    <p:anim calcmode="lin" valueType="num">
                                      <p:cBhvr additive="base">
                                        <p:cTn id="31" dur="300" fill="hold"/>
                                        <p:tgtEl>
                                          <p:spTgt spid="151"/>
                                        </p:tgtEl>
                                        <p:attrNameLst>
                                          <p:attrName>ppt_x</p:attrName>
                                        </p:attrNameLst>
                                      </p:cBhvr>
                                      <p:tavLst>
                                        <p:tav tm="0">
                                          <p:val>
                                            <p:strVal val="#ppt_x"/>
                                          </p:val>
                                        </p:tav>
                                        <p:tav tm="100000">
                                          <p:val>
                                            <p:strVal val="#ppt_x"/>
                                          </p:val>
                                        </p:tav>
                                      </p:tavLst>
                                    </p:anim>
                                    <p:anim calcmode="lin" valueType="num">
                                      <p:cBhvr additive="base">
                                        <p:cTn id="32" dur="300" fill="hold"/>
                                        <p:tgtEl>
                                          <p:spTgt spid="151"/>
                                        </p:tgtEl>
                                        <p:attrNameLst>
                                          <p:attrName>ppt_y</p:attrName>
                                        </p:attrNameLst>
                                      </p:cBhvr>
                                      <p:tavLst>
                                        <p:tav tm="0">
                                          <p:val>
                                            <p:strVal val="1+#ppt_h/2"/>
                                          </p:val>
                                        </p:tav>
                                        <p:tav tm="100000">
                                          <p:val>
                                            <p:strVal val="#ppt_y"/>
                                          </p:val>
                                        </p:tav>
                                      </p:tavLst>
                                    </p:anim>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211"/>
                                        </p:tgtEl>
                                        <p:attrNameLst>
                                          <p:attrName>style.visibility</p:attrName>
                                        </p:attrNameLst>
                                      </p:cBhvr>
                                      <p:to>
                                        <p:strVal val="visible"/>
                                      </p:to>
                                    </p:set>
                                    <p:anim calcmode="lin" valueType="num">
                                      <p:cBhvr>
                                        <p:cTn id="36" dur="500" fill="hold"/>
                                        <p:tgtEl>
                                          <p:spTgt spid="211"/>
                                        </p:tgtEl>
                                        <p:attrNameLst>
                                          <p:attrName>ppt_w</p:attrName>
                                        </p:attrNameLst>
                                      </p:cBhvr>
                                      <p:tavLst>
                                        <p:tav tm="0">
                                          <p:val>
                                            <p:fltVal val="0"/>
                                          </p:val>
                                        </p:tav>
                                        <p:tav tm="100000">
                                          <p:val>
                                            <p:strVal val="#ppt_w"/>
                                          </p:val>
                                        </p:tav>
                                      </p:tavLst>
                                    </p:anim>
                                    <p:anim calcmode="lin" valueType="num">
                                      <p:cBhvr>
                                        <p:cTn id="37" dur="500" fill="hold"/>
                                        <p:tgtEl>
                                          <p:spTgt spid="211"/>
                                        </p:tgtEl>
                                        <p:attrNameLst>
                                          <p:attrName>ppt_h</p:attrName>
                                        </p:attrNameLst>
                                      </p:cBhvr>
                                      <p:tavLst>
                                        <p:tav tm="0">
                                          <p:val>
                                            <p:fltVal val="0"/>
                                          </p:val>
                                        </p:tav>
                                        <p:tav tm="100000">
                                          <p:val>
                                            <p:strVal val="#ppt_h"/>
                                          </p:val>
                                        </p:tav>
                                      </p:tavLst>
                                    </p:anim>
                                    <p:animEffect transition="in" filter="fade">
                                      <p:cBhvr>
                                        <p:cTn id="38" dur="500"/>
                                        <p:tgtEl>
                                          <p:spTgt spid="211"/>
                                        </p:tgtEl>
                                      </p:cBhvr>
                                    </p:animEffect>
                                  </p:childTnLst>
                                </p:cTn>
                              </p:par>
                            </p:childTnLst>
                          </p:cTn>
                        </p:par>
                        <p:par>
                          <p:cTn id="39" fill="hold">
                            <p:stCondLst>
                              <p:cond delay="2500"/>
                            </p:stCondLst>
                            <p:childTnLst>
                              <p:par>
                                <p:cTn id="40" presetID="2" presetClass="entr" presetSubtype="4" fill="hold" nodeType="afterEffect">
                                  <p:stCondLst>
                                    <p:cond delay="0"/>
                                  </p:stCondLst>
                                  <p:childTnLst>
                                    <p:set>
                                      <p:cBhvr>
                                        <p:cTn id="41" dur="1" fill="hold">
                                          <p:stCondLst>
                                            <p:cond delay="0"/>
                                          </p:stCondLst>
                                        </p:cTn>
                                        <p:tgtEl>
                                          <p:spTgt spid="204"/>
                                        </p:tgtEl>
                                        <p:attrNameLst>
                                          <p:attrName>style.visibility</p:attrName>
                                        </p:attrNameLst>
                                      </p:cBhvr>
                                      <p:to>
                                        <p:strVal val="visible"/>
                                      </p:to>
                                    </p:set>
                                    <p:anim calcmode="lin" valueType="num">
                                      <p:cBhvr additive="base">
                                        <p:cTn id="42" dur="300" fill="hold"/>
                                        <p:tgtEl>
                                          <p:spTgt spid="204"/>
                                        </p:tgtEl>
                                        <p:attrNameLst>
                                          <p:attrName>ppt_x</p:attrName>
                                        </p:attrNameLst>
                                      </p:cBhvr>
                                      <p:tavLst>
                                        <p:tav tm="0">
                                          <p:val>
                                            <p:strVal val="#ppt_x"/>
                                          </p:val>
                                        </p:tav>
                                        <p:tav tm="100000">
                                          <p:val>
                                            <p:strVal val="#ppt_x"/>
                                          </p:val>
                                        </p:tav>
                                      </p:tavLst>
                                    </p:anim>
                                    <p:anim calcmode="lin" valueType="num">
                                      <p:cBhvr additive="base">
                                        <p:cTn id="43" dur="300" fill="hold"/>
                                        <p:tgtEl>
                                          <p:spTgt spid="204"/>
                                        </p:tgtEl>
                                        <p:attrNameLst>
                                          <p:attrName>ppt_y</p:attrName>
                                        </p:attrNameLst>
                                      </p:cBhvr>
                                      <p:tavLst>
                                        <p:tav tm="0">
                                          <p:val>
                                            <p:strVal val="1+#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59"/>
                                        </p:tgtEl>
                                        <p:attrNameLst>
                                          <p:attrName>style.visibility</p:attrName>
                                        </p:attrNameLst>
                                      </p:cBhvr>
                                      <p:to>
                                        <p:strVal val="visible"/>
                                      </p:to>
                                    </p:set>
                                    <p:anim calcmode="lin" valueType="num">
                                      <p:cBhvr additive="base">
                                        <p:cTn id="46" dur="300" fill="hold"/>
                                        <p:tgtEl>
                                          <p:spTgt spid="159"/>
                                        </p:tgtEl>
                                        <p:attrNameLst>
                                          <p:attrName>ppt_x</p:attrName>
                                        </p:attrNameLst>
                                      </p:cBhvr>
                                      <p:tavLst>
                                        <p:tav tm="0">
                                          <p:val>
                                            <p:strVal val="#ppt_x"/>
                                          </p:val>
                                        </p:tav>
                                        <p:tav tm="100000">
                                          <p:val>
                                            <p:strVal val="#ppt_x"/>
                                          </p:val>
                                        </p:tav>
                                      </p:tavLst>
                                    </p:anim>
                                    <p:anim calcmode="lin" valueType="num">
                                      <p:cBhvr additive="base">
                                        <p:cTn id="47" dur="300" fill="hold"/>
                                        <p:tgtEl>
                                          <p:spTgt spid="159"/>
                                        </p:tgtEl>
                                        <p:attrNameLst>
                                          <p:attrName>ppt_y</p:attrName>
                                        </p:attrNameLst>
                                      </p:cBhvr>
                                      <p:tavLst>
                                        <p:tav tm="0">
                                          <p:val>
                                            <p:strVal val="0-#ppt_h/2"/>
                                          </p:val>
                                        </p:tav>
                                        <p:tav tm="100000">
                                          <p:val>
                                            <p:strVal val="#ppt_y"/>
                                          </p:val>
                                        </p:tav>
                                      </p:tavLst>
                                    </p:anim>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215"/>
                                        </p:tgtEl>
                                        <p:attrNameLst>
                                          <p:attrName>style.visibility</p:attrName>
                                        </p:attrNameLst>
                                      </p:cBhvr>
                                      <p:to>
                                        <p:strVal val="visible"/>
                                      </p:to>
                                    </p:set>
                                    <p:anim calcmode="lin" valueType="num">
                                      <p:cBhvr>
                                        <p:cTn id="51" dur="500" fill="hold"/>
                                        <p:tgtEl>
                                          <p:spTgt spid="215"/>
                                        </p:tgtEl>
                                        <p:attrNameLst>
                                          <p:attrName>ppt_w</p:attrName>
                                        </p:attrNameLst>
                                      </p:cBhvr>
                                      <p:tavLst>
                                        <p:tav tm="0">
                                          <p:val>
                                            <p:fltVal val="0"/>
                                          </p:val>
                                        </p:tav>
                                        <p:tav tm="100000">
                                          <p:val>
                                            <p:strVal val="#ppt_w"/>
                                          </p:val>
                                        </p:tav>
                                      </p:tavLst>
                                    </p:anim>
                                    <p:anim calcmode="lin" valueType="num">
                                      <p:cBhvr>
                                        <p:cTn id="52" dur="500" fill="hold"/>
                                        <p:tgtEl>
                                          <p:spTgt spid="215"/>
                                        </p:tgtEl>
                                        <p:attrNameLst>
                                          <p:attrName>ppt_h</p:attrName>
                                        </p:attrNameLst>
                                      </p:cBhvr>
                                      <p:tavLst>
                                        <p:tav tm="0">
                                          <p:val>
                                            <p:fltVal val="0"/>
                                          </p:val>
                                        </p:tav>
                                        <p:tav tm="100000">
                                          <p:val>
                                            <p:strVal val="#ppt_h"/>
                                          </p:val>
                                        </p:tav>
                                      </p:tavLst>
                                    </p:anim>
                                    <p:animEffect transition="in" filter="fade">
                                      <p:cBhvr>
                                        <p:cTn id="53" dur="500"/>
                                        <p:tgtEl>
                                          <p:spTgt spid="215"/>
                                        </p:tgtEl>
                                      </p:cBhvr>
                                    </p:animEffect>
                                  </p:childTnLst>
                                </p:cTn>
                              </p:par>
                            </p:childTnLst>
                          </p:cTn>
                        </p:par>
                        <p:par>
                          <p:cTn id="54" fill="hold">
                            <p:stCondLst>
                              <p:cond delay="3500"/>
                            </p:stCondLst>
                            <p:childTnLst>
                              <p:par>
                                <p:cTn id="55" presetID="2" presetClass="entr" presetSubtype="1" fill="hold" nodeType="afterEffect">
                                  <p:stCondLst>
                                    <p:cond delay="0"/>
                                  </p:stCondLst>
                                  <p:childTnLst>
                                    <p:set>
                                      <p:cBhvr>
                                        <p:cTn id="56" dur="1" fill="hold">
                                          <p:stCondLst>
                                            <p:cond delay="0"/>
                                          </p:stCondLst>
                                        </p:cTn>
                                        <p:tgtEl>
                                          <p:spTgt spid="205"/>
                                        </p:tgtEl>
                                        <p:attrNameLst>
                                          <p:attrName>style.visibility</p:attrName>
                                        </p:attrNameLst>
                                      </p:cBhvr>
                                      <p:to>
                                        <p:strVal val="visible"/>
                                      </p:to>
                                    </p:set>
                                    <p:anim calcmode="lin" valueType="num">
                                      <p:cBhvr additive="base">
                                        <p:cTn id="57" dur="300" fill="hold"/>
                                        <p:tgtEl>
                                          <p:spTgt spid="205"/>
                                        </p:tgtEl>
                                        <p:attrNameLst>
                                          <p:attrName>ppt_x</p:attrName>
                                        </p:attrNameLst>
                                      </p:cBhvr>
                                      <p:tavLst>
                                        <p:tav tm="0">
                                          <p:val>
                                            <p:strVal val="#ppt_x"/>
                                          </p:val>
                                        </p:tav>
                                        <p:tav tm="100000">
                                          <p:val>
                                            <p:strVal val="#ppt_x"/>
                                          </p:val>
                                        </p:tav>
                                      </p:tavLst>
                                    </p:anim>
                                    <p:anim calcmode="lin" valueType="num">
                                      <p:cBhvr additive="base">
                                        <p:cTn id="58" dur="300" fill="hold"/>
                                        <p:tgtEl>
                                          <p:spTgt spid="205"/>
                                        </p:tgtEl>
                                        <p:attrNameLst>
                                          <p:attrName>ppt_y</p:attrName>
                                        </p:attrNameLst>
                                      </p:cBhvr>
                                      <p:tavLst>
                                        <p:tav tm="0">
                                          <p:val>
                                            <p:strVal val="0-#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7"/>
                                        </p:tgtEl>
                                        <p:attrNameLst>
                                          <p:attrName>style.visibility</p:attrName>
                                        </p:attrNameLst>
                                      </p:cBhvr>
                                      <p:to>
                                        <p:strVal val="visible"/>
                                      </p:to>
                                    </p:set>
                                    <p:anim calcmode="lin" valueType="num">
                                      <p:cBhvr additive="base">
                                        <p:cTn id="61" dur="300" fill="hold"/>
                                        <p:tgtEl>
                                          <p:spTgt spid="167"/>
                                        </p:tgtEl>
                                        <p:attrNameLst>
                                          <p:attrName>ppt_x</p:attrName>
                                        </p:attrNameLst>
                                      </p:cBhvr>
                                      <p:tavLst>
                                        <p:tav tm="0">
                                          <p:val>
                                            <p:strVal val="#ppt_x"/>
                                          </p:val>
                                        </p:tav>
                                        <p:tav tm="100000">
                                          <p:val>
                                            <p:strVal val="#ppt_x"/>
                                          </p:val>
                                        </p:tav>
                                      </p:tavLst>
                                    </p:anim>
                                    <p:anim calcmode="lin" valueType="num">
                                      <p:cBhvr additive="base">
                                        <p:cTn id="62" dur="300" fill="hold"/>
                                        <p:tgtEl>
                                          <p:spTgt spid="167"/>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212"/>
                                        </p:tgtEl>
                                        <p:attrNameLst>
                                          <p:attrName>style.visibility</p:attrName>
                                        </p:attrNameLst>
                                      </p:cBhvr>
                                      <p:to>
                                        <p:strVal val="visible"/>
                                      </p:to>
                                    </p:set>
                                    <p:anim calcmode="lin" valueType="num">
                                      <p:cBhvr>
                                        <p:cTn id="66" dur="500" fill="hold"/>
                                        <p:tgtEl>
                                          <p:spTgt spid="212"/>
                                        </p:tgtEl>
                                        <p:attrNameLst>
                                          <p:attrName>ppt_w</p:attrName>
                                        </p:attrNameLst>
                                      </p:cBhvr>
                                      <p:tavLst>
                                        <p:tav tm="0">
                                          <p:val>
                                            <p:fltVal val="0"/>
                                          </p:val>
                                        </p:tav>
                                        <p:tav tm="100000">
                                          <p:val>
                                            <p:strVal val="#ppt_w"/>
                                          </p:val>
                                        </p:tav>
                                      </p:tavLst>
                                    </p:anim>
                                    <p:anim calcmode="lin" valueType="num">
                                      <p:cBhvr>
                                        <p:cTn id="67" dur="500" fill="hold"/>
                                        <p:tgtEl>
                                          <p:spTgt spid="212"/>
                                        </p:tgtEl>
                                        <p:attrNameLst>
                                          <p:attrName>ppt_h</p:attrName>
                                        </p:attrNameLst>
                                      </p:cBhvr>
                                      <p:tavLst>
                                        <p:tav tm="0">
                                          <p:val>
                                            <p:fltVal val="0"/>
                                          </p:val>
                                        </p:tav>
                                        <p:tav tm="100000">
                                          <p:val>
                                            <p:strVal val="#ppt_h"/>
                                          </p:val>
                                        </p:tav>
                                      </p:tavLst>
                                    </p:anim>
                                    <p:animEffect transition="in" filter="fade">
                                      <p:cBhvr>
                                        <p:cTn id="68" dur="500"/>
                                        <p:tgtEl>
                                          <p:spTgt spid="212"/>
                                        </p:tgtEl>
                                      </p:cBhvr>
                                    </p:animEffect>
                                  </p:childTnLst>
                                </p:cTn>
                              </p:par>
                            </p:childTnLst>
                          </p:cTn>
                        </p:par>
                        <p:par>
                          <p:cTn id="69" fill="hold">
                            <p:stCondLst>
                              <p:cond delay="4500"/>
                            </p:stCondLst>
                            <p:childTnLst>
                              <p:par>
                                <p:cTn id="70" presetID="2" presetClass="entr" presetSubtype="4" fill="hold" nodeType="afterEffect">
                                  <p:stCondLst>
                                    <p:cond delay="0"/>
                                  </p:stCondLst>
                                  <p:childTnLst>
                                    <p:set>
                                      <p:cBhvr>
                                        <p:cTn id="71" dur="1" fill="hold">
                                          <p:stCondLst>
                                            <p:cond delay="0"/>
                                          </p:stCondLst>
                                        </p:cTn>
                                        <p:tgtEl>
                                          <p:spTgt spid="206"/>
                                        </p:tgtEl>
                                        <p:attrNameLst>
                                          <p:attrName>style.visibility</p:attrName>
                                        </p:attrNameLst>
                                      </p:cBhvr>
                                      <p:to>
                                        <p:strVal val="visible"/>
                                      </p:to>
                                    </p:set>
                                    <p:anim calcmode="lin" valueType="num">
                                      <p:cBhvr additive="base">
                                        <p:cTn id="72" dur="300" fill="hold"/>
                                        <p:tgtEl>
                                          <p:spTgt spid="206"/>
                                        </p:tgtEl>
                                        <p:attrNameLst>
                                          <p:attrName>ppt_x</p:attrName>
                                        </p:attrNameLst>
                                      </p:cBhvr>
                                      <p:tavLst>
                                        <p:tav tm="0">
                                          <p:val>
                                            <p:strVal val="#ppt_x"/>
                                          </p:val>
                                        </p:tav>
                                        <p:tav tm="100000">
                                          <p:val>
                                            <p:strVal val="#ppt_x"/>
                                          </p:val>
                                        </p:tav>
                                      </p:tavLst>
                                    </p:anim>
                                    <p:anim calcmode="lin" valueType="num">
                                      <p:cBhvr additive="base">
                                        <p:cTn id="73" dur="300" fill="hold"/>
                                        <p:tgtEl>
                                          <p:spTgt spid="206"/>
                                        </p:tgtEl>
                                        <p:attrNameLst>
                                          <p:attrName>ppt_y</p:attrName>
                                        </p:attrNameLst>
                                      </p:cBhvr>
                                      <p:tavLst>
                                        <p:tav tm="0">
                                          <p:val>
                                            <p:strVal val="1+#ppt_h/2"/>
                                          </p:val>
                                        </p:tav>
                                        <p:tav tm="100000">
                                          <p:val>
                                            <p:strVal val="#ppt_y"/>
                                          </p:val>
                                        </p:tav>
                                      </p:tavLst>
                                    </p:anim>
                                  </p:childTnLst>
                                </p:cTn>
                              </p:par>
                              <p:par>
                                <p:cTn id="74" presetID="2" presetClass="entr" presetSubtype="1" fill="hold" nodeType="withEffect">
                                  <p:stCondLst>
                                    <p:cond delay="0"/>
                                  </p:stCondLst>
                                  <p:childTnLst>
                                    <p:set>
                                      <p:cBhvr>
                                        <p:cTn id="75" dur="1" fill="hold">
                                          <p:stCondLst>
                                            <p:cond delay="0"/>
                                          </p:stCondLst>
                                        </p:cTn>
                                        <p:tgtEl>
                                          <p:spTgt spid="176"/>
                                        </p:tgtEl>
                                        <p:attrNameLst>
                                          <p:attrName>style.visibility</p:attrName>
                                        </p:attrNameLst>
                                      </p:cBhvr>
                                      <p:to>
                                        <p:strVal val="visible"/>
                                      </p:to>
                                    </p:set>
                                    <p:anim calcmode="lin" valueType="num">
                                      <p:cBhvr additive="base">
                                        <p:cTn id="76" dur="300" fill="hold"/>
                                        <p:tgtEl>
                                          <p:spTgt spid="176"/>
                                        </p:tgtEl>
                                        <p:attrNameLst>
                                          <p:attrName>ppt_x</p:attrName>
                                        </p:attrNameLst>
                                      </p:cBhvr>
                                      <p:tavLst>
                                        <p:tav tm="0">
                                          <p:val>
                                            <p:strVal val="#ppt_x"/>
                                          </p:val>
                                        </p:tav>
                                        <p:tav tm="100000">
                                          <p:val>
                                            <p:strVal val="#ppt_x"/>
                                          </p:val>
                                        </p:tav>
                                      </p:tavLst>
                                    </p:anim>
                                    <p:anim calcmode="lin" valueType="num">
                                      <p:cBhvr additive="base">
                                        <p:cTn id="77" dur="300" fill="hold"/>
                                        <p:tgtEl>
                                          <p:spTgt spid="176"/>
                                        </p:tgtEl>
                                        <p:attrNameLst>
                                          <p:attrName>ppt_y</p:attrName>
                                        </p:attrNameLst>
                                      </p:cBhvr>
                                      <p:tavLst>
                                        <p:tav tm="0">
                                          <p:val>
                                            <p:strVal val="0-#ppt_h/2"/>
                                          </p:val>
                                        </p:tav>
                                        <p:tav tm="100000">
                                          <p:val>
                                            <p:strVal val="#ppt_y"/>
                                          </p:val>
                                        </p:tav>
                                      </p:tavLst>
                                    </p:anim>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214"/>
                                        </p:tgtEl>
                                        <p:attrNameLst>
                                          <p:attrName>style.visibility</p:attrName>
                                        </p:attrNameLst>
                                      </p:cBhvr>
                                      <p:to>
                                        <p:strVal val="visible"/>
                                      </p:to>
                                    </p:set>
                                    <p:anim calcmode="lin" valueType="num">
                                      <p:cBhvr>
                                        <p:cTn id="81" dur="500" fill="hold"/>
                                        <p:tgtEl>
                                          <p:spTgt spid="214"/>
                                        </p:tgtEl>
                                        <p:attrNameLst>
                                          <p:attrName>ppt_w</p:attrName>
                                        </p:attrNameLst>
                                      </p:cBhvr>
                                      <p:tavLst>
                                        <p:tav tm="0">
                                          <p:val>
                                            <p:fltVal val="0"/>
                                          </p:val>
                                        </p:tav>
                                        <p:tav tm="100000">
                                          <p:val>
                                            <p:strVal val="#ppt_w"/>
                                          </p:val>
                                        </p:tav>
                                      </p:tavLst>
                                    </p:anim>
                                    <p:anim calcmode="lin" valueType="num">
                                      <p:cBhvr>
                                        <p:cTn id="82" dur="500" fill="hold"/>
                                        <p:tgtEl>
                                          <p:spTgt spid="214"/>
                                        </p:tgtEl>
                                        <p:attrNameLst>
                                          <p:attrName>ppt_h</p:attrName>
                                        </p:attrNameLst>
                                      </p:cBhvr>
                                      <p:tavLst>
                                        <p:tav tm="0">
                                          <p:val>
                                            <p:fltVal val="0"/>
                                          </p:val>
                                        </p:tav>
                                        <p:tav tm="100000">
                                          <p:val>
                                            <p:strVal val="#ppt_h"/>
                                          </p:val>
                                        </p:tav>
                                      </p:tavLst>
                                    </p:anim>
                                    <p:animEffect transition="in" filter="fade">
                                      <p:cBhvr>
                                        <p:cTn id="83" dur="500"/>
                                        <p:tgtEl>
                                          <p:spTgt spid="214"/>
                                        </p:tgtEl>
                                      </p:cBhvr>
                                    </p:animEffect>
                                  </p:childTnLst>
                                </p:cTn>
                              </p:par>
                            </p:childTnLst>
                          </p:cTn>
                        </p:par>
                        <p:par>
                          <p:cTn id="84" fill="hold">
                            <p:stCondLst>
                              <p:cond delay="5500"/>
                            </p:stCondLst>
                            <p:childTnLst>
                              <p:par>
                                <p:cTn id="85" presetID="2" presetClass="entr" presetSubtype="1" fill="hold" nodeType="afterEffect">
                                  <p:stCondLst>
                                    <p:cond delay="0"/>
                                  </p:stCondLst>
                                  <p:childTnLst>
                                    <p:set>
                                      <p:cBhvr>
                                        <p:cTn id="86" dur="1" fill="hold">
                                          <p:stCondLst>
                                            <p:cond delay="0"/>
                                          </p:stCondLst>
                                        </p:cTn>
                                        <p:tgtEl>
                                          <p:spTgt spid="207"/>
                                        </p:tgtEl>
                                        <p:attrNameLst>
                                          <p:attrName>style.visibility</p:attrName>
                                        </p:attrNameLst>
                                      </p:cBhvr>
                                      <p:to>
                                        <p:strVal val="visible"/>
                                      </p:to>
                                    </p:set>
                                    <p:anim calcmode="lin" valueType="num">
                                      <p:cBhvr additive="base">
                                        <p:cTn id="87" dur="300" fill="hold"/>
                                        <p:tgtEl>
                                          <p:spTgt spid="207"/>
                                        </p:tgtEl>
                                        <p:attrNameLst>
                                          <p:attrName>ppt_x</p:attrName>
                                        </p:attrNameLst>
                                      </p:cBhvr>
                                      <p:tavLst>
                                        <p:tav tm="0">
                                          <p:val>
                                            <p:strVal val="#ppt_x"/>
                                          </p:val>
                                        </p:tav>
                                        <p:tav tm="100000">
                                          <p:val>
                                            <p:strVal val="#ppt_x"/>
                                          </p:val>
                                        </p:tav>
                                      </p:tavLst>
                                    </p:anim>
                                    <p:anim calcmode="lin" valueType="num">
                                      <p:cBhvr additive="base">
                                        <p:cTn id="88" dur="300" fill="hold"/>
                                        <p:tgtEl>
                                          <p:spTgt spid="207"/>
                                        </p:tgtEl>
                                        <p:attrNameLst>
                                          <p:attrName>ppt_y</p:attrName>
                                        </p:attrNameLst>
                                      </p:cBhvr>
                                      <p:tavLst>
                                        <p:tav tm="0">
                                          <p:val>
                                            <p:strVal val="0-#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86"/>
                                        </p:tgtEl>
                                        <p:attrNameLst>
                                          <p:attrName>style.visibility</p:attrName>
                                        </p:attrNameLst>
                                      </p:cBhvr>
                                      <p:to>
                                        <p:strVal val="visible"/>
                                      </p:to>
                                    </p:set>
                                    <p:anim calcmode="lin" valueType="num">
                                      <p:cBhvr additive="base">
                                        <p:cTn id="91" dur="300" fill="hold"/>
                                        <p:tgtEl>
                                          <p:spTgt spid="186"/>
                                        </p:tgtEl>
                                        <p:attrNameLst>
                                          <p:attrName>ppt_x</p:attrName>
                                        </p:attrNameLst>
                                      </p:cBhvr>
                                      <p:tavLst>
                                        <p:tav tm="0">
                                          <p:val>
                                            <p:strVal val="#ppt_x"/>
                                          </p:val>
                                        </p:tav>
                                        <p:tav tm="100000">
                                          <p:val>
                                            <p:strVal val="#ppt_x"/>
                                          </p:val>
                                        </p:tav>
                                      </p:tavLst>
                                    </p:anim>
                                    <p:anim calcmode="lin" valueType="num">
                                      <p:cBhvr additive="base">
                                        <p:cTn id="92" dur="300" fill="hold"/>
                                        <p:tgtEl>
                                          <p:spTgt spid="186"/>
                                        </p:tgtEl>
                                        <p:attrNameLst>
                                          <p:attrName>ppt_y</p:attrName>
                                        </p:attrNameLst>
                                      </p:cBhvr>
                                      <p:tavLst>
                                        <p:tav tm="0">
                                          <p:val>
                                            <p:strVal val="1+#ppt_h/2"/>
                                          </p:val>
                                        </p:tav>
                                        <p:tav tm="100000">
                                          <p:val>
                                            <p:strVal val="#ppt_y"/>
                                          </p:val>
                                        </p:tav>
                                      </p:tavLst>
                                    </p:anim>
                                  </p:childTnLst>
                                </p:cTn>
                              </p:par>
                            </p:childTnLst>
                          </p:cTn>
                        </p:par>
                        <p:par>
                          <p:cTn id="93" fill="hold">
                            <p:stCondLst>
                              <p:cond delay="6000"/>
                            </p:stCondLst>
                            <p:childTnLst>
                              <p:par>
                                <p:cTn id="94" presetID="53" presetClass="entr" presetSubtype="16" fill="hold" grpId="0" nodeType="afterEffect">
                                  <p:stCondLst>
                                    <p:cond delay="0"/>
                                  </p:stCondLst>
                                  <p:childTnLst>
                                    <p:set>
                                      <p:cBhvr>
                                        <p:cTn id="95" dur="1" fill="hold">
                                          <p:stCondLst>
                                            <p:cond delay="0"/>
                                          </p:stCondLst>
                                        </p:cTn>
                                        <p:tgtEl>
                                          <p:spTgt spid="213"/>
                                        </p:tgtEl>
                                        <p:attrNameLst>
                                          <p:attrName>style.visibility</p:attrName>
                                        </p:attrNameLst>
                                      </p:cBhvr>
                                      <p:to>
                                        <p:strVal val="visible"/>
                                      </p:to>
                                    </p:set>
                                    <p:anim calcmode="lin" valueType="num">
                                      <p:cBhvr>
                                        <p:cTn id="96" dur="500" fill="hold"/>
                                        <p:tgtEl>
                                          <p:spTgt spid="213"/>
                                        </p:tgtEl>
                                        <p:attrNameLst>
                                          <p:attrName>ppt_w</p:attrName>
                                        </p:attrNameLst>
                                      </p:cBhvr>
                                      <p:tavLst>
                                        <p:tav tm="0">
                                          <p:val>
                                            <p:fltVal val="0"/>
                                          </p:val>
                                        </p:tav>
                                        <p:tav tm="100000">
                                          <p:val>
                                            <p:strVal val="#ppt_w"/>
                                          </p:val>
                                        </p:tav>
                                      </p:tavLst>
                                    </p:anim>
                                    <p:anim calcmode="lin" valueType="num">
                                      <p:cBhvr>
                                        <p:cTn id="97" dur="500" fill="hold"/>
                                        <p:tgtEl>
                                          <p:spTgt spid="213"/>
                                        </p:tgtEl>
                                        <p:attrNameLst>
                                          <p:attrName>ppt_h</p:attrName>
                                        </p:attrNameLst>
                                      </p:cBhvr>
                                      <p:tavLst>
                                        <p:tav tm="0">
                                          <p:val>
                                            <p:fltVal val="0"/>
                                          </p:val>
                                        </p:tav>
                                        <p:tav tm="100000">
                                          <p:val>
                                            <p:strVal val="#ppt_h"/>
                                          </p:val>
                                        </p:tav>
                                      </p:tavLst>
                                    </p:anim>
                                    <p:animEffect transition="in" filter="fade">
                                      <p:cBhvr>
                                        <p:cTn id="98" dur="500"/>
                                        <p:tgtEl>
                                          <p:spTgt spid="213"/>
                                        </p:tgtEl>
                                      </p:cBhvr>
                                    </p:animEffect>
                                  </p:childTnLst>
                                </p:cTn>
                              </p:par>
                            </p:childTnLst>
                          </p:cTn>
                        </p:par>
                        <p:par>
                          <p:cTn id="99" fill="hold">
                            <p:stCondLst>
                              <p:cond delay="6500"/>
                            </p:stCondLst>
                            <p:childTnLst>
                              <p:par>
                                <p:cTn id="100" presetID="2" presetClass="entr" presetSubtype="4" fill="hold" nodeType="afterEffect">
                                  <p:stCondLst>
                                    <p:cond delay="0"/>
                                  </p:stCondLst>
                                  <p:childTnLst>
                                    <p:set>
                                      <p:cBhvr>
                                        <p:cTn id="101" dur="1" fill="hold">
                                          <p:stCondLst>
                                            <p:cond delay="0"/>
                                          </p:stCondLst>
                                        </p:cTn>
                                        <p:tgtEl>
                                          <p:spTgt spid="217"/>
                                        </p:tgtEl>
                                        <p:attrNameLst>
                                          <p:attrName>style.visibility</p:attrName>
                                        </p:attrNameLst>
                                      </p:cBhvr>
                                      <p:to>
                                        <p:strVal val="visible"/>
                                      </p:to>
                                    </p:set>
                                    <p:anim calcmode="lin" valueType="num">
                                      <p:cBhvr additive="base">
                                        <p:cTn id="102" dur="300" fill="hold"/>
                                        <p:tgtEl>
                                          <p:spTgt spid="217"/>
                                        </p:tgtEl>
                                        <p:attrNameLst>
                                          <p:attrName>ppt_x</p:attrName>
                                        </p:attrNameLst>
                                      </p:cBhvr>
                                      <p:tavLst>
                                        <p:tav tm="0">
                                          <p:val>
                                            <p:strVal val="#ppt_x"/>
                                          </p:val>
                                        </p:tav>
                                        <p:tav tm="100000">
                                          <p:val>
                                            <p:strVal val="#ppt_x"/>
                                          </p:val>
                                        </p:tav>
                                      </p:tavLst>
                                    </p:anim>
                                    <p:anim calcmode="lin" valueType="num">
                                      <p:cBhvr additive="base">
                                        <p:cTn id="103" dur="300" fill="hold"/>
                                        <p:tgtEl>
                                          <p:spTgt spid="217"/>
                                        </p:tgtEl>
                                        <p:attrNameLst>
                                          <p:attrName>ppt_y</p:attrName>
                                        </p:attrNameLst>
                                      </p:cBhvr>
                                      <p:tavLst>
                                        <p:tav tm="0">
                                          <p:val>
                                            <p:strVal val="1+#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194"/>
                                        </p:tgtEl>
                                        <p:attrNameLst>
                                          <p:attrName>style.visibility</p:attrName>
                                        </p:attrNameLst>
                                      </p:cBhvr>
                                      <p:to>
                                        <p:strVal val="visible"/>
                                      </p:to>
                                    </p:set>
                                    <p:anim calcmode="lin" valueType="num">
                                      <p:cBhvr additive="base">
                                        <p:cTn id="106" dur="300" fill="hold"/>
                                        <p:tgtEl>
                                          <p:spTgt spid="194"/>
                                        </p:tgtEl>
                                        <p:attrNameLst>
                                          <p:attrName>ppt_x</p:attrName>
                                        </p:attrNameLst>
                                      </p:cBhvr>
                                      <p:tavLst>
                                        <p:tav tm="0">
                                          <p:val>
                                            <p:strVal val="#ppt_x"/>
                                          </p:val>
                                        </p:tav>
                                        <p:tav tm="100000">
                                          <p:val>
                                            <p:strVal val="#ppt_x"/>
                                          </p:val>
                                        </p:tav>
                                      </p:tavLst>
                                    </p:anim>
                                    <p:anim calcmode="lin" valueType="num">
                                      <p:cBhvr additive="base">
                                        <p:cTn id="107" dur="300" fill="hold"/>
                                        <p:tgtEl>
                                          <p:spTgt spid="194"/>
                                        </p:tgtEl>
                                        <p:attrNameLst>
                                          <p:attrName>ppt_y</p:attrName>
                                        </p:attrNameLst>
                                      </p:cBhvr>
                                      <p:tavLst>
                                        <p:tav tm="0">
                                          <p:val>
                                            <p:strVal val="0-#ppt_h/2"/>
                                          </p:val>
                                        </p:tav>
                                        <p:tav tm="100000">
                                          <p:val>
                                            <p:strVal val="#ppt_y"/>
                                          </p:val>
                                        </p:tav>
                                      </p:tavLst>
                                    </p:anim>
                                  </p:childTnLst>
                                </p:cTn>
                              </p:par>
                            </p:childTnLst>
                          </p:cTn>
                        </p:par>
                        <p:par>
                          <p:cTn id="108" fill="hold">
                            <p:stCondLst>
                              <p:cond delay="7000"/>
                            </p:stCondLst>
                            <p:childTnLst>
                              <p:par>
                                <p:cTn id="109" presetID="53" presetClass="entr" presetSubtype="16" fill="hold" grpId="0" nodeType="afterEffect">
                                  <p:stCondLst>
                                    <p:cond delay="0"/>
                                  </p:stCondLst>
                                  <p:childTnLst>
                                    <p:set>
                                      <p:cBhvr>
                                        <p:cTn id="110" dur="1" fill="hold">
                                          <p:stCondLst>
                                            <p:cond delay="0"/>
                                          </p:stCondLst>
                                        </p:cTn>
                                        <p:tgtEl>
                                          <p:spTgt spid="218"/>
                                        </p:tgtEl>
                                        <p:attrNameLst>
                                          <p:attrName>style.visibility</p:attrName>
                                        </p:attrNameLst>
                                      </p:cBhvr>
                                      <p:to>
                                        <p:strVal val="visible"/>
                                      </p:to>
                                    </p:set>
                                    <p:anim calcmode="lin" valueType="num">
                                      <p:cBhvr>
                                        <p:cTn id="111" dur="500" fill="hold"/>
                                        <p:tgtEl>
                                          <p:spTgt spid="218"/>
                                        </p:tgtEl>
                                        <p:attrNameLst>
                                          <p:attrName>ppt_w</p:attrName>
                                        </p:attrNameLst>
                                      </p:cBhvr>
                                      <p:tavLst>
                                        <p:tav tm="0">
                                          <p:val>
                                            <p:fltVal val="0"/>
                                          </p:val>
                                        </p:tav>
                                        <p:tav tm="100000">
                                          <p:val>
                                            <p:strVal val="#ppt_w"/>
                                          </p:val>
                                        </p:tav>
                                      </p:tavLst>
                                    </p:anim>
                                    <p:anim calcmode="lin" valueType="num">
                                      <p:cBhvr>
                                        <p:cTn id="112" dur="500" fill="hold"/>
                                        <p:tgtEl>
                                          <p:spTgt spid="218"/>
                                        </p:tgtEl>
                                        <p:attrNameLst>
                                          <p:attrName>ppt_h</p:attrName>
                                        </p:attrNameLst>
                                      </p:cBhvr>
                                      <p:tavLst>
                                        <p:tav tm="0">
                                          <p:val>
                                            <p:fltVal val="0"/>
                                          </p:val>
                                        </p:tav>
                                        <p:tav tm="100000">
                                          <p:val>
                                            <p:strVal val="#ppt_h"/>
                                          </p:val>
                                        </p:tav>
                                      </p:tavLst>
                                    </p:anim>
                                    <p:animEffect transition="in" filter="fade">
                                      <p:cBhvr>
                                        <p:cTn id="113" dur="500"/>
                                        <p:tgtEl>
                                          <p:spTgt spid="218"/>
                                        </p:tgtEl>
                                      </p:cBhvr>
                                    </p:animEffect>
                                  </p:childTnLst>
                                </p:cTn>
                              </p:par>
                            </p:childTnLst>
                          </p:cTn>
                        </p:par>
                        <p:par>
                          <p:cTn id="114" fill="hold">
                            <p:stCondLst>
                              <p:cond delay="7500"/>
                            </p:stCondLst>
                            <p:childTnLst>
                              <p:par>
                                <p:cTn id="115" presetID="22" presetClass="entr" presetSubtype="4" fill="hold" nodeType="afterEffect">
                                  <p:stCondLst>
                                    <p:cond delay="0"/>
                                  </p:stCondLst>
                                  <p:childTnLst>
                                    <p:set>
                                      <p:cBhvr>
                                        <p:cTn id="116" dur="1" fill="hold">
                                          <p:stCondLst>
                                            <p:cond delay="0"/>
                                          </p:stCondLst>
                                        </p:cTn>
                                        <p:tgtEl>
                                          <p:spTgt spid="208"/>
                                        </p:tgtEl>
                                        <p:attrNameLst>
                                          <p:attrName>style.visibility</p:attrName>
                                        </p:attrNameLst>
                                      </p:cBhvr>
                                      <p:to>
                                        <p:strVal val="visible"/>
                                      </p:to>
                                    </p:set>
                                    <p:animEffect transition="in" filter="wipe(down)">
                                      <p:cBhvr>
                                        <p:cTn id="117" dur="500"/>
                                        <p:tgtEl>
                                          <p:spTgt spid="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p:bldP spid="212" grpId="0"/>
      <p:bldP spid="213" grpId="0"/>
      <p:bldP spid="214" grpId="0"/>
      <p:bldP spid="215" grpId="0"/>
      <p:bldP spid="216" grpId="0"/>
      <p:bldP spid="2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635375" y="842963"/>
            <a:ext cx="2322513"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1258888" y="1343025"/>
            <a:ext cx="1477962" cy="376238"/>
          </a:xfrm>
          <a:prstGeom prst="rect">
            <a:avLst/>
          </a:prstGeom>
        </p:spPr>
        <p:txBody>
          <a:bodyPr lIns="68580" tIns="34290" rIns="68580" bIns="34290">
            <a:spAutoFit/>
          </a:bodyPr>
          <a:lstStyle/>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6230938" y="1347788"/>
            <a:ext cx="1476375" cy="376237"/>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1258888" y="2370138"/>
            <a:ext cx="1477962" cy="376237"/>
          </a:xfrm>
          <a:prstGeom prst="rect">
            <a:avLst/>
          </a:prstGeom>
        </p:spPr>
        <p:txBody>
          <a:bodyPr lIns="68580" tIns="34290" rIns="68580" bIns="34290">
            <a:spAutoFit/>
          </a:bodyPr>
          <a:lstStyle/>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6270625" y="2284413"/>
            <a:ext cx="1476375" cy="376237"/>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6270625" y="3397250"/>
            <a:ext cx="1476375" cy="376238"/>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1258888" y="3402013"/>
            <a:ext cx="1477962" cy="377825"/>
          </a:xfrm>
          <a:prstGeom prst="rect">
            <a:avLst/>
          </a:prstGeom>
        </p:spPr>
        <p:txBody>
          <a:bodyPr lIns="68580" tIns="34290" rIns="68580" bIns="34290">
            <a:spAutoFit/>
          </a:bodyPr>
          <a:lstStyle/>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58" name="组合 57"/>
          <p:cNvGrpSpPr>
            <a:grpSpLocks noChangeAspect="1"/>
          </p:cNvGrpSpPr>
          <p:nvPr/>
        </p:nvGrpSpPr>
        <p:grpSpPr bwMode="auto">
          <a:xfrm>
            <a:off x="2827338" y="2284413"/>
            <a:ext cx="449262" cy="447675"/>
            <a:chOff x="-7500938" y="4260850"/>
            <a:chExt cx="1368425" cy="1368426"/>
          </a:xfrm>
        </p:grpSpPr>
        <p:sp>
          <p:nvSpPr>
            <p:cNvPr id="7208" name="Freeform 58"/>
            <p:cNvSpPr/>
            <p:nvPr/>
          </p:nvSpPr>
          <p:spPr bwMode="auto">
            <a:xfrm flipH="1">
              <a:off x="-7500938" y="4260850"/>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A45B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9" name="Freeform 59"/>
            <p:cNvSpPr/>
            <p:nvPr/>
          </p:nvSpPr>
          <p:spPr bwMode="auto">
            <a:xfrm flipH="1">
              <a:off x="-7124701" y="4865688"/>
              <a:ext cx="992188" cy="763588"/>
            </a:xfrm>
            <a:custGeom>
              <a:avLst/>
              <a:gdLst>
                <a:gd name="T0" fmla="*/ 354908 w 383"/>
                <a:gd name="T1" fmla="*/ 0 h 295"/>
                <a:gd name="T2" fmla="*/ 0 w 383"/>
                <a:gd name="T3" fmla="*/ 354615 h 295"/>
                <a:gd name="T4" fmla="*/ 0 w 383"/>
                <a:gd name="T5" fmla="*/ 660051 h 295"/>
                <a:gd name="T6" fmla="*/ 103623 w 383"/>
                <a:gd name="T7" fmla="*/ 763588 h 295"/>
                <a:gd name="T8" fmla="*/ 450759 w 383"/>
                <a:gd name="T9" fmla="*/ 763588 h 295"/>
                <a:gd name="T10" fmla="*/ 849707 w 383"/>
                <a:gd name="T11" fmla="*/ 367558 h 295"/>
                <a:gd name="T12" fmla="*/ 696863 w 383"/>
                <a:gd name="T13" fmla="*/ 354615 h 295"/>
                <a:gd name="T14" fmla="*/ 992188 w 383"/>
                <a:gd name="T15" fmla="*/ 56946 h 295"/>
                <a:gd name="T16" fmla="*/ 354908 w 38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3" h="295">
                  <a:moveTo>
                    <a:pt x="137" y="0"/>
                  </a:moveTo>
                  <a:cubicBezTo>
                    <a:pt x="0" y="137"/>
                    <a:pt x="0" y="137"/>
                    <a:pt x="0" y="137"/>
                  </a:cubicBezTo>
                  <a:cubicBezTo>
                    <a:pt x="0" y="255"/>
                    <a:pt x="0" y="255"/>
                    <a:pt x="0" y="255"/>
                  </a:cubicBezTo>
                  <a:cubicBezTo>
                    <a:pt x="0" y="277"/>
                    <a:pt x="18" y="295"/>
                    <a:pt x="40" y="295"/>
                  </a:cubicBezTo>
                  <a:cubicBezTo>
                    <a:pt x="174" y="295"/>
                    <a:pt x="174" y="295"/>
                    <a:pt x="174" y="295"/>
                  </a:cubicBezTo>
                  <a:cubicBezTo>
                    <a:pt x="328" y="142"/>
                    <a:pt x="328" y="142"/>
                    <a:pt x="328" y="142"/>
                  </a:cubicBezTo>
                  <a:cubicBezTo>
                    <a:pt x="269" y="137"/>
                    <a:pt x="269" y="137"/>
                    <a:pt x="269" y="137"/>
                  </a:cubicBezTo>
                  <a:cubicBezTo>
                    <a:pt x="383" y="22"/>
                    <a:pt x="383" y="22"/>
                    <a:pt x="383" y="22"/>
                  </a:cubicBezTo>
                  <a:cubicBezTo>
                    <a:pt x="137" y="0"/>
                    <a:pt x="137" y="0"/>
                    <a:pt x="137" y="0"/>
                  </a:cubicBezTo>
                </a:path>
              </a:pathLst>
            </a:custGeom>
            <a:solidFill>
              <a:srgbClr val="7642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0" name="Freeform 60"/>
            <p:cNvSpPr/>
            <p:nvPr/>
          </p:nvSpPr>
          <p:spPr bwMode="auto">
            <a:xfrm flipH="1">
              <a:off x="-7140576" y="4568825"/>
              <a:ext cx="668338" cy="677863"/>
            </a:xfrm>
            <a:custGeom>
              <a:avLst/>
              <a:gdLst>
                <a:gd name="T0" fmla="*/ 365254 w 258"/>
                <a:gd name="T1" fmla="*/ 12986 h 261"/>
                <a:gd name="T2" fmla="*/ 334169 w 258"/>
                <a:gd name="T3" fmla="*/ 0 h 261"/>
                <a:gd name="T4" fmla="*/ 303084 w 258"/>
                <a:gd name="T5" fmla="*/ 12986 h 261"/>
                <a:gd name="T6" fmla="*/ 12952 w 258"/>
                <a:gd name="T7" fmla="*/ 296078 h 261"/>
                <a:gd name="T8" fmla="*/ 5181 w 258"/>
                <a:gd name="T9" fmla="*/ 340230 h 261"/>
                <a:gd name="T10" fmla="*/ 44038 w 258"/>
                <a:gd name="T11" fmla="*/ 366202 h 261"/>
                <a:gd name="T12" fmla="*/ 147656 w 258"/>
                <a:gd name="T13" fmla="*/ 366202 h 261"/>
                <a:gd name="T14" fmla="*/ 147656 w 258"/>
                <a:gd name="T15" fmla="*/ 636308 h 261"/>
                <a:gd name="T16" fmla="*/ 189103 w 258"/>
                <a:gd name="T17" fmla="*/ 677863 h 261"/>
                <a:gd name="T18" fmla="*/ 479235 w 258"/>
                <a:gd name="T19" fmla="*/ 677863 h 261"/>
                <a:gd name="T20" fmla="*/ 520682 w 258"/>
                <a:gd name="T21" fmla="*/ 636308 h 261"/>
                <a:gd name="T22" fmla="*/ 520682 w 258"/>
                <a:gd name="T23" fmla="*/ 366202 h 261"/>
                <a:gd name="T24" fmla="*/ 624300 w 258"/>
                <a:gd name="T25" fmla="*/ 366202 h 261"/>
                <a:gd name="T26" fmla="*/ 663157 w 258"/>
                <a:gd name="T27" fmla="*/ 340230 h 261"/>
                <a:gd name="T28" fmla="*/ 655386 w 258"/>
                <a:gd name="T29" fmla="*/ 296078 h 261"/>
                <a:gd name="T30" fmla="*/ 365254 w 258"/>
                <a:gd name="T31" fmla="*/ 12986 h 2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261">
                  <a:moveTo>
                    <a:pt x="141" y="5"/>
                  </a:moveTo>
                  <a:cubicBezTo>
                    <a:pt x="138" y="2"/>
                    <a:pt x="133" y="0"/>
                    <a:pt x="129" y="0"/>
                  </a:cubicBezTo>
                  <a:cubicBezTo>
                    <a:pt x="125" y="0"/>
                    <a:pt x="120" y="2"/>
                    <a:pt x="117" y="5"/>
                  </a:cubicBezTo>
                  <a:cubicBezTo>
                    <a:pt x="5" y="114"/>
                    <a:pt x="5" y="114"/>
                    <a:pt x="5" y="114"/>
                  </a:cubicBezTo>
                  <a:cubicBezTo>
                    <a:pt x="1" y="119"/>
                    <a:pt x="0" y="126"/>
                    <a:pt x="2" y="131"/>
                  </a:cubicBezTo>
                  <a:cubicBezTo>
                    <a:pt x="5" y="137"/>
                    <a:pt x="11" y="141"/>
                    <a:pt x="17" y="141"/>
                  </a:cubicBezTo>
                  <a:cubicBezTo>
                    <a:pt x="57" y="141"/>
                    <a:pt x="57" y="141"/>
                    <a:pt x="57" y="141"/>
                  </a:cubicBezTo>
                  <a:cubicBezTo>
                    <a:pt x="57" y="245"/>
                    <a:pt x="57" y="245"/>
                    <a:pt x="57" y="245"/>
                  </a:cubicBezTo>
                  <a:cubicBezTo>
                    <a:pt x="57" y="254"/>
                    <a:pt x="64" y="261"/>
                    <a:pt x="73" y="261"/>
                  </a:cubicBezTo>
                  <a:cubicBezTo>
                    <a:pt x="185" y="261"/>
                    <a:pt x="185" y="261"/>
                    <a:pt x="185" y="261"/>
                  </a:cubicBezTo>
                  <a:cubicBezTo>
                    <a:pt x="194" y="261"/>
                    <a:pt x="201" y="254"/>
                    <a:pt x="201" y="245"/>
                  </a:cubicBezTo>
                  <a:cubicBezTo>
                    <a:pt x="201" y="141"/>
                    <a:pt x="201" y="141"/>
                    <a:pt x="201" y="141"/>
                  </a:cubicBezTo>
                  <a:cubicBezTo>
                    <a:pt x="241" y="141"/>
                    <a:pt x="241" y="141"/>
                    <a:pt x="241" y="141"/>
                  </a:cubicBezTo>
                  <a:cubicBezTo>
                    <a:pt x="247" y="141"/>
                    <a:pt x="253" y="137"/>
                    <a:pt x="256" y="131"/>
                  </a:cubicBezTo>
                  <a:cubicBezTo>
                    <a:pt x="258" y="126"/>
                    <a:pt x="257" y="119"/>
                    <a:pt x="253" y="114"/>
                  </a:cubicBezTo>
                  <a:lnTo>
                    <a:pt x="141"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62" name="组合 61"/>
          <p:cNvGrpSpPr>
            <a:grpSpLocks noChangeAspect="1"/>
          </p:cNvGrpSpPr>
          <p:nvPr/>
        </p:nvGrpSpPr>
        <p:grpSpPr bwMode="auto">
          <a:xfrm>
            <a:off x="5795963" y="1370013"/>
            <a:ext cx="449262" cy="449262"/>
            <a:chOff x="-2462213" y="695325"/>
            <a:chExt cx="1368425" cy="1368425"/>
          </a:xfrm>
        </p:grpSpPr>
        <p:sp>
          <p:nvSpPr>
            <p:cNvPr id="7205" name="Freeform 7"/>
            <p:cNvSpPr/>
            <p:nvPr/>
          </p:nvSpPr>
          <p:spPr bwMode="auto">
            <a:xfrm flipH="1">
              <a:off x="-2462213"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6" name="Freeform 8"/>
            <p:cNvSpPr/>
            <p:nvPr/>
          </p:nvSpPr>
          <p:spPr bwMode="auto">
            <a:xfrm flipH="1">
              <a:off x="-2122488" y="1203325"/>
              <a:ext cx="1028700" cy="860425"/>
            </a:xfrm>
            <a:custGeom>
              <a:avLst/>
              <a:gdLst>
                <a:gd name="T0" fmla="*/ 489734 w 397"/>
                <a:gd name="T1" fmla="*/ 0 h 332"/>
                <a:gd name="T2" fmla="*/ 0 w 397"/>
                <a:gd name="T3" fmla="*/ 489820 h 332"/>
                <a:gd name="T4" fmla="*/ 0 w 397"/>
                <a:gd name="T5" fmla="*/ 756759 h 332"/>
                <a:gd name="T6" fmla="*/ 103647 w 397"/>
                <a:gd name="T7" fmla="*/ 860425 h 332"/>
                <a:gd name="T8" fmla="*/ 557105 w 397"/>
                <a:gd name="T9" fmla="*/ 860425 h 332"/>
                <a:gd name="T10" fmla="*/ 1028700 w 397"/>
                <a:gd name="T11" fmla="*/ 391338 h 332"/>
                <a:gd name="T12" fmla="*/ 489734 w 397"/>
                <a:gd name="T13" fmla="*/ 0 h 3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332">
                  <a:moveTo>
                    <a:pt x="189" y="0"/>
                  </a:moveTo>
                  <a:cubicBezTo>
                    <a:pt x="0" y="189"/>
                    <a:pt x="0" y="189"/>
                    <a:pt x="0" y="189"/>
                  </a:cubicBezTo>
                  <a:cubicBezTo>
                    <a:pt x="0" y="292"/>
                    <a:pt x="0" y="292"/>
                    <a:pt x="0" y="292"/>
                  </a:cubicBezTo>
                  <a:cubicBezTo>
                    <a:pt x="0" y="314"/>
                    <a:pt x="18" y="332"/>
                    <a:pt x="40" y="332"/>
                  </a:cubicBezTo>
                  <a:cubicBezTo>
                    <a:pt x="215" y="332"/>
                    <a:pt x="215" y="332"/>
                    <a:pt x="215" y="332"/>
                  </a:cubicBezTo>
                  <a:cubicBezTo>
                    <a:pt x="397" y="151"/>
                    <a:pt x="397" y="151"/>
                    <a:pt x="397" y="151"/>
                  </a:cubicBezTo>
                  <a:cubicBezTo>
                    <a:pt x="189" y="0"/>
                    <a:pt x="189" y="0"/>
                    <a:pt x="189" y="0"/>
                  </a:cubicBezTo>
                </a:path>
              </a:pathLst>
            </a:custGeom>
            <a:solidFill>
              <a:srgbClr val="03857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7" name="Freeform 9"/>
            <p:cNvSpPr/>
            <p:nvPr/>
          </p:nvSpPr>
          <p:spPr bwMode="auto">
            <a:xfrm flipH="1">
              <a:off x="-2171701" y="1130300"/>
              <a:ext cx="828675" cy="519113"/>
            </a:xfrm>
            <a:custGeom>
              <a:avLst/>
              <a:gdLst>
                <a:gd name="T0" fmla="*/ 678478 w 320"/>
                <a:gd name="T1" fmla="*/ 181690 h 200"/>
                <a:gd name="T2" fmla="*/ 422106 w 320"/>
                <a:gd name="T3" fmla="*/ 0 h 200"/>
                <a:gd name="T4" fmla="*/ 163145 w 320"/>
                <a:gd name="T5" fmla="*/ 243983 h 200"/>
                <a:gd name="T6" fmla="*/ 139839 w 320"/>
                <a:gd name="T7" fmla="*/ 241388 h 200"/>
                <a:gd name="T8" fmla="*/ 0 w 320"/>
                <a:gd name="T9" fmla="*/ 378952 h 200"/>
                <a:gd name="T10" fmla="*/ 111353 w 320"/>
                <a:gd name="T11" fmla="*/ 519113 h 200"/>
                <a:gd name="T12" fmla="*/ 649992 w 320"/>
                <a:gd name="T13" fmla="*/ 519113 h 200"/>
                <a:gd name="T14" fmla="*/ 828675 w 320"/>
                <a:gd name="T15" fmla="*/ 347806 h 200"/>
                <a:gd name="T16" fmla="*/ 678478 w 320"/>
                <a:gd name="T17" fmla="*/ 181690 h 2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66" name="组合 65"/>
          <p:cNvGrpSpPr>
            <a:grpSpLocks noChangeAspect="1"/>
          </p:cNvGrpSpPr>
          <p:nvPr/>
        </p:nvGrpSpPr>
        <p:grpSpPr bwMode="auto">
          <a:xfrm>
            <a:off x="2827338" y="3402013"/>
            <a:ext cx="449262" cy="449262"/>
            <a:chOff x="-5821363" y="695325"/>
            <a:chExt cx="1368425" cy="1368426"/>
          </a:xfrm>
        </p:grpSpPr>
        <p:sp>
          <p:nvSpPr>
            <p:cNvPr id="7201" name="Freeform 15"/>
            <p:cNvSpPr/>
            <p:nvPr/>
          </p:nvSpPr>
          <p:spPr bwMode="auto">
            <a:xfrm flipH="1">
              <a:off x="-5821363"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4657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2" name="Freeform 16"/>
            <p:cNvSpPr/>
            <p:nvPr/>
          </p:nvSpPr>
          <p:spPr bwMode="auto">
            <a:xfrm flipH="1">
              <a:off x="-5534026" y="1100138"/>
              <a:ext cx="1081088" cy="963613"/>
            </a:xfrm>
            <a:custGeom>
              <a:avLst/>
              <a:gdLst>
                <a:gd name="T0" fmla="*/ 655912 w 417"/>
                <a:gd name="T1" fmla="*/ 0 h 372"/>
                <a:gd name="T2" fmla="*/ 401843 w 417"/>
                <a:gd name="T3" fmla="*/ 64759 h 372"/>
                <a:gd name="T4" fmla="*/ 0 w 417"/>
                <a:gd name="T5" fmla="*/ 468855 h 372"/>
                <a:gd name="T6" fmla="*/ 0 w 417"/>
                <a:gd name="T7" fmla="*/ 859999 h 372"/>
                <a:gd name="T8" fmla="*/ 103701 w 417"/>
                <a:gd name="T9" fmla="*/ 963613 h 372"/>
                <a:gd name="T10" fmla="*/ 559988 w 417"/>
                <a:gd name="T11" fmla="*/ 963613 h 372"/>
                <a:gd name="T12" fmla="*/ 930721 w 417"/>
                <a:gd name="T13" fmla="*/ 593192 h 372"/>
                <a:gd name="T14" fmla="*/ 899610 w 417"/>
                <a:gd name="T15" fmla="*/ 108795 h 372"/>
                <a:gd name="T16" fmla="*/ 655912 w 417"/>
                <a:gd name="T17" fmla="*/ 0 h 3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17" h="372">
                  <a:moveTo>
                    <a:pt x="253" y="0"/>
                  </a:moveTo>
                  <a:cubicBezTo>
                    <a:pt x="202" y="0"/>
                    <a:pt x="155" y="25"/>
                    <a:pt x="155" y="25"/>
                  </a:cubicBezTo>
                  <a:cubicBezTo>
                    <a:pt x="0" y="181"/>
                    <a:pt x="0" y="181"/>
                    <a:pt x="0" y="181"/>
                  </a:cubicBezTo>
                  <a:cubicBezTo>
                    <a:pt x="0" y="332"/>
                    <a:pt x="0" y="332"/>
                    <a:pt x="0" y="332"/>
                  </a:cubicBezTo>
                  <a:cubicBezTo>
                    <a:pt x="0" y="354"/>
                    <a:pt x="18" y="372"/>
                    <a:pt x="40" y="372"/>
                  </a:cubicBezTo>
                  <a:cubicBezTo>
                    <a:pt x="216" y="372"/>
                    <a:pt x="216" y="372"/>
                    <a:pt x="216" y="372"/>
                  </a:cubicBezTo>
                  <a:cubicBezTo>
                    <a:pt x="359" y="229"/>
                    <a:pt x="359" y="229"/>
                    <a:pt x="359" y="229"/>
                  </a:cubicBezTo>
                  <a:cubicBezTo>
                    <a:pt x="359" y="229"/>
                    <a:pt x="417" y="124"/>
                    <a:pt x="347" y="42"/>
                  </a:cubicBezTo>
                  <a:cubicBezTo>
                    <a:pt x="320" y="10"/>
                    <a:pt x="286" y="0"/>
                    <a:pt x="253" y="0"/>
                  </a:cubicBezTo>
                </a:path>
              </a:pathLst>
            </a:custGeom>
            <a:solidFill>
              <a:srgbClr val="A6474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3" name="Freeform 17"/>
            <p:cNvSpPr>
              <a:spLocks noEditPoints="1"/>
            </p:cNvSpPr>
            <p:nvPr/>
          </p:nvSpPr>
          <p:spPr bwMode="auto">
            <a:xfrm flipH="1">
              <a:off x="-5276851" y="1270000"/>
              <a:ext cx="320675" cy="322263"/>
            </a:xfrm>
            <a:custGeom>
              <a:avLst/>
              <a:gdLst>
                <a:gd name="T0" fmla="*/ 320675 w 124"/>
                <a:gd name="T1" fmla="*/ 0 h 124"/>
                <a:gd name="T2" fmla="*/ 100857 w 124"/>
                <a:gd name="T3" fmla="*/ 101357 h 124"/>
                <a:gd name="T4" fmla="*/ 0 w 124"/>
                <a:gd name="T5" fmla="*/ 322263 h 124"/>
                <a:gd name="T6" fmla="*/ 219818 w 124"/>
                <a:gd name="T7" fmla="*/ 220906 h 124"/>
                <a:gd name="T8" fmla="*/ 320675 w 124"/>
                <a:gd name="T9" fmla="*/ 0 h 124"/>
                <a:gd name="T10" fmla="*/ 160338 w 124"/>
                <a:gd name="T11" fmla="*/ 202714 h 124"/>
                <a:gd name="T12" fmla="*/ 118960 w 124"/>
                <a:gd name="T13" fmla="*/ 161132 h 124"/>
                <a:gd name="T14" fmla="*/ 160338 w 124"/>
                <a:gd name="T15" fmla="*/ 119549 h 124"/>
                <a:gd name="T16" fmla="*/ 201715 w 124"/>
                <a:gd name="T17" fmla="*/ 161132 h 124"/>
                <a:gd name="T18" fmla="*/ 160338 w 124"/>
                <a:gd name="T19" fmla="*/ 202714 h 1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4" name="Freeform 18"/>
            <p:cNvSpPr>
              <a:spLocks noEditPoints="1"/>
            </p:cNvSpPr>
            <p:nvPr/>
          </p:nvSpPr>
          <p:spPr bwMode="auto">
            <a:xfrm flipH="1">
              <a:off x="-5489576" y="1058863"/>
              <a:ext cx="746125" cy="746125"/>
            </a:xfrm>
            <a:custGeom>
              <a:avLst/>
              <a:gdLst>
                <a:gd name="T0" fmla="*/ 373063 w 288"/>
                <a:gd name="T1" fmla="*/ 0 h 288"/>
                <a:gd name="T2" fmla="*/ 0 w 288"/>
                <a:gd name="T3" fmla="*/ 373063 h 288"/>
                <a:gd name="T4" fmla="*/ 373063 w 288"/>
                <a:gd name="T5" fmla="*/ 746125 h 288"/>
                <a:gd name="T6" fmla="*/ 746125 w 288"/>
                <a:gd name="T7" fmla="*/ 373063 h 288"/>
                <a:gd name="T8" fmla="*/ 373063 w 288"/>
                <a:gd name="T9" fmla="*/ 0 h 288"/>
                <a:gd name="T10" fmla="*/ 373063 w 288"/>
                <a:gd name="T11" fmla="*/ 663222 h 288"/>
                <a:gd name="T12" fmla="*/ 82903 w 288"/>
                <a:gd name="T13" fmla="*/ 373063 h 288"/>
                <a:gd name="T14" fmla="*/ 373063 w 288"/>
                <a:gd name="T15" fmla="*/ 82903 h 288"/>
                <a:gd name="T16" fmla="*/ 663222 w 288"/>
                <a:gd name="T17" fmla="*/ 373063 h 288"/>
                <a:gd name="T18" fmla="*/ 373063 w 288"/>
                <a:gd name="T19" fmla="*/ 663222 h 2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71" name="组合 70"/>
          <p:cNvGrpSpPr>
            <a:grpSpLocks noChangeAspect="1"/>
          </p:cNvGrpSpPr>
          <p:nvPr/>
        </p:nvGrpSpPr>
        <p:grpSpPr bwMode="auto">
          <a:xfrm>
            <a:off x="2827338" y="1347788"/>
            <a:ext cx="449262" cy="449262"/>
            <a:chOff x="-7500938" y="695325"/>
            <a:chExt cx="1368425" cy="1368426"/>
          </a:xfrm>
        </p:grpSpPr>
        <p:sp>
          <p:nvSpPr>
            <p:cNvPr id="7198" name="Freeform 20"/>
            <p:cNvSpPr/>
            <p:nvPr/>
          </p:nvSpPr>
          <p:spPr bwMode="auto">
            <a:xfrm flipH="1">
              <a:off x="-7500938"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9" name="Freeform 21"/>
            <p:cNvSpPr/>
            <p:nvPr/>
          </p:nvSpPr>
          <p:spPr bwMode="auto">
            <a:xfrm flipH="1">
              <a:off x="-7145338" y="1150938"/>
              <a:ext cx="1012825" cy="912813"/>
            </a:xfrm>
            <a:custGeom>
              <a:avLst/>
              <a:gdLst>
                <a:gd name="T0" fmla="*/ 629454 w 391"/>
                <a:gd name="T1" fmla="*/ 0 h 352"/>
                <a:gd name="T2" fmla="*/ 375600 w 391"/>
                <a:gd name="T3" fmla="*/ 90763 h 352"/>
                <a:gd name="T4" fmla="*/ 0 w 391"/>
                <a:gd name="T5" fmla="*/ 466779 h 352"/>
                <a:gd name="T6" fmla="*/ 0 w 391"/>
                <a:gd name="T7" fmla="*/ 809084 h 352"/>
                <a:gd name="T8" fmla="*/ 103614 w 391"/>
                <a:gd name="T9" fmla="*/ 912813 h 352"/>
                <a:gd name="T10" fmla="*/ 510298 w 391"/>
                <a:gd name="T11" fmla="*/ 912813 h 352"/>
                <a:gd name="T12" fmla="*/ 963608 w 391"/>
                <a:gd name="T13" fmla="*/ 459000 h 352"/>
                <a:gd name="T14" fmla="*/ 1012825 w 391"/>
                <a:gd name="T15" fmla="*/ 238576 h 352"/>
                <a:gd name="T16" fmla="*/ 935115 w 391"/>
                <a:gd name="T17" fmla="*/ 101136 h 352"/>
                <a:gd name="T18" fmla="*/ 808188 w 391"/>
                <a:gd name="T19" fmla="*/ 20746 h 352"/>
                <a:gd name="T20" fmla="*/ 629454 w 391"/>
                <a:gd name="T21" fmla="*/ 0 h 3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1" h="352">
                  <a:moveTo>
                    <a:pt x="243" y="0"/>
                  </a:moveTo>
                  <a:cubicBezTo>
                    <a:pt x="145" y="35"/>
                    <a:pt x="145" y="35"/>
                    <a:pt x="145" y="35"/>
                  </a:cubicBezTo>
                  <a:cubicBezTo>
                    <a:pt x="0" y="180"/>
                    <a:pt x="0" y="180"/>
                    <a:pt x="0" y="180"/>
                  </a:cubicBezTo>
                  <a:cubicBezTo>
                    <a:pt x="0" y="312"/>
                    <a:pt x="0" y="312"/>
                    <a:pt x="0" y="312"/>
                  </a:cubicBezTo>
                  <a:cubicBezTo>
                    <a:pt x="0" y="334"/>
                    <a:pt x="18" y="352"/>
                    <a:pt x="40" y="352"/>
                  </a:cubicBezTo>
                  <a:cubicBezTo>
                    <a:pt x="197" y="352"/>
                    <a:pt x="197" y="352"/>
                    <a:pt x="197" y="352"/>
                  </a:cubicBezTo>
                  <a:cubicBezTo>
                    <a:pt x="372" y="177"/>
                    <a:pt x="372" y="177"/>
                    <a:pt x="372" y="177"/>
                  </a:cubicBezTo>
                  <a:cubicBezTo>
                    <a:pt x="391" y="92"/>
                    <a:pt x="391" y="92"/>
                    <a:pt x="391" y="92"/>
                  </a:cubicBezTo>
                  <a:cubicBezTo>
                    <a:pt x="361" y="39"/>
                    <a:pt x="361" y="39"/>
                    <a:pt x="361" y="39"/>
                  </a:cubicBezTo>
                  <a:cubicBezTo>
                    <a:pt x="312" y="8"/>
                    <a:pt x="312" y="8"/>
                    <a:pt x="312" y="8"/>
                  </a:cubicBezTo>
                  <a:cubicBezTo>
                    <a:pt x="243" y="0"/>
                    <a:pt x="243" y="0"/>
                    <a:pt x="243" y="0"/>
                  </a:cubicBezTo>
                </a:path>
              </a:pathLst>
            </a:custGeom>
            <a:solidFill>
              <a:srgbClr val="03857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0" name="Freeform 22"/>
            <p:cNvSpPr>
              <a:spLocks noEditPoints="1"/>
            </p:cNvSpPr>
            <p:nvPr/>
          </p:nvSpPr>
          <p:spPr bwMode="auto">
            <a:xfrm flipH="1">
              <a:off x="-7180263" y="1120775"/>
              <a:ext cx="747713" cy="600075"/>
            </a:xfrm>
            <a:custGeom>
              <a:avLst/>
              <a:gdLst>
                <a:gd name="T0" fmla="*/ 373857 w 288"/>
                <a:gd name="T1" fmla="*/ 0 h 232"/>
                <a:gd name="T2" fmla="*/ 0 w 288"/>
                <a:gd name="T3" fmla="*/ 300038 h 232"/>
                <a:gd name="T4" fmla="*/ 85675 w 288"/>
                <a:gd name="T5" fmla="*/ 413845 h 232"/>
                <a:gd name="T6" fmla="*/ 218083 w 288"/>
                <a:gd name="T7" fmla="*/ 398326 h 232"/>
                <a:gd name="T8" fmla="*/ 290777 w 288"/>
                <a:gd name="T9" fmla="*/ 426777 h 232"/>
                <a:gd name="T10" fmla="*/ 373857 w 288"/>
                <a:gd name="T11" fmla="*/ 600075 h 232"/>
                <a:gd name="T12" fmla="*/ 747713 w 288"/>
                <a:gd name="T13" fmla="*/ 300038 h 232"/>
                <a:gd name="T14" fmla="*/ 373857 w 288"/>
                <a:gd name="T15" fmla="*/ 0 h 232"/>
                <a:gd name="T16" fmla="*/ 155774 w 288"/>
                <a:gd name="T17" fmla="*/ 268999 h 232"/>
                <a:gd name="T18" fmla="*/ 103849 w 288"/>
                <a:gd name="T19" fmla="*/ 217269 h 232"/>
                <a:gd name="T20" fmla="*/ 155774 w 288"/>
                <a:gd name="T21" fmla="*/ 165538 h 232"/>
                <a:gd name="T22" fmla="*/ 207698 w 288"/>
                <a:gd name="T23" fmla="*/ 217269 h 232"/>
                <a:gd name="T24" fmla="*/ 155774 w 288"/>
                <a:gd name="T25" fmla="*/ 268999 h 232"/>
                <a:gd name="T26" fmla="*/ 301162 w 288"/>
                <a:gd name="T27" fmla="*/ 165538 h 232"/>
                <a:gd name="T28" fmla="*/ 249238 w 288"/>
                <a:gd name="T29" fmla="*/ 113807 h 232"/>
                <a:gd name="T30" fmla="*/ 301162 w 288"/>
                <a:gd name="T31" fmla="*/ 62077 h 232"/>
                <a:gd name="T32" fmla="*/ 353087 w 288"/>
                <a:gd name="T33" fmla="*/ 113807 h 232"/>
                <a:gd name="T34" fmla="*/ 301162 w 288"/>
                <a:gd name="T35" fmla="*/ 165538 h 232"/>
                <a:gd name="T36" fmla="*/ 425781 w 288"/>
                <a:gd name="T37" fmla="*/ 558691 h 232"/>
                <a:gd name="T38" fmla="*/ 353087 w 288"/>
                <a:gd name="T39" fmla="*/ 506960 h 232"/>
                <a:gd name="T40" fmla="*/ 425781 w 288"/>
                <a:gd name="T41" fmla="*/ 455229 h 232"/>
                <a:gd name="T42" fmla="*/ 498475 w 288"/>
                <a:gd name="T43" fmla="*/ 506960 h 232"/>
                <a:gd name="T44" fmla="*/ 425781 w 288"/>
                <a:gd name="T45" fmla="*/ 558691 h 232"/>
                <a:gd name="T46" fmla="*/ 446551 w 288"/>
                <a:gd name="T47" fmla="*/ 165538 h 232"/>
                <a:gd name="T48" fmla="*/ 394626 w 288"/>
                <a:gd name="T49" fmla="*/ 113807 h 232"/>
                <a:gd name="T50" fmla="*/ 446551 w 288"/>
                <a:gd name="T51" fmla="*/ 62077 h 232"/>
                <a:gd name="T52" fmla="*/ 498475 w 288"/>
                <a:gd name="T53" fmla="*/ 113807 h 232"/>
                <a:gd name="T54" fmla="*/ 446551 w 288"/>
                <a:gd name="T55" fmla="*/ 165538 h 232"/>
                <a:gd name="T56" fmla="*/ 540015 w 288"/>
                <a:gd name="T57" fmla="*/ 196576 h 232"/>
                <a:gd name="T58" fmla="*/ 591939 w 288"/>
                <a:gd name="T59" fmla="*/ 144846 h 232"/>
                <a:gd name="T60" fmla="*/ 643864 w 288"/>
                <a:gd name="T61" fmla="*/ 196576 h 232"/>
                <a:gd name="T62" fmla="*/ 591939 w 288"/>
                <a:gd name="T63" fmla="*/ 248307 h 232"/>
                <a:gd name="T64" fmla="*/ 540015 w 288"/>
                <a:gd name="T65" fmla="*/ 196576 h 232"/>
                <a:gd name="T66" fmla="*/ 685404 w 288"/>
                <a:gd name="T67" fmla="*/ 341422 h 232"/>
                <a:gd name="T68" fmla="*/ 633479 w 288"/>
                <a:gd name="T69" fmla="*/ 393153 h 232"/>
                <a:gd name="T70" fmla="*/ 581555 w 288"/>
                <a:gd name="T71" fmla="*/ 341422 h 232"/>
                <a:gd name="T72" fmla="*/ 633479 w 288"/>
                <a:gd name="T73" fmla="*/ 289691 h 232"/>
                <a:gd name="T74" fmla="*/ 685404 w 288"/>
                <a:gd name="T75" fmla="*/ 341422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8" h="232">
                  <a:moveTo>
                    <a:pt x="144" y="0"/>
                  </a:moveTo>
                  <a:cubicBezTo>
                    <a:pt x="64" y="0"/>
                    <a:pt x="0" y="52"/>
                    <a:pt x="0" y="116"/>
                  </a:cubicBezTo>
                  <a:cubicBezTo>
                    <a:pt x="0" y="152"/>
                    <a:pt x="14" y="160"/>
                    <a:pt x="33" y="160"/>
                  </a:cubicBezTo>
                  <a:cubicBezTo>
                    <a:pt x="49" y="160"/>
                    <a:pt x="67" y="154"/>
                    <a:pt x="84" y="154"/>
                  </a:cubicBezTo>
                  <a:cubicBezTo>
                    <a:pt x="95" y="154"/>
                    <a:pt x="105" y="157"/>
                    <a:pt x="112" y="165"/>
                  </a:cubicBezTo>
                  <a:cubicBezTo>
                    <a:pt x="135" y="189"/>
                    <a:pt x="64" y="232"/>
                    <a:pt x="144" y="232"/>
                  </a:cubicBezTo>
                  <a:cubicBezTo>
                    <a:pt x="224" y="232"/>
                    <a:pt x="288" y="180"/>
                    <a:pt x="288" y="116"/>
                  </a:cubicBezTo>
                  <a:cubicBezTo>
                    <a:pt x="288" y="52"/>
                    <a:pt x="224" y="0"/>
                    <a:pt x="144" y="0"/>
                  </a:cubicBezTo>
                  <a:close/>
                  <a:moveTo>
                    <a:pt x="60" y="104"/>
                  </a:moveTo>
                  <a:cubicBezTo>
                    <a:pt x="49" y="104"/>
                    <a:pt x="40" y="95"/>
                    <a:pt x="40" y="84"/>
                  </a:cubicBezTo>
                  <a:cubicBezTo>
                    <a:pt x="40" y="73"/>
                    <a:pt x="49" y="64"/>
                    <a:pt x="60" y="64"/>
                  </a:cubicBezTo>
                  <a:cubicBezTo>
                    <a:pt x="71" y="64"/>
                    <a:pt x="80" y="73"/>
                    <a:pt x="80" y="84"/>
                  </a:cubicBezTo>
                  <a:cubicBezTo>
                    <a:pt x="80" y="95"/>
                    <a:pt x="71" y="104"/>
                    <a:pt x="60" y="104"/>
                  </a:cubicBezTo>
                  <a:close/>
                  <a:moveTo>
                    <a:pt x="116" y="64"/>
                  </a:moveTo>
                  <a:cubicBezTo>
                    <a:pt x="105" y="64"/>
                    <a:pt x="96" y="55"/>
                    <a:pt x="96" y="44"/>
                  </a:cubicBezTo>
                  <a:cubicBezTo>
                    <a:pt x="96" y="33"/>
                    <a:pt x="105" y="24"/>
                    <a:pt x="116" y="24"/>
                  </a:cubicBezTo>
                  <a:cubicBezTo>
                    <a:pt x="127" y="24"/>
                    <a:pt x="136" y="33"/>
                    <a:pt x="136" y="44"/>
                  </a:cubicBezTo>
                  <a:cubicBezTo>
                    <a:pt x="136" y="55"/>
                    <a:pt x="127" y="64"/>
                    <a:pt x="116" y="64"/>
                  </a:cubicBezTo>
                  <a:close/>
                  <a:moveTo>
                    <a:pt x="164" y="216"/>
                  </a:moveTo>
                  <a:cubicBezTo>
                    <a:pt x="149" y="216"/>
                    <a:pt x="136" y="207"/>
                    <a:pt x="136" y="196"/>
                  </a:cubicBezTo>
                  <a:cubicBezTo>
                    <a:pt x="136" y="185"/>
                    <a:pt x="149" y="176"/>
                    <a:pt x="164" y="176"/>
                  </a:cubicBezTo>
                  <a:cubicBezTo>
                    <a:pt x="179" y="176"/>
                    <a:pt x="192" y="185"/>
                    <a:pt x="192" y="196"/>
                  </a:cubicBezTo>
                  <a:cubicBezTo>
                    <a:pt x="192" y="207"/>
                    <a:pt x="179" y="216"/>
                    <a:pt x="164" y="216"/>
                  </a:cubicBezTo>
                  <a:close/>
                  <a:moveTo>
                    <a:pt x="172" y="64"/>
                  </a:moveTo>
                  <a:cubicBezTo>
                    <a:pt x="161" y="64"/>
                    <a:pt x="152" y="55"/>
                    <a:pt x="152" y="44"/>
                  </a:cubicBezTo>
                  <a:cubicBezTo>
                    <a:pt x="152" y="33"/>
                    <a:pt x="161" y="24"/>
                    <a:pt x="172" y="24"/>
                  </a:cubicBezTo>
                  <a:cubicBezTo>
                    <a:pt x="183" y="24"/>
                    <a:pt x="192" y="33"/>
                    <a:pt x="192" y="44"/>
                  </a:cubicBezTo>
                  <a:cubicBezTo>
                    <a:pt x="192" y="55"/>
                    <a:pt x="183" y="64"/>
                    <a:pt x="172" y="64"/>
                  </a:cubicBezTo>
                  <a:close/>
                  <a:moveTo>
                    <a:pt x="208" y="76"/>
                  </a:moveTo>
                  <a:cubicBezTo>
                    <a:pt x="208" y="65"/>
                    <a:pt x="217" y="56"/>
                    <a:pt x="228" y="56"/>
                  </a:cubicBezTo>
                  <a:cubicBezTo>
                    <a:pt x="239" y="56"/>
                    <a:pt x="248" y="65"/>
                    <a:pt x="248" y="76"/>
                  </a:cubicBezTo>
                  <a:cubicBezTo>
                    <a:pt x="248" y="87"/>
                    <a:pt x="239" y="96"/>
                    <a:pt x="228" y="96"/>
                  </a:cubicBezTo>
                  <a:cubicBezTo>
                    <a:pt x="217" y="96"/>
                    <a:pt x="208" y="87"/>
                    <a:pt x="208" y="76"/>
                  </a:cubicBezTo>
                  <a:close/>
                  <a:moveTo>
                    <a:pt x="264" y="132"/>
                  </a:moveTo>
                  <a:cubicBezTo>
                    <a:pt x="264" y="143"/>
                    <a:pt x="255" y="152"/>
                    <a:pt x="244" y="152"/>
                  </a:cubicBezTo>
                  <a:cubicBezTo>
                    <a:pt x="233" y="152"/>
                    <a:pt x="224" y="143"/>
                    <a:pt x="224" y="132"/>
                  </a:cubicBezTo>
                  <a:cubicBezTo>
                    <a:pt x="224" y="121"/>
                    <a:pt x="233" y="112"/>
                    <a:pt x="244" y="112"/>
                  </a:cubicBezTo>
                  <a:cubicBezTo>
                    <a:pt x="255" y="112"/>
                    <a:pt x="264" y="121"/>
                    <a:pt x="264" y="1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75" name="组合 74"/>
          <p:cNvGrpSpPr>
            <a:grpSpLocks noChangeAspect="1"/>
          </p:cNvGrpSpPr>
          <p:nvPr/>
        </p:nvGrpSpPr>
        <p:grpSpPr bwMode="auto">
          <a:xfrm flipH="1">
            <a:off x="5835650" y="2284413"/>
            <a:ext cx="449263" cy="447675"/>
            <a:chOff x="7351712" y="1401763"/>
            <a:chExt cx="1979613" cy="1979613"/>
          </a:xfrm>
        </p:grpSpPr>
        <p:sp>
          <p:nvSpPr>
            <p:cNvPr id="7193" name="Freeform 96"/>
            <p:cNvSpPr/>
            <p:nvPr/>
          </p:nvSpPr>
          <p:spPr bwMode="auto">
            <a:xfrm>
              <a:off x="7351712" y="1401763"/>
              <a:ext cx="1979613" cy="1979613"/>
            </a:xfrm>
            <a:custGeom>
              <a:avLst/>
              <a:gdLst>
                <a:gd name="T0" fmla="*/ 1979613 w 528"/>
                <a:gd name="T1" fmla="*/ 1829642 h 528"/>
                <a:gd name="T2" fmla="*/ 1829642 w 528"/>
                <a:gd name="T3" fmla="*/ 1979613 h 528"/>
                <a:gd name="T4" fmla="*/ 149971 w 528"/>
                <a:gd name="T5" fmla="*/ 1979613 h 528"/>
                <a:gd name="T6" fmla="*/ 0 w 528"/>
                <a:gd name="T7" fmla="*/ 1829642 h 528"/>
                <a:gd name="T8" fmla="*/ 0 w 528"/>
                <a:gd name="T9" fmla="*/ 149971 h 528"/>
                <a:gd name="T10" fmla="*/ 149971 w 528"/>
                <a:gd name="T11" fmla="*/ 0 h 528"/>
                <a:gd name="T12" fmla="*/ 1829642 w 528"/>
                <a:gd name="T13" fmla="*/ 0 h 528"/>
                <a:gd name="T14" fmla="*/ 1979613 w 528"/>
                <a:gd name="T15" fmla="*/ 149971 h 528"/>
                <a:gd name="T16" fmla="*/ 1979613 w 528"/>
                <a:gd name="T17" fmla="*/ 1829642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B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4" name="Freeform 97"/>
            <p:cNvSpPr/>
            <p:nvPr/>
          </p:nvSpPr>
          <p:spPr bwMode="auto">
            <a:xfrm>
              <a:off x="7351712" y="2095501"/>
              <a:ext cx="1541463" cy="1285875"/>
            </a:xfrm>
            <a:custGeom>
              <a:avLst/>
              <a:gdLst>
                <a:gd name="T0" fmla="*/ 498819 w 411"/>
                <a:gd name="T1" fmla="*/ 0 h 343"/>
                <a:gd name="T2" fmla="*/ 0 w 411"/>
                <a:gd name="T3" fmla="*/ 498605 h 343"/>
                <a:gd name="T4" fmla="*/ 0 w 411"/>
                <a:gd name="T5" fmla="*/ 1135919 h 343"/>
                <a:gd name="T6" fmla="*/ 150021 w 411"/>
                <a:gd name="T7" fmla="*/ 1285875 h 343"/>
                <a:gd name="T8" fmla="*/ 697596 w 411"/>
                <a:gd name="T9" fmla="*/ 1285875 h 343"/>
                <a:gd name="T10" fmla="*/ 1425197 w 411"/>
                <a:gd name="T11" fmla="*/ 562336 h 343"/>
                <a:gd name="T12" fmla="*/ 1402694 w 411"/>
                <a:gd name="T13" fmla="*/ 554838 h 343"/>
                <a:gd name="T14" fmla="*/ 1541463 w 411"/>
                <a:gd name="T15" fmla="*/ 412380 h 343"/>
                <a:gd name="T16" fmla="*/ 1387692 w 411"/>
                <a:gd name="T17" fmla="*/ 26242 h 343"/>
                <a:gd name="T18" fmla="*/ 498819 w 411"/>
                <a:gd name="T19" fmla="*/ 0 h 3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96383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5" name="Freeform 98"/>
            <p:cNvSpPr/>
            <p:nvPr/>
          </p:nvSpPr>
          <p:spPr bwMode="auto">
            <a:xfrm>
              <a:off x="7951787" y="2346326"/>
              <a:ext cx="719138" cy="211138"/>
            </a:xfrm>
            <a:custGeom>
              <a:avLst/>
              <a:gdLst>
                <a:gd name="T0" fmla="*/ 719138 w 192"/>
                <a:gd name="T1" fmla="*/ 67866 h 56"/>
                <a:gd name="T2" fmla="*/ 299641 w 192"/>
                <a:gd name="T3" fmla="*/ 150813 h 56"/>
                <a:gd name="T4" fmla="*/ 329605 w 192"/>
                <a:gd name="T5" fmla="*/ 0 h 56"/>
                <a:gd name="T6" fmla="*/ 307132 w 192"/>
                <a:gd name="T7" fmla="*/ 0 h 56"/>
                <a:gd name="T8" fmla="*/ 11237 w 192"/>
                <a:gd name="T9" fmla="*/ 60325 h 56"/>
                <a:gd name="T10" fmla="*/ 0 w 192"/>
                <a:gd name="T11" fmla="*/ 60325 h 56"/>
                <a:gd name="T12" fmla="*/ 0 w 192"/>
                <a:gd name="T13" fmla="*/ 211138 h 56"/>
                <a:gd name="T14" fmla="*/ 719138 w 192"/>
                <a:gd name="T15" fmla="*/ 211138 h 56"/>
                <a:gd name="T16" fmla="*/ 719138 w 192"/>
                <a:gd name="T17" fmla="*/ 67866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6" name="Freeform 99"/>
            <p:cNvSpPr>
              <a:spLocks noEditPoints="1"/>
            </p:cNvSpPr>
            <p:nvPr/>
          </p:nvSpPr>
          <p:spPr bwMode="auto">
            <a:xfrm>
              <a:off x="7831137" y="2076451"/>
              <a:ext cx="1079500" cy="600075"/>
            </a:xfrm>
            <a:custGeom>
              <a:avLst/>
              <a:gdLst>
                <a:gd name="T0" fmla="*/ 1019528 w 288"/>
                <a:gd name="T1" fmla="*/ 150019 h 160"/>
                <a:gd name="T2" fmla="*/ 959556 w 288"/>
                <a:gd name="T3" fmla="*/ 150019 h 160"/>
                <a:gd name="T4" fmla="*/ 959556 w 288"/>
                <a:gd name="T5" fmla="*/ 60008 h 160"/>
                <a:gd name="T6" fmla="*/ 899583 w 288"/>
                <a:gd name="T7" fmla="*/ 0 h 160"/>
                <a:gd name="T8" fmla="*/ 59972 w 288"/>
                <a:gd name="T9" fmla="*/ 0 h 160"/>
                <a:gd name="T10" fmla="*/ 0 w 288"/>
                <a:gd name="T11" fmla="*/ 60008 h 160"/>
                <a:gd name="T12" fmla="*/ 0 w 288"/>
                <a:gd name="T13" fmla="*/ 540068 h 160"/>
                <a:gd name="T14" fmla="*/ 59972 w 288"/>
                <a:gd name="T15" fmla="*/ 600075 h 160"/>
                <a:gd name="T16" fmla="*/ 899583 w 288"/>
                <a:gd name="T17" fmla="*/ 600075 h 160"/>
                <a:gd name="T18" fmla="*/ 959556 w 288"/>
                <a:gd name="T19" fmla="*/ 540068 h 160"/>
                <a:gd name="T20" fmla="*/ 959556 w 288"/>
                <a:gd name="T21" fmla="*/ 450056 h 160"/>
                <a:gd name="T22" fmla="*/ 1019528 w 288"/>
                <a:gd name="T23" fmla="*/ 450056 h 160"/>
                <a:gd name="T24" fmla="*/ 1079500 w 288"/>
                <a:gd name="T25" fmla="*/ 390049 h 160"/>
                <a:gd name="T26" fmla="*/ 1079500 w 288"/>
                <a:gd name="T27" fmla="*/ 210026 h 160"/>
                <a:gd name="T28" fmla="*/ 1019528 w 288"/>
                <a:gd name="T29" fmla="*/ 150019 h 160"/>
                <a:gd name="T30" fmla="*/ 899583 w 288"/>
                <a:gd name="T31" fmla="*/ 540068 h 160"/>
                <a:gd name="T32" fmla="*/ 59972 w 288"/>
                <a:gd name="T33" fmla="*/ 540068 h 160"/>
                <a:gd name="T34" fmla="*/ 59972 w 288"/>
                <a:gd name="T35" fmla="*/ 60008 h 160"/>
                <a:gd name="T36" fmla="*/ 899583 w 288"/>
                <a:gd name="T37" fmla="*/ 60008 h 160"/>
                <a:gd name="T38" fmla="*/ 899583 w 288"/>
                <a:gd name="T39" fmla="*/ 540068 h 1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7" name="Freeform 100"/>
            <p:cNvSpPr/>
            <p:nvPr/>
          </p:nvSpPr>
          <p:spPr bwMode="auto">
            <a:xfrm>
              <a:off x="7951787" y="2197101"/>
              <a:ext cx="719138" cy="209550"/>
            </a:xfrm>
            <a:custGeom>
              <a:avLst/>
              <a:gdLst>
                <a:gd name="T0" fmla="*/ 419497 w 192"/>
                <a:gd name="T1" fmla="*/ 209550 h 56"/>
                <a:gd name="T2" fmla="*/ 441970 w 192"/>
                <a:gd name="T3" fmla="*/ 209550 h 56"/>
                <a:gd name="T4" fmla="*/ 707901 w 192"/>
                <a:gd name="T5" fmla="*/ 157163 h 56"/>
                <a:gd name="T6" fmla="*/ 719138 w 192"/>
                <a:gd name="T7" fmla="*/ 157163 h 56"/>
                <a:gd name="T8" fmla="*/ 719138 w 192"/>
                <a:gd name="T9" fmla="*/ 0 h 56"/>
                <a:gd name="T10" fmla="*/ 0 w 192"/>
                <a:gd name="T11" fmla="*/ 0 h 56"/>
                <a:gd name="T12" fmla="*/ 0 w 192"/>
                <a:gd name="T13" fmla="*/ 149679 h 56"/>
                <a:gd name="T14" fmla="*/ 449461 w 192"/>
                <a:gd name="T15" fmla="*/ 59871 h 56"/>
                <a:gd name="T16" fmla="*/ 419497 w 192"/>
                <a:gd name="T17" fmla="*/ 209550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1" name="组合 80"/>
          <p:cNvGrpSpPr>
            <a:grpSpLocks noChangeAspect="1"/>
          </p:cNvGrpSpPr>
          <p:nvPr/>
        </p:nvGrpSpPr>
        <p:grpSpPr bwMode="auto">
          <a:xfrm flipH="1">
            <a:off x="5835650" y="3419475"/>
            <a:ext cx="449263" cy="447675"/>
            <a:chOff x="-3592512" y="-1284288"/>
            <a:chExt cx="1979613" cy="1981201"/>
          </a:xfrm>
        </p:grpSpPr>
        <p:sp>
          <p:nvSpPr>
            <p:cNvPr id="7190" name="Freeform 113"/>
            <p:cNvSpPr/>
            <p:nvPr/>
          </p:nvSpPr>
          <p:spPr bwMode="auto">
            <a:xfrm>
              <a:off x="-3592512" y="-1284288"/>
              <a:ext cx="1979613" cy="1981201"/>
            </a:xfrm>
            <a:custGeom>
              <a:avLst/>
              <a:gdLst>
                <a:gd name="T0" fmla="*/ 1979613 w 528"/>
                <a:gd name="T1" fmla="*/ 1831110 h 528"/>
                <a:gd name="T2" fmla="*/ 1829642 w 528"/>
                <a:gd name="T3" fmla="*/ 1981201 h 528"/>
                <a:gd name="T4" fmla="*/ 149971 w 528"/>
                <a:gd name="T5" fmla="*/ 1981201 h 528"/>
                <a:gd name="T6" fmla="*/ 0 w 528"/>
                <a:gd name="T7" fmla="*/ 1831110 h 528"/>
                <a:gd name="T8" fmla="*/ 0 w 528"/>
                <a:gd name="T9" fmla="*/ 150091 h 528"/>
                <a:gd name="T10" fmla="*/ 149971 w 528"/>
                <a:gd name="T11" fmla="*/ 0 h 528"/>
                <a:gd name="T12" fmla="*/ 1829642 w 528"/>
                <a:gd name="T13" fmla="*/ 0 h 528"/>
                <a:gd name="T14" fmla="*/ 1979613 w 528"/>
                <a:gd name="T15" fmla="*/ 150091 h 528"/>
                <a:gd name="T16" fmla="*/ 1979613 w 528"/>
                <a:gd name="T17" fmla="*/ 1831110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A1B96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1" name="Freeform 114"/>
            <p:cNvSpPr/>
            <p:nvPr/>
          </p:nvSpPr>
          <p:spPr bwMode="auto">
            <a:xfrm>
              <a:off x="-3592512" y="-833438"/>
              <a:ext cx="1508125" cy="1530351"/>
            </a:xfrm>
            <a:custGeom>
              <a:avLst/>
              <a:gdLst>
                <a:gd name="T0" fmla="*/ 1031678 w 402"/>
                <a:gd name="T1" fmla="*/ 0 h 408"/>
                <a:gd name="T2" fmla="*/ 615255 w 402"/>
                <a:gd name="T3" fmla="*/ 123778 h 408"/>
                <a:gd name="T4" fmla="*/ 0 w 402"/>
                <a:gd name="T5" fmla="*/ 738919 h 408"/>
                <a:gd name="T6" fmla="*/ 0 w 402"/>
                <a:gd name="T7" fmla="*/ 1380317 h 408"/>
                <a:gd name="T8" fmla="*/ 150062 w 402"/>
                <a:gd name="T9" fmla="*/ 1530351 h 408"/>
                <a:gd name="T10" fmla="*/ 731553 w 402"/>
                <a:gd name="T11" fmla="*/ 1530351 h 408"/>
                <a:gd name="T12" fmla="*/ 1380572 w 402"/>
                <a:gd name="T13" fmla="*/ 881452 h 408"/>
                <a:gd name="T14" fmla="*/ 1508125 w 402"/>
                <a:gd name="T15" fmla="*/ 506366 h 408"/>
                <a:gd name="T16" fmla="*/ 1380572 w 402"/>
                <a:gd name="T17" fmla="*/ 138782 h 408"/>
                <a:gd name="T18" fmla="*/ 1031678 w 402"/>
                <a:gd name="T19" fmla="*/ 0 h 4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02" h="408">
                  <a:moveTo>
                    <a:pt x="275" y="0"/>
                  </a:moveTo>
                  <a:cubicBezTo>
                    <a:pt x="164" y="33"/>
                    <a:pt x="164" y="33"/>
                    <a:pt x="164" y="33"/>
                  </a:cubicBezTo>
                  <a:cubicBezTo>
                    <a:pt x="0" y="197"/>
                    <a:pt x="0" y="197"/>
                    <a:pt x="0" y="197"/>
                  </a:cubicBezTo>
                  <a:cubicBezTo>
                    <a:pt x="0" y="368"/>
                    <a:pt x="0" y="368"/>
                    <a:pt x="0" y="368"/>
                  </a:cubicBezTo>
                  <a:cubicBezTo>
                    <a:pt x="0" y="390"/>
                    <a:pt x="18" y="408"/>
                    <a:pt x="40" y="408"/>
                  </a:cubicBezTo>
                  <a:cubicBezTo>
                    <a:pt x="195" y="408"/>
                    <a:pt x="195" y="408"/>
                    <a:pt x="195" y="408"/>
                  </a:cubicBezTo>
                  <a:cubicBezTo>
                    <a:pt x="368" y="235"/>
                    <a:pt x="368" y="235"/>
                    <a:pt x="368" y="235"/>
                  </a:cubicBezTo>
                  <a:cubicBezTo>
                    <a:pt x="402" y="135"/>
                    <a:pt x="402" y="135"/>
                    <a:pt x="402" y="135"/>
                  </a:cubicBezTo>
                  <a:cubicBezTo>
                    <a:pt x="368" y="37"/>
                    <a:pt x="368" y="37"/>
                    <a:pt x="368" y="37"/>
                  </a:cubicBezTo>
                  <a:cubicBezTo>
                    <a:pt x="275" y="0"/>
                    <a:pt x="275" y="0"/>
                    <a:pt x="275" y="0"/>
                  </a:cubicBezTo>
                </a:path>
              </a:pathLst>
            </a:custGeom>
            <a:solidFill>
              <a:srgbClr val="73874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2" name="Freeform 115"/>
            <p:cNvSpPr>
              <a:spLocks noEditPoints="1"/>
            </p:cNvSpPr>
            <p:nvPr/>
          </p:nvSpPr>
          <p:spPr bwMode="auto">
            <a:xfrm>
              <a:off x="-3143250" y="-863600"/>
              <a:ext cx="1081088" cy="1081088"/>
            </a:xfrm>
            <a:custGeom>
              <a:avLst/>
              <a:gdLst>
                <a:gd name="T0" fmla="*/ 540544 w 288"/>
                <a:gd name="T1" fmla="*/ 0 h 288"/>
                <a:gd name="T2" fmla="*/ 0 w 288"/>
                <a:gd name="T3" fmla="*/ 540544 h 288"/>
                <a:gd name="T4" fmla="*/ 540544 w 288"/>
                <a:gd name="T5" fmla="*/ 1081088 h 288"/>
                <a:gd name="T6" fmla="*/ 1081088 w 288"/>
                <a:gd name="T7" fmla="*/ 540544 h 288"/>
                <a:gd name="T8" fmla="*/ 540544 w 288"/>
                <a:gd name="T9" fmla="*/ 0 h 288"/>
                <a:gd name="T10" fmla="*/ 120121 w 288"/>
                <a:gd name="T11" fmla="*/ 540544 h 288"/>
                <a:gd name="T12" fmla="*/ 540544 w 288"/>
                <a:gd name="T13" fmla="*/ 120121 h 288"/>
                <a:gd name="T14" fmla="*/ 777032 w 288"/>
                <a:gd name="T15" fmla="*/ 191443 h 288"/>
                <a:gd name="T16" fmla="*/ 593097 w 288"/>
                <a:gd name="T17" fmla="*/ 435438 h 288"/>
                <a:gd name="T18" fmla="*/ 540544 w 288"/>
                <a:gd name="T19" fmla="*/ 420423 h 288"/>
                <a:gd name="T20" fmla="*/ 420423 w 288"/>
                <a:gd name="T21" fmla="*/ 540544 h 288"/>
                <a:gd name="T22" fmla="*/ 435438 w 288"/>
                <a:gd name="T23" fmla="*/ 593097 h 288"/>
                <a:gd name="T24" fmla="*/ 191443 w 288"/>
                <a:gd name="T25" fmla="*/ 777032 h 288"/>
                <a:gd name="T26" fmla="*/ 120121 w 288"/>
                <a:gd name="T27" fmla="*/ 540544 h 288"/>
                <a:gd name="T28" fmla="*/ 600604 w 288"/>
                <a:gd name="T29" fmla="*/ 540544 h 288"/>
                <a:gd name="T30" fmla="*/ 540544 w 288"/>
                <a:gd name="T31" fmla="*/ 600604 h 288"/>
                <a:gd name="T32" fmla="*/ 480484 w 288"/>
                <a:gd name="T33" fmla="*/ 540544 h 288"/>
                <a:gd name="T34" fmla="*/ 540544 w 288"/>
                <a:gd name="T35" fmla="*/ 480484 h 288"/>
                <a:gd name="T36" fmla="*/ 600604 w 288"/>
                <a:gd name="T37" fmla="*/ 540544 h 288"/>
                <a:gd name="T38" fmla="*/ 540544 w 288"/>
                <a:gd name="T39" fmla="*/ 960967 h 288"/>
                <a:gd name="T40" fmla="*/ 304056 w 288"/>
                <a:gd name="T41" fmla="*/ 889645 h 288"/>
                <a:gd name="T42" fmla="*/ 487991 w 288"/>
                <a:gd name="T43" fmla="*/ 645650 h 288"/>
                <a:gd name="T44" fmla="*/ 540544 w 288"/>
                <a:gd name="T45" fmla="*/ 660665 h 288"/>
                <a:gd name="T46" fmla="*/ 660665 w 288"/>
                <a:gd name="T47" fmla="*/ 540544 h 288"/>
                <a:gd name="T48" fmla="*/ 645650 w 288"/>
                <a:gd name="T49" fmla="*/ 487991 h 288"/>
                <a:gd name="T50" fmla="*/ 889645 w 288"/>
                <a:gd name="T51" fmla="*/ 304056 h 288"/>
                <a:gd name="T52" fmla="*/ 960967 w 288"/>
                <a:gd name="T53" fmla="*/ 540544 h 288"/>
                <a:gd name="T54" fmla="*/ 540544 w 288"/>
                <a:gd name="T55" fmla="*/ 960967 h 28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 name="任意多边形 91"/>
          <p:cNvSpPr/>
          <p:nvPr/>
        </p:nvSpPr>
        <p:spPr>
          <a:xfrm>
            <a:off x="1258888" y="1130300"/>
            <a:ext cx="3097212" cy="793750"/>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E74C2E"/>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endParaRPr lang="zh-CN" altLang="en-US" sz="1200" b="1" dirty="0">
              <a:solidFill>
                <a:srgbClr val="333333"/>
              </a:solidFill>
              <a:latin typeface="微软雅黑" panose="020B0503020204020204" pitchFamily="34" charset="-122"/>
              <a:ea typeface="微软雅黑" panose="020B0503020204020204" pitchFamily="34" charset="-122"/>
            </a:endParaRPr>
          </a:p>
        </p:txBody>
      </p:sp>
      <p:sp>
        <p:nvSpPr>
          <p:cNvPr id="93" name="任意多边形 92"/>
          <p:cNvSpPr/>
          <p:nvPr/>
        </p:nvSpPr>
        <p:spPr>
          <a:xfrm flipH="1">
            <a:off x="4973638" y="1120775"/>
            <a:ext cx="3097212" cy="793750"/>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E74C2E"/>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endParaRPr lang="zh-CN" altLang="en-US" sz="1200" b="1" dirty="0">
              <a:solidFill>
                <a:srgbClr val="333333"/>
              </a:solidFill>
              <a:latin typeface="微软雅黑" panose="020B0503020204020204" pitchFamily="34" charset="-122"/>
              <a:ea typeface="微软雅黑" panose="020B0503020204020204" pitchFamily="34" charset="-122"/>
            </a:endParaRPr>
          </a:p>
        </p:txBody>
      </p:sp>
      <p:sp>
        <p:nvSpPr>
          <p:cNvPr id="94" name="任意多边形 93"/>
          <p:cNvSpPr/>
          <p:nvPr/>
        </p:nvSpPr>
        <p:spPr>
          <a:xfrm flipV="1">
            <a:off x="1189038" y="3471863"/>
            <a:ext cx="2735262" cy="792162"/>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E74C2E"/>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endParaRPr lang="zh-CN" altLang="en-US" sz="1200" b="1" dirty="0">
              <a:solidFill>
                <a:srgbClr val="333333"/>
              </a:solidFill>
              <a:latin typeface="微软雅黑" panose="020B0503020204020204" pitchFamily="34" charset="-122"/>
              <a:ea typeface="微软雅黑" panose="020B0503020204020204" pitchFamily="34" charset="-122"/>
            </a:endParaRPr>
          </a:p>
        </p:txBody>
      </p:sp>
      <p:sp>
        <p:nvSpPr>
          <p:cNvPr id="95" name="任意多边形 94"/>
          <p:cNvSpPr/>
          <p:nvPr/>
        </p:nvSpPr>
        <p:spPr>
          <a:xfrm flipH="1" flipV="1">
            <a:off x="5364163" y="3446463"/>
            <a:ext cx="2808287" cy="792162"/>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E74C2E"/>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endParaRPr lang="zh-CN" altLang="en-US" sz="1200" b="1" dirty="0">
              <a:solidFill>
                <a:srgbClr val="333333"/>
              </a:solidFill>
              <a:latin typeface="微软雅黑" panose="020B0503020204020204" pitchFamily="34" charset="-122"/>
              <a:ea typeface="微软雅黑" panose="020B0503020204020204" pitchFamily="34" charset="-122"/>
            </a:endParaRPr>
          </a:p>
        </p:txBody>
      </p:sp>
      <p:grpSp>
        <p:nvGrpSpPr>
          <p:cNvPr id="7187" name="组合 101"/>
          <p:cNvGrpSpPr/>
          <p:nvPr/>
        </p:nvGrpSpPr>
        <p:grpSpPr bwMode="auto">
          <a:xfrm>
            <a:off x="485775" y="195263"/>
            <a:ext cx="2349500" cy="342900"/>
            <a:chOff x="309514" y="195486"/>
            <a:chExt cx="2349020" cy="343084"/>
          </a:xfrm>
        </p:grpSpPr>
        <p:grpSp>
          <p:nvGrpSpPr>
            <p:cNvPr id="103" name="组合 102"/>
            <p:cNvGrpSpPr/>
            <p:nvPr/>
          </p:nvGrpSpPr>
          <p:grpSpPr>
            <a:xfrm>
              <a:off x="309514" y="228334"/>
              <a:ext cx="2349020" cy="310236"/>
              <a:chOff x="288925" y="407988"/>
              <a:chExt cx="1646749" cy="217487"/>
            </a:xfrm>
            <a:solidFill>
              <a:schemeClr val="bg1"/>
            </a:solidFill>
          </p:grpSpPr>
          <p:grpSp>
            <p:nvGrpSpPr>
              <p:cNvPr id="105" name="组合 104"/>
              <p:cNvGrpSpPr/>
              <p:nvPr/>
            </p:nvGrpSpPr>
            <p:grpSpPr>
              <a:xfrm>
                <a:off x="1218865" y="537369"/>
                <a:ext cx="716809" cy="69848"/>
                <a:chOff x="1222375" y="498475"/>
                <a:chExt cx="993775" cy="96837"/>
              </a:xfrm>
              <a:grpFill/>
            </p:grpSpPr>
            <p:sp>
              <p:nvSpPr>
                <p:cNvPr id="11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06" name="组合 105"/>
              <p:cNvGrpSpPr/>
              <p:nvPr/>
            </p:nvGrpSpPr>
            <p:grpSpPr>
              <a:xfrm>
                <a:off x="288925" y="407988"/>
                <a:ext cx="982663" cy="217487"/>
                <a:chOff x="288925" y="407988"/>
                <a:chExt cx="982663" cy="217487"/>
              </a:xfrm>
              <a:grpFill/>
            </p:grpSpPr>
            <p:sp>
              <p:nvSpPr>
                <p:cNvPr id="10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04" name="矩形 10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3" presetClass="entr" presetSubtype="528"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 calcmode="lin" valueType="num">
                                      <p:cBhvr>
                                        <p:cTn id="14" dur="500" fill="hold"/>
                                        <p:tgtEl>
                                          <p:spTgt spid="71"/>
                                        </p:tgtEl>
                                        <p:attrNameLst>
                                          <p:attrName>ppt_x</p:attrName>
                                        </p:attrNameLst>
                                      </p:cBhvr>
                                      <p:tavLst>
                                        <p:tav tm="0">
                                          <p:val>
                                            <p:fltVal val="0.5"/>
                                          </p:val>
                                        </p:tav>
                                        <p:tav tm="100000">
                                          <p:val>
                                            <p:strVal val="#ppt_x"/>
                                          </p:val>
                                        </p:tav>
                                      </p:tavLst>
                                    </p:anim>
                                    <p:anim calcmode="lin" valueType="num">
                                      <p:cBhvr>
                                        <p:cTn id="15" dur="500" fill="hold"/>
                                        <p:tgtEl>
                                          <p:spTgt spid="71"/>
                                        </p:tgtEl>
                                        <p:attrNameLst>
                                          <p:attrName>ppt_y</p:attrName>
                                        </p:attrNameLst>
                                      </p:cBhvr>
                                      <p:tavLst>
                                        <p:tav tm="0">
                                          <p:val>
                                            <p:fltVal val="0.5"/>
                                          </p:val>
                                        </p:tav>
                                        <p:tav tm="100000">
                                          <p:val>
                                            <p:strVal val="#ppt_y"/>
                                          </p:val>
                                        </p:tav>
                                      </p:tavLst>
                                    </p:anim>
                                  </p:childTnLst>
                                </p:cTn>
                              </p:par>
                            </p:childTnLst>
                          </p:cTn>
                        </p:par>
                        <p:par>
                          <p:cTn id="16" fill="hold">
                            <p:stCondLst>
                              <p:cond delay="2500"/>
                            </p:stCondLst>
                            <p:childTnLst>
                              <p:par>
                                <p:cTn id="17" presetID="23" presetClass="entr" presetSubtype="52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ppt_x</p:attrName>
                                        </p:attrNameLst>
                                      </p:cBhvr>
                                      <p:tavLst>
                                        <p:tav tm="0">
                                          <p:val>
                                            <p:fltVal val="0.5"/>
                                          </p:val>
                                        </p:tav>
                                        <p:tav tm="100000">
                                          <p:val>
                                            <p:strVal val="#ppt_x"/>
                                          </p:val>
                                        </p:tav>
                                      </p:tavLst>
                                    </p:anim>
                                    <p:anim calcmode="lin" valueType="num">
                                      <p:cBhvr>
                                        <p:cTn id="22" dur="500" fill="hold"/>
                                        <p:tgtEl>
                                          <p:spTgt spid="11"/>
                                        </p:tgtEl>
                                        <p:attrNameLst>
                                          <p:attrName>ppt_y</p:attrName>
                                        </p:attrNameLst>
                                      </p:cBhvr>
                                      <p:tavLst>
                                        <p:tav tm="0">
                                          <p:val>
                                            <p:fltVal val="0.5"/>
                                          </p:val>
                                        </p:tav>
                                        <p:tav tm="100000">
                                          <p:val>
                                            <p:strVal val="#ppt_y"/>
                                          </p:val>
                                        </p:tav>
                                      </p:tavLst>
                                    </p:anim>
                                  </p:childTnLst>
                                </p:cTn>
                              </p:par>
                            </p:childTnLst>
                          </p:cTn>
                        </p:par>
                        <p:par>
                          <p:cTn id="23" fill="hold">
                            <p:stCondLst>
                              <p:cond delay="3000"/>
                            </p:stCondLst>
                            <p:childTnLst>
                              <p:par>
                                <p:cTn id="24" presetID="23" presetClass="entr" presetSubtype="528"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p:cTn id="26" dur="500" fill="hold"/>
                                        <p:tgtEl>
                                          <p:spTgt spid="62"/>
                                        </p:tgtEl>
                                        <p:attrNameLst>
                                          <p:attrName>ppt_w</p:attrName>
                                        </p:attrNameLst>
                                      </p:cBhvr>
                                      <p:tavLst>
                                        <p:tav tm="0">
                                          <p:val>
                                            <p:fltVal val="0"/>
                                          </p:val>
                                        </p:tav>
                                        <p:tav tm="100000">
                                          <p:val>
                                            <p:strVal val="#ppt_w"/>
                                          </p:val>
                                        </p:tav>
                                      </p:tavLst>
                                    </p:anim>
                                    <p:anim calcmode="lin" valueType="num">
                                      <p:cBhvr>
                                        <p:cTn id="27" dur="500" fill="hold"/>
                                        <p:tgtEl>
                                          <p:spTgt spid="62"/>
                                        </p:tgtEl>
                                        <p:attrNameLst>
                                          <p:attrName>ppt_h</p:attrName>
                                        </p:attrNameLst>
                                      </p:cBhvr>
                                      <p:tavLst>
                                        <p:tav tm="0">
                                          <p:val>
                                            <p:fltVal val="0"/>
                                          </p:val>
                                        </p:tav>
                                        <p:tav tm="100000">
                                          <p:val>
                                            <p:strVal val="#ppt_h"/>
                                          </p:val>
                                        </p:tav>
                                      </p:tavLst>
                                    </p:anim>
                                    <p:anim calcmode="lin" valueType="num">
                                      <p:cBhvr>
                                        <p:cTn id="28" dur="500" fill="hold"/>
                                        <p:tgtEl>
                                          <p:spTgt spid="62"/>
                                        </p:tgtEl>
                                        <p:attrNameLst>
                                          <p:attrName>ppt_x</p:attrName>
                                        </p:attrNameLst>
                                      </p:cBhvr>
                                      <p:tavLst>
                                        <p:tav tm="0">
                                          <p:val>
                                            <p:fltVal val="0.5"/>
                                          </p:val>
                                        </p:tav>
                                        <p:tav tm="100000">
                                          <p:val>
                                            <p:strVal val="#ppt_x"/>
                                          </p:val>
                                        </p:tav>
                                      </p:tavLst>
                                    </p:anim>
                                    <p:anim calcmode="lin" valueType="num">
                                      <p:cBhvr>
                                        <p:cTn id="29" dur="500" fill="hold"/>
                                        <p:tgtEl>
                                          <p:spTgt spid="62"/>
                                        </p:tgtEl>
                                        <p:attrNameLst>
                                          <p:attrName>ppt_y</p:attrName>
                                        </p:attrNameLst>
                                      </p:cBhvr>
                                      <p:tavLst>
                                        <p:tav tm="0">
                                          <p:val>
                                            <p:fltVal val="0.5"/>
                                          </p:val>
                                        </p:tav>
                                        <p:tav tm="100000">
                                          <p:val>
                                            <p:strVal val="#ppt_y"/>
                                          </p:val>
                                        </p:tav>
                                      </p:tavLst>
                                    </p:anim>
                                  </p:childTnLst>
                                </p:cTn>
                              </p:par>
                            </p:childTnLst>
                          </p:cTn>
                        </p:par>
                        <p:par>
                          <p:cTn id="30" fill="hold">
                            <p:stCondLst>
                              <p:cond delay="3500"/>
                            </p:stCondLst>
                            <p:childTnLst>
                              <p:par>
                                <p:cTn id="31" presetID="23" presetClass="entr" presetSubtype="52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 calcmode="lin" valueType="num">
                                      <p:cBhvr>
                                        <p:cTn id="35" dur="500" fill="hold"/>
                                        <p:tgtEl>
                                          <p:spTgt spid="15"/>
                                        </p:tgtEl>
                                        <p:attrNameLst>
                                          <p:attrName>ppt_x</p:attrName>
                                        </p:attrNameLst>
                                      </p:cBhvr>
                                      <p:tavLst>
                                        <p:tav tm="0">
                                          <p:val>
                                            <p:fltVal val="0.5"/>
                                          </p:val>
                                        </p:tav>
                                        <p:tav tm="100000">
                                          <p:val>
                                            <p:strVal val="#ppt_x"/>
                                          </p:val>
                                        </p:tav>
                                      </p:tavLst>
                                    </p:anim>
                                    <p:anim calcmode="lin" valueType="num">
                                      <p:cBhvr>
                                        <p:cTn id="36" dur="500" fill="hold"/>
                                        <p:tgtEl>
                                          <p:spTgt spid="15"/>
                                        </p:tgtEl>
                                        <p:attrNameLst>
                                          <p:attrName>ppt_y</p:attrName>
                                        </p:attrNameLst>
                                      </p:cBhvr>
                                      <p:tavLst>
                                        <p:tav tm="0">
                                          <p:val>
                                            <p:fltVal val="0.5"/>
                                          </p:val>
                                        </p:tav>
                                        <p:tav tm="100000">
                                          <p:val>
                                            <p:strVal val="#ppt_y"/>
                                          </p:val>
                                        </p:tav>
                                      </p:tavLst>
                                    </p:anim>
                                  </p:childTnLst>
                                </p:cTn>
                              </p:par>
                            </p:childTnLst>
                          </p:cTn>
                        </p:par>
                        <p:par>
                          <p:cTn id="37" fill="hold">
                            <p:stCondLst>
                              <p:cond delay="4000"/>
                            </p:stCondLst>
                            <p:childTnLst>
                              <p:par>
                                <p:cTn id="38" presetID="23" presetClass="entr" presetSubtype="528"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 calcmode="lin" valueType="num">
                                      <p:cBhvr>
                                        <p:cTn id="42" dur="500" fill="hold"/>
                                        <p:tgtEl>
                                          <p:spTgt spid="58"/>
                                        </p:tgtEl>
                                        <p:attrNameLst>
                                          <p:attrName>ppt_x</p:attrName>
                                        </p:attrNameLst>
                                      </p:cBhvr>
                                      <p:tavLst>
                                        <p:tav tm="0">
                                          <p:val>
                                            <p:fltVal val="0.5"/>
                                          </p:val>
                                        </p:tav>
                                        <p:tav tm="100000">
                                          <p:val>
                                            <p:strVal val="#ppt_x"/>
                                          </p:val>
                                        </p:tav>
                                      </p:tavLst>
                                    </p:anim>
                                    <p:anim calcmode="lin" valueType="num">
                                      <p:cBhvr>
                                        <p:cTn id="43" dur="500" fill="hold"/>
                                        <p:tgtEl>
                                          <p:spTgt spid="58"/>
                                        </p:tgtEl>
                                        <p:attrNameLst>
                                          <p:attrName>ppt_y</p:attrName>
                                        </p:attrNameLst>
                                      </p:cBhvr>
                                      <p:tavLst>
                                        <p:tav tm="0">
                                          <p:val>
                                            <p:fltVal val="0.5"/>
                                          </p:val>
                                        </p:tav>
                                        <p:tav tm="100000">
                                          <p:val>
                                            <p:strVal val="#ppt_y"/>
                                          </p:val>
                                        </p:tav>
                                      </p:tavLst>
                                    </p:anim>
                                  </p:childTnLst>
                                </p:cTn>
                              </p:par>
                            </p:childTnLst>
                          </p:cTn>
                        </p:par>
                        <p:par>
                          <p:cTn id="44" fill="hold">
                            <p:stCondLst>
                              <p:cond delay="4500"/>
                            </p:stCondLst>
                            <p:childTnLst>
                              <p:par>
                                <p:cTn id="45" presetID="23" presetClass="entr" presetSubtype="52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 calcmode="lin" valueType="num">
                                      <p:cBhvr>
                                        <p:cTn id="49" dur="500" fill="hold"/>
                                        <p:tgtEl>
                                          <p:spTgt spid="21"/>
                                        </p:tgtEl>
                                        <p:attrNameLst>
                                          <p:attrName>ppt_x</p:attrName>
                                        </p:attrNameLst>
                                      </p:cBhvr>
                                      <p:tavLst>
                                        <p:tav tm="0">
                                          <p:val>
                                            <p:fltVal val="0.5"/>
                                          </p:val>
                                        </p:tav>
                                        <p:tav tm="100000">
                                          <p:val>
                                            <p:strVal val="#ppt_x"/>
                                          </p:val>
                                        </p:tav>
                                      </p:tavLst>
                                    </p:anim>
                                    <p:anim calcmode="lin" valueType="num">
                                      <p:cBhvr>
                                        <p:cTn id="50" dur="500" fill="hold"/>
                                        <p:tgtEl>
                                          <p:spTgt spid="21"/>
                                        </p:tgtEl>
                                        <p:attrNameLst>
                                          <p:attrName>ppt_y</p:attrName>
                                        </p:attrNameLst>
                                      </p:cBhvr>
                                      <p:tavLst>
                                        <p:tav tm="0">
                                          <p:val>
                                            <p:fltVal val="0.5"/>
                                          </p:val>
                                        </p:tav>
                                        <p:tav tm="100000">
                                          <p:val>
                                            <p:strVal val="#ppt_y"/>
                                          </p:val>
                                        </p:tav>
                                      </p:tavLst>
                                    </p:anim>
                                  </p:childTnLst>
                                </p:cTn>
                              </p:par>
                            </p:childTnLst>
                          </p:cTn>
                        </p:par>
                        <p:par>
                          <p:cTn id="51" fill="hold">
                            <p:stCondLst>
                              <p:cond delay="5000"/>
                            </p:stCondLst>
                            <p:childTnLst>
                              <p:par>
                                <p:cTn id="52" presetID="23" presetClass="entr" presetSubtype="528" fill="hold" nodeType="after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p:cTn id="54" dur="500" fill="hold"/>
                                        <p:tgtEl>
                                          <p:spTgt spid="75"/>
                                        </p:tgtEl>
                                        <p:attrNameLst>
                                          <p:attrName>ppt_w</p:attrName>
                                        </p:attrNameLst>
                                      </p:cBhvr>
                                      <p:tavLst>
                                        <p:tav tm="0">
                                          <p:val>
                                            <p:fltVal val="0"/>
                                          </p:val>
                                        </p:tav>
                                        <p:tav tm="100000">
                                          <p:val>
                                            <p:strVal val="#ppt_w"/>
                                          </p:val>
                                        </p:tav>
                                      </p:tavLst>
                                    </p:anim>
                                    <p:anim calcmode="lin" valueType="num">
                                      <p:cBhvr>
                                        <p:cTn id="55" dur="500" fill="hold"/>
                                        <p:tgtEl>
                                          <p:spTgt spid="75"/>
                                        </p:tgtEl>
                                        <p:attrNameLst>
                                          <p:attrName>ppt_h</p:attrName>
                                        </p:attrNameLst>
                                      </p:cBhvr>
                                      <p:tavLst>
                                        <p:tav tm="0">
                                          <p:val>
                                            <p:fltVal val="0"/>
                                          </p:val>
                                        </p:tav>
                                        <p:tav tm="100000">
                                          <p:val>
                                            <p:strVal val="#ppt_h"/>
                                          </p:val>
                                        </p:tav>
                                      </p:tavLst>
                                    </p:anim>
                                    <p:anim calcmode="lin" valueType="num">
                                      <p:cBhvr>
                                        <p:cTn id="56" dur="500" fill="hold"/>
                                        <p:tgtEl>
                                          <p:spTgt spid="75"/>
                                        </p:tgtEl>
                                        <p:attrNameLst>
                                          <p:attrName>ppt_x</p:attrName>
                                        </p:attrNameLst>
                                      </p:cBhvr>
                                      <p:tavLst>
                                        <p:tav tm="0">
                                          <p:val>
                                            <p:fltVal val="0.5"/>
                                          </p:val>
                                        </p:tav>
                                        <p:tav tm="100000">
                                          <p:val>
                                            <p:strVal val="#ppt_x"/>
                                          </p:val>
                                        </p:tav>
                                      </p:tavLst>
                                    </p:anim>
                                    <p:anim calcmode="lin" valueType="num">
                                      <p:cBhvr>
                                        <p:cTn id="57" dur="500" fill="hold"/>
                                        <p:tgtEl>
                                          <p:spTgt spid="75"/>
                                        </p:tgtEl>
                                        <p:attrNameLst>
                                          <p:attrName>ppt_y</p:attrName>
                                        </p:attrNameLst>
                                      </p:cBhvr>
                                      <p:tavLst>
                                        <p:tav tm="0">
                                          <p:val>
                                            <p:fltVal val="0.5"/>
                                          </p:val>
                                        </p:tav>
                                        <p:tav tm="100000">
                                          <p:val>
                                            <p:strVal val="#ppt_y"/>
                                          </p:val>
                                        </p:tav>
                                      </p:tavLst>
                                    </p:anim>
                                  </p:childTnLst>
                                </p:cTn>
                              </p:par>
                            </p:childTnLst>
                          </p:cTn>
                        </p:par>
                        <p:par>
                          <p:cTn id="58" fill="hold">
                            <p:stCondLst>
                              <p:cond delay="5500"/>
                            </p:stCondLst>
                            <p:childTnLst>
                              <p:par>
                                <p:cTn id="59" presetID="23" presetClass="entr" presetSubtype="528"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 calcmode="lin" valueType="num">
                                      <p:cBhvr>
                                        <p:cTn id="63" dur="500" fill="hold"/>
                                        <p:tgtEl>
                                          <p:spTgt spid="25"/>
                                        </p:tgtEl>
                                        <p:attrNameLst>
                                          <p:attrName>ppt_x</p:attrName>
                                        </p:attrNameLst>
                                      </p:cBhvr>
                                      <p:tavLst>
                                        <p:tav tm="0">
                                          <p:val>
                                            <p:fltVal val="0.5"/>
                                          </p:val>
                                        </p:tav>
                                        <p:tav tm="100000">
                                          <p:val>
                                            <p:strVal val="#ppt_x"/>
                                          </p:val>
                                        </p:tav>
                                      </p:tavLst>
                                    </p:anim>
                                    <p:anim calcmode="lin" valueType="num">
                                      <p:cBhvr>
                                        <p:cTn id="64" dur="500" fill="hold"/>
                                        <p:tgtEl>
                                          <p:spTgt spid="25"/>
                                        </p:tgtEl>
                                        <p:attrNameLst>
                                          <p:attrName>ppt_y</p:attrName>
                                        </p:attrNameLst>
                                      </p:cBhvr>
                                      <p:tavLst>
                                        <p:tav tm="0">
                                          <p:val>
                                            <p:fltVal val="0.5"/>
                                          </p:val>
                                        </p:tav>
                                        <p:tav tm="100000">
                                          <p:val>
                                            <p:strVal val="#ppt_y"/>
                                          </p:val>
                                        </p:tav>
                                      </p:tavLst>
                                    </p:anim>
                                  </p:childTnLst>
                                </p:cTn>
                              </p:par>
                            </p:childTnLst>
                          </p:cTn>
                        </p:par>
                        <p:par>
                          <p:cTn id="65" fill="hold">
                            <p:stCondLst>
                              <p:cond delay="6000"/>
                            </p:stCondLst>
                            <p:childTnLst>
                              <p:par>
                                <p:cTn id="66" presetID="23" presetClass="entr" presetSubtype="528" fill="hold"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p:cTn id="68" dur="500" fill="hold"/>
                                        <p:tgtEl>
                                          <p:spTgt spid="66"/>
                                        </p:tgtEl>
                                        <p:attrNameLst>
                                          <p:attrName>ppt_w</p:attrName>
                                        </p:attrNameLst>
                                      </p:cBhvr>
                                      <p:tavLst>
                                        <p:tav tm="0">
                                          <p:val>
                                            <p:fltVal val="0"/>
                                          </p:val>
                                        </p:tav>
                                        <p:tav tm="100000">
                                          <p:val>
                                            <p:strVal val="#ppt_w"/>
                                          </p:val>
                                        </p:tav>
                                      </p:tavLst>
                                    </p:anim>
                                    <p:anim calcmode="lin" valueType="num">
                                      <p:cBhvr>
                                        <p:cTn id="69" dur="500" fill="hold"/>
                                        <p:tgtEl>
                                          <p:spTgt spid="66"/>
                                        </p:tgtEl>
                                        <p:attrNameLst>
                                          <p:attrName>ppt_h</p:attrName>
                                        </p:attrNameLst>
                                      </p:cBhvr>
                                      <p:tavLst>
                                        <p:tav tm="0">
                                          <p:val>
                                            <p:fltVal val="0"/>
                                          </p:val>
                                        </p:tav>
                                        <p:tav tm="100000">
                                          <p:val>
                                            <p:strVal val="#ppt_h"/>
                                          </p:val>
                                        </p:tav>
                                      </p:tavLst>
                                    </p:anim>
                                    <p:anim calcmode="lin" valueType="num">
                                      <p:cBhvr>
                                        <p:cTn id="70" dur="500" fill="hold"/>
                                        <p:tgtEl>
                                          <p:spTgt spid="66"/>
                                        </p:tgtEl>
                                        <p:attrNameLst>
                                          <p:attrName>ppt_x</p:attrName>
                                        </p:attrNameLst>
                                      </p:cBhvr>
                                      <p:tavLst>
                                        <p:tav tm="0">
                                          <p:val>
                                            <p:fltVal val="0.5"/>
                                          </p:val>
                                        </p:tav>
                                        <p:tav tm="100000">
                                          <p:val>
                                            <p:strVal val="#ppt_x"/>
                                          </p:val>
                                        </p:tav>
                                      </p:tavLst>
                                    </p:anim>
                                    <p:anim calcmode="lin" valueType="num">
                                      <p:cBhvr>
                                        <p:cTn id="71" dur="500" fill="hold"/>
                                        <p:tgtEl>
                                          <p:spTgt spid="66"/>
                                        </p:tgtEl>
                                        <p:attrNameLst>
                                          <p:attrName>ppt_y</p:attrName>
                                        </p:attrNameLst>
                                      </p:cBhvr>
                                      <p:tavLst>
                                        <p:tav tm="0">
                                          <p:val>
                                            <p:fltVal val="0.5"/>
                                          </p:val>
                                        </p:tav>
                                        <p:tav tm="100000">
                                          <p:val>
                                            <p:strVal val="#ppt_y"/>
                                          </p:val>
                                        </p:tav>
                                      </p:tavLst>
                                    </p:anim>
                                  </p:childTnLst>
                                </p:cTn>
                              </p:par>
                            </p:childTnLst>
                          </p:cTn>
                        </p:par>
                        <p:par>
                          <p:cTn id="72" fill="hold">
                            <p:stCondLst>
                              <p:cond delay="6500"/>
                            </p:stCondLst>
                            <p:childTnLst>
                              <p:par>
                                <p:cTn id="73" presetID="23" presetClass="entr" presetSubtype="528"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 calcmode="lin" valueType="num">
                                      <p:cBhvr>
                                        <p:cTn id="75" dur="500" fill="hold"/>
                                        <p:tgtEl>
                                          <p:spTgt spid="35"/>
                                        </p:tgtEl>
                                        <p:attrNameLst>
                                          <p:attrName>ppt_w</p:attrName>
                                        </p:attrNameLst>
                                      </p:cBhvr>
                                      <p:tavLst>
                                        <p:tav tm="0">
                                          <p:val>
                                            <p:fltVal val="0"/>
                                          </p:val>
                                        </p:tav>
                                        <p:tav tm="100000">
                                          <p:val>
                                            <p:strVal val="#ppt_w"/>
                                          </p:val>
                                        </p:tav>
                                      </p:tavLst>
                                    </p:anim>
                                    <p:anim calcmode="lin" valueType="num">
                                      <p:cBhvr>
                                        <p:cTn id="76" dur="500" fill="hold"/>
                                        <p:tgtEl>
                                          <p:spTgt spid="35"/>
                                        </p:tgtEl>
                                        <p:attrNameLst>
                                          <p:attrName>ppt_h</p:attrName>
                                        </p:attrNameLst>
                                      </p:cBhvr>
                                      <p:tavLst>
                                        <p:tav tm="0">
                                          <p:val>
                                            <p:fltVal val="0"/>
                                          </p:val>
                                        </p:tav>
                                        <p:tav tm="100000">
                                          <p:val>
                                            <p:strVal val="#ppt_h"/>
                                          </p:val>
                                        </p:tav>
                                      </p:tavLst>
                                    </p:anim>
                                    <p:anim calcmode="lin" valueType="num">
                                      <p:cBhvr>
                                        <p:cTn id="77" dur="500" fill="hold"/>
                                        <p:tgtEl>
                                          <p:spTgt spid="35"/>
                                        </p:tgtEl>
                                        <p:attrNameLst>
                                          <p:attrName>ppt_x</p:attrName>
                                        </p:attrNameLst>
                                      </p:cBhvr>
                                      <p:tavLst>
                                        <p:tav tm="0">
                                          <p:val>
                                            <p:fltVal val="0.5"/>
                                          </p:val>
                                        </p:tav>
                                        <p:tav tm="100000">
                                          <p:val>
                                            <p:strVal val="#ppt_x"/>
                                          </p:val>
                                        </p:tav>
                                      </p:tavLst>
                                    </p:anim>
                                    <p:anim calcmode="lin" valueType="num">
                                      <p:cBhvr>
                                        <p:cTn id="78" dur="500" fill="hold"/>
                                        <p:tgtEl>
                                          <p:spTgt spid="35"/>
                                        </p:tgtEl>
                                        <p:attrNameLst>
                                          <p:attrName>ppt_y</p:attrName>
                                        </p:attrNameLst>
                                      </p:cBhvr>
                                      <p:tavLst>
                                        <p:tav tm="0">
                                          <p:val>
                                            <p:fltVal val="0.5"/>
                                          </p:val>
                                        </p:tav>
                                        <p:tav tm="100000">
                                          <p:val>
                                            <p:strVal val="#ppt_y"/>
                                          </p:val>
                                        </p:tav>
                                      </p:tavLst>
                                    </p:anim>
                                  </p:childTnLst>
                                </p:cTn>
                              </p:par>
                            </p:childTnLst>
                          </p:cTn>
                        </p:par>
                        <p:par>
                          <p:cTn id="79" fill="hold">
                            <p:stCondLst>
                              <p:cond delay="7000"/>
                            </p:stCondLst>
                            <p:childTnLst>
                              <p:par>
                                <p:cTn id="80" presetID="23" presetClass="entr" presetSubtype="528" fill="hold" nodeType="afterEffect">
                                  <p:stCondLst>
                                    <p:cond delay="0"/>
                                  </p:stCondLst>
                                  <p:childTnLst>
                                    <p:set>
                                      <p:cBhvr>
                                        <p:cTn id="81" dur="1" fill="hold">
                                          <p:stCondLst>
                                            <p:cond delay="0"/>
                                          </p:stCondLst>
                                        </p:cTn>
                                        <p:tgtEl>
                                          <p:spTgt spid="81"/>
                                        </p:tgtEl>
                                        <p:attrNameLst>
                                          <p:attrName>style.visibility</p:attrName>
                                        </p:attrNameLst>
                                      </p:cBhvr>
                                      <p:to>
                                        <p:strVal val="visible"/>
                                      </p:to>
                                    </p:set>
                                    <p:anim calcmode="lin" valueType="num">
                                      <p:cBhvr>
                                        <p:cTn id="82" dur="500" fill="hold"/>
                                        <p:tgtEl>
                                          <p:spTgt spid="81"/>
                                        </p:tgtEl>
                                        <p:attrNameLst>
                                          <p:attrName>ppt_w</p:attrName>
                                        </p:attrNameLst>
                                      </p:cBhvr>
                                      <p:tavLst>
                                        <p:tav tm="0">
                                          <p:val>
                                            <p:fltVal val="0"/>
                                          </p:val>
                                        </p:tav>
                                        <p:tav tm="100000">
                                          <p:val>
                                            <p:strVal val="#ppt_w"/>
                                          </p:val>
                                        </p:tav>
                                      </p:tavLst>
                                    </p:anim>
                                    <p:anim calcmode="lin" valueType="num">
                                      <p:cBhvr>
                                        <p:cTn id="83" dur="500" fill="hold"/>
                                        <p:tgtEl>
                                          <p:spTgt spid="81"/>
                                        </p:tgtEl>
                                        <p:attrNameLst>
                                          <p:attrName>ppt_h</p:attrName>
                                        </p:attrNameLst>
                                      </p:cBhvr>
                                      <p:tavLst>
                                        <p:tav tm="0">
                                          <p:val>
                                            <p:fltVal val="0"/>
                                          </p:val>
                                        </p:tav>
                                        <p:tav tm="100000">
                                          <p:val>
                                            <p:strVal val="#ppt_h"/>
                                          </p:val>
                                        </p:tav>
                                      </p:tavLst>
                                    </p:anim>
                                    <p:anim calcmode="lin" valueType="num">
                                      <p:cBhvr>
                                        <p:cTn id="84" dur="500" fill="hold"/>
                                        <p:tgtEl>
                                          <p:spTgt spid="81"/>
                                        </p:tgtEl>
                                        <p:attrNameLst>
                                          <p:attrName>ppt_x</p:attrName>
                                        </p:attrNameLst>
                                      </p:cBhvr>
                                      <p:tavLst>
                                        <p:tav tm="0">
                                          <p:val>
                                            <p:fltVal val="0.5"/>
                                          </p:val>
                                        </p:tav>
                                        <p:tav tm="100000">
                                          <p:val>
                                            <p:strVal val="#ppt_x"/>
                                          </p:val>
                                        </p:tav>
                                      </p:tavLst>
                                    </p:anim>
                                    <p:anim calcmode="lin" valueType="num">
                                      <p:cBhvr>
                                        <p:cTn id="85" dur="500" fill="hold"/>
                                        <p:tgtEl>
                                          <p:spTgt spid="81"/>
                                        </p:tgtEl>
                                        <p:attrNameLst>
                                          <p:attrName>ppt_y</p:attrName>
                                        </p:attrNameLst>
                                      </p:cBhvr>
                                      <p:tavLst>
                                        <p:tav tm="0">
                                          <p:val>
                                            <p:fltVal val="0.5"/>
                                          </p:val>
                                        </p:tav>
                                        <p:tav tm="100000">
                                          <p:val>
                                            <p:strVal val="#ppt_y"/>
                                          </p:val>
                                        </p:tav>
                                      </p:tavLst>
                                    </p:anim>
                                  </p:childTnLst>
                                </p:cTn>
                              </p:par>
                            </p:childTnLst>
                          </p:cTn>
                        </p:par>
                        <p:par>
                          <p:cTn id="86" fill="hold">
                            <p:stCondLst>
                              <p:cond delay="7500"/>
                            </p:stCondLst>
                            <p:childTnLst>
                              <p:par>
                                <p:cTn id="87" presetID="23" presetClass="entr" presetSubtype="528"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p:cTn id="89" dur="500" fill="hold"/>
                                        <p:tgtEl>
                                          <p:spTgt spid="29"/>
                                        </p:tgtEl>
                                        <p:attrNameLst>
                                          <p:attrName>ppt_w</p:attrName>
                                        </p:attrNameLst>
                                      </p:cBhvr>
                                      <p:tavLst>
                                        <p:tav tm="0">
                                          <p:val>
                                            <p:fltVal val="0"/>
                                          </p:val>
                                        </p:tav>
                                        <p:tav tm="100000">
                                          <p:val>
                                            <p:strVal val="#ppt_w"/>
                                          </p:val>
                                        </p:tav>
                                      </p:tavLst>
                                    </p:anim>
                                    <p:anim calcmode="lin" valueType="num">
                                      <p:cBhvr>
                                        <p:cTn id="90" dur="500" fill="hold"/>
                                        <p:tgtEl>
                                          <p:spTgt spid="29"/>
                                        </p:tgtEl>
                                        <p:attrNameLst>
                                          <p:attrName>ppt_h</p:attrName>
                                        </p:attrNameLst>
                                      </p:cBhvr>
                                      <p:tavLst>
                                        <p:tav tm="0">
                                          <p:val>
                                            <p:fltVal val="0"/>
                                          </p:val>
                                        </p:tav>
                                        <p:tav tm="100000">
                                          <p:val>
                                            <p:strVal val="#ppt_h"/>
                                          </p:val>
                                        </p:tav>
                                      </p:tavLst>
                                    </p:anim>
                                    <p:anim calcmode="lin" valueType="num">
                                      <p:cBhvr>
                                        <p:cTn id="91" dur="500" fill="hold"/>
                                        <p:tgtEl>
                                          <p:spTgt spid="29"/>
                                        </p:tgtEl>
                                        <p:attrNameLst>
                                          <p:attrName>ppt_x</p:attrName>
                                        </p:attrNameLst>
                                      </p:cBhvr>
                                      <p:tavLst>
                                        <p:tav tm="0">
                                          <p:val>
                                            <p:fltVal val="0.5"/>
                                          </p:val>
                                        </p:tav>
                                        <p:tav tm="100000">
                                          <p:val>
                                            <p:strVal val="#ppt_x"/>
                                          </p:val>
                                        </p:tav>
                                      </p:tavLst>
                                    </p:anim>
                                    <p:anim calcmode="lin" valueType="num">
                                      <p:cBhvr>
                                        <p:cTn id="92" dur="500" fill="hold"/>
                                        <p:tgtEl>
                                          <p:spTgt spid="29"/>
                                        </p:tgtEl>
                                        <p:attrNameLst>
                                          <p:attrName>ppt_y</p:attrName>
                                        </p:attrNameLst>
                                      </p:cBhvr>
                                      <p:tavLst>
                                        <p:tav tm="0">
                                          <p:val>
                                            <p:fltVal val="0.5"/>
                                          </p:val>
                                        </p:tav>
                                        <p:tav tm="100000">
                                          <p:val>
                                            <p:strVal val="#ppt_y"/>
                                          </p:val>
                                        </p:tav>
                                      </p:tavLst>
                                    </p:anim>
                                  </p:childTnLst>
                                </p:cTn>
                              </p:par>
                            </p:childTnLst>
                          </p:cTn>
                        </p:par>
                        <p:par>
                          <p:cTn id="93" fill="hold">
                            <p:stCondLst>
                              <p:cond delay="8000"/>
                            </p:stCondLst>
                            <p:childTnLst>
                              <p:par>
                                <p:cTn id="94" presetID="10" presetClass="entr" presetSubtype="0" fill="hold" nodeType="afterEffect">
                                  <p:stCondLst>
                                    <p:cond delay="0"/>
                                  </p:stCondLst>
                                  <p:childTnLst>
                                    <p:set>
                                      <p:cBhvr>
                                        <p:cTn id="95" dur="1" fill="hold">
                                          <p:stCondLst>
                                            <p:cond delay="0"/>
                                          </p:stCondLst>
                                        </p:cTn>
                                        <p:tgtEl>
                                          <p:spTgt spid="92"/>
                                        </p:tgtEl>
                                        <p:attrNameLst>
                                          <p:attrName>style.visibility</p:attrName>
                                        </p:attrNameLst>
                                      </p:cBhvr>
                                      <p:to>
                                        <p:strVal val="visible"/>
                                      </p:to>
                                    </p:set>
                                    <p:animEffect transition="in" filter="fade">
                                      <p:cBhvr>
                                        <p:cTn id="96" dur="500"/>
                                        <p:tgtEl>
                                          <p:spTgt spid="92"/>
                                        </p:tgtEl>
                                      </p:cBhvr>
                                    </p:animEffect>
                                  </p:childTnLst>
                                </p:cTn>
                              </p:par>
                              <p:par>
                                <p:cTn id="97" presetID="10" presetClass="entr" presetSubtype="0" fill="hold" nodeType="with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fade">
                                      <p:cBhvr>
                                        <p:cTn id="99" dur="500"/>
                                        <p:tgtEl>
                                          <p:spTgt spid="93"/>
                                        </p:tgtEl>
                                      </p:cBhvr>
                                    </p:animEffect>
                                  </p:childTnLst>
                                </p:cTn>
                              </p:par>
                              <p:par>
                                <p:cTn id="100" presetID="10" presetClass="entr" presetSubtype="0" fill="hold" nodeType="withEffect">
                                  <p:stCondLst>
                                    <p:cond delay="0"/>
                                  </p:stCondLst>
                                  <p:childTnLst>
                                    <p:set>
                                      <p:cBhvr>
                                        <p:cTn id="101" dur="1" fill="hold">
                                          <p:stCondLst>
                                            <p:cond delay="0"/>
                                          </p:stCondLst>
                                        </p:cTn>
                                        <p:tgtEl>
                                          <p:spTgt spid="94"/>
                                        </p:tgtEl>
                                        <p:attrNameLst>
                                          <p:attrName>style.visibility</p:attrName>
                                        </p:attrNameLst>
                                      </p:cBhvr>
                                      <p:to>
                                        <p:strVal val="visible"/>
                                      </p:to>
                                    </p:set>
                                    <p:animEffect transition="in" filter="fade">
                                      <p:cBhvr>
                                        <p:cTn id="102" dur="500"/>
                                        <p:tgtEl>
                                          <p:spTgt spid="94"/>
                                        </p:tgtEl>
                                      </p:cBhvr>
                                    </p:animEffect>
                                  </p:childTnLst>
                                </p:cTn>
                              </p:par>
                              <p:par>
                                <p:cTn id="103" presetID="10" presetClass="entr" presetSubtype="0" fill="hold" nodeType="withEffect">
                                  <p:stCondLst>
                                    <p:cond delay="0"/>
                                  </p:stCondLst>
                                  <p:childTnLst>
                                    <p:set>
                                      <p:cBhvr>
                                        <p:cTn id="104" dur="1" fill="hold">
                                          <p:stCondLst>
                                            <p:cond delay="0"/>
                                          </p:stCondLst>
                                        </p:cTn>
                                        <p:tgtEl>
                                          <p:spTgt spid="95"/>
                                        </p:tgtEl>
                                        <p:attrNameLst>
                                          <p:attrName>style.visibility</p:attrName>
                                        </p:attrNameLst>
                                      </p:cBhvr>
                                      <p:to>
                                        <p:strVal val="visible"/>
                                      </p:to>
                                    </p:set>
                                    <p:animEffect transition="in" filter="fade">
                                      <p:cBhvr>
                                        <p:cTn id="105"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p:bldP spid="21" grpId="0"/>
      <p:bldP spid="25" grpId="0"/>
      <p:bldP spid="29"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8"/>
          <p:cNvSpPr txBox="1"/>
          <p:nvPr/>
        </p:nvSpPr>
        <p:spPr>
          <a:xfrm>
            <a:off x="684213" y="3219450"/>
            <a:ext cx="1790700" cy="77787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400" b="1" dirty="0" smtClean="0">
                <a:solidFill>
                  <a:srgbClr val="E74C2E"/>
                </a:solidFill>
                <a:latin typeface="微软雅黑" panose="020B0503020204020204" pitchFamily="34" charset="-122"/>
                <a:ea typeface="微软雅黑" panose="020B0503020204020204" pitchFamily="34" charset="-122"/>
              </a:rPr>
              <a:t>01</a:t>
            </a:r>
            <a:r>
              <a:rPr lang="zh-CN" altLang="en-US" sz="1600" b="1" dirty="0" smtClean="0">
                <a:solidFill>
                  <a:srgbClr val="E74C2E"/>
                </a:solidFill>
                <a:latin typeface="微软雅黑" panose="020B0503020204020204" pitchFamily="34" charset="-122"/>
                <a:ea typeface="微软雅黑" panose="020B0503020204020204" pitchFamily="34" charset="-122"/>
              </a:rPr>
              <a:t>输入你的标题</a:t>
            </a:r>
            <a:endParaRPr lang="en-US" altLang="zh-CN" sz="1600" b="1" dirty="0" smtClean="0">
              <a:solidFill>
                <a:srgbClr val="E74C2E"/>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文本框 8"/>
          <p:cNvSpPr txBox="1"/>
          <p:nvPr/>
        </p:nvSpPr>
        <p:spPr>
          <a:xfrm>
            <a:off x="2617788" y="3219450"/>
            <a:ext cx="1790700" cy="77787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400" b="1" dirty="0" smtClean="0">
                <a:solidFill>
                  <a:srgbClr val="E74C2E"/>
                </a:solidFill>
                <a:latin typeface="微软雅黑" panose="020B0503020204020204" pitchFamily="34" charset="-122"/>
                <a:ea typeface="微软雅黑" panose="020B0503020204020204" pitchFamily="34" charset="-122"/>
              </a:rPr>
              <a:t>02</a:t>
            </a:r>
            <a:r>
              <a:rPr lang="zh-CN" altLang="en-US" sz="1600" b="1" dirty="0" smtClean="0">
                <a:solidFill>
                  <a:srgbClr val="E74C2E"/>
                </a:solidFill>
                <a:latin typeface="微软雅黑" panose="020B0503020204020204" pitchFamily="34" charset="-122"/>
                <a:ea typeface="微软雅黑" panose="020B0503020204020204" pitchFamily="34" charset="-122"/>
              </a:rPr>
              <a:t>输入你的标题</a:t>
            </a:r>
            <a:endParaRPr lang="en-US" altLang="zh-CN" sz="1600" b="1" dirty="0" smtClean="0">
              <a:solidFill>
                <a:srgbClr val="E74C2E"/>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8"/>
          <p:cNvSpPr txBox="1"/>
          <p:nvPr/>
        </p:nvSpPr>
        <p:spPr>
          <a:xfrm>
            <a:off x="4598988" y="3219450"/>
            <a:ext cx="1790700" cy="77787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400" b="1" dirty="0" smtClean="0">
                <a:solidFill>
                  <a:srgbClr val="E74C2E"/>
                </a:solidFill>
                <a:latin typeface="微软雅黑" panose="020B0503020204020204" pitchFamily="34" charset="-122"/>
                <a:ea typeface="微软雅黑" panose="020B0503020204020204" pitchFamily="34" charset="-122"/>
              </a:rPr>
              <a:t>03</a:t>
            </a:r>
            <a:r>
              <a:rPr lang="zh-CN" altLang="en-US" sz="1600" b="1" dirty="0" smtClean="0">
                <a:solidFill>
                  <a:srgbClr val="E74C2E"/>
                </a:solidFill>
                <a:latin typeface="微软雅黑" panose="020B0503020204020204" pitchFamily="34" charset="-122"/>
                <a:ea typeface="微软雅黑" panose="020B0503020204020204" pitchFamily="34" charset="-122"/>
              </a:rPr>
              <a:t>输入你的标题</a:t>
            </a:r>
            <a:endParaRPr lang="en-US" altLang="zh-CN" sz="1600" b="1" dirty="0" smtClean="0">
              <a:solidFill>
                <a:srgbClr val="E74C2E"/>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文本框 8"/>
          <p:cNvSpPr txBox="1"/>
          <p:nvPr/>
        </p:nvSpPr>
        <p:spPr>
          <a:xfrm>
            <a:off x="6665913" y="3219450"/>
            <a:ext cx="1790700" cy="77787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400" b="1" dirty="0" smtClean="0">
                <a:solidFill>
                  <a:srgbClr val="E74C2E"/>
                </a:solidFill>
                <a:latin typeface="微软雅黑" panose="020B0503020204020204" pitchFamily="34" charset="-122"/>
                <a:ea typeface="微软雅黑" panose="020B0503020204020204" pitchFamily="34" charset="-122"/>
              </a:rPr>
              <a:t>04</a:t>
            </a:r>
            <a:r>
              <a:rPr lang="zh-CN" altLang="en-US" sz="1600" b="1" dirty="0" smtClean="0">
                <a:solidFill>
                  <a:srgbClr val="E74C2E"/>
                </a:solidFill>
                <a:latin typeface="微软雅黑" panose="020B0503020204020204" pitchFamily="34" charset="-122"/>
                <a:ea typeface="微软雅黑" panose="020B0503020204020204" pitchFamily="34" charset="-122"/>
              </a:rPr>
              <a:t>输入你的标题</a:t>
            </a:r>
            <a:endParaRPr lang="en-US" altLang="zh-CN" sz="1600" b="1" dirty="0" smtClean="0">
              <a:solidFill>
                <a:srgbClr val="E74C2E"/>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请在此输入你的文字内容</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
          <p:cNvGrpSpPr>
            <a:grpSpLocks noChangeAspect="1"/>
          </p:cNvGrpSpPr>
          <p:nvPr/>
        </p:nvGrpSpPr>
        <p:grpSpPr bwMode="auto">
          <a:xfrm>
            <a:off x="4633913" y="1374775"/>
            <a:ext cx="1646237" cy="1646238"/>
            <a:chOff x="-7500938" y="695325"/>
            <a:chExt cx="1368425" cy="1368426"/>
          </a:xfrm>
        </p:grpSpPr>
        <p:sp>
          <p:nvSpPr>
            <p:cNvPr id="9241" name="Freeform 20"/>
            <p:cNvSpPr/>
            <p:nvPr/>
          </p:nvSpPr>
          <p:spPr bwMode="auto">
            <a:xfrm flipH="1">
              <a:off x="-7500938"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42" name="Freeform 21"/>
            <p:cNvSpPr/>
            <p:nvPr/>
          </p:nvSpPr>
          <p:spPr bwMode="auto">
            <a:xfrm flipH="1">
              <a:off x="-7145338" y="1150938"/>
              <a:ext cx="1012825" cy="912813"/>
            </a:xfrm>
            <a:custGeom>
              <a:avLst/>
              <a:gdLst>
                <a:gd name="T0" fmla="*/ 629454 w 391"/>
                <a:gd name="T1" fmla="*/ 0 h 352"/>
                <a:gd name="T2" fmla="*/ 375600 w 391"/>
                <a:gd name="T3" fmla="*/ 90763 h 352"/>
                <a:gd name="T4" fmla="*/ 0 w 391"/>
                <a:gd name="T5" fmla="*/ 466779 h 352"/>
                <a:gd name="T6" fmla="*/ 0 w 391"/>
                <a:gd name="T7" fmla="*/ 809084 h 352"/>
                <a:gd name="T8" fmla="*/ 103614 w 391"/>
                <a:gd name="T9" fmla="*/ 912813 h 352"/>
                <a:gd name="T10" fmla="*/ 510298 w 391"/>
                <a:gd name="T11" fmla="*/ 912813 h 352"/>
                <a:gd name="T12" fmla="*/ 963608 w 391"/>
                <a:gd name="T13" fmla="*/ 459000 h 352"/>
                <a:gd name="T14" fmla="*/ 1012825 w 391"/>
                <a:gd name="T15" fmla="*/ 238576 h 352"/>
                <a:gd name="T16" fmla="*/ 935115 w 391"/>
                <a:gd name="T17" fmla="*/ 101136 h 352"/>
                <a:gd name="T18" fmla="*/ 808188 w 391"/>
                <a:gd name="T19" fmla="*/ 20746 h 352"/>
                <a:gd name="T20" fmla="*/ 629454 w 391"/>
                <a:gd name="T21" fmla="*/ 0 h 3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1" h="352">
                  <a:moveTo>
                    <a:pt x="243" y="0"/>
                  </a:moveTo>
                  <a:cubicBezTo>
                    <a:pt x="145" y="35"/>
                    <a:pt x="145" y="35"/>
                    <a:pt x="145" y="35"/>
                  </a:cubicBezTo>
                  <a:cubicBezTo>
                    <a:pt x="0" y="180"/>
                    <a:pt x="0" y="180"/>
                    <a:pt x="0" y="180"/>
                  </a:cubicBezTo>
                  <a:cubicBezTo>
                    <a:pt x="0" y="312"/>
                    <a:pt x="0" y="312"/>
                    <a:pt x="0" y="312"/>
                  </a:cubicBezTo>
                  <a:cubicBezTo>
                    <a:pt x="0" y="334"/>
                    <a:pt x="18" y="352"/>
                    <a:pt x="40" y="352"/>
                  </a:cubicBezTo>
                  <a:cubicBezTo>
                    <a:pt x="197" y="352"/>
                    <a:pt x="197" y="352"/>
                    <a:pt x="197" y="352"/>
                  </a:cubicBezTo>
                  <a:cubicBezTo>
                    <a:pt x="372" y="177"/>
                    <a:pt x="372" y="177"/>
                    <a:pt x="372" y="177"/>
                  </a:cubicBezTo>
                  <a:cubicBezTo>
                    <a:pt x="391" y="92"/>
                    <a:pt x="391" y="92"/>
                    <a:pt x="391" y="92"/>
                  </a:cubicBezTo>
                  <a:cubicBezTo>
                    <a:pt x="361" y="39"/>
                    <a:pt x="361" y="39"/>
                    <a:pt x="361" y="39"/>
                  </a:cubicBezTo>
                  <a:cubicBezTo>
                    <a:pt x="312" y="8"/>
                    <a:pt x="312" y="8"/>
                    <a:pt x="312" y="8"/>
                  </a:cubicBezTo>
                  <a:cubicBezTo>
                    <a:pt x="243" y="0"/>
                    <a:pt x="243" y="0"/>
                    <a:pt x="243" y="0"/>
                  </a:cubicBezTo>
                </a:path>
              </a:pathLst>
            </a:custGeom>
            <a:solidFill>
              <a:srgbClr val="03857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43" name="Freeform 22"/>
            <p:cNvSpPr>
              <a:spLocks noEditPoints="1"/>
            </p:cNvSpPr>
            <p:nvPr/>
          </p:nvSpPr>
          <p:spPr bwMode="auto">
            <a:xfrm flipH="1">
              <a:off x="-7180263" y="1120775"/>
              <a:ext cx="747713" cy="600075"/>
            </a:xfrm>
            <a:custGeom>
              <a:avLst/>
              <a:gdLst>
                <a:gd name="T0" fmla="*/ 373857 w 288"/>
                <a:gd name="T1" fmla="*/ 0 h 232"/>
                <a:gd name="T2" fmla="*/ 0 w 288"/>
                <a:gd name="T3" fmla="*/ 300038 h 232"/>
                <a:gd name="T4" fmla="*/ 85675 w 288"/>
                <a:gd name="T5" fmla="*/ 413845 h 232"/>
                <a:gd name="T6" fmla="*/ 218083 w 288"/>
                <a:gd name="T7" fmla="*/ 398326 h 232"/>
                <a:gd name="T8" fmla="*/ 290777 w 288"/>
                <a:gd name="T9" fmla="*/ 426777 h 232"/>
                <a:gd name="T10" fmla="*/ 373857 w 288"/>
                <a:gd name="T11" fmla="*/ 600075 h 232"/>
                <a:gd name="T12" fmla="*/ 747713 w 288"/>
                <a:gd name="T13" fmla="*/ 300038 h 232"/>
                <a:gd name="T14" fmla="*/ 373857 w 288"/>
                <a:gd name="T15" fmla="*/ 0 h 232"/>
                <a:gd name="T16" fmla="*/ 155774 w 288"/>
                <a:gd name="T17" fmla="*/ 268999 h 232"/>
                <a:gd name="T18" fmla="*/ 103849 w 288"/>
                <a:gd name="T19" fmla="*/ 217269 h 232"/>
                <a:gd name="T20" fmla="*/ 155774 w 288"/>
                <a:gd name="T21" fmla="*/ 165538 h 232"/>
                <a:gd name="T22" fmla="*/ 207698 w 288"/>
                <a:gd name="T23" fmla="*/ 217269 h 232"/>
                <a:gd name="T24" fmla="*/ 155774 w 288"/>
                <a:gd name="T25" fmla="*/ 268999 h 232"/>
                <a:gd name="T26" fmla="*/ 301162 w 288"/>
                <a:gd name="T27" fmla="*/ 165538 h 232"/>
                <a:gd name="T28" fmla="*/ 249238 w 288"/>
                <a:gd name="T29" fmla="*/ 113807 h 232"/>
                <a:gd name="T30" fmla="*/ 301162 w 288"/>
                <a:gd name="T31" fmla="*/ 62077 h 232"/>
                <a:gd name="T32" fmla="*/ 353087 w 288"/>
                <a:gd name="T33" fmla="*/ 113807 h 232"/>
                <a:gd name="T34" fmla="*/ 301162 w 288"/>
                <a:gd name="T35" fmla="*/ 165538 h 232"/>
                <a:gd name="T36" fmla="*/ 425781 w 288"/>
                <a:gd name="T37" fmla="*/ 558691 h 232"/>
                <a:gd name="T38" fmla="*/ 353087 w 288"/>
                <a:gd name="T39" fmla="*/ 506960 h 232"/>
                <a:gd name="T40" fmla="*/ 425781 w 288"/>
                <a:gd name="T41" fmla="*/ 455229 h 232"/>
                <a:gd name="T42" fmla="*/ 498475 w 288"/>
                <a:gd name="T43" fmla="*/ 506960 h 232"/>
                <a:gd name="T44" fmla="*/ 425781 w 288"/>
                <a:gd name="T45" fmla="*/ 558691 h 232"/>
                <a:gd name="T46" fmla="*/ 446551 w 288"/>
                <a:gd name="T47" fmla="*/ 165538 h 232"/>
                <a:gd name="T48" fmla="*/ 394626 w 288"/>
                <a:gd name="T49" fmla="*/ 113807 h 232"/>
                <a:gd name="T50" fmla="*/ 446551 w 288"/>
                <a:gd name="T51" fmla="*/ 62077 h 232"/>
                <a:gd name="T52" fmla="*/ 498475 w 288"/>
                <a:gd name="T53" fmla="*/ 113807 h 232"/>
                <a:gd name="T54" fmla="*/ 446551 w 288"/>
                <a:gd name="T55" fmla="*/ 165538 h 232"/>
                <a:gd name="T56" fmla="*/ 540015 w 288"/>
                <a:gd name="T57" fmla="*/ 196576 h 232"/>
                <a:gd name="T58" fmla="*/ 591939 w 288"/>
                <a:gd name="T59" fmla="*/ 144846 h 232"/>
                <a:gd name="T60" fmla="*/ 643864 w 288"/>
                <a:gd name="T61" fmla="*/ 196576 h 232"/>
                <a:gd name="T62" fmla="*/ 591939 w 288"/>
                <a:gd name="T63" fmla="*/ 248307 h 232"/>
                <a:gd name="T64" fmla="*/ 540015 w 288"/>
                <a:gd name="T65" fmla="*/ 196576 h 232"/>
                <a:gd name="T66" fmla="*/ 685404 w 288"/>
                <a:gd name="T67" fmla="*/ 341422 h 232"/>
                <a:gd name="T68" fmla="*/ 633479 w 288"/>
                <a:gd name="T69" fmla="*/ 393153 h 232"/>
                <a:gd name="T70" fmla="*/ 581555 w 288"/>
                <a:gd name="T71" fmla="*/ 341422 h 232"/>
                <a:gd name="T72" fmla="*/ 633479 w 288"/>
                <a:gd name="T73" fmla="*/ 289691 h 232"/>
                <a:gd name="T74" fmla="*/ 685404 w 288"/>
                <a:gd name="T75" fmla="*/ 341422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8" h="232">
                  <a:moveTo>
                    <a:pt x="144" y="0"/>
                  </a:moveTo>
                  <a:cubicBezTo>
                    <a:pt x="64" y="0"/>
                    <a:pt x="0" y="52"/>
                    <a:pt x="0" y="116"/>
                  </a:cubicBezTo>
                  <a:cubicBezTo>
                    <a:pt x="0" y="152"/>
                    <a:pt x="14" y="160"/>
                    <a:pt x="33" y="160"/>
                  </a:cubicBezTo>
                  <a:cubicBezTo>
                    <a:pt x="49" y="160"/>
                    <a:pt x="67" y="154"/>
                    <a:pt x="84" y="154"/>
                  </a:cubicBezTo>
                  <a:cubicBezTo>
                    <a:pt x="95" y="154"/>
                    <a:pt x="105" y="157"/>
                    <a:pt x="112" y="165"/>
                  </a:cubicBezTo>
                  <a:cubicBezTo>
                    <a:pt x="135" y="189"/>
                    <a:pt x="64" y="232"/>
                    <a:pt x="144" y="232"/>
                  </a:cubicBezTo>
                  <a:cubicBezTo>
                    <a:pt x="224" y="232"/>
                    <a:pt x="288" y="180"/>
                    <a:pt x="288" y="116"/>
                  </a:cubicBezTo>
                  <a:cubicBezTo>
                    <a:pt x="288" y="52"/>
                    <a:pt x="224" y="0"/>
                    <a:pt x="144" y="0"/>
                  </a:cubicBezTo>
                  <a:close/>
                  <a:moveTo>
                    <a:pt x="60" y="104"/>
                  </a:moveTo>
                  <a:cubicBezTo>
                    <a:pt x="49" y="104"/>
                    <a:pt x="40" y="95"/>
                    <a:pt x="40" y="84"/>
                  </a:cubicBezTo>
                  <a:cubicBezTo>
                    <a:pt x="40" y="73"/>
                    <a:pt x="49" y="64"/>
                    <a:pt x="60" y="64"/>
                  </a:cubicBezTo>
                  <a:cubicBezTo>
                    <a:pt x="71" y="64"/>
                    <a:pt x="80" y="73"/>
                    <a:pt x="80" y="84"/>
                  </a:cubicBezTo>
                  <a:cubicBezTo>
                    <a:pt x="80" y="95"/>
                    <a:pt x="71" y="104"/>
                    <a:pt x="60" y="104"/>
                  </a:cubicBezTo>
                  <a:close/>
                  <a:moveTo>
                    <a:pt x="116" y="64"/>
                  </a:moveTo>
                  <a:cubicBezTo>
                    <a:pt x="105" y="64"/>
                    <a:pt x="96" y="55"/>
                    <a:pt x="96" y="44"/>
                  </a:cubicBezTo>
                  <a:cubicBezTo>
                    <a:pt x="96" y="33"/>
                    <a:pt x="105" y="24"/>
                    <a:pt x="116" y="24"/>
                  </a:cubicBezTo>
                  <a:cubicBezTo>
                    <a:pt x="127" y="24"/>
                    <a:pt x="136" y="33"/>
                    <a:pt x="136" y="44"/>
                  </a:cubicBezTo>
                  <a:cubicBezTo>
                    <a:pt x="136" y="55"/>
                    <a:pt x="127" y="64"/>
                    <a:pt x="116" y="64"/>
                  </a:cubicBezTo>
                  <a:close/>
                  <a:moveTo>
                    <a:pt x="164" y="216"/>
                  </a:moveTo>
                  <a:cubicBezTo>
                    <a:pt x="149" y="216"/>
                    <a:pt x="136" y="207"/>
                    <a:pt x="136" y="196"/>
                  </a:cubicBezTo>
                  <a:cubicBezTo>
                    <a:pt x="136" y="185"/>
                    <a:pt x="149" y="176"/>
                    <a:pt x="164" y="176"/>
                  </a:cubicBezTo>
                  <a:cubicBezTo>
                    <a:pt x="179" y="176"/>
                    <a:pt x="192" y="185"/>
                    <a:pt x="192" y="196"/>
                  </a:cubicBezTo>
                  <a:cubicBezTo>
                    <a:pt x="192" y="207"/>
                    <a:pt x="179" y="216"/>
                    <a:pt x="164" y="216"/>
                  </a:cubicBezTo>
                  <a:close/>
                  <a:moveTo>
                    <a:pt x="172" y="64"/>
                  </a:moveTo>
                  <a:cubicBezTo>
                    <a:pt x="161" y="64"/>
                    <a:pt x="152" y="55"/>
                    <a:pt x="152" y="44"/>
                  </a:cubicBezTo>
                  <a:cubicBezTo>
                    <a:pt x="152" y="33"/>
                    <a:pt x="161" y="24"/>
                    <a:pt x="172" y="24"/>
                  </a:cubicBezTo>
                  <a:cubicBezTo>
                    <a:pt x="183" y="24"/>
                    <a:pt x="192" y="33"/>
                    <a:pt x="192" y="44"/>
                  </a:cubicBezTo>
                  <a:cubicBezTo>
                    <a:pt x="192" y="55"/>
                    <a:pt x="183" y="64"/>
                    <a:pt x="172" y="64"/>
                  </a:cubicBezTo>
                  <a:close/>
                  <a:moveTo>
                    <a:pt x="208" y="76"/>
                  </a:moveTo>
                  <a:cubicBezTo>
                    <a:pt x="208" y="65"/>
                    <a:pt x="217" y="56"/>
                    <a:pt x="228" y="56"/>
                  </a:cubicBezTo>
                  <a:cubicBezTo>
                    <a:pt x="239" y="56"/>
                    <a:pt x="248" y="65"/>
                    <a:pt x="248" y="76"/>
                  </a:cubicBezTo>
                  <a:cubicBezTo>
                    <a:pt x="248" y="87"/>
                    <a:pt x="239" y="96"/>
                    <a:pt x="228" y="96"/>
                  </a:cubicBezTo>
                  <a:cubicBezTo>
                    <a:pt x="217" y="96"/>
                    <a:pt x="208" y="87"/>
                    <a:pt x="208" y="76"/>
                  </a:cubicBezTo>
                  <a:close/>
                  <a:moveTo>
                    <a:pt x="264" y="132"/>
                  </a:moveTo>
                  <a:cubicBezTo>
                    <a:pt x="264" y="143"/>
                    <a:pt x="255" y="152"/>
                    <a:pt x="244" y="152"/>
                  </a:cubicBezTo>
                  <a:cubicBezTo>
                    <a:pt x="233" y="152"/>
                    <a:pt x="224" y="143"/>
                    <a:pt x="224" y="132"/>
                  </a:cubicBezTo>
                  <a:cubicBezTo>
                    <a:pt x="224" y="121"/>
                    <a:pt x="233" y="112"/>
                    <a:pt x="244" y="112"/>
                  </a:cubicBezTo>
                  <a:cubicBezTo>
                    <a:pt x="255" y="112"/>
                    <a:pt x="264" y="121"/>
                    <a:pt x="264" y="1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6" name="组合 5"/>
          <p:cNvGrpSpPr>
            <a:grpSpLocks noChangeAspect="1"/>
          </p:cNvGrpSpPr>
          <p:nvPr/>
        </p:nvGrpSpPr>
        <p:grpSpPr bwMode="auto">
          <a:xfrm>
            <a:off x="696913" y="1374775"/>
            <a:ext cx="1646237" cy="1646238"/>
            <a:chOff x="-9180513" y="695325"/>
            <a:chExt cx="1368425" cy="1368426"/>
          </a:xfrm>
        </p:grpSpPr>
        <p:sp>
          <p:nvSpPr>
            <p:cNvPr id="9237" name="Freeform 24"/>
            <p:cNvSpPr/>
            <p:nvPr/>
          </p:nvSpPr>
          <p:spPr bwMode="auto">
            <a:xfrm flipH="1">
              <a:off x="-9180513" y="695325"/>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A45B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8" name="Freeform 25"/>
            <p:cNvSpPr/>
            <p:nvPr/>
          </p:nvSpPr>
          <p:spPr bwMode="auto">
            <a:xfrm flipH="1">
              <a:off x="-8680451" y="1052513"/>
              <a:ext cx="868363" cy="1011238"/>
            </a:xfrm>
            <a:custGeom>
              <a:avLst/>
              <a:gdLst>
                <a:gd name="T0" fmla="*/ 707651 w 335"/>
                <a:gd name="T1" fmla="*/ 0 h 390"/>
                <a:gd name="T2" fmla="*/ 624703 w 335"/>
                <a:gd name="T3" fmla="*/ 2593 h 390"/>
                <a:gd name="T4" fmla="*/ 0 w 335"/>
                <a:gd name="T5" fmla="*/ 627486 h 390"/>
                <a:gd name="T6" fmla="*/ 0 w 335"/>
                <a:gd name="T7" fmla="*/ 907521 h 390"/>
                <a:gd name="T8" fmla="*/ 103685 w 335"/>
                <a:gd name="T9" fmla="*/ 1011238 h 390"/>
                <a:gd name="T10" fmla="*/ 479544 w 335"/>
                <a:gd name="T11" fmla="*/ 1011238 h 390"/>
                <a:gd name="T12" fmla="*/ 824297 w 335"/>
                <a:gd name="T13" fmla="*/ 668973 h 390"/>
                <a:gd name="T14" fmla="*/ 868363 w 335"/>
                <a:gd name="T15" fmla="*/ 521177 h 390"/>
                <a:gd name="T16" fmla="*/ 777639 w 335"/>
                <a:gd name="T17" fmla="*/ 391531 h 390"/>
                <a:gd name="T18" fmla="*/ 772454 w 335"/>
                <a:gd name="T19" fmla="*/ 54451 h 390"/>
                <a:gd name="T20" fmla="*/ 707651 w 335"/>
                <a:gd name="T21" fmla="*/ 0 h 39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35" h="390">
                  <a:moveTo>
                    <a:pt x="273" y="0"/>
                  </a:moveTo>
                  <a:cubicBezTo>
                    <a:pt x="241" y="1"/>
                    <a:pt x="241" y="1"/>
                    <a:pt x="241" y="1"/>
                  </a:cubicBezTo>
                  <a:cubicBezTo>
                    <a:pt x="0" y="242"/>
                    <a:pt x="0" y="242"/>
                    <a:pt x="0" y="242"/>
                  </a:cubicBezTo>
                  <a:cubicBezTo>
                    <a:pt x="0" y="350"/>
                    <a:pt x="0" y="350"/>
                    <a:pt x="0" y="350"/>
                  </a:cubicBezTo>
                  <a:cubicBezTo>
                    <a:pt x="0" y="372"/>
                    <a:pt x="18" y="390"/>
                    <a:pt x="40" y="390"/>
                  </a:cubicBezTo>
                  <a:cubicBezTo>
                    <a:pt x="185" y="390"/>
                    <a:pt x="185" y="390"/>
                    <a:pt x="185" y="390"/>
                  </a:cubicBezTo>
                  <a:cubicBezTo>
                    <a:pt x="318" y="258"/>
                    <a:pt x="318" y="258"/>
                    <a:pt x="318" y="258"/>
                  </a:cubicBezTo>
                  <a:cubicBezTo>
                    <a:pt x="335" y="201"/>
                    <a:pt x="335" y="201"/>
                    <a:pt x="335" y="201"/>
                  </a:cubicBezTo>
                  <a:cubicBezTo>
                    <a:pt x="300" y="151"/>
                    <a:pt x="300" y="151"/>
                    <a:pt x="300" y="151"/>
                  </a:cubicBezTo>
                  <a:cubicBezTo>
                    <a:pt x="298" y="21"/>
                    <a:pt x="298" y="21"/>
                    <a:pt x="298" y="21"/>
                  </a:cubicBezTo>
                  <a:cubicBezTo>
                    <a:pt x="273" y="0"/>
                    <a:pt x="273" y="0"/>
                    <a:pt x="273" y="0"/>
                  </a:cubicBezTo>
                </a:path>
              </a:pathLst>
            </a:custGeom>
            <a:solidFill>
              <a:srgbClr val="7642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9" name="Freeform 26"/>
            <p:cNvSpPr>
              <a:spLocks noEditPoints="1"/>
            </p:cNvSpPr>
            <p:nvPr/>
          </p:nvSpPr>
          <p:spPr bwMode="auto">
            <a:xfrm flipH="1">
              <a:off x="-8693151" y="1027113"/>
              <a:ext cx="373063" cy="746125"/>
            </a:xfrm>
            <a:custGeom>
              <a:avLst/>
              <a:gdLst>
                <a:gd name="T0" fmla="*/ 290160 w 144"/>
                <a:gd name="T1" fmla="*/ 404151 h 288"/>
                <a:gd name="T2" fmla="*/ 290160 w 144"/>
                <a:gd name="T3" fmla="*/ 103628 h 288"/>
                <a:gd name="T4" fmla="*/ 186532 w 144"/>
                <a:gd name="T5" fmla="*/ 0 h 288"/>
                <a:gd name="T6" fmla="*/ 82903 w 144"/>
                <a:gd name="T7" fmla="*/ 103628 h 288"/>
                <a:gd name="T8" fmla="*/ 82903 w 144"/>
                <a:gd name="T9" fmla="*/ 404151 h 288"/>
                <a:gd name="T10" fmla="*/ 0 w 144"/>
                <a:gd name="T11" fmla="*/ 559594 h 288"/>
                <a:gd name="T12" fmla="*/ 186532 w 144"/>
                <a:gd name="T13" fmla="*/ 746125 h 288"/>
                <a:gd name="T14" fmla="*/ 373063 w 144"/>
                <a:gd name="T15" fmla="*/ 559594 h 288"/>
                <a:gd name="T16" fmla="*/ 290160 w 144"/>
                <a:gd name="T17" fmla="*/ 404151 h 288"/>
                <a:gd name="T18" fmla="*/ 186532 w 144"/>
                <a:gd name="T19" fmla="*/ 704674 h 288"/>
                <a:gd name="T20" fmla="*/ 41451 w 144"/>
                <a:gd name="T21" fmla="*/ 559594 h 288"/>
                <a:gd name="T22" fmla="*/ 41451 w 144"/>
                <a:gd name="T23" fmla="*/ 541459 h 288"/>
                <a:gd name="T24" fmla="*/ 44042 w 144"/>
                <a:gd name="T25" fmla="*/ 536277 h 288"/>
                <a:gd name="T26" fmla="*/ 46633 w 144"/>
                <a:gd name="T27" fmla="*/ 523324 h 288"/>
                <a:gd name="T28" fmla="*/ 46633 w 144"/>
                <a:gd name="T29" fmla="*/ 518142 h 288"/>
                <a:gd name="T30" fmla="*/ 51814 w 144"/>
                <a:gd name="T31" fmla="*/ 505189 h 288"/>
                <a:gd name="T32" fmla="*/ 54405 w 144"/>
                <a:gd name="T33" fmla="*/ 500007 h 288"/>
                <a:gd name="T34" fmla="*/ 59586 w 144"/>
                <a:gd name="T35" fmla="*/ 489645 h 288"/>
                <a:gd name="T36" fmla="*/ 62177 w 144"/>
                <a:gd name="T37" fmla="*/ 484463 h 288"/>
                <a:gd name="T38" fmla="*/ 69949 w 144"/>
                <a:gd name="T39" fmla="*/ 474100 h 288"/>
                <a:gd name="T40" fmla="*/ 75131 w 144"/>
                <a:gd name="T41" fmla="*/ 468919 h 288"/>
                <a:gd name="T42" fmla="*/ 82903 w 144"/>
                <a:gd name="T43" fmla="*/ 458556 h 288"/>
                <a:gd name="T44" fmla="*/ 88084 w 144"/>
                <a:gd name="T45" fmla="*/ 453375 h 288"/>
                <a:gd name="T46" fmla="*/ 95856 w 144"/>
                <a:gd name="T47" fmla="*/ 448193 h 288"/>
                <a:gd name="T48" fmla="*/ 101038 w 144"/>
                <a:gd name="T49" fmla="*/ 443012 h 288"/>
                <a:gd name="T50" fmla="*/ 106219 w 144"/>
                <a:gd name="T51" fmla="*/ 437830 h 288"/>
                <a:gd name="T52" fmla="*/ 124354 w 144"/>
                <a:gd name="T53" fmla="*/ 404151 h 288"/>
                <a:gd name="T54" fmla="*/ 124354 w 144"/>
                <a:gd name="T55" fmla="*/ 310885 h 288"/>
                <a:gd name="T56" fmla="*/ 124354 w 144"/>
                <a:gd name="T57" fmla="*/ 103628 h 288"/>
                <a:gd name="T58" fmla="*/ 186532 w 144"/>
                <a:gd name="T59" fmla="*/ 41451 h 288"/>
                <a:gd name="T60" fmla="*/ 248709 w 144"/>
                <a:gd name="T61" fmla="*/ 103628 h 288"/>
                <a:gd name="T62" fmla="*/ 248709 w 144"/>
                <a:gd name="T63" fmla="*/ 310885 h 288"/>
                <a:gd name="T64" fmla="*/ 248709 w 144"/>
                <a:gd name="T65" fmla="*/ 404151 h 288"/>
                <a:gd name="T66" fmla="*/ 266844 w 144"/>
                <a:gd name="T67" fmla="*/ 437830 h 288"/>
                <a:gd name="T68" fmla="*/ 272025 w 144"/>
                <a:gd name="T69" fmla="*/ 443012 h 288"/>
                <a:gd name="T70" fmla="*/ 277207 w 144"/>
                <a:gd name="T71" fmla="*/ 448193 h 288"/>
                <a:gd name="T72" fmla="*/ 284979 w 144"/>
                <a:gd name="T73" fmla="*/ 453375 h 288"/>
                <a:gd name="T74" fmla="*/ 290160 w 144"/>
                <a:gd name="T75" fmla="*/ 458556 h 288"/>
                <a:gd name="T76" fmla="*/ 297932 w 144"/>
                <a:gd name="T77" fmla="*/ 468919 h 288"/>
                <a:gd name="T78" fmla="*/ 303114 w 144"/>
                <a:gd name="T79" fmla="*/ 474100 h 288"/>
                <a:gd name="T80" fmla="*/ 310886 w 144"/>
                <a:gd name="T81" fmla="*/ 484463 h 288"/>
                <a:gd name="T82" fmla="*/ 313477 w 144"/>
                <a:gd name="T83" fmla="*/ 489645 h 288"/>
                <a:gd name="T84" fmla="*/ 318658 w 144"/>
                <a:gd name="T85" fmla="*/ 500007 h 288"/>
                <a:gd name="T86" fmla="*/ 321249 w 144"/>
                <a:gd name="T87" fmla="*/ 505189 h 288"/>
                <a:gd name="T88" fmla="*/ 326430 w 144"/>
                <a:gd name="T89" fmla="*/ 518142 h 288"/>
                <a:gd name="T90" fmla="*/ 326430 w 144"/>
                <a:gd name="T91" fmla="*/ 523324 h 288"/>
                <a:gd name="T92" fmla="*/ 329021 w 144"/>
                <a:gd name="T93" fmla="*/ 536277 h 288"/>
                <a:gd name="T94" fmla="*/ 331612 w 144"/>
                <a:gd name="T95" fmla="*/ 541459 h 288"/>
                <a:gd name="T96" fmla="*/ 331612 w 144"/>
                <a:gd name="T97" fmla="*/ 559594 h 288"/>
                <a:gd name="T98" fmla="*/ 186532 w 144"/>
                <a:gd name="T99" fmla="*/ 704674 h 28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44" h="288">
                  <a:moveTo>
                    <a:pt x="112" y="156"/>
                  </a:moveTo>
                  <a:cubicBezTo>
                    <a:pt x="112" y="40"/>
                    <a:pt x="112" y="40"/>
                    <a:pt x="112" y="40"/>
                  </a:cubicBezTo>
                  <a:cubicBezTo>
                    <a:pt x="112" y="18"/>
                    <a:pt x="94" y="0"/>
                    <a:pt x="72" y="0"/>
                  </a:cubicBezTo>
                  <a:cubicBezTo>
                    <a:pt x="50" y="0"/>
                    <a:pt x="32" y="18"/>
                    <a:pt x="32" y="40"/>
                  </a:cubicBezTo>
                  <a:cubicBezTo>
                    <a:pt x="32" y="156"/>
                    <a:pt x="32" y="156"/>
                    <a:pt x="32" y="156"/>
                  </a:cubicBezTo>
                  <a:cubicBezTo>
                    <a:pt x="12" y="170"/>
                    <a:pt x="0" y="192"/>
                    <a:pt x="0" y="216"/>
                  </a:cubicBezTo>
                  <a:cubicBezTo>
                    <a:pt x="0" y="256"/>
                    <a:pt x="32" y="288"/>
                    <a:pt x="72" y="288"/>
                  </a:cubicBezTo>
                  <a:cubicBezTo>
                    <a:pt x="112" y="288"/>
                    <a:pt x="144" y="256"/>
                    <a:pt x="144" y="216"/>
                  </a:cubicBezTo>
                  <a:cubicBezTo>
                    <a:pt x="144" y="192"/>
                    <a:pt x="132" y="170"/>
                    <a:pt x="112" y="156"/>
                  </a:cubicBezTo>
                  <a:close/>
                  <a:moveTo>
                    <a:pt x="72" y="272"/>
                  </a:moveTo>
                  <a:cubicBezTo>
                    <a:pt x="41" y="272"/>
                    <a:pt x="16" y="247"/>
                    <a:pt x="16" y="216"/>
                  </a:cubicBezTo>
                  <a:cubicBezTo>
                    <a:pt x="16" y="214"/>
                    <a:pt x="16" y="211"/>
                    <a:pt x="16" y="209"/>
                  </a:cubicBezTo>
                  <a:cubicBezTo>
                    <a:pt x="17" y="208"/>
                    <a:pt x="17" y="208"/>
                    <a:pt x="17" y="207"/>
                  </a:cubicBezTo>
                  <a:cubicBezTo>
                    <a:pt x="17" y="205"/>
                    <a:pt x="17" y="204"/>
                    <a:pt x="18" y="202"/>
                  </a:cubicBezTo>
                  <a:cubicBezTo>
                    <a:pt x="18" y="201"/>
                    <a:pt x="18" y="201"/>
                    <a:pt x="18" y="200"/>
                  </a:cubicBezTo>
                  <a:cubicBezTo>
                    <a:pt x="19" y="198"/>
                    <a:pt x="19" y="197"/>
                    <a:pt x="20" y="195"/>
                  </a:cubicBezTo>
                  <a:cubicBezTo>
                    <a:pt x="20" y="194"/>
                    <a:pt x="21" y="194"/>
                    <a:pt x="21" y="193"/>
                  </a:cubicBezTo>
                  <a:cubicBezTo>
                    <a:pt x="22" y="192"/>
                    <a:pt x="22" y="190"/>
                    <a:pt x="23" y="189"/>
                  </a:cubicBezTo>
                  <a:cubicBezTo>
                    <a:pt x="24" y="188"/>
                    <a:pt x="24" y="187"/>
                    <a:pt x="24" y="187"/>
                  </a:cubicBezTo>
                  <a:cubicBezTo>
                    <a:pt x="25" y="185"/>
                    <a:pt x="26" y="184"/>
                    <a:pt x="27" y="183"/>
                  </a:cubicBezTo>
                  <a:cubicBezTo>
                    <a:pt x="28" y="182"/>
                    <a:pt x="28" y="181"/>
                    <a:pt x="29" y="181"/>
                  </a:cubicBezTo>
                  <a:cubicBezTo>
                    <a:pt x="30" y="180"/>
                    <a:pt x="31" y="179"/>
                    <a:pt x="32" y="177"/>
                  </a:cubicBezTo>
                  <a:cubicBezTo>
                    <a:pt x="32" y="177"/>
                    <a:pt x="33" y="176"/>
                    <a:pt x="34" y="175"/>
                  </a:cubicBezTo>
                  <a:cubicBezTo>
                    <a:pt x="35" y="174"/>
                    <a:pt x="36" y="174"/>
                    <a:pt x="37" y="173"/>
                  </a:cubicBezTo>
                  <a:cubicBezTo>
                    <a:pt x="38" y="172"/>
                    <a:pt x="38" y="171"/>
                    <a:pt x="39" y="171"/>
                  </a:cubicBezTo>
                  <a:cubicBezTo>
                    <a:pt x="40" y="170"/>
                    <a:pt x="40" y="170"/>
                    <a:pt x="41" y="169"/>
                  </a:cubicBezTo>
                  <a:cubicBezTo>
                    <a:pt x="45" y="167"/>
                    <a:pt x="48" y="162"/>
                    <a:pt x="48" y="156"/>
                  </a:cubicBezTo>
                  <a:cubicBezTo>
                    <a:pt x="48" y="120"/>
                    <a:pt x="48" y="120"/>
                    <a:pt x="48" y="120"/>
                  </a:cubicBezTo>
                  <a:cubicBezTo>
                    <a:pt x="48" y="40"/>
                    <a:pt x="48" y="40"/>
                    <a:pt x="48" y="40"/>
                  </a:cubicBezTo>
                  <a:cubicBezTo>
                    <a:pt x="48" y="27"/>
                    <a:pt x="59" y="16"/>
                    <a:pt x="72" y="16"/>
                  </a:cubicBezTo>
                  <a:cubicBezTo>
                    <a:pt x="85" y="16"/>
                    <a:pt x="96" y="27"/>
                    <a:pt x="96" y="40"/>
                  </a:cubicBezTo>
                  <a:cubicBezTo>
                    <a:pt x="96" y="120"/>
                    <a:pt x="96" y="120"/>
                    <a:pt x="96" y="120"/>
                  </a:cubicBezTo>
                  <a:cubicBezTo>
                    <a:pt x="96" y="156"/>
                    <a:pt x="96" y="156"/>
                    <a:pt x="96" y="156"/>
                  </a:cubicBezTo>
                  <a:cubicBezTo>
                    <a:pt x="96" y="162"/>
                    <a:pt x="99" y="167"/>
                    <a:pt x="103" y="169"/>
                  </a:cubicBezTo>
                  <a:cubicBezTo>
                    <a:pt x="104" y="170"/>
                    <a:pt x="104" y="170"/>
                    <a:pt x="105" y="171"/>
                  </a:cubicBezTo>
                  <a:cubicBezTo>
                    <a:pt x="106" y="171"/>
                    <a:pt x="106" y="172"/>
                    <a:pt x="107" y="173"/>
                  </a:cubicBezTo>
                  <a:cubicBezTo>
                    <a:pt x="108" y="174"/>
                    <a:pt x="109" y="174"/>
                    <a:pt x="110" y="175"/>
                  </a:cubicBezTo>
                  <a:cubicBezTo>
                    <a:pt x="111" y="176"/>
                    <a:pt x="112" y="177"/>
                    <a:pt x="112" y="177"/>
                  </a:cubicBezTo>
                  <a:cubicBezTo>
                    <a:pt x="113" y="179"/>
                    <a:pt x="114" y="180"/>
                    <a:pt x="115" y="181"/>
                  </a:cubicBezTo>
                  <a:cubicBezTo>
                    <a:pt x="116" y="181"/>
                    <a:pt x="116" y="182"/>
                    <a:pt x="117" y="183"/>
                  </a:cubicBezTo>
                  <a:cubicBezTo>
                    <a:pt x="118" y="184"/>
                    <a:pt x="119" y="185"/>
                    <a:pt x="120" y="187"/>
                  </a:cubicBezTo>
                  <a:cubicBezTo>
                    <a:pt x="120" y="187"/>
                    <a:pt x="120" y="188"/>
                    <a:pt x="121" y="189"/>
                  </a:cubicBezTo>
                  <a:cubicBezTo>
                    <a:pt x="122" y="190"/>
                    <a:pt x="122" y="192"/>
                    <a:pt x="123" y="193"/>
                  </a:cubicBezTo>
                  <a:cubicBezTo>
                    <a:pt x="123" y="194"/>
                    <a:pt x="124" y="194"/>
                    <a:pt x="124" y="195"/>
                  </a:cubicBezTo>
                  <a:cubicBezTo>
                    <a:pt x="125" y="197"/>
                    <a:pt x="125" y="198"/>
                    <a:pt x="126" y="200"/>
                  </a:cubicBezTo>
                  <a:cubicBezTo>
                    <a:pt x="126" y="201"/>
                    <a:pt x="126" y="201"/>
                    <a:pt x="126" y="202"/>
                  </a:cubicBezTo>
                  <a:cubicBezTo>
                    <a:pt x="127" y="204"/>
                    <a:pt x="127" y="205"/>
                    <a:pt x="127" y="207"/>
                  </a:cubicBezTo>
                  <a:cubicBezTo>
                    <a:pt x="127" y="208"/>
                    <a:pt x="127" y="208"/>
                    <a:pt x="128" y="209"/>
                  </a:cubicBezTo>
                  <a:cubicBezTo>
                    <a:pt x="128" y="211"/>
                    <a:pt x="128" y="214"/>
                    <a:pt x="128" y="216"/>
                  </a:cubicBezTo>
                  <a:cubicBezTo>
                    <a:pt x="128" y="247"/>
                    <a:pt x="103" y="272"/>
                    <a:pt x="72" y="27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40" name="Freeform 27"/>
            <p:cNvSpPr/>
            <p:nvPr/>
          </p:nvSpPr>
          <p:spPr bwMode="auto">
            <a:xfrm flipH="1">
              <a:off x="-8610601" y="1338263"/>
              <a:ext cx="207963" cy="352425"/>
            </a:xfrm>
            <a:custGeom>
              <a:avLst/>
              <a:gdLst>
                <a:gd name="T0" fmla="*/ 205363 w 80"/>
                <a:gd name="T1" fmla="*/ 233222 h 136"/>
                <a:gd name="T2" fmla="*/ 205363 w 80"/>
                <a:gd name="T3" fmla="*/ 222857 h 136"/>
                <a:gd name="T4" fmla="*/ 202764 w 80"/>
                <a:gd name="T5" fmla="*/ 220266 h 136"/>
                <a:gd name="T6" fmla="*/ 200164 w 80"/>
                <a:gd name="T7" fmla="*/ 209900 h 136"/>
                <a:gd name="T8" fmla="*/ 197565 w 80"/>
                <a:gd name="T9" fmla="*/ 207309 h 136"/>
                <a:gd name="T10" fmla="*/ 194965 w 80"/>
                <a:gd name="T11" fmla="*/ 196943 h 136"/>
                <a:gd name="T12" fmla="*/ 192366 w 80"/>
                <a:gd name="T13" fmla="*/ 194352 h 136"/>
                <a:gd name="T14" fmla="*/ 187167 w 80"/>
                <a:gd name="T15" fmla="*/ 186578 h 136"/>
                <a:gd name="T16" fmla="*/ 184567 w 80"/>
                <a:gd name="T17" fmla="*/ 183987 h 136"/>
                <a:gd name="T18" fmla="*/ 179368 w 80"/>
                <a:gd name="T19" fmla="*/ 176213 h 136"/>
                <a:gd name="T20" fmla="*/ 174169 w 80"/>
                <a:gd name="T21" fmla="*/ 173621 h 136"/>
                <a:gd name="T22" fmla="*/ 168970 w 80"/>
                <a:gd name="T23" fmla="*/ 168438 h 136"/>
                <a:gd name="T24" fmla="*/ 163771 w 80"/>
                <a:gd name="T25" fmla="*/ 165847 h 136"/>
                <a:gd name="T26" fmla="*/ 155972 w 80"/>
                <a:gd name="T27" fmla="*/ 158073 h 136"/>
                <a:gd name="T28" fmla="*/ 124778 w 80"/>
                <a:gd name="T29" fmla="*/ 139933 h 136"/>
                <a:gd name="T30" fmla="*/ 124778 w 80"/>
                <a:gd name="T31" fmla="*/ 93289 h 136"/>
                <a:gd name="T32" fmla="*/ 124778 w 80"/>
                <a:gd name="T33" fmla="*/ 0 h 136"/>
                <a:gd name="T34" fmla="*/ 83185 w 80"/>
                <a:gd name="T35" fmla="*/ 0 h 136"/>
                <a:gd name="T36" fmla="*/ 83185 w 80"/>
                <a:gd name="T37" fmla="*/ 93289 h 136"/>
                <a:gd name="T38" fmla="*/ 83185 w 80"/>
                <a:gd name="T39" fmla="*/ 139933 h 136"/>
                <a:gd name="T40" fmla="*/ 51991 w 80"/>
                <a:gd name="T41" fmla="*/ 158073 h 136"/>
                <a:gd name="T42" fmla="*/ 44192 w 80"/>
                <a:gd name="T43" fmla="*/ 165847 h 136"/>
                <a:gd name="T44" fmla="*/ 38993 w 80"/>
                <a:gd name="T45" fmla="*/ 168438 h 136"/>
                <a:gd name="T46" fmla="*/ 33794 w 80"/>
                <a:gd name="T47" fmla="*/ 173621 h 136"/>
                <a:gd name="T48" fmla="*/ 28595 w 80"/>
                <a:gd name="T49" fmla="*/ 176213 h 136"/>
                <a:gd name="T50" fmla="*/ 23396 w 80"/>
                <a:gd name="T51" fmla="*/ 183987 h 136"/>
                <a:gd name="T52" fmla="*/ 20796 w 80"/>
                <a:gd name="T53" fmla="*/ 186578 h 136"/>
                <a:gd name="T54" fmla="*/ 15597 w 80"/>
                <a:gd name="T55" fmla="*/ 194352 h 136"/>
                <a:gd name="T56" fmla="*/ 12998 w 80"/>
                <a:gd name="T57" fmla="*/ 196943 h 136"/>
                <a:gd name="T58" fmla="*/ 10398 w 80"/>
                <a:gd name="T59" fmla="*/ 207309 h 136"/>
                <a:gd name="T60" fmla="*/ 7799 w 80"/>
                <a:gd name="T61" fmla="*/ 209900 h 136"/>
                <a:gd name="T62" fmla="*/ 5199 w 80"/>
                <a:gd name="T63" fmla="*/ 220266 h 136"/>
                <a:gd name="T64" fmla="*/ 2600 w 80"/>
                <a:gd name="T65" fmla="*/ 222857 h 136"/>
                <a:gd name="T66" fmla="*/ 2600 w 80"/>
                <a:gd name="T67" fmla="*/ 233222 h 136"/>
                <a:gd name="T68" fmla="*/ 0 w 80"/>
                <a:gd name="T69" fmla="*/ 235814 h 136"/>
                <a:gd name="T70" fmla="*/ 0 w 80"/>
                <a:gd name="T71" fmla="*/ 248771 h 136"/>
                <a:gd name="T72" fmla="*/ 103982 w 80"/>
                <a:gd name="T73" fmla="*/ 352425 h 136"/>
                <a:gd name="T74" fmla="*/ 207963 w 80"/>
                <a:gd name="T75" fmla="*/ 248771 h 136"/>
                <a:gd name="T76" fmla="*/ 207963 w 80"/>
                <a:gd name="T77" fmla="*/ 235814 h 136"/>
                <a:gd name="T78" fmla="*/ 205363 w 80"/>
                <a:gd name="T79" fmla="*/ 233222 h 1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0" h="136">
                  <a:moveTo>
                    <a:pt x="79" y="90"/>
                  </a:moveTo>
                  <a:cubicBezTo>
                    <a:pt x="79" y="88"/>
                    <a:pt x="79" y="87"/>
                    <a:pt x="79" y="86"/>
                  </a:cubicBezTo>
                  <a:cubicBezTo>
                    <a:pt x="79" y="85"/>
                    <a:pt x="78" y="85"/>
                    <a:pt x="78" y="85"/>
                  </a:cubicBezTo>
                  <a:cubicBezTo>
                    <a:pt x="78" y="83"/>
                    <a:pt x="77" y="82"/>
                    <a:pt x="77" y="81"/>
                  </a:cubicBezTo>
                  <a:cubicBezTo>
                    <a:pt x="77" y="81"/>
                    <a:pt x="77" y="80"/>
                    <a:pt x="76" y="80"/>
                  </a:cubicBezTo>
                  <a:cubicBezTo>
                    <a:pt x="76" y="79"/>
                    <a:pt x="75" y="78"/>
                    <a:pt x="75" y="76"/>
                  </a:cubicBezTo>
                  <a:cubicBezTo>
                    <a:pt x="75" y="76"/>
                    <a:pt x="74" y="76"/>
                    <a:pt x="74" y="75"/>
                  </a:cubicBezTo>
                  <a:cubicBezTo>
                    <a:pt x="73" y="74"/>
                    <a:pt x="73" y="73"/>
                    <a:pt x="72" y="72"/>
                  </a:cubicBezTo>
                  <a:cubicBezTo>
                    <a:pt x="72" y="72"/>
                    <a:pt x="71" y="71"/>
                    <a:pt x="71" y="71"/>
                  </a:cubicBezTo>
                  <a:cubicBezTo>
                    <a:pt x="70" y="70"/>
                    <a:pt x="70" y="69"/>
                    <a:pt x="69" y="68"/>
                  </a:cubicBezTo>
                  <a:cubicBezTo>
                    <a:pt x="68" y="68"/>
                    <a:pt x="68" y="67"/>
                    <a:pt x="67" y="67"/>
                  </a:cubicBezTo>
                  <a:cubicBezTo>
                    <a:pt x="67" y="66"/>
                    <a:pt x="66" y="66"/>
                    <a:pt x="65" y="65"/>
                  </a:cubicBezTo>
                  <a:cubicBezTo>
                    <a:pt x="65" y="65"/>
                    <a:pt x="64" y="64"/>
                    <a:pt x="63" y="64"/>
                  </a:cubicBezTo>
                  <a:cubicBezTo>
                    <a:pt x="62" y="63"/>
                    <a:pt x="61" y="62"/>
                    <a:pt x="60" y="61"/>
                  </a:cubicBezTo>
                  <a:cubicBezTo>
                    <a:pt x="48" y="54"/>
                    <a:pt x="48" y="54"/>
                    <a:pt x="48" y="54"/>
                  </a:cubicBezTo>
                  <a:cubicBezTo>
                    <a:pt x="48" y="36"/>
                    <a:pt x="48" y="36"/>
                    <a:pt x="48" y="36"/>
                  </a:cubicBezTo>
                  <a:cubicBezTo>
                    <a:pt x="48" y="0"/>
                    <a:pt x="48" y="0"/>
                    <a:pt x="48" y="0"/>
                  </a:cubicBezTo>
                  <a:cubicBezTo>
                    <a:pt x="32" y="0"/>
                    <a:pt x="32" y="0"/>
                    <a:pt x="32" y="0"/>
                  </a:cubicBezTo>
                  <a:cubicBezTo>
                    <a:pt x="32" y="36"/>
                    <a:pt x="32" y="36"/>
                    <a:pt x="32" y="36"/>
                  </a:cubicBezTo>
                  <a:cubicBezTo>
                    <a:pt x="32" y="54"/>
                    <a:pt x="32" y="54"/>
                    <a:pt x="32" y="54"/>
                  </a:cubicBezTo>
                  <a:cubicBezTo>
                    <a:pt x="20" y="61"/>
                    <a:pt x="20" y="61"/>
                    <a:pt x="20" y="61"/>
                  </a:cubicBezTo>
                  <a:cubicBezTo>
                    <a:pt x="19" y="62"/>
                    <a:pt x="18" y="63"/>
                    <a:pt x="17" y="64"/>
                  </a:cubicBezTo>
                  <a:cubicBezTo>
                    <a:pt x="16" y="64"/>
                    <a:pt x="15" y="65"/>
                    <a:pt x="15" y="65"/>
                  </a:cubicBezTo>
                  <a:cubicBezTo>
                    <a:pt x="14" y="66"/>
                    <a:pt x="13" y="66"/>
                    <a:pt x="13" y="67"/>
                  </a:cubicBezTo>
                  <a:cubicBezTo>
                    <a:pt x="12" y="67"/>
                    <a:pt x="12" y="68"/>
                    <a:pt x="11" y="68"/>
                  </a:cubicBezTo>
                  <a:cubicBezTo>
                    <a:pt x="10" y="69"/>
                    <a:pt x="10" y="70"/>
                    <a:pt x="9" y="71"/>
                  </a:cubicBezTo>
                  <a:cubicBezTo>
                    <a:pt x="9" y="71"/>
                    <a:pt x="8" y="72"/>
                    <a:pt x="8" y="72"/>
                  </a:cubicBezTo>
                  <a:cubicBezTo>
                    <a:pt x="7" y="73"/>
                    <a:pt x="7" y="74"/>
                    <a:pt x="6" y="75"/>
                  </a:cubicBezTo>
                  <a:cubicBezTo>
                    <a:pt x="6" y="76"/>
                    <a:pt x="5" y="76"/>
                    <a:pt x="5" y="76"/>
                  </a:cubicBezTo>
                  <a:cubicBezTo>
                    <a:pt x="5" y="78"/>
                    <a:pt x="4" y="79"/>
                    <a:pt x="4" y="80"/>
                  </a:cubicBezTo>
                  <a:cubicBezTo>
                    <a:pt x="3" y="80"/>
                    <a:pt x="3" y="81"/>
                    <a:pt x="3" y="81"/>
                  </a:cubicBezTo>
                  <a:cubicBezTo>
                    <a:pt x="2" y="82"/>
                    <a:pt x="2" y="83"/>
                    <a:pt x="2" y="85"/>
                  </a:cubicBezTo>
                  <a:cubicBezTo>
                    <a:pt x="2" y="85"/>
                    <a:pt x="1" y="85"/>
                    <a:pt x="1" y="86"/>
                  </a:cubicBezTo>
                  <a:cubicBezTo>
                    <a:pt x="1" y="87"/>
                    <a:pt x="1" y="88"/>
                    <a:pt x="1" y="90"/>
                  </a:cubicBezTo>
                  <a:cubicBezTo>
                    <a:pt x="0" y="90"/>
                    <a:pt x="0" y="90"/>
                    <a:pt x="0" y="91"/>
                  </a:cubicBezTo>
                  <a:cubicBezTo>
                    <a:pt x="0" y="93"/>
                    <a:pt x="0" y="94"/>
                    <a:pt x="0" y="96"/>
                  </a:cubicBezTo>
                  <a:cubicBezTo>
                    <a:pt x="0" y="118"/>
                    <a:pt x="18" y="136"/>
                    <a:pt x="40" y="136"/>
                  </a:cubicBezTo>
                  <a:cubicBezTo>
                    <a:pt x="62" y="136"/>
                    <a:pt x="80" y="118"/>
                    <a:pt x="80" y="96"/>
                  </a:cubicBezTo>
                  <a:cubicBezTo>
                    <a:pt x="80" y="94"/>
                    <a:pt x="80" y="93"/>
                    <a:pt x="80" y="91"/>
                  </a:cubicBezTo>
                  <a:cubicBezTo>
                    <a:pt x="80" y="90"/>
                    <a:pt x="79" y="90"/>
                    <a:pt x="79" y="9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a:grpSpLocks noChangeAspect="1"/>
          </p:cNvGrpSpPr>
          <p:nvPr/>
        </p:nvGrpSpPr>
        <p:grpSpPr bwMode="auto">
          <a:xfrm>
            <a:off x="6637338" y="1374775"/>
            <a:ext cx="1646237" cy="1646238"/>
            <a:chOff x="-4141788" y="2478088"/>
            <a:chExt cx="1368425" cy="1368425"/>
          </a:xfrm>
        </p:grpSpPr>
        <p:sp>
          <p:nvSpPr>
            <p:cNvPr id="9233" name="Freeform 34"/>
            <p:cNvSpPr/>
            <p:nvPr/>
          </p:nvSpPr>
          <p:spPr bwMode="auto">
            <a:xfrm flipH="1">
              <a:off x="-4141788" y="2478088"/>
              <a:ext cx="1368425" cy="1368425"/>
            </a:xfrm>
            <a:custGeom>
              <a:avLst/>
              <a:gdLst>
                <a:gd name="T0" fmla="*/ 1368425 w 528"/>
                <a:gd name="T1" fmla="*/ 1264756 h 528"/>
                <a:gd name="T2" fmla="*/ 1264756 w 528"/>
                <a:gd name="T3" fmla="*/ 1368425 h 528"/>
                <a:gd name="T4" fmla="*/ 103669 w 528"/>
                <a:gd name="T5" fmla="*/ 1368425 h 528"/>
                <a:gd name="T6" fmla="*/ 0 w 528"/>
                <a:gd name="T7" fmla="*/ 1264756 h 528"/>
                <a:gd name="T8" fmla="*/ 0 w 528"/>
                <a:gd name="T9" fmla="*/ 103669 h 528"/>
                <a:gd name="T10" fmla="*/ 103669 w 528"/>
                <a:gd name="T11" fmla="*/ 0 h 528"/>
                <a:gd name="T12" fmla="*/ 1264756 w 528"/>
                <a:gd name="T13" fmla="*/ 0 h 528"/>
                <a:gd name="T14" fmla="*/ 1368425 w 528"/>
                <a:gd name="T15" fmla="*/ 103669 h 528"/>
                <a:gd name="T16" fmla="*/ 1368425 w 528"/>
                <a:gd name="T17" fmla="*/ 1264756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F744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4" name="Freeform 35"/>
            <p:cNvSpPr/>
            <p:nvPr/>
          </p:nvSpPr>
          <p:spPr bwMode="auto">
            <a:xfrm flipH="1">
              <a:off x="-3632201" y="2801938"/>
              <a:ext cx="858838" cy="1044575"/>
            </a:xfrm>
            <a:custGeom>
              <a:avLst/>
              <a:gdLst>
                <a:gd name="T0" fmla="*/ 708347 w 331"/>
                <a:gd name="T1" fmla="*/ 0 h 403"/>
                <a:gd name="T2" fmla="*/ 487799 w 331"/>
                <a:gd name="T3" fmla="*/ 38880 h 403"/>
                <a:gd name="T4" fmla="*/ 0 w 331"/>
                <a:gd name="T5" fmla="*/ 526175 h 403"/>
                <a:gd name="T6" fmla="*/ 0 w 331"/>
                <a:gd name="T7" fmla="*/ 940895 h 403"/>
                <a:gd name="T8" fmla="*/ 103787 w 331"/>
                <a:gd name="T9" fmla="*/ 1044575 h 403"/>
                <a:gd name="T10" fmla="*/ 352876 w 331"/>
                <a:gd name="T11" fmla="*/ 1044575 h 403"/>
                <a:gd name="T12" fmla="*/ 734294 w 331"/>
                <a:gd name="T13" fmla="*/ 666143 h 403"/>
                <a:gd name="T14" fmla="*/ 679805 w 331"/>
                <a:gd name="T15" fmla="*/ 606527 h 403"/>
                <a:gd name="T16" fmla="*/ 773214 w 331"/>
                <a:gd name="T17" fmla="*/ 510624 h 403"/>
                <a:gd name="T18" fmla="*/ 858838 w 331"/>
                <a:gd name="T19" fmla="*/ 101088 h 403"/>
                <a:gd name="T20" fmla="*/ 708347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FF521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5" name="Freeform 36"/>
            <p:cNvSpPr/>
            <p:nvPr/>
          </p:nvSpPr>
          <p:spPr bwMode="auto">
            <a:xfrm flipH="1">
              <a:off x="-3540126" y="3370263"/>
              <a:ext cx="206375" cy="123825"/>
            </a:xfrm>
            <a:custGeom>
              <a:avLst/>
              <a:gdLst>
                <a:gd name="T0" fmla="*/ 188317 w 80"/>
                <a:gd name="T1" fmla="*/ 5159 h 48"/>
                <a:gd name="T2" fmla="*/ 113506 w 80"/>
                <a:gd name="T3" fmla="*/ 20638 h 48"/>
                <a:gd name="T4" fmla="*/ 103188 w 80"/>
                <a:gd name="T5" fmla="*/ 20638 h 48"/>
                <a:gd name="T6" fmla="*/ 92869 w 80"/>
                <a:gd name="T7" fmla="*/ 20638 h 48"/>
                <a:gd name="T8" fmla="*/ 18058 w 80"/>
                <a:gd name="T9" fmla="*/ 5159 h 48"/>
                <a:gd name="T10" fmla="*/ 0 w 80"/>
                <a:gd name="T11" fmla="*/ 0 h 48"/>
                <a:gd name="T12" fmla="*/ 0 w 80"/>
                <a:gd name="T13" fmla="*/ 0 h 48"/>
                <a:gd name="T14" fmla="*/ 103188 w 80"/>
                <a:gd name="T15" fmla="*/ 123825 h 48"/>
                <a:gd name="T16" fmla="*/ 206375 w 80"/>
                <a:gd name="T17" fmla="*/ 0 h 48"/>
                <a:gd name="T18" fmla="*/ 206375 w 80"/>
                <a:gd name="T19" fmla="*/ 0 h 48"/>
                <a:gd name="T20" fmla="*/ 188317 w 80"/>
                <a:gd name="T21" fmla="*/ 5159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6" name="Freeform 37"/>
            <p:cNvSpPr>
              <a:spLocks noEditPoints="1"/>
            </p:cNvSpPr>
            <p:nvPr/>
          </p:nvSpPr>
          <p:spPr bwMode="auto">
            <a:xfrm flipH="1">
              <a:off x="-3686176" y="2768600"/>
              <a:ext cx="498475" cy="581025"/>
            </a:xfrm>
            <a:custGeom>
              <a:avLst/>
              <a:gdLst>
                <a:gd name="T0" fmla="*/ 249238 w 192"/>
                <a:gd name="T1" fmla="*/ 0 h 224"/>
                <a:gd name="T2" fmla="*/ 0 w 192"/>
                <a:gd name="T3" fmla="*/ 249011 h 224"/>
                <a:gd name="T4" fmla="*/ 124619 w 192"/>
                <a:gd name="T5" fmla="*/ 518772 h 224"/>
                <a:gd name="T6" fmla="*/ 173947 w 192"/>
                <a:gd name="T7" fmla="*/ 568056 h 224"/>
                <a:gd name="T8" fmla="*/ 233660 w 192"/>
                <a:gd name="T9" fmla="*/ 581025 h 224"/>
                <a:gd name="T10" fmla="*/ 249238 w 192"/>
                <a:gd name="T11" fmla="*/ 581025 h 224"/>
                <a:gd name="T12" fmla="*/ 324528 w 192"/>
                <a:gd name="T13" fmla="*/ 565462 h 224"/>
                <a:gd name="T14" fmla="*/ 373856 w 192"/>
                <a:gd name="T15" fmla="*/ 518772 h 224"/>
                <a:gd name="T16" fmla="*/ 498475 w 192"/>
                <a:gd name="T17" fmla="*/ 249011 h 224"/>
                <a:gd name="T18" fmla="*/ 249238 w 192"/>
                <a:gd name="T19" fmla="*/ 0 h 224"/>
                <a:gd name="T20" fmla="*/ 293373 w 192"/>
                <a:gd name="T21" fmla="*/ 103754 h 224"/>
                <a:gd name="T22" fmla="*/ 80483 w 192"/>
                <a:gd name="T23" fmla="*/ 313857 h 224"/>
                <a:gd name="T24" fmla="*/ 80483 w 192"/>
                <a:gd name="T25" fmla="*/ 332014 h 224"/>
                <a:gd name="T26" fmla="*/ 62309 w 192"/>
                <a:gd name="T27" fmla="*/ 254198 h 224"/>
                <a:gd name="T28" fmla="*/ 257026 w 192"/>
                <a:gd name="T29" fmla="*/ 62253 h 224"/>
                <a:gd name="T30" fmla="*/ 415396 w 192"/>
                <a:gd name="T31" fmla="*/ 140069 h 224"/>
                <a:gd name="T32" fmla="*/ 293373 w 192"/>
                <a:gd name="T33" fmla="*/ 103754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0" name="组合 19"/>
          <p:cNvGrpSpPr>
            <a:grpSpLocks noChangeAspect="1"/>
          </p:cNvGrpSpPr>
          <p:nvPr/>
        </p:nvGrpSpPr>
        <p:grpSpPr bwMode="auto">
          <a:xfrm flipH="1">
            <a:off x="2646363" y="1374775"/>
            <a:ext cx="1646237" cy="1646238"/>
            <a:chOff x="4921250" y="1401763"/>
            <a:chExt cx="1979613" cy="1979613"/>
          </a:xfrm>
        </p:grpSpPr>
        <p:sp>
          <p:nvSpPr>
            <p:cNvPr id="9229" name="Freeform 91"/>
            <p:cNvSpPr/>
            <p:nvPr/>
          </p:nvSpPr>
          <p:spPr bwMode="auto">
            <a:xfrm>
              <a:off x="4921250" y="1401763"/>
              <a:ext cx="1979613" cy="1979613"/>
            </a:xfrm>
            <a:custGeom>
              <a:avLst/>
              <a:gdLst>
                <a:gd name="T0" fmla="*/ 1979613 w 528"/>
                <a:gd name="T1" fmla="*/ 1829642 h 528"/>
                <a:gd name="T2" fmla="*/ 1829642 w 528"/>
                <a:gd name="T3" fmla="*/ 1979613 h 528"/>
                <a:gd name="T4" fmla="*/ 149971 w 528"/>
                <a:gd name="T5" fmla="*/ 1979613 h 528"/>
                <a:gd name="T6" fmla="*/ 0 w 528"/>
                <a:gd name="T7" fmla="*/ 1829642 h 528"/>
                <a:gd name="T8" fmla="*/ 0 w 528"/>
                <a:gd name="T9" fmla="*/ 149971 h 528"/>
                <a:gd name="T10" fmla="*/ 149971 w 528"/>
                <a:gd name="T11" fmla="*/ 0 h 528"/>
                <a:gd name="T12" fmla="*/ 1829642 w 528"/>
                <a:gd name="T13" fmla="*/ 0 h 528"/>
                <a:gd name="T14" fmla="*/ 1979613 w 528"/>
                <a:gd name="T15" fmla="*/ 149971 h 528"/>
                <a:gd name="T16" fmla="*/ 1979613 w 528"/>
                <a:gd name="T17" fmla="*/ 1829642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36C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0" name="Freeform 92"/>
            <p:cNvSpPr/>
            <p:nvPr/>
          </p:nvSpPr>
          <p:spPr bwMode="auto">
            <a:xfrm>
              <a:off x="4921250" y="2095501"/>
              <a:ext cx="1541463" cy="1285875"/>
            </a:xfrm>
            <a:custGeom>
              <a:avLst/>
              <a:gdLst>
                <a:gd name="T0" fmla="*/ 498819 w 411"/>
                <a:gd name="T1" fmla="*/ 0 h 343"/>
                <a:gd name="T2" fmla="*/ 0 w 411"/>
                <a:gd name="T3" fmla="*/ 498605 h 343"/>
                <a:gd name="T4" fmla="*/ 0 w 411"/>
                <a:gd name="T5" fmla="*/ 1135919 h 343"/>
                <a:gd name="T6" fmla="*/ 150021 w 411"/>
                <a:gd name="T7" fmla="*/ 1285875 h 343"/>
                <a:gd name="T8" fmla="*/ 697596 w 411"/>
                <a:gd name="T9" fmla="*/ 1285875 h 343"/>
                <a:gd name="T10" fmla="*/ 1425197 w 411"/>
                <a:gd name="T11" fmla="*/ 562336 h 343"/>
                <a:gd name="T12" fmla="*/ 1402694 w 411"/>
                <a:gd name="T13" fmla="*/ 554838 h 343"/>
                <a:gd name="T14" fmla="*/ 1541463 w 411"/>
                <a:gd name="T15" fmla="*/ 412380 h 343"/>
                <a:gd name="T16" fmla="*/ 1387692 w 411"/>
                <a:gd name="T17" fmla="*/ 26242 h 343"/>
                <a:gd name="T18" fmla="*/ 498819 w 411"/>
                <a:gd name="T19" fmla="*/ 0 h 3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1" h="343">
                  <a:moveTo>
                    <a:pt x="133" y="0"/>
                  </a:moveTo>
                  <a:cubicBezTo>
                    <a:pt x="0" y="133"/>
                    <a:pt x="0" y="133"/>
                    <a:pt x="0" y="133"/>
                  </a:cubicBezTo>
                  <a:cubicBezTo>
                    <a:pt x="0" y="303"/>
                    <a:pt x="0" y="303"/>
                    <a:pt x="0" y="303"/>
                  </a:cubicBezTo>
                  <a:cubicBezTo>
                    <a:pt x="0" y="325"/>
                    <a:pt x="18" y="343"/>
                    <a:pt x="40" y="343"/>
                  </a:cubicBezTo>
                  <a:cubicBezTo>
                    <a:pt x="186" y="343"/>
                    <a:pt x="186" y="343"/>
                    <a:pt x="186" y="343"/>
                  </a:cubicBezTo>
                  <a:cubicBezTo>
                    <a:pt x="380" y="150"/>
                    <a:pt x="380" y="150"/>
                    <a:pt x="380" y="150"/>
                  </a:cubicBezTo>
                  <a:cubicBezTo>
                    <a:pt x="374" y="148"/>
                    <a:pt x="374" y="148"/>
                    <a:pt x="374" y="148"/>
                  </a:cubicBezTo>
                  <a:cubicBezTo>
                    <a:pt x="411" y="110"/>
                    <a:pt x="411" y="110"/>
                    <a:pt x="411" y="110"/>
                  </a:cubicBezTo>
                  <a:cubicBezTo>
                    <a:pt x="370" y="7"/>
                    <a:pt x="370" y="7"/>
                    <a:pt x="370" y="7"/>
                  </a:cubicBezTo>
                  <a:cubicBezTo>
                    <a:pt x="133" y="0"/>
                    <a:pt x="133" y="0"/>
                    <a:pt x="133" y="0"/>
                  </a:cubicBezTo>
                </a:path>
              </a:pathLst>
            </a:custGeom>
            <a:solidFill>
              <a:srgbClr val="BF5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1" name="Freeform 93"/>
            <p:cNvSpPr>
              <a:spLocks noEditPoints="1"/>
            </p:cNvSpPr>
            <p:nvPr/>
          </p:nvSpPr>
          <p:spPr bwMode="auto">
            <a:xfrm>
              <a:off x="5402262" y="2076451"/>
              <a:ext cx="1079500" cy="600075"/>
            </a:xfrm>
            <a:custGeom>
              <a:avLst/>
              <a:gdLst>
                <a:gd name="T0" fmla="*/ 1019528 w 288"/>
                <a:gd name="T1" fmla="*/ 150019 h 160"/>
                <a:gd name="T2" fmla="*/ 959556 w 288"/>
                <a:gd name="T3" fmla="*/ 150019 h 160"/>
                <a:gd name="T4" fmla="*/ 959556 w 288"/>
                <a:gd name="T5" fmla="*/ 60008 h 160"/>
                <a:gd name="T6" fmla="*/ 899583 w 288"/>
                <a:gd name="T7" fmla="*/ 0 h 160"/>
                <a:gd name="T8" fmla="*/ 59972 w 288"/>
                <a:gd name="T9" fmla="*/ 0 h 160"/>
                <a:gd name="T10" fmla="*/ 0 w 288"/>
                <a:gd name="T11" fmla="*/ 60008 h 160"/>
                <a:gd name="T12" fmla="*/ 0 w 288"/>
                <a:gd name="T13" fmla="*/ 540068 h 160"/>
                <a:gd name="T14" fmla="*/ 59972 w 288"/>
                <a:gd name="T15" fmla="*/ 600075 h 160"/>
                <a:gd name="T16" fmla="*/ 899583 w 288"/>
                <a:gd name="T17" fmla="*/ 600075 h 160"/>
                <a:gd name="T18" fmla="*/ 959556 w 288"/>
                <a:gd name="T19" fmla="*/ 540068 h 160"/>
                <a:gd name="T20" fmla="*/ 959556 w 288"/>
                <a:gd name="T21" fmla="*/ 450056 h 160"/>
                <a:gd name="T22" fmla="*/ 1019528 w 288"/>
                <a:gd name="T23" fmla="*/ 450056 h 160"/>
                <a:gd name="T24" fmla="*/ 1079500 w 288"/>
                <a:gd name="T25" fmla="*/ 390049 h 160"/>
                <a:gd name="T26" fmla="*/ 1079500 w 288"/>
                <a:gd name="T27" fmla="*/ 210026 h 160"/>
                <a:gd name="T28" fmla="*/ 1019528 w 288"/>
                <a:gd name="T29" fmla="*/ 150019 h 160"/>
                <a:gd name="T30" fmla="*/ 899583 w 288"/>
                <a:gd name="T31" fmla="*/ 540068 h 160"/>
                <a:gd name="T32" fmla="*/ 59972 w 288"/>
                <a:gd name="T33" fmla="*/ 540068 h 160"/>
                <a:gd name="T34" fmla="*/ 59972 w 288"/>
                <a:gd name="T35" fmla="*/ 60008 h 160"/>
                <a:gd name="T36" fmla="*/ 899583 w 288"/>
                <a:gd name="T37" fmla="*/ 60008 h 160"/>
                <a:gd name="T38" fmla="*/ 899583 w 288"/>
                <a:gd name="T39" fmla="*/ 540068 h 1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32" name="Rectangle 94"/>
            <p:cNvSpPr>
              <a:spLocks noChangeArrowheads="1"/>
            </p:cNvSpPr>
            <p:nvPr/>
          </p:nvSpPr>
          <p:spPr bwMode="auto">
            <a:xfrm>
              <a:off x="5521325" y="2197101"/>
              <a:ext cx="300038" cy="3603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grpSp>
      <p:grpSp>
        <p:nvGrpSpPr>
          <p:cNvPr id="9226" name="组合 58"/>
          <p:cNvGrpSpPr/>
          <p:nvPr/>
        </p:nvGrpSpPr>
        <p:grpSpPr bwMode="auto">
          <a:xfrm>
            <a:off x="457200" y="174625"/>
            <a:ext cx="2349500" cy="342900"/>
            <a:chOff x="309514" y="195486"/>
            <a:chExt cx="2349020" cy="343084"/>
          </a:xfrm>
        </p:grpSpPr>
        <p:grpSp>
          <p:nvGrpSpPr>
            <p:cNvPr id="60" name="组合 59"/>
            <p:cNvGrpSpPr/>
            <p:nvPr/>
          </p:nvGrpSpPr>
          <p:grpSpPr>
            <a:xfrm>
              <a:off x="309514" y="228334"/>
              <a:ext cx="2349020" cy="310236"/>
              <a:chOff x="288925" y="407988"/>
              <a:chExt cx="1646749" cy="217487"/>
            </a:xfrm>
            <a:solidFill>
              <a:schemeClr val="bg1"/>
            </a:solidFill>
          </p:grpSpPr>
          <p:grpSp>
            <p:nvGrpSpPr>
              <p:cNvPr id="62" name="组合 61"/>
              <p:cNvGrpSpPr/>
              <p:nvPr/>
            </p:nvGrpSpPr>
            <p:grpSpPr>
              <a:xfrm>
                <a:off x="1218865" y="537369"/>
                <a:ext cx="716809" cy="69848"/>
                <a:chOff x="1222375" y="498475"/>
                <a:chExt cx="993775" cy="96837"/>
              </a:xfrm>
              <a:grpFill/>
            </p:grpSpPr>
            <p:sp>
              <p:nvSpPr>
                <p:cNvPr id="76"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3" name="组合 62"/>
              <p:cNvGrpSpPr/>
              <p:nvPr/>
            </p:nvGrpSpPr>
            <p:grpSpPr>
              <a:xfrm>
                <a:off x="288925" y="407988"/>
                <a:ext cx="982663" cy="217487"/>
                <a:chOff x="288925" y="407988"/>
                <a:chExt cx="982663" cy="217487"/>
              </a:xfrm>
              <a:grpFill/>
            </p:grpSpPr>
            <p:sp>
              <p:nvSpPr>
                <p:cNvPr id="64"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5"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1" name="矩形 60"/>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 calcmode="lin" valueType="num">
                                      <p:cBhvr>
                                        <p:cTn id="16" dur="500" fill="hold"/>
                                        <p:tgtEl>
                                          <p:spTgt spid="20"/>
                                        </p:tgtEl>
                                        <p:attrNameLst>
                                          <p:attrName>ppt_x</p:attrName>
                                        </p:attrNameLst>
                                      </p:cBhvr>
                                      <p:tavLst>
                                        <p:tav tm="0">
                                          <p:val>
                                            <p:fltVal val="0.5"/>
                                          </p:val>
                                        </p:tav>
                                        <p:tav tm="100000">
                                          <p:val>
                                            <p:strVal val="#ppt_x"/>
                                          </p:val>
                                        </p:tav>
                                      </p:tavLst>
                                    </p:anim>
                                    <p:anim calcmode="lin" valueType="num">
                                      <p:cBhvr>
                                        <p:cTn id="17" dur="500" fill="hold"/>
                                        <p:tgtEl>
                                          <p:spTgt spid="20"/>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 calcmode="lin" valueType="num">
                                      <p:cBhvr>
                                        <p:cTn id="23" dur="500" fill="hold"/>
                                        <p:tgtEl>
                                          <p:spTgt spid="2"/>
                                        </p:tgtEl>
                                        <p:attrNameLst>
                                          <p:attrName>ppt_x</p:attrName>
                                        </p:attrNameLst>
                                      </p:cBhvr>
                                      <p:tavLst>
                                        <p:tav tm="0">
                                          <p:val>
                                            <p:fltVal val="0.5"/>
                                          </p:val>
                                        </p:tav>
                                        <p:tav tm="100000">
                                          <p:val>
                                            <p:strVal val="#ppt_x"/>
                                          </p:val>
                                        </p:tav>
                                      </p:tavLst>
                                    </p:anim>
                                    <p:anim calcmode="lin" valueType="num">
                                      <p:cBhvr>
                                        <p:cTn id="24" dur="500" fill="hold"/>
                                        <p:tgtEl>
                                          <p:spTgt spid="2"/>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ppt_x</p:attrName>
                                        </p:attrNameLst>
                                      </p:cBhvr>
                                      <p:tavLst>
                                        <p:tav tm="0">
                                          <p:val>
                                            <p:fltVal val="0.5"/>
                                          </p:val>
                                        </p:tav>
                                        <p:tav tm="100000">
                                          <p:val>
                                            <p:strVal val="#ppt_x"/>
                                          </p:val>
                                        </p:tav>
                                      </p:tavLst>
                                    </p:anim>
                                    <p:anim calcmode="lin" valueType="num">
                                      <p:cBhvr>
                                        <p:cTn id="31" dur="500" fill="hold"/>
                                        <p:tgtEl>
                                          <p:spTgt spid="11"/>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ntr" presetSubtype="52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 calcmode="lin" valueType="num">
                                      <p:cBhvr>
                                        <p:cTn id="37" dur="500" fill="hold"/>
                                        <p:tgtEl>
                                          <p:spTgt spid="25"/>
                                        </p:tgtEl>
                                        <p:attrNameLst>
                                          <p:attrName>ppt_x</p:attrName>
                                        </p:attrNameLst>
                                      </p:cBhvr>
                                      <p:tavLst>
                                        <p:tav tm="0">
                                          <p:val>
                                            <p:fltVal val="0.5"/>
                                          </p:val>
                                        </p:tav>
                                        <p:tav tm="100000">
                                          <p:val>
                                            <p:strVal val="#ppt_x"/>
                                          </p:val>
                                        </p:tav>
                                      </p:tavLst>
                                    </p:anim>
                                    <p:anim calcmode="lin" valueType="num">
                                      <p:cBhvr>
                                        <p:cTn id="38" dur="500" fill="hold"/>
                                        <p:tgtEl>
                                          <p:spTgt spid="25"/>
                                        </p:tgtEl>
                                        <p:attrNameLst>
                                          <p:attrName>ppt_y</p:attrName>
                                        </p:attrNameLst>
                                      </p:cBhvr>
                                      <p:tavLst>
                                        <p:tav tm="0">
                                          <p:val>
                                            <p:fltVal val="0.5"/>
                                          </p:val>
                                        </p:tav>
                                        <p:tav tm="100000">
                                          <p:val>
                                            <p:strVal val="#ppt_y"/>
                                          </p:val>
                                        </p:tav>
                                      </p:tavLst>
                                    </p:anim>
                                  </p:childTnLst>
                                </p:cTn>
                              </p:par>
                            </p:childTnLst>
                          </p:cTn>
                        </p:par>
                        <p:par>
                          <p:cTn id="39" fill="hold">
                            <p:stCondLst>
                              <p:cond delay="2500"/>
                            </p:stCondLst>
                            <p:childTnLst>
                              <p:par>
                                <p:cTn id="40" presetID="23" presetClass="entr" presetSubtype="528"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 calcmode="lin" valueType="num">
                                      <p:cBhvr>
                                        <p:cTn id="44" dur="500" fill="hold"/>
                                        <p:tgtEl>
                                          <p:spTgt spid="26"/>
                                        </p:tgtEl>
                                        <p:attrNameLst>
                                          <p:attrName>ppt_x</p:attrName>
                                        </p:attrNameLst>
                                      </p:cBhvr>
                                      <p:tavLst>
                                        <p:tav tm="0">
                                          <p:val>
                                            <p:fltVal val="0.5"/>
                                          </p:val>
                                        </p:tav>
                                        <p:tav tm="100000">
                                          <p:val>
                                            <p:strVal val="#ppt_x"/>
                                          </p:val>
                                        </p:tav>
                                      </p:tavLst>
                                    </p:anim>
                                    <p:anim calcmode="lin" valueType="num">
                                      <p:cBhvr>
                                        <p:cTn id="45" dur="500" fill="hold"/>
                                        <p:tgtEl>
                                          <p:spTgt spid="26"/>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23" presetClass="entr" presetSubtype="528"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 calcmode="lin" valueType="num">
                                      <p:cBhvr>
                                        <p:cTn id="51" dur="500" fill="hold"/>
                                        <p:tgtEl>
                                          <p:spTgt spid="27"/>
                                        </p:tgtEl>
                                        <p:attrNameLst>
                                          <p:attrName>ppt_x</p:attrName>
                                        </p:attrNameLst>
                                      </p:cBhvr>
                                      <p:tavLst>
                                        <p:tav tm="0">
                                          <p:val>
                                            <p:fltVal val="0.5"/>
                                          </p:val>
                                        </p:tav>
                                        <p:tav tm="100000">
                                          <p:val>
                                            <p:strVal val="#ppt_x"/>
                                          </p:val>
                                        </p:tav>
                                      </p:tavLst>
                                    </p:anim>
                                    <p:anim calcmode="lin" valueType="num">
                                      <p:cBhvr>
                                        <p:cTn id="52" dur="500" fill="hold"/>
                                        <p:tgtEl>
                                          <p:spTgt spid="27"/>
                                        </p:tgtEl>
                                        <p:attrNameLst>
                                          <p:attrName>ppt_y</p:attrName>
                                        </p:attrNameLst>
                                      </p:cBhvr>
                                      <p:tavLst>
                                        <p:tav tm="0">
                                          <p:val>
                                            <p:fltVal val="0.5"/>
                                          </p:val>
                                        </p:tav>
                                        <p:tav tm="100000">
                                          <p:val>
                                            <p:strVal val="#ppt_y"/>
                                          </p:val>
                                        </p:tav>
                                      </p:tavLst>
                                    </p:anim>
                                  </p:childTnLst>
                                </p:cTn>
                              </p:par>
                            </p:childTnLst>
                          </p:cTn>
                        </p:par>
                        <p:par>
                          <p:cTn id="53" fill="hold">
                            <p:stCondLst>
                              <p:cond delay="3500"/>
                            </p:stCondLst>
                            <p:childTnLst>
                              <p:par>
                                <p:cTn id="54" presetID="23" presetClass="entr" presetSubtype="528"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500" fill="hold"/>
                                        <p:tgtEl>
                                          <p:spTgt spid="28"/>
                                        </p:tgtEl>
                                        <p:attrNameLst>
                                          <p:attrName>ppt_w</p:attrName>
                                        </p:attrNameLst>
                                      </p:cBhvr>
                                      <p:tavLst>
                                        <p:tav tm="0">
                                          <p:val>
                                            <p:fltVal val="0"/>
                                          </p:val>
                                        </p:tav>
                                        <p:tav tm="100000">
                                          <p:val>
                                            <p:strVal val="#ppt_w"/>
                                          </p:val>
                                        </p:tav>
                                      </p:tavLst>
                                    </p:anim>
                                    <p:anim calcmode="lin" valueType="num">
                                      <p:cBhvr>
                                        <p:cTn id="57" dur="500" fill="hold"/>
                                        <p:tgtEl>
                                          <p:spTgt spid="28"/>
                                        </p:tgtEl>
                                        <p:attrNameLst>
                                          <p:attrName>ppt_h</p:attrName>
                                        </p:attrNameLst>
                                      </p:cBhvr>
                                      <p:tavLst>
                                        <p:tav tm="0">
                                          <p:val>
                                            <p:fltVal val="0"/>
                                          </p:val>
                                        </p:tav>
                                        <p:tav tm="100000">
                                          <p:val>
                                            <p:strVal val="#ppt_h"/>
                                          </p:val>
                                        </p:tav>
                                      </p:tavLst>
                                    </p:anim>
                                    <p:anim calcmode="lin" valueType="num">
                                      <p:cBhvr>
                                        <p:cTn id="58" dur="500" fill="hold"/>
                                        <p:tgtEl>
                                          <p:spTgt spid="28"/>
                                        </p:tgtEl>
                                        <p:attrNameLst>
                                          <p:attrName>ppt_x</p:attrName>
                                        </p:attrNameLst>
                                      </p:cBhvr>
                                      <p:tavLst>
                                        <p:tav tm="0">
                                          <p:val>
                                            <p:fltVal val="0.5"/>
                                          </p:val>
                                        </p:tav>
                                        <p:tav tm="100000">
                                          <p:val>
                                            <p:strVal val="#ppt_x"/>
                                          </p:val>
                                        </p:tav>
                                      </p:tavLst>
                                    </p:anim>
                                    <p:anim calcmode="lin" valueType="num">
                                      <p:cBhvr>
                                        <p:cTn id="59" dur="500" fill="hold"/>
                                        <p:tgtEl>
                                          <p:spTgt spid="2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857250" y="2446338"/>
            <a:ext cx="1128713" cy="1130300"/>
            <a:chOff x="857250" y="2445544"/>
            <a:chExt cx="1128713" cy="1130300"/>
          </a:xfrm>
        </p:grpSpPr>
        <p:sp>
          <p:nvSpPr>
            <p:cNvPr id="3" name="Teardrop 6"/>
            <p:cNvSpPr/>
            <p:nvPr/>
          </p:nvSpPr>
          <p:spPr>
            <a:xfrm>
              <a:off x="857250" y="2445544"/>
              <a:ext cx="1128713" cy="1130300"/>
            </a:xfrm>
            <a:prstGeom prst="teardrop">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anchor="ctr"/>
            <a:lstStyle/>
            <a:p>
              <a:pPr algn="ctr" eaLnBrk="1" fontAlgn="auto" hangingPunct="1">
                <a:spcBef>
                  <a:spcPts val="0"/>
                </a:spcBef>
                <a:spcAft>
                  <a:spcPts val="0"/>
                </a:spcAft>
                <a:defRPr/>
              </a:pPr>
              <a:endParaRPr lang="th-TH" sz="3600" dirty="0"/>
            </a:p>
          </p:txBody>
        </p:sp>
        <p:sp>
          <p:nvSpPr>
            <p:cNvPr id="11292" name="Freeform 52"/>
            <p:cNvSpPr>
              <a:spLocks noEditPoints="1"/>
            </p:cNvSpPr>
            <p:nvPr/>
          </p:nvSpPr>
          <p:spPr bwMode="auto">
            <a:xfrm>
              <a:off x="1189038" y="2731294"/>
              <a:ext cx="465137" cy="500062"/>
            </a:xfrm>
            <a:custGeom>
              <a:avLst/>
              <a:gdLst>
                <a:gd name="T0" fmla="*/ 465137 w 67"/>
                <a:gd name="T1" fmla="*/ 465335 h 72"/>
                <a:gd name="T2" fmla="*/ 423483 w 67"/>
                <a:gd name="T3" fmla="*/ 500062 h 72"/>
                <a:gd name="T4" fmla="*/ 34712 w 67"/>
                <a:gd name="T5" fmla="*/ 500062 h 72"/>
                <a:gd name="T6" fmla="*/ 0 w 67"/>
                <a:gd name="T7" fmla="*/ 465335 h 72"/>
                <a:gd name="T8" fmla="*/ 0 w 67"/>
                <a:gd name="T9" fmla="*/ 111125 h 72"/>
                <a:gd name="T10" fmla="*/ 34712 w 67"/>
                <a:gd name="T11" fmla="*/ 76398 h 72"/>
                <a:gd name="T12" fmla="*/ 69423 w 67"/>
                <a:gd name="T13" fmla="*/ 76398 h 72"/>
                <a:gd name="T14" fmla="*/ 69423 w 67"/>
                <a:gd name="T15" fmla="*/ 48617 h 72"/>
                <a:gd name="T16" fmla="*/ 111077 w 67"/>
                <a:gd name="T17" fmla="*/ 0 h 72"/>
                <a:gd name="T18" fmla="*/ 131905 w 67"/>
                <a:gd name="T19" fmla="*/ 0 h 72"/>
                <a:gd name="T20" fmla="*/ 173559 w 67"/>
                <a:gd name="T21" fmla="*/ 48617 h 72"/>
                <a:gd name="T22" fmla="*/ 173559 w 67"/>
                <a:gd name="T23" fmla="*/ 76398 h 72"/>
                <a:gd name="T24" fmla="*/ 284636 w 67"/>
                <a:gd name="T25" fmla="*/ 76398 h 72"/>
                <a:gd name="T26" fmla="*/ 284636 w 67"/>
                <a:gd name="T27" fmla="*/ 48617 h 72"/>
                <a:gd name="T28" fmla="*/ 326290 w 67"/>
                <a:gd name="T29" fmla="*/ 0 h 72"/>
                <a:gd name="T30" fmla="*/ 347117 w 67"/>
                <a:gd name="T31" fmla="*/ 0 h 72"/>
                <a:gd name="T32" fmla="*/ 388771 w 67"/>
                <a:gd name="T33" fmla="*/ 48617 h 72"/>
                <a:gd name="T34" fmla="*/ 388771 w 67"/>
                <a:gd name="T35" fmla="*/ 76398 h 72"/>
                <a:gd name="T36" fmla="*/ 423483 w 67"/>
                <a:gd name="T37" fmla="*/ 76398 h 72"/>
                <a:gd name="T38" fmla="*/ 465137 w 67"/>
                <a:gd name="T39" fmla="*/ 111125 h 72"/>
                <a:gd name="T40" fmla="*/ 465137 w 67"/>
                <a:gd name="T41" fmla="*/ 465335 h 72"/>
                <a:gd name="T42" fmla="*/ 423483 w 67"/>
                <a:gd name="T43" fmla="*/ 465335 h 72"/>
                <a:gd name="T44" fmla="*/ 423483 w 67"/>
                <a:gd name="T45" fmla="*/ 180578 h 72"/>
                <a:gd name="T46" fmla="*/ 34712 w 67"/>
                <a:gd name="T47" fmla="*/ 180578 h 72"/>
                <a:gd name="T48" fmla="*/ 34712 w 67"/>
                <a:gd name="T49" fmla="*/ 465335 h 72"/>
                <a:gd name="T50" fmla="*/ 423483 w 67"/>
                <a:gd name="T51" fmla="*/ 465335 h 72"/>
                <a:gd name="T52" fmla="*/ 138847 w 67"/>
                <a:gd name="T53" fmla="*/ 48617 h 72"/>
                <a:gd name="T54" fmla="*/ 131905 w 67"/>
                <a:gd name="T55" fmla="*/ 34727 h 72"/>
                <a:gd name="T56" fmla="*/ 111077 w 67"/>
                <a:gd name="T57" fmla="*/ 34727 h 72"/>
                <a:gd name="T58" fmla="*/ 104135 w 67"/>
                <a:gd name="T59" fmla="*/ 48617 h 72"/>
                <a:gd name="T60" fmla="*/ 104135 w 67"/>
                <a:gd name="T61" fmla="*/ 125016 h 72"/>
                <a:gd name="T62" fmla="*/ 111077 w 67"/>
                <a:gd name="T63" fmla="*/ 138906 h 72"/>
                <a:gd name="T64" fmla="*/ 131905 w 67"/>
                <a:gd name="T65" fmla="*/ 138906 h 72"/>
                <a:gd name="T66" fmla="*/ 138847 w 67"/>
                <a:gd name="T67" fmla="*/ 125016 h 72"/>
                <a:gd name="T68" fmla="*/ 138847 w 67"/>
                <a:gd name="T69" fmla="*/ 48617 h 72"/>
                <a:gd name="T70" fmla="*/ 354060 w 67"/>
                <a:gd name="T71" fmla="*/ 48617 h 72"/>
                <a:gd name="T72" fmla="*/ 347117 w 67"/>
                <a:gd name="T73" fmla="*/ 34727 h 72"/>
                <a:gd name="T74" fmla="*/ 326290 w 67"/>
                <a:gd name="T75" fmla="*/ 34727 h 72"/>
                <a:gd name="T76" fmla="*/ 319348 w 67"/>
                <a:gd name="T77" fmla="*/ 48617 h 72"/>
                <a:gd name="T78" fmla="*/ 319348 w 67"/>
                <a:gd name="T79" fmla="*/ 125016 h 72"/>
                <a:gd name="T80" fmla="*/ 326290 w 67"/>
                <a:gd name="T81" fmla="*/ 138906 h 72"/>
                <a:gd name="T82" fmla="*/ 347117 w 67"/>
                <a:gd name="T83" fmla="*/ 138906 h 72"/>
                <a:gd name="T84" fmla="*/ 354060 w 67"/>
                <a:gd name="T85" fmla="*/ 125016 h 72"/>
                <a:gd name="T86" fmla="*/ 354060 w 67"/>
                <a:gd name="T87" fmla="*/ 48617 h 7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bwMode="auto">
          <a:xfrm>
            <a:off x="2041525" y="2446338"/>
            <a:ext cx="1587500" cy="1587500"/>
            <a:chOff x="2041525" y="2445544"/>
            <a:chExt cx="1587500" cy="1587500"/>
          </a:xfrm>
        </p:grpSpPr>
        <p:sp>
          <p:nvSpPr>
            <p:cNvPr id="6" name="Teardrop 7"/>
            <p:cNvSpPr/>
            <p:nvPr/>
          </p:nvSpPr>
          <p:spPr>
            <a:xfrm rot="16200000">
              <a:off x="2041525" y="2445544"/>
              <a:ext cx="1587500" cy="1587500"/>
            </a:xfrm>
            <a:prstGeom prst="teardrop">
              <a:avLst/>
            </a:prstGeom>
            <a:solidFill>
              <a:srgbClr val="FF8860"/>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anchor="ctr"/>
            <a:lstStyle/>
            <a:p>
              <a:pPr algn="ctr" eaLnBrk="1" fontAlgn="auto" hangingPunct="1">
                <a:spcBef>
                  <a:spcPts val="0"/>
                </a:spcBef>
                <a:spcAft>
                  <a:spcPts val="0"/>
                </a:spcAft>
                <a:defRPr/>
              </a:pPr>
              <a:endParaRPr lang="th-TH" sz="3600" dirty="0"/>
            </a:p>
          </p:txBody>
        </p:sp>
        <p:sp>
          <p:nvSpPr>
            <p:cNvPr id="11290" name="Freeform 42"/>
            <p:cNvSpPr>
              <a:spLocks noEditPoints="1"/>
            </p:cNvSpPr>
            <p:nvPr/>
          </p:nvSpPr>
          <p:spPr bwMode="auto">
            <a:xfrm>
              <a:off x="2582863" y="2982119"/>
              <a:ext cx="504825" cy="434975"/>
            </a:xfrm>
            <a:custGeom>
              <a:avLst/>
              <a:gdLst>
                <a:gd name="T0" fmla="*/ 504825 w 73"/>
                <a:gd name="T1" fmla="*/ 324505 h 63"/>
                <a:gd name="T2" fmla="*/ 463333 w 73"/>
                <a:gd name="T3" fmla="*/ 365931 h 63"/>
                <a:gd name="T4" fmla="*/ 318109 w 73"/>
                <a:gd name="T5" fmla="*/ 365931 h 63"/>
                <a:gd name="T6" fmla="*/ 331940 w 73"/>
                <a:gd name="T7" fmla="*/ 414262 h 63"/>
                <a:gd name="T8" fmla="*/ 318109 w 73"/>
                <a:gd name="T9" fmla="*/ 434975 h 63"/>
                <a:gd name="T10" fmla="*/ 179801 w 73"/>
                <a:gd name="T11" fmla="*/ 434975 h 63"/>
                <a:gd name="T12" fmla="*/ 165970 w 73"/>
                <a:gd name="T13" fmla="*/ 414262 h 63"/>
                <a:gd name="T14" fmla="*/ 179801 w 73"/>
                <a:gd name="T15" fmla="*/ 365931 h 63"/>
                <a:gd name="T16" fmla="*/ 41492 w 73"/>
                <a:gd name="T17" fmla="*/ 365931 h 63"/>
                <a:gd name="T18" fmla="*/ 0 w 73"/>
                <a:gd name="T19" fmla="*/ 324505 h 63"/>
                <a:gd name="T20" fmla="*/ 0 w 73"/>
                <a:gd name="T21" fmla="*/ 41426 h 63"/>
                <a:gd name="T22" fmla="*/ 41492 w 73"/>
                <a:gd name="T23" fmla="*/ 0 h 63"/>
                <a:gd name="T24" fmla="*/ 463333 w 73"/>
                <a:gd name="T25" fmla="*/ 0 h 63"/>
                <a:gd name="T26" fmla="*/ 504825 w 73"/>
                <a:gd name="T27" fmla="*/ 41426 h 63"/>
                <a:gd name="T28" fmla="*/ 504825 w 73"/>
                <a:gd name="T29" fmla="*/ 324505 h 63"/>
                <a:gd name="T30" fmla="*/ 470248 w 73"/>
                <a:gd name="T31" fmla="*/ 41426 h 63"/>
                <a:gd name="T32" fmla="*/ 463333 w 73"/>
                <a:gd name="T33" fmla="*/ 34522 h 63"/>
                <a:gd name="T34" fmla="*/ 41492 w 73"/>
                <a:gd name="T35" fmla="*/ 34522 h 63"/>
                <a:gd name="T36" fmla="*/ 34577 w 73"/>
                <a:gd name="T37" fmla="*/ 41426 h 63"/>
                <a:gd name="T38" fmla="*/ 34577 w 73"/>
                <a:gd name="T39" fmla="*/ 255462 h 63"/>
                <a:gd name="T40" fmla="*/ 41492 w 73"/>
                <a:gd name="T41" fmla="*/ 269270 h 63"/>
                <a:gd name="T42" fmla="*/ 463333 w 73"/>
                <a:gd name="T43" fmla="*/ 269270 h 63"/>
                <a:gd name="T44" fmla="*/ 470248 w 73"/>
                <a:gd name="T45" fmla="*/ 255462 h 63"/>
                <a:gd name="T46" fmla="*/ 470248 w 73"/>
                <a:gd name="T47" fmla="*/ 41426 h 6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bwMode="auto">
          <a:xfrm>
            <a:off x="2041525" y="1262063"/>
            <a:ext cx="1130300" cy="1127125"/>
            <a:chOff x="2041525" y="1261269"/>
            <a:chExt cx="1130300" cy="1128712"/>
          </a:xfrm>
        </p:grpSpPr>
        <p:sp>
          <p:nvSpPr>
            <p:cNvPr id="9" name="Teardrop 10"/>
            <p:cNvSpPr/>
            <p:nvPr/>
          </p:nvSpPr>
          <p:spPr>
            <a:xfrm rot="10800000">
              <a:off x="2041525" y="1261269"/>
              <a:ext cx="1130300" cy="1128712"/>
            </a:xfrm>
            <a:prstGeom prst="teardrop">
              <a:avLst/>
            </a:pr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tIns="36000" rIns="36000" anchor="ctr"/>
            <a:lstStyle/>
            <a:p>
              <a:pPr algn="ctr" eaLnBrk="1" fontAlgn="auto" hangingPunct="1">
                <a:spcBef>
                  <a:spcPts val="0"/>
                </a:spcBef>
                <a:spcAft>
                  <a:spcPts val="0"/>
                </a:spcAft>
                <a:defRPr/>
              </a:pPr>
              <a:endParaRPr lang="th-TH" sz="4000" dirty="0"/>
            </a:p>
          </p:txBody>
        </p:sp>
        <p:sp>
          <p:nvSpPr>
            <p:cNvPr id="11288" name="Freeform 178"/>
            <p:cNvSpPr>
              <a:spLocks noEditPoints="1"/>
            </p:cNvSpPr>
            <p:nvPr/>
          </p:nvSpPr>
          <p:spPr bwMode="auto">
            <a:xfrm>
              <a:off x="2354263" y="1647031"/>
              <a:ext cx="504825" cy="381000"/>
            </a:xfrm>
            <a:custGeom>
              <a:avLst/>
              <a:gdLst>
                <a:gd name="T0" fmla="*/ 504825 w 158"/>
                <a:gd name="T1" fmla="*/ 381000 h 119"/>
                <a:gd name="T2" fmla="*/ 0 w 158"/>
                <a:gd name="T3" fmla="*/ 381000 h 119"/>
                <a:gd name="T4" fmla="*/ 0 w 158"/>
                <a:gd name="T5" fmla="*/ 0 h 119"/>
                <a:gd name="T6" fmla="*/ 28756 w 158"/>
                <a:gd name="T7" fmla="*/ 0 h 119"/>
                <a:gd name="T8" fmla="*/ 28756 w 158"/>
                <a:gd name="T9" fmla="*/ 345782 h 119"/>
                <a:gd name="T10" fmla="*/ 504825 w 158"/>
                <a:gd name="T11" fmla="*/ 345782 h 119"/>
                <a:gd name="T12" fmla="*/ 504825 w 158"/>
                <a:gd name="T13" fmla="*/ 381000 h 119"/>
                <a:gd name="T14" fmla="*/ 159755 w 158"/>
                <a:gd name="T15" fmla="*/ 316966 h 119"/>
                <a:gd name="T16" fmla="*/ 92658 w 158"/>
                <a:gd name="T17" fmla="*/ 316966 h 119"/>
                <a:gd name="T18" fmla="*/ 92658 w 158"/>
                <a:gd name="T19" fmla="*/ 192101 h 119"/>
                <a:gd name="T20" fmla="*/ 159755 w 158"/>
                <a:gd name="T21" fmla="*/ 192101 h 119"/>
                <a:gd name="T22" fmla="*/ 159755 w 158"/>
                <a:gd name="T23" fmla="*/ 316966 h 119"/>
                <a:gd name="T24" fmla="*/ 249217 w 158"/>
                <a:gd name="T25" fmla="*/ 316966 h 119"/>
                <a:gd name="T26" fmla="*/ 188511 w 158"/>
                <a:gd name="T27" fmla="*/ 316966 h 119"/>
                <a:gd name="T28" fmla="*/ 188511 w 158"/>
                <a:gd name="T29" fmla="*/ 60832 h 119"/>
                <a:gd name="T30" fmla="*/ 249217 w 158"/>
                <a:gd name="T31" fmla="*/ 60832 h 119"/>
                <a:gd name="T32" fmla="*/ 249217 w 158"/>
                <a:gd name="T33" fmla="*/ 316966 h 119"/>
                <a:gd name="T34" fmla="*/ 348265 w 158"/>
                <a:gd name="T35" fmla="*/ 316966 h 119"/>
                <a:gd name="T36" fmla="*/ 284363 w 158"/>
                <a:gd name="T37" fmla="*/ 316966 h 119"/>
                <a:gd name="T38" fmla="*/ 284363 w 158"/>
                <a:gd name="T39" fmla="*/ 124866 h 119"/>
                <a:gd name="T40" fmla="*/ 348265 w 158"/>
                <a:gd name="T41" fmla="*/ 124866 h 119"/>
                <a:gd name="T42" fmla="*/ 348265 w 158"/>
                <a:gd name="T43" fmla="*/ 316966 h 119"/>
                <a:gd name="T44" fmla="*/ 444118 w 158"/>
                <a:gd name="T45" fmla="*/ 316966 h 119"/>
                <a:gd name="T46" fmla="*/ 380216 w 158"/>
                <a:gd name="T47" fmla="*/ 316966 h 119"/>
                <a:gd name="T48" fmla="*/ 380216 w 158"/>
                <a:gd name="T49" fmla="*/ 35218 h 119"/>
                <a:gd name="T50" fmla="*/ 444118 w 158"/>
                <a:gd name="T51" fmla="*/ 35218 h 119"/>
                <a:gd name="T52" fmla="*/ 444118 w 158"/>
                <a:gd name="T53" fmla="*/ 31696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bwMode="auto">
          <a:xfrm>
            <a:off x="850900" y="1271588"/>
            <a:ext cx="1128713" cy="1130300"/>
            <a:chOff x="850900" y="1272381"/>
            <a:chExt cx="1128713" cy="1128713"/>
          </a:xfrm>
        </p:grpSpPr>
        <p:sp>
          <p:nvSpPr>
            <p:cNvPr id="12" name="Teardrop 8"/>
            <p:cNvSpPr/>
            <p:nvPr/>
          </p:nvSpPr>
          <p:spPr>
            <a:xfrm rot="5400000">
              <a:off x="850901" y="1272381"/>
              <a:ext cx="1128713" cy="1128713"/>
            </a:xfrm>
            <a:prstGeom prst="teardrop">
              <a:avLst/>
            </a:prstGeom>
            <a:solidFill>
              <a:srgbClr val="FF521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anchor="ctr"/>
            <a:lstStyle/>
            <a:p>
              <a:pPr algn="ctr" eaLnBrk="1" fontAlgn="auto" hangingPunct="1">
                <a:spcBef>
                  <a:spcPts val="0"/>
                </a:spcBef>
                <a:spcAft>
                  <a:spcPts val="0"/>
                </a:spcAft>
                <a:defRPr/>
              </a:pPr>
              <a:endParaRPr lang="th-TH" sz="3600" dirty="0"/>
            </a:p>
          </p:txBody>
        </p:sp>
        <p:sp>
          <p:nvSpPr>
            <p:cNvPr id="11286" name="Freeform 86"/>
            <p:cNvSpPr>
              <a:spLocks noEditPoints="1"/>
            </p:cNvSpPr>
            <p:nvPr/>
          </p:nvSpPr>
          <p:spPr bwMode="auto">
            <a:xfrm>
              <a:off x="1249363" y="1569244"/>
              <a:ext cx="346075" cy="582612"/>
            </a:xfrm>
            <a:custGeom>
              <a:avLst/>
              <a:gdLst>
                <a:gd name="T0" fmla="*/ 346075 w 29"/>
                <a:gd name="T1" fmla="*/ 523162 h 49"/>
                <a:gd name="T2" fmla="*/ 286407 w 29"/>
                <a:gd name="T3" fmla="*/ 582612 h 49"/>
                <a:gd name="T4" fmla="*/ 59668 w 29"/>
                <a:gd name="T5" fmla="*/ 582612 h 49"/>
                <a:gd name="T6" fmla="*/ 0 w 29"/>
                <a:gd name="T7" fmla="*/ 523162 h 49"/>
                <a:gd name="T8" fmla="*/ 0 w 29"/>
                <a:gd name="T9" fmla="*/ 59450 h 49"/>
                <a:gd name="T10" fmla="*/ 59668 w 29"/>
                <a:gd name="T11" fmla="*/ 0 h 49"/>
                <a:gd name="T12" fmla="*/ 286407 w 29"/>
                <a:gd name="T13" fmla="*/ 0 h 49"/>
                <a:gd name="T14" fmla="*/ 346075 w 29"/>
                <a:gd name="T15" fmla="*/ 59450 h 49"/>
                <a:gd name="T16" fmla="*/ 346075 w 29"/>
                <a:gd name="T17" fmla="*/ 523162 h 49"/>
                <a:gd name="T18" fmla="*/ 298341 w 29"/>
                <a:gd name="T19" fmla="*/ 130790 h 49"/>
                <a:gd name="T20" fmla="*/ 286407 w 29"/>
                <a:gd name="T21" fmla="*/ 118900 h 49"/>
                <a:gd name="T22" fmla="*/ 59668 w 29"/>
                <a:gd name="T23" fmla="*/ 118900 h 49"/>
                <a:gd name="T24" fmla="*/ 35801 w 29"/>
                <a:gd name="T25" fmla="*/ 130790 h 49"/>
                <a:gd name="T26" fmla="*/ 35801 w 29"/>
                <a:gd name="T27" fmla="*/ 451822 h 49"/>
                <a:gd name="T28" fmla="*/ 59668 w 29"/>
                <a:gd name="T29" fmla="*/ 463712 h 49"/>
                <a:gd name="T30" fmla="*/ 286407 w 29"/>
                <a:gd name="T31" fmla="*/ 463712 h 49"/>
                <a:gd name="T32" fmla="*/ 298341 w 29"/>
                <a:gd name="T33" fmla="*/ 451822 h 49"/>
                <a:gd name="T34" fmla="*/ 298341 w 29"/>
                <a:gd name="T35" fmla="*/ 130790 h 49"/>
                <a:gd name="T36" fmla="*/ 202872 w 29"/>
                <a:gd name="T37" fmla="*/ 59450 h 49"/>
                <a:gd name="T38" fmla="*/ 131270 w 29"/>
                <a:gd name="T39" fmla="*/ 59450 h 49"/>
                <a:gd name="T40" fmla="*/ 131270 w 29"/>
                <a:gd name="T41" fmla="*/ 71340 h 49"/>
                <a:gd name="T42" fmla="*/ 131270 w 29"/>
                <a:gd name="T43" fmla="*/ 71340 h 49"/>
                <a:gd name="T44" fmla="*/ 202872 w 29"/>
                <a:gd name="T45" fmla="*/ 71340 h 49"/>
                <a:gd name="T46" fmla="*/ 214805 w 29"/>
                <a:gd name="T47" fmla="*/ 71340 h 49"/>
                <a:gd name="T48" fmla="*/ 202872 w 29"/>
                <a:gd name="T49" fmla="*/ 59450 h 49"/>
                <a:gd name="T50" fmla="*/ 167071 w 29"/>
                <a:gd name="T51" fmla="*/ 487492 h 49"/>
                <a:gd name="T52" fmla="*/ 131270 w 29"/>
                <a:gd name="T53" fmla="*/ 523162 h 49"/>
                <a:gd name="T54" fmla="*/ 167071 w 29"/>
                <a:gd name="T55" fmla="*/ 558832 h 49"/>
                <a:gd name="T56" fmla="*/ 202872 w 29"/>
                <a:gd name="T57" fmla="*/ 523162 h 49"/>
                <a:gd name="T58" fmla="*/ 167071 w 29"/>
                <a:gd name="T59" fmla="*/ 487492 h 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bwMode="auto">
          <a:xfrm>
            <a:off x="4048125" y="1568450"/>
            <a:ext cx="2252663" cy="781050"/>
            <a:chOff x="4047817" y="1272381"/>
            <a:chExt cx="2252375" cy="782454"/>
          </a:xfrm>
        </p:grpSpPr>
        <p:sp>
          <p:nvSpPr>
            <p:cNvPr id="15" name="Rounded Rectangle 72"/>
            <p:cNvSpPr/>
            <p:nvPr/>
          </p:nvSpPr>
          <p:spPr>
            <a:xfrm>
              <a:off x="4063690" y="1272381"/>
              <a:ext cx="2092057" cy="297397"/>
            </a:xfrm>
            <a:prstGeom prst="roundRect">
              <a:avLst>
                <a:gd name="adj" fmla="val 21110"/>
              </a:avLst>
            </a:prstGeom>
            <a:solidFill>
              <a:srgbClr val="FF88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rgbClr val="FFFFFF"/>
                  </a:solidFill>
                  <a:latin typeface="微软雅黑" panose="020B0503020204020204" pitchFamily="34" charset="-122"/>
                  <a:ea typeface="微软雅黑" panose="020B0503020204020204" pitchFamily="34" charset="-122"/>
                </a:rPr>
                <a:t>单击输入标题内容</a:t>
              </a:r>
              <a:endParaRPr lang="en-US" sz="1600" b="1" dirty="0">
                <a:solidFill>
                  <a:srgbClr val="FFFFFF"/>
                </a:solidFill>
                <a:latin typeface="微软雅黑" panose="020B0503020204020204" pitchFamily="34" charset="-122"/>
                <a:ea typeface="微软雅黑" panose="020B0503020204020204" pitchFamily="34" charset="-122"/>
              </a:endParaRPr>
            </a:p>
          </p:txBody>
        </p:sp>
        <p:sp>
          <p:nvSpPr>
            <p:cNvPr id="16" name="文本框 8"/>
            <p:cNvSpPr txBox="1"/>
            <p:nvPr/>
          </p:nvSpPr>
          <p:spPr>
            <a:xfrm>
              <a:off x="4047817" y="1647704"/>
              <a:ext cx="2252375" cy="407131"/>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6437313" y="1535113"/>
            <a:ext cx="2251075" cy="782637"/>
            <a:chOff x="6436790" y="1239430"/>
            <a:chExt cx="2252375" cy="782454"/>
          </a:xfrm>
        </p:grpSpPr>
        <p:sp>
          <p:nvSpPr>
            <p:cNvPr id="18" name="Rounded Rectangle 72"/>
            <p:cNvSpPr/>
            <p:nvPr/>
          </p:nvSpPr>
          <p:spPr>
            <a:xfrm>
              <a:off x="6452674" y="1239430"/>
              <a:ext cx="2091944" cy="296793"/>
            </a:xfrm>
            <a:prstGeom prst="roundRect">
              <a:avLst>
                <a:gd name="adj" fmla="val 21110"/>
              </a:avLst>
            </a:pr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rgbClr val="FFFFFF"/>
                  </a:solidFill>
                  <a:latin typeface="微软雅黑" panose="020B0503020204020204" pitchFamily="34" charset="-122"/>
                  <a:ea typeface="微软雅黑" panose="020B0503020204020204" pitchFamily="34" charset="-122"/>
                </a:rPr>
                <a:t>单击输入标题内容</a:t>
              </a:r>
              <a:endParaRPr lang="en-US" sz="1600" b="1" dirty="0">
                <a:solidFill>
                  <a:srgbClr val="FFFFFF"/>
                </a:solidFill>
                <a:latin typeface="微软雅黑" panose="020B0503020204020204" pitchFamily="34" charset="-122"/>
                <a:ea typeface="微软雅黑" panose="020B0503020204020204" pitchFamily="34" charset="-122"/>
              </a:endParaRPr>
            </a:p>
          </p:txBody>
        </p:sp>
        <p:sp>
          <p:nvSpPr>
            <p:cNvPr id="19" name="文本框 8"/>
            <p:cNvSpPr txBox="1"/>
            <p:nvPr/>
          </p:nvSpPr>
          <p:spPr>
            <a:xfrm>
              <a:off x="6436790" y="1613992"/>
              <a:ext cx="2252375" cy="40789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bwMode="auto">
          <a:xfrm>
            <a:off x="4064000" y="2870200"/>
            <a:ext cx="2252663" cy="781050"/>
            <a:chOff x="4064292" y="2573959"/>
            <a:chExt cx="2252375" cy="782454"/>
          </a:xfrm>
        </p:grpSpPr>
        <p:sp>
          <p:nvSpPr>
            <p:cNvPr id="21" name="Rounded Rectangle 72"/>
            <p:cNvSpPr/>
            <p:nvPr/>
          </p:nvSpPr>
          <p:spPr>
            <a:xfrm>
              <a:off x="4080165" y="2573959"/>
              <a:ext cx="2092057" cy="297397"/>
            </a:xfrm>
            <a:prstGeom prst="roundRect">
              <a:avLst>
                <a:gd name="adj" fmla="val 21110"/>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rgbClr val="FFFFFF"/>
                  </a:solidFill>
                  <a:latin typeface="微软雅黑" panose="020B0503020204020204" pitchFamily="34" charset="-122"/>
                  <a:ea typeface="微软雅黑" panose="020B0503020204020204" pitchFamily="34" charset="-122"/>
                </a:rPr>
                <a:t>单击输入标题内容</a:t>
              </a:r>
              <a:endParaRPr lang="en-US" sz="1600" b="1" dirty="0">
                <a:solidFill>
                  <a:srgbClr val="FFFFFF"/>
                </a:solidFill>
                <a:latin typeface="微软雅黑" panose="020B0503020204020204" pitchFamily="34" charset="-122"/>
                <a:ea typeface="微软雅黑" panose="020B0503020204020204" pitchFamily="34" charset="-122"/>
              </a:endParaRPr>
            </a:p>
          </p:txBody>
        </p:sp>
        <p:sp>
          <p:nvSpPr>
            <p:cNvPr id="22" name="文本框 8"/>
            <p:cNvSpPr txBox="1"/>
            <p:nvPr/>
          </p:nvSpPr>
          <p:spPr>
            <a:xfrm>
              <a:off x="4064292" y="2949282"/>
              <a:ext cx="2252375" cy="407131"/>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bwMode="auto">
          <a:xfrm>
            <a:off x="6453188" y="2836863"/>
            <a:ext cx="2252662" cy="782637"/>
            <a:chOff x="6453265" y="2541008"/>
            <a:chExt cx="2252375" cy="782454"/>
          </a:xfrm>
        </p:grpSpPr>
        <p:sp>
          <p:nvSpPr>
            <p:cNvPr id="24" name="Rounded Rectangle 72"/>
            <p:cNvSpPr/>
            <p:nvPr/>
          </p:nvSpPr>
          <p:spPr>
            <a:xfrm>
              <a:off x="6469138" y="2541008"/>
              <a:ext cx="2092058" cy="296793"/>
            </a:xfrm>
            <a:prstGeom prst="roundRect">
              <a:avLst>
                <a:gd name="adj" fmla="val 21110"/>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rgbClr val="FFFFFF"/>
                  </a:solidFill>
                  <a:latin typeface="微软雅黑" panose="020B0503020204020204" pitchFamily="34" charset="-122"/>
                  <a:ea typeface="微软雅黑" panose="020B0503020204020204" pitchFamily="34" charset="-122"/>
                </a:rPr>
                <a:t>单击输入标题内容</a:t>
              </a:r>
              <a:endParaRPr lang="en-US" sz="1600" b="1" dirty="0">
                <a:solidFill>
                  <a:srgbClr val="FFFFFF"/>
                </a:solidFill>
                <a:latin typeface="微软雅黑" panose="020B0503020204020204" pitchFamily="34" charset="-122"/>
                <a:ea typeface="微软雅黑" panose="020B0503020204020204" pitchFamily="34" charset="-122"/>
              </a:endParaRPr>
            </a:p>
          </p:txBody>
        </p:sp>
        <p:sp>
          <p:nvSpPr>
            <p:cNvPr id="25" name="文本框 8"/>
            <p:cNvSpPr txBox="1"/>
            <p:nvPr/>
          </p:nvSpPr>
          <p:spPr>
            <a:xfrm>
              <a:off x="6453265" y="2915570"/>
              <a:ext cx="2252375" cy="40789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274" name="组合 53"/>
          <p:cNvGrpSpPr/>
          <p:nvPr/>
        </p:nvGrpSpPr>
        <p:grpSpPr bwMode="auto">
          <a:xfrm>
            <a:off x="457200" y="174625"/>
            <a:ext cx="2349500" cy="342900"/>
            <a:chOff x="309514" y="195486"/>
            <a:chExt cx="2349020" cy="343084"/>
          </a:xfrm>
        </p:grpSpPr>
        <p:grpSp>
          <p:nvGrpSpPr>
            <p:cNvPr id="55" name="组合 54"/>
            <p:cNvGrpSpPr/>
            <p:nvPr/>
          </p:nvGrpSpPr>
          <p:grpSpPr>
            <a:xfrm>
              <a:off x="309514" y="228334"/>
              <a:ext cx="2349020" cy="310236"/>
              <a:chOff x="288925" y="407988"/>
              <a:chExt cx="1646749" cy="217487"/>
            </a:xfrm>
            <a:solidFill>
              <a:schemeClr val="bg1"/>
            </a:solidFill>
          </p:grpSpPr>
          <p:grpSp>
            <p:nvGrpSpPr>
              <p:cNvPr id="57" name="组合 56"/>
              <p:cNvGrpSpPr/>
              <p:nvPr/>
            </p:nvGrpSpPr>
            <p:grpSpPr>
              <a:xfrm>
                <a:off x="1218865" y="537369"/>
                <a:ext cx="716809" cy="69848"/>
                <a:chOff x="1222375" y="498475"/>
                <a:chExt cx="993775" cy="96837"/>
              </a:xfrm>
              <a:grpFill/>
            </p:grpSpPr>
            <p:sp>
              <p:nvSpPr>
                <p:cNvPr id="71"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58" name="组合 57"/>
              <p:cNvGrpSpPr/>
              <p:nvPr/>
            </p:nvGrpSpPr>
            <p:grpSpPr>
              <a:xfrm>
                <a:off x="288925" y="407988"/>
                <a:ext cx="982663" cy="217487"/>
                <a:chOff x="288925" y="407988"/>
                <a:chExt cx="982663" cy="217487"/>
              </a:xfrm>
              <a:grpFill/>
            </p:grpSpPr>
            <p:sp>
              <p:nvSpPr>
                <p:cNvPr id="59"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0"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1"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2"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3"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4"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5"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56" name="矩形 55"/>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18" presetClass="entr" presetSubtype="3"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Right)">
                                      <p:cBhvr>
                                        <p:cTn id="28" dur="500"/>
                                        <p:tgtEl>
                                          <p:spTgt spid="14"/>
                                        </p:tgtEl>
                                      </p:cBhvr>
                                    </p:animEffect>
                                  </p:childTnLst>
                                </p:cTn>
                              </p:par>
                            </p:childTnLst>
                          </p:cTn>
                        </p:par>
                        <p:par>
                          <p:cTn id="29" fill="hold">
                            <p:stCondLst>
                              <p:cond delay="1000"/>
                            </p:stCondLst>
                            <p:childTnLst>
                              <p:par>
                                <p:cTn id="30" presetID="18" presetClass="entr" presetSubtype="3"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strips(upRight)">
                                      <p:cBhvr>
                                        <p:cTn id="32" dur="500"/>
                                        <p:tgtEl>
                                          <p:spTgt spid="17"/>
                                        </p:tgtEl>
                                      </p:cBhvr>
                                    </p:animEffect>
                                  </p:childTnLst>
                                </p:cTn>
                              </p:par>
                            </p:childTnLst>
                          </p:cTn>
                        </p:par>
                        <p:par>
                          <p:cTn id="33" fill="hold">
                            <p:stCondLst>
                              <p:cond delay="1500"/>
                            </p:stCondLst>
                            <p:childTnLst>
                              <p:par>
                                <p:cTn id="34" presetID="18" presetClass="entr" presetSubtype="3"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strips(upRight)">
                                      <p:cBhvr>
                                        <p:cTn id="36" dur="500"/>
                                        <p:tgtEl>
                                          <p:spTgt spid="20"/>
                                        </p:tgtEl>
                                      </p:cBhvr>
                                    </p:animEffect>
                                  </p:childTnLst>
                                </p:cTn>
                              </p:par>
                            </p:childTnLst>
                          </p:cTn>
                        </p:par>
                        <p:par>
                          <p:cTn id="37" fill="hold">
                            <p:stCondLst>
                              <p:cond delay="2000"/>
                            </p:stCondLst>
                            <p:childTnLst>
                              <p:par>
                                <p:cTn id="38" presetID="18" presetClass="entr" presetSubtype="3"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strips(upRight)">
                                      <p:cBhvr>
                                        <p:cTn id="4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bwMode="auto">
          <a:xfrm>
            <a:off x="1116013" y="1030288"/>
            <a:ext cx="2055812" cy="3336925"/>
            <a:chOff x="856689" y="1129339"/>
            <a:chExt cx="2055242" cy="3338037"/>
          </a:xfrm>
        </p:grpSpPr>
        <p:sp>
          <p:nvSpPr>
            <p:cNvPr id="29" name="矩形 28"/>
            <p:cNvSpPr/>
            <p:nvPr/>
          </p:nvSpPr>
          <p:spPr>
            <a:xfrm>
              <a:off x="856689" y="1129339"/>
              <a:ext cx="2055242" cy="3338037"/>
            </a:xfrm>
            <a:prstGeom prst="rect">
              <a:avLst/>
            </a:prstGeom>
            <a:solidFill>
              <a:schemeClr val="tx2">
                <a:lumMod val="50000"/>
              </a:schemeClr>
            </a:solidFill>
            <a:ln w="19050">
              <a:solidFill>
                <a:srgbClr val="B8B3AB"/>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p>
          </p:txBody>
        </p:sp>
        <p:sp>
          <p:nvSpPr>
            <p:cNvPr id="13340" name="文本框 24"/>
            <p:cNvSpPr txBox="1">
              <a:spLocks noChangeArrowheads="1"/>
            </p:cNvSpPr>
            <p:nvPr/>
          </p:nvSpPr>
          <p:spPr bwMode="auto">
            <a:xfrm rot="-5400000">
              <a:off x="78079" y="2635868"/>
              <a:ext cx="1879447" cy="295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点击插入标签文本</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bwMode="auto">
          <a:xfrm>
            <a:off x="1479550" y="915988"/>
            <a:ext cx="6764338" cy="803275"/>
            <a:chOff x="1218940" y="1015336"/>
            <a:chExt cx="6765572" cy="804410"/>
          </a:xfrm>
        </p:grpSpPr>
        <p:sp>
          <p:nvSpPr>
            <p:cNvPr id="32" name="五边形 31"/>
            <p:cNvSpPr/>
            <p:nvPr/>
          </p:nvSpPr>
          <p:spPr>
            <a:xfrm>
              <a:off x="1218940" y="1015336"/>
              <a:ext cx="2060951" cy="804410"/>
            </a:xfrm>
            <a:prstGeom prst="homePlate">
              <a:avLst>
                <a:gd name="adj" fmla="val 30537"/>
              </a:avLst>
            </a:prstGeom>
            <a:solidFill>
              <a:srgbClr val="FF5215"/>
            </a:solidFill>
            <a:ln w="19050">
              <a:solidFill>
                <a:srgbClr val="AEB3BB"/>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p>
          </p:txBody>
        </p:sp>
        <p:sp>
          <p:nvSpPr>
            <p:cNvPr id="33" name="任意多边形 32"/>
            <p:cNvSpPr/>
            <p:nvPr/>
          </p:nvSpPr>
          <p:spPr>
            <a:xfrm>
              <a:off x="3149692" y="1015336"/>
              <a:ext cx="4834820"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solidFill>
              </a:endParaRPr>
            </a:p>
          </p:txBody>
        </p:sp>
        <p:sp>
          <p:nvSpPr>
            <p:cNvPr id="34" name="文本框 15"/>
            <p:cNvSpPr txBox="1"/>
            <p:nvPr/>
          </p:nvSpPr>
          <p:spPr>
            <a:xfrm>
              <a:off x="3608564" y="1113900"/>
              <a:ext cx="3470908" cy="577076"/>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338" name="文本框 23"/>
            <p:cNvSpPr txBox="1">
              <a:spLocks noChangeArrowheads="1"/>
            </p:cNvSpPr>
            <p:nvPr/>
          </p:nvSpPr>
          <p:spPr bwMode="auto">
            <a:xfrm>
              <a:off x="1408589" y="1113888"/>
              <a:ext cx="174146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点击插入具体</a:t>
              </a:r>
              <a:endParaRPr lang="en-US" altLang="zh-CN" sz="1200" b="1">
                <a:solidFill>
                  <a:schemeClr val="bg1"/>
                </a:solidFill>
                <a:latin typeface="微软雅黑" panose="020B0503020204020204" pitchFamily="34" charset="-122"/>
                <a:ea typeface="微软雅黑" panose="020B0503020204020204" pitchFamily="34" charset="-122"/>
              </a:endParaRPr>
            </a:p>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文本内容</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bwMode="auto">
          <a:xfrm>
            <a:off x="1479550" y="1843088"/>
            <a:ext cx="6764338" cy="803275"/>
            <a:chOff x="1218940" y="1942273"/>
            <a:chExt cx="6765572" cy="804410"/>
          </a:xfrm>
        </p:grpSpPr>
        <p:sp>
          <p:nvSpPr>
            <p:cNvPr id="37" name="五边形 36"/>
            <p:cNvSpPr/>
            <p:nvPr/>
          </p:nvSpPr>
          <p:spPr>
            <a:xfrm>
              <a:off x="1218940" y="1942273"/>
              <a:ext cx="2060951" cy="804410"/>
            </a:xfrm>
            <a:prstGeom prst="homePlate">
              <a:avLst>
                <a:gd name="adj" fmla="val 30537"/>
              </a:avLst>
            </a:prstGeom>
            <a:solidFill>
              <a:srgbClr val="FF9900"/>
            </a:soli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endParaRPr>
            </a:p>
          </p:txBody>
        </p:sp>
        <p:sp>
          <p:nvSpPr>
            <p:cNvPr id="38" name="任意多边形 37"/>
            <p:cNvSpPr/>
            <p:nvPr/>
          </p:nvSpPr>
          <p:spPr>
            <a:xfrm>
              <a:off x="3149692" y="1942273"/>
              <a:ext cx="4834820"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lumMod val="65000"/>
                    <a:lumOff val="35000"/>
                  </a:schemeClr>
                </a:solidFill>
              </a:endParaRPr>
            </a:p>
          </p:txBody>
        </p:sp>
        <p:sp>
          <p:nvSpPr>
            <p:cNvPr id="39" name="文本框 17"/>
            <p:cNvSpPr txBox="1"/>
            <p:nvPr/>
          </p:nvSpPr>
          <p:spPr>
            <a:xfrm>
              <a:off x="3608564" y="2016990"/>
              <a:ext cx="3470908" cy="577077"/>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334" name="文本框 20"/>
            <p:cNvSpPr txBox="1">
              <a:spLocks noChangeArrowheads="1"/>
            </p:cNvSpPr>
            <p:nvPr/>
          </p:nvSpPr>
          <p:spPr bwMode="auto">
            <a:xfrm>
              <a:off x="1440553" y="2028041"/>
              <a:ext cx="174146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点击插入</a:t>
              </a:r>
              <a:endParaRPr lang="en-US" altLang="zh-CN" sz="1200" b="1">
                <a:solidFill>
                  <a:schemeClr val="bg1"/>
                </a:solidFill>
                <a:latin typeface="微软雅黑" panose="020B0503020204020204" pitchFamily="34" charset="-122"/>
                <a:ea typeface="微软雅黑" panose="020B0503020204020204" pitchFamily="34" charset="-122"/>
              </a:endParaRPr>
            </a:p>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具体文本内容</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bwMode="auto">
          <a:xfrm>
            <a:off x="1479550" y="2701925"/>
            <a:ext cx="6764338" cy="852488"/>
            <a:chOff x="1218940" y="2802086"/>
            <a:chExt cx="6765572" cy="852355"/>
          </a:xfrm>
        </p:grpSpPr>
        <p:sp>
          <p:nvSpPr>
            <p:cNvPr id="42" name="五边形 41"/>
            <p:cNvSpPr/>
            <p:nvPr/>
          </p:nvSpPr>
          <p:spPr>
            <a:xfrm>
              <a:off x="1218940" y="2849704"/>
              <a:ext cx="2060951" cy="804737"/>
            </a:xfrm>
            <a:prstGeom prst="homePlate">
              <a:avLst>
                <a:gd name="adj" fmla="val 30537"/>
              </a:avLst>
            </a:prstGeom>
            <a:solidFill>
              <a:srgbClr val="03ADAE"/>
            </a:soli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lumMod val="65000"/>
                    <a:lumOff val="35000"/>
                  </a:schemeClr>
                </a:solidFill>
              </a:endParaRPr>
            </a:p>
          </p:txBody>
        </p:sp>
        <p:sp>
          <p:nvSpPr>
            <p:cNvPr id="43" name="任意多边形 42"/>
            <p:cNvSpPr/>
            <p:nvPr/>
          </p:nvSpPr>
          <p:spPr>
            <a:xfrm>
              <a:off x="3149692" y="2849704"/>
              <a:ext cx="4834820" cy="804737"/>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lumMod val="65000"/>
                    <a:lumOff val="35000"/>
                  </a:schemeClr>
                </a:solidFill>
              </a:endParaRPr>
            </a:p>
          </p:txBody>
        </p:sp>
        <p:sp>
          <p:nvSpPr>
            <p:cNvPr id="44" name="文本框 18"/>
            <p:cNvSpPr txBox="1"/>
            <p:nvPr/>
          </p:nvSpPr>
          <p:spPr>
            <a:xfrm>
              <a:off x="3608564" y="2802086"/>
              <a:ext cx="3470908" cy="819022"/>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330" name="文本框 21"/>
            <p:cNvSpPr txBox="1">
              <a:spLocks noChangeArrowheads="1"/>
            </p:cNvSpPr>
            <p:nvPr/>
          </p:nvSpPr>
          <p:spPr bwMode="auto">
            <a:xfrm>
              <a:off x="1440553" y="2976286"/>
              <a:ext cx="174146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点击插入具体</a:t>
              </a:r>
              <a:endParaRPr lang="en-US" altLang="zh-CN" sz="1200" b="1">
                <a:solidFill>
                  <a:schemeClr val="bg1"/>
                </a:solidFill>
                <a:latin typeface="微软雅黑" panose="020B0503020204020204" pitchFamily="34" charset="-122"/>
                <a:ea typeface="微软雅黑" panose="020B0503020204020204" pitchFamily="34" charset="-122"/>
              </a:endParaRPr>
            </a:p>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文本内容</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bwMode="auto">
          <a:xfrm>
            <a:off x="1479550" y="3676650"/>
            <a:ext cx="6764338" cy="804863"/>
            <a:chOff x="1218940" y="3776968"/>
            <a:chExt cx="6765572" cy="804410"/>
          </a:xfrm>
        </p:grpSpPr>
        <p:sp>
          <p:nvSpPr>
            <p:cNvPr id="47" name="五边形 46"/>
            <p:cNvSpPr/>
            <p:nvPr/>
          </p:nvSpPr>
          <p:spPr>
            <a:xfrm>
              <a:off x="1218940" y="3776968"/>
              <a:ext cx="2060951" cy="804410"/>
            </a:xfrm>
            <a:prstGeom prst="homePlate">
              <a:avLst>
                <a:gd name="adj" fmla="val 30537"/>
              </a:avLst>
            </a:prstGeom>
            <a:solidFill>
              <a:srgbClr val="FF8860"/>
            </a:soli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lumMod val="65000"/>
                    <a:lumOff val="35000"/>
                  </a:schemeClr>
                </a:solidFill>
              </a:endParaRPr>
            </a:p>
          </p:txBody>
        </p:sp>
        <p:sp>
          <p:nvSpPr>
            <p:cNvPr id="48" name="任意多边形 47"/>
            <p:cNvSpPr/>
            <p:nvPr/>
          </p:nvSpPr>
          <p:spPr>
            <a:xfrm>
              <a:off x="3149692" y="3776968"/>
              <a:ext cx="4834820"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tx1">
                    <a:lumMod val="65000"/>
                    <a:lumOff val="35000"/>
                  </a:schemeClr>
                </a:solidFill>
              </a:endParaRPr>
            </a:p>
          </p:txBody>
        </p:sp>
        <p:sp>
          <p:nvSpPr>
            <p:cNvPr id="49" name="文本框 19"/>
            <p:cNvSpPr txBox="1"/>
            <p:nvPr/>
          </p:nvSpPr>
          <p:spPr>
            <a:xfrm>
              <a:off x="3608564" y="3862645"/>
              <a:ext cx="3470908" cy="577525"/>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326" name="文本框 22"/>
            <p:cNvSpPr txBox="1">
              <a:spLocks noChangeArrowheads="1"/>
            </p:cNvSpPr>
            <p:nvPr/>
          </p:nvSpPr>
          <p:spPr bwMode="auto">
            <a:xfrm>
              <a:off x="1440553" y="3871259"/>
              <a:ext cx="174146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点击插入</a:t>
              </a:r>
              <a:endParaRPr lang="en-US" altLang="zh-CN" sz="1200" b="1">
                <a:solidFill>
                  <a:schemeClr val="bg1"/>
                </a:solidFill>
                <a:latin typeface="微软雅黑" panose="020B0503020204020204" pitchFamily="34" charset="-122"/>
                <a:ea typeface="微软雅黑" panose="020B0503020204020204" pitchFamily="34" charset="-122"/>
              </a:endParaRPr>
            </a:p>
            <a:p>
              <a:pPr eaLnBrk="1" hangingPunct="1">
                <a:lnSpc>
                  <a:spcPct val="120000"/>
                </a:lnSpc>
              </a:pPr>
              <a:r>
                <a:rPr lang="zh-CN" altLang="en-US" sz="1200" b="1">
                  <a:solidFill>
                    <a:schemeClr val="bg1"/>
                  </a:solidFill>
                  <a:latin typeface="微软雅黑" panose="020B0503020204020204" pitchFamily="34" charset="-122"/>
                  <a:ea typeface="微软雅黑" panose="020B0503020204020204" pitchFamily="34" charset="-122"/>
                </a:rPr>
                <a:t>具体文本内容</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sp>
        <p:nvSpPr>
          <p:cNvPr id="55" name="任意多边形 54"/>
          <p:cNvSpPr/>
          <p:nvPr/>
        </p:nvSpPr>
        <p:spPr>
          <a:xfrm rot="13500000">
            <a:off x="1177925" y="889000"/>
            <a:ext cx="1588" cy="1588"/>
          </a:xfrm>
          <a:custGeom>
            <a:avLst/>
            <a:gdLst>
              <a:gd name="connsiteX0" fmla="*/ 2018 w 2018"/>
              <a:gd name="connsiteY0" fmla="*/ 2018 h 2018"/>
              <a:gd name="connsiteX1" fmla="*/ 0 w 2018"/>
              <a:gd name="connsiteY1" fmla="*/ 0 h 2018"/>
              <a:gd name="connsiteX2" fmla="*/ 1213 w 2018"/>
              <a:gd name="connsiteY2" fmla="*/ 805 h 2018"/>
              <a:gd name="connsiteX3" fmla="*/ 2018 w 2018"/>
              <a:gd name="connsiteY3" fmla="*/ 2018 h 2018"/>
            </a:gdLst>
            <a:ahLst/>
            <a:cxnLst>
              <a:cxn ang="0">
                <a:pos x="connsiteX0" y="connsiteY0"/>
              </a:cxn>
              <a:cxn ang="0">
                <a:pos x="connsiteX1" y="connsiteY1"/>
              </a:cxn>
              <a:cxn ang="0">
                <a:pos x="connsiteX2" y="connsiteY2"/>
              </a:cxn>
              <a:cxn ang="0">
                <a:pos x="connsiteX3" y="connsiteY3"/>
              </a:cxn>
            </a:cxnLst>
            <a:rect l="l" t="t" r="r" b="b"/>
            <a:pathLst>
              <a:path w="2018" h="2018">
                <a:moveTo>
                  <a:pt x="2018" y="2018"/>
                </a:moveTo>
                <a:lnTo>
                  <a:pt x="0" y="0"/>
                </a:lnTo>
                <a:lnTo>
                  <a:pt x="1213" y="805"/>
                </a:lnTo>
                <a:lnTo>
                  <a:pt x="2018" y="201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grpSp>
        <p:nvGrpSpPr>
          <p:cNvPr id="13320" name="组合 53"/>
          <p:cNvGrpSpPr/>
          <p:nvPr/>
        </p:nvGrpSpPr>
        <p:grpSpPr bwMode="auto">
          <a:xfrm>
            <a:off x="457200" y="174625"/>
            <a:ext cx="2349500" cy="342900"/>
            <a:chOff x="309514" y="195486"/>
            <a:chExt cx="2349020" cy="343084"/>
          </a:xfrm>
        </p:grpSpPr>
        <p:grpSp>
          <p:nvGrpSpPr>
            <p:cNvPr id="83" name="组合 82"/>
            <p:cNvGrpSpPr/>
            <p:nvPr/>
          </p:nvGrpSpPr>
          <p:grpSpPr>
            <a:xfrm>
              <a:off x="309514" y="228334"/>
              <a:ext cx="2349020" cy="310236"/>
              <a:chOff x="288925" y="407988"/>
              <a:chExt cx="1646749" cy="217487"/>
            </a:xfrm>
            <a:solidFill>
              <a:schemeClr val="bg1"/>
            </a:solidFill>
          </p:grpSpPr>
          <p:grpSp>
            <p:nvGrpSpPr>
              <p:cNvPr id="85" name="组合 84"/>
              <p:cNvGrpSpPr/>
              <p:nvPr/>
            </p:nvGrpSpPr>
            <p:grpSpPr>
              <a:xfrm>
                <a:off x="1218865" y="537369"/>
                <a:ext cx="716809" cy="69848"/>
                <a:chOff x="1222375" y="498475"/>
                <a:chExt cx="993775" cy="96837"/>
              </a:xfrm>
              <a:grpFill/>
            </p:grpSpPr>
            <p:sp>
              <p:nvSpPr>
                <p:cNvPr id="9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86" name="组合 85"/>
              <p:cNvGrpSpPr/>
              <p:nvPr/>
            </p:nvGrpSpPr>
            <p:grpSpPr>
              <a:xfrm>
                <a:off x="288925" y="407988"/>
                <a:ext cx="982663" cy="217487"/>
                <a:chOff x="288925" y="407988"/>
                <a:chExt cx="982663" cy="217487"/>
              </a:xfrm>
              <a:grpFill/>
            </p:grpSpPr>
            <p:sp>
              <p:nvSpPr>
                <p:cNvPr id="8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84" name="矩形 8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1+#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750" fill="hold"/>
                                        <p:tgtEl>
                                          <p:spTgt spid="31"/>
                                        </p:tgtEl>
                                        <p:attrNameLst>
                                          <p:attrName>ppt_x</p:attrName>
                                        </p:attrNameLst>
                                      </p:cBhvr>
                                      <p:tavLst>
                                        <p:tav tm="0">
                                          <p:val>
                                            <p:strVal val="#ppt_x"/>
                                          </p:val>
                                        </p:tav>
                                        <p:tav tm="100000">
                                          <p:val>
                                            <p:strVal val="#ppt_x"/>
                                          </p:val>
                                        </p:tav>
                                      </p:tavLst>
                                    </p:anim>
                                    <p:anim calcmode="lin" valueType="num">
                                      <p:cBhvr additive="base">
                                        <p:cTn id="13" dur="75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750" fill="hold"/>
                                        <p:tgtEl>
                                          <p:spTgt spid="36"/>
                                        </p:tgtEl>
                                        <p:attrNameLst>
                                          <p:attrName>ppt_x</p:attrName>
                                        </p:attrNameLst>
                                      </p:cBhvr>
                                      <p:tavLst>
                                        <p:tav tm="0">
                                          <p:val>
                                            <p:strVal val="#ppt_x"/>
                                          </p:val>
                                        </p:tav>
                                        <p:tav tm="100000">
                                          <p:val>
                                            <p:strVal val="#ppt_x"/>
                                          </p:val>
                                        </p:tav>
                                      </p:tavLst>
                                    </p:anim>
                                    <p:anim calcmode="lin" valueType="num">
                                      <p:cBhvr additive="base">
                                        <p:cTn id="18" dur="750" fill="hold"/>
                                        <p:tgtEl>
                                          <p:spTgt spid="36"/>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 presetClass="entr" presetSubtype="4"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750" fill="hold"/>
                                        <p:tgtEl>
                                          <p:spTgt spid="41"/>
                                        </p:tgtEl>
                                        <p:attrNameLst>
                                          <p:attrName>ppt_x</p:attrName>
                                        </p:attrNameLst>
                                      </p:cBhvr>
                                      <p:tavLst>
                                        <p:tav tm="0">
                                          <p:val>
                                            <p:strVal val="#ppt_x"/>
                                          </p:val>
                                        </p:tav>
                                        <p:tav tm="100000">
                                          <p:val>
                                            <p:strVal val="#ppt_x"/>
                                          </p:val>
                                        </p:tav>
                                      </p:tavLst>
                                    </p:anim>
                                    <p:anim calcmode="lin" valueType="num">
                                      <p:cBhvr additive="base">
                                        <p:cTn id="23" dur="750" fill="hold"/>
                                        <p:tgtEl>
                                          <p:spTgt spid="41"/>
                                        </p:tgtEl>
                                        <p:attrNameLst>
                                          <p:attrName>ppt_y</p:attrName>
                                        </p:attrNameLst>
                                      </p:cBhvr>
                                      <p:tavLst>
                                        <p:tav tm="0">
                                          <p:val>
                                            <p:strVal val="1+#ppt_h/2"/>
                                          </p:val>
                                        </p:tav>
                                        <p:tav tm="100000">
                                          <p:val>
                                            <p:strVal val="#ppt_y"/>
                                          </p:val>
                                        </p:tav>
                                      </p:tavLst>
                                    </p:anim>
                                  </p:childTnLst>
                                </p:cTn>
                              </p:par>
                            </p:childTnLst>
                          </p:cTn>
                        </p:par>
                        <p:par>
                          <p:cTn id="24" fill="hold">
                            <p:stCondLst>
                              <p:cond delay="3500"/>
                            </p:stCondLst>
                            <p:childTnLst>
                              <p:par>
                                <p:cTn id="25" presetID="2" presetClass="entr" presetSubtype="4"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750" fill="hold"/>
                                        <p:tgtEl>
                                          <p:spTgt spid="46"/>
                                        </p:tgtEl>
                                        <p:attrNameLst>
                                          <p:attrName>ppt_x</p:attrName>
                                        </p:attrNameLst>
                                      </p:cBhvr>
                                      <p:tavLst>
                                        <p:tav tm="0">
                                          <p:val>
                                            <p:strVal val="#ppt_x"/>
                                          </p:val>
                                        </p:tav>
                                        <p:tav tm="100000">
                                          <p:val>
                                            <p:strVal val="#ppt_x"/>
                                          </p:val>
                                        </p:tav>
                                      </p:tavLst>
                                    </p:anim>
                                    <p:anim calcmode="lin" valueType="num">
                                      <p:cBhvr additive="base">
                                        <p:cTn id="28" dur="75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p:nvPr/>
        </p:nvSpPr>
        <p:spPr bwMode="auto">
          <a:xfrm>
            <a:off x="0" y="3116263"/>
            <a:ext cx="9144000" cy="1111250"/>
          </a:xfrm>
          <a:custGeom>
            <a:avLst/>
            <a:gdLst>
              <a:gd name="T0" fmla="*/ 0 w 5760"/>
              <a:gd name="T1" fmla="*/ 0 h 700"/>
              <a:gd name="T2" fmla="*/ 181451250 w 5760"/>
              <a:gd name="T3" fmla="*/ 95765938 h 700"/>
              <a:gd name="T4" fmla="*/ 496469988 w 5760"/>
              <a:gd name="T5" fmla="*/ 241935000 h 700"/>
              <a:gd name="T6" fmla="*/ 952619063 w 5760"/>
              <a:gd name="T7" fmla="*/ 441028138 h 700"/>
              <a:gd name="T8" fmla="*/ 1544856575 w 5760"/>
              <a:gd name="T9" fmla="*/ 670361563 h 700"/>
              <a:gd name="T10" fmla="*/ 1885076875 w 5760"/>
              <a:gd name="T11" fmla="*/ 791329063 h 700"/>
              <a:gd name="T12" fmla="*/ 2147483646 w 5760"/>
              <a:gd name="T13" fmla="*/ 914815925 h 700"/>
              <a:gd name="T14" fmla="*/ 2147483646 w 5760"/>
              <a:gd name="T15" fmla="*/ 1038304375 h 700"/>
              <a:gd name="T16" fmla="*/ 2147483646 w 5760"/>
              <a:gd name="T17" fmla="*/ 1154231563 h 700"/>
              <a:gd name="T18" fmla="*/ 2147483646 w 5760"/>
              <a:gd name="T19" fmla="*/ 1270158750 h 700"/>
              <a:gd name="T20" fmla="*/ 2147483646 w 5760"/>
              <a:gd name="T21" fmla="*/ 1378526263 h 700"/>
              <a:gd name="T22" fmla="*/ 2147483646 w 5760"/>
              <a:gd name="T23" fmla="*/ 1476811563 h 700"/>
              <a:gd name="T24" fmla="*/ 2147483646 w 5760"/>
              <a:gd name="T25" fmla="*/ 1565017825 h 700"/>
              <a:gd name="T26" fmla="*/ 2147483646 w 5760"/>
              <a:gd name="T27" fmla="*/ 1640622513 h 700"/>
              <a:gd name="T28" fmla="*/ 2147483646 w 5760"/>
              <a:gd name="T29" fmla="*/ 1698585313 h 700"/>
              <a:gd name="T30" fmla="*/ 2147483646 w 5760"/>
              <a:gd name="T31" fmla="*/ 1741428763 h 700"/>
              <a:gd name="T32" fmla="*/ 2147483646 w 5760"/>
              <a:gd name="T33" fmla="*/ 1761590013 h 700"/>
              <a:gd name="T34" fmla="*/ 2147483646 w 5760"/>
              <a:gd name="T35" fmla="*/ 1761590013 h 700"/>
              <a:gd name="T36" fmla="*/ 2147483646 w 5760"/>
              <a:gd name="T37" fmla="*/ 1738907813 h 700"/>
              <a:gd name="T38" fmla="*/ 2147483646 w 5760"/>
              <a:gd name="T39" fmla="*/ 1688504688 h 700"/>
              <a:gd name="T40" fmla="*/ 2147483646 w 5760"/>
              <a:gd name="T41" fmla="*/ 1633061250 h 700"/>
              <a:gd name="T42" fmla="*/ 2147483646 w 5760"/>
              <a:gd name="T43" fmla="*/ 1585179075 h 700"/>
              <a:gd name="T44" fmla="*/ 2147483646 w 5760"/>
              <a:gd name="T45" fmla="*/ 1532255000 h 700"/>
              <a:gd name="T46" fmla="*/ 2147483646 w 5760"/>
              <a:gd name="T47" fmla="*/ 1469251888 h 700"/>
              <a:gd name="T48" fmla="*/ 2147483646 w 5760"/>
              <a:gd name="T49" fmla="*/ 1398687513 h 700"/>
              <a:gd name="T50" fmla="*/ 2147483646 w 5760"/>
              <a:gd name="T51" fmla="*/ 1318042513 h 700"/>
              <a:gd name="T52" fmla="*/ 2147483646 w 5760"/>
              <a:gd name="T53" fmla="*/ 1232355613 h 700"/>
              <a:gd name="T54" fmla="*/ 2147483646 w 5760"/>
              <a:gd name="T55" fmla="*/ 1134070313 h 700"/>
              <a:gd name="T56" fmla="*/ 2147483646 w 5760"/>
              <a:gd name="T57" fmla="*/ 1028223750 h 700"/>
              <a:gd name="T58" fmla="*/ 2147483646 w 5760"/>
              <a:gd name="T59" fmla="*/ 914815925 h 700"/>
              <a:gd name="T60" fmla="*/ 2147483646 w 5760"/>
              <a:gd name="T61" fmla="*/ 788809700 h 700"/>
              <a:gd name="T62" fmla="*/ 2147483646 w 5760"/>
              <a:gd name="T63" fmla="*/ 652721263 h 700"/>
              <a:gd name="T64" fmla="*/ 2147483646 w 5760"/>
              <a:gd name="T65" fmla="*/ 506550613 h 700"/>
              <a:gd name="T66" fmla="*/ 2147483646 w 5760"/>
              <a:gd name="T67" fmla="*/ 347781563 h 700"/>
              <a:gd name="T68" fmla="*/ 2147483646 w 5760"/>
              <a:gd name="T69" fmla="*/ 181451250 h 700"/>
              <a:gd name="T70" fmla="*/ 2147483646 w 5760"/>
              <a:gd name="T71" fmla="*/ 93246575 h 700"/>
              <a:gd name="T72" fmla="*/ 2147483646 w 5760"/>
              <a:gd name="T73" fmla="*/ 158769050 h 700"/>
              <a:gd name="T74" fmla="*/ 2147483646 w 5760"/>
              <a:gd name="T75" fmla="*/ 231854375 h 700"/>
              <a:gd name="T76" fmla="*/ 2147483646 w 5760"/>
              <a:gd name="T77" fmla="*/ 320059050 h 700"/>
              <a:gd name="T78" fmla="*/ 2147483646 w 5760"/>
              <a:gd name="T79" fmla="*/ 413305625 h 700"/>
              <a:gd name="T80" fmla="*/ 2147483646 w 5760"/>
              <a:gd name="T81" fmla="*/ 511590925 h 700"/>
              <a:gd name="T82" fmla="*/ 2147483646 w 5760"/>
              <a:gd name="T83" fmla="*/ 607356863 h 700"/>
              <a:gd name="T84" fmla="*/ 2147483646 w 5760"/>
              <a:gd name="T85" fmla="*/ 685482500 h 700"/>
              <a:gd name="T86" fmla="*/ 2147483646 w 5760"/>
              <a:gd name="T87" fmla="*/ 733366263 h 700"/>
              <a:gd name="T88" fmla="*/ 2147483646 w 5760"/>
              <a:gd name="T89" fmla="*/ 756046875 h 700"/>
              <a:gd name="T90" fmla="*/ 2147483646 w 5760"/>
              <a:gd name="T91" fmla="*/ 773688763 h 700"/>
              <a:gd name="T92" fmla="*/ 2147483646 w 5760"/>
              <a:gd name="T93" fmla="*/ 781248438 h 700"/>
              <a:gd name="T94" fmla="*/ 2147483646 w 5760"/>
              <a:gd name="T95" fmla="*/ 778729075 h 700"/>
              <a:gd name="T96" fmla="*/ 2147483646 w 5760"/>
              <a:gd name="T97" fmla="*/ 771167813 h 700"/>
              <a:gd name="T98" fmla="*/ 2147483646 w 5760"/>
              <a:gd name="T99" fmla="*/ 748487200 h 700"/>
              <a:gd name="T100" fmla="*/ 2147483646 w 5760"/>
              <a:gd name="T101" fmla="*/ 715724375 h 700"/>
              <a:gd name="T102" fmla="*/ 2147483646 w 5760"/>
              <a:gd name="T103" fmla="*/ 670361563 h 700"/>
              <a:gd name="T104" fmla="*/ 2147483646 w 5760"/>
              <a:gd name="T105" fmla="*/ 609877813 h 700"/>
              <a:gd name="T106" fmla="*/ 2147483646 w 5760"/>
              <a:gd name="T107" fmla="*/ 534273125 h 700"/>
              <a:gd name="T108" fmla="*/ 2147483646 w 5760"/>
              <a:gd name="T109" fmla="*/ 446066863 h 700"/>
              <a:gd name="T110" fmla="*/ 1612900000 w 5760"/>
              <a:gd name="T111" fmla="*/ 342741250 h 700"/>
              <a:gd name="T112" fmla="*/ 965219050 w 5760"/>
              <a:gd name="T113" fmla="*/ 219254388 h 700"/>
              <a:gd name="T114" fmla="*/ 322580000 w 5760"/>
              <a:gd name="T115" fmla="*/ 78124050 h 700"/>
              <a:gd name="T116" fmla="*/ 0 w 5760"/>
              <a:gd name="T117" fmla="*/ 0 h 7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760"/>
              <a:gd name="T178" fmla="*/ 0 h 700"/>
              <a:gd name="T179" fmla="*/ 5760 w 5760"/>
              <a:gd name="T180" fmla="*/ 700 h 70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close/>
              </a:path>
            </a:pathLst>
          </a:custGeom>
          <a:gradFill rotWithShape="1">
            <a:gsLst>
              <a:gs pos="0">
                <a:srgbClr val="8F230E"/>
              </a:gs>
              <a:gs pos="50000">
                <a:srgbClr val="CE3619"/>
              </a:gs>
              <a:gs pos="100000">
                <a:srgbClr val="F54320"/>
              </a:gs>
            </a:gsLst>
            <a:lin ang="162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cxnSp>
        <p:nvCxnSpPr>
          <p:cNvPr id="3" name="直接箭头连接符 2"/>
          <p:cNvCxnSpPr/>
          <p:nvPr/>
        </p:nvCxnSpPr>
        <p:spPr>
          <a:xfrm flipH="1">
            <a:off x="996950" y="1762125"/>
            <a:ext cx="2870200" cy="720725"/>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5148263" y="1692275"/>
            <a:ext cx="2987675" cy="790575"/>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H="1">
            <a:off x="2306638" y="1924050"/>
            <a:ext cx="1663700" cy="971550"/>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137150" y="1924050"/>
            <a:ext cx="1689100" cy="835025"/>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a:stCxn id="11" idx="5"/>
          </p:cNvCxnSpPr>
          <p:nvPr/>
        </p:nvCxnSpPr>
        <p:spPr>
          <a:xfrm>
            <a:off x="4965700" y="2116138"/>
            <a:ext cx="862013" cy="742950"/>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H="1">
            <a:off x="3359150" y="2092325"/>
            <a:ext cx="696913" cy="723900"/>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11" idx="4"/>
          </p:cNvCxnSpPr>
          <p:nvPr/>
        </p:nvCxnSpPr>
        <p:spPr>
          <a:xfrm>
            <a:off x="4554538" y="2286000"/>
            <a:ext cx="0" cy="573088"/>
          </a:xfrm>
          <a:prstGeom prst="straightConnector1">
            <a:avLst/>
          </a:prstGeom>
          <a:ln w="12700">
            <a:solidFill>
              <a:schemeClr val="bg1">
                <a:lumMod val="6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bwMode="auto">
          <a:xfrm>
            <a:off x="3970338" y="1120775"/>
            <a:ext cx="1166812" cy="1165225"/>
            <a:chOff x="3970761" y="1120500"/>
            <a:chExt cx="1166222" cy="1166222"/>
          </a:xfrm>
        </p:grpSpPr>
        <p:sp>
          <p:nvSpPr>
            <p:cNvPr id="11" name="椭圆 10"/>
            <p:cNvSpPr/>
            <p:nvPr/>
          </p:nvSpPr>
          <p:spPr>
            <a:xfrm>
              <a:off x="3970761" y="1120500"/>
              <a:ext cx="1166222" cy="1166222"/>
            </a:xfrm>
            <a:prstGeom prst="ellipse">
              <a:avLst/>
            </a:prstGeom>
            <a:solidFill>
              <a:srgbClr val="DA19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b="1"/>
            </a:p>
          </p:txBody>
        </p:sp>
        <p:sp>
          <p:nvSpPr>
            <p:cNvPr id="15396" name="矩形 11"/>
            <p:cNvSpPr>
              <a:spLocks noChangeArrowheads="1"/>
            </p:cNvSpPr>
            <p:nvPr/>
          </p:nvSpPr>
          <p:spPr bwMode="auto">
            <a:xfrm>
              <a:off x="4171890" y="1291187"/>
              <a:ext cx="8002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400" b="1">
                  <a:solidFill>
                    <a:schemeClr val="bg1"/>
                  </a:solidFill>
                  <a:latin typeface="微软雅黑" panose="020B0503020204020204" pitchFamily="34" charset="-122"/>
                  <a:ea typeface="微软雅黑" panose="020B0503020204020204" pitchFamily="34" charset="-122"/>
                </a:rPr>
                <a:t>文字</a:t>
              </a:r>
              <a:endParaRPr lang="en-US" altLang="zh-CN" sz="2400" b="1">
                <a:solidFill>
                  <a:schemeClr val="bg1"/>
                </a:solidFill>
                <a:latin typeface="微软雅黑" panose="020B0503020204020204" pitchFamily="34" charset="-122"/>
                <a:ea typeface="微软雅黑" panose="020B0503020204020204" pitchFamily="34" charset="-122"/>
              </a:endParaRPr>
            </a:p>
            <a:p>
              <a:pPr eaLnBrk="1" hangingPunct="1"/>
              <a:r>
                <a:rPr lang="zh-CN" altLang="en-US" sz="2400" b="1">
                  <a:solidFill>
                    <a:schemeClr val="bg1"/>
                  </a:solidFill>
                  <a:latin typeface="微软雅黑" panose="020B0503020204020204" pitchFamily="34" charset="-122"/>
                  <a:ea typeface="微软雅黑" panose="020B0503020204020204" pitchFamily="34" charset="-122"/>
                </a:rPr>
                <a:t>内容</a:t>
              </a:r>
              <a:endParaRPr lang="zh-CN" altLang="en-US" sz="2400" b="1">
                <a:solidFill>
                  <a:schemeClr val="bg1"/>
                </a:solidFill>
                <a:latin typeface="微软雅黑" panose="020B0503020204020204" pitchFamily="34" charset="-122"/>
                <a:ea typeface="微软雅黑" panose="020B0503020204020204" pitchFamily="34" charset="-122"/>
              </a:endParaRPr>
            </a:p>
          </p:txBody>
        </p:sp>
      </p:grpSp>
      <p:grpSp>
        <p:nvGrpSpPr>
          <p:cNvPr id="13" name="组合 45"/>
          <p:cNvGrpSpPr/>
          <p:nvPr/>
        </p:nvGrpSpPr>
        <p:grpSpPr bwMode="auto">
          <a:xfrm>
            <a:off x="128588" y="2306638"/>
            <a:ext cx="1019175" cy="1020762"/>
            <a:chOff x="128588" y="3546475"/>
            <a:chExt cx="1019175" cy="1020763"/>
          </a:xfrm>
        </p:grpSpPr>
        <p:sp>
          <p:nvSpPr>
            <p:cNvPr id="15393" name="Freeform 12"/>
            <p:cNvSpPr/>
            <p:nvPr/>
          </p:nvSpPr>
          <p:spPr bwMode="auto">
            <a:xfrm>
              <a:off x="128588" y="3546475"/>
              <a:ext cx="1019175" cy="1020763"/>
            </a:xfrm>
            <a:custGeom>
              <a:avLst/>
              <a:gdLst>
                <a:gd name="T0" fmla="*/ 1615420950 w 642"/>
                <a:gd name="T1" fmla="*/ 851813230 h 643"/>
                <a:gd name="T2" fmla="*/ 1602819375 w 642"/>
                <a:gd name="T3" fmla="*/ 972780789 h 643"/>
                <a:gd name="T4" fmla="*/ 1570058138 w 642"/>
                <a:gd name="T5" fmla="*/ 1088708033 h 643"/>
                <a:gd name="T6" fmla="*/ 1522174375 w 642"/>
                <a:gd name="T7" fmla="*/ 1194554648 h 643"/>
                <a:gd name="T8" fmla="*/ 1459171263 w 642"/>
                <a:gd name="T9" fmla="*/ 1295360947 h 643"/>
                <a:gd name="T10" fmla="*/ 1381045625 w 642"/>
                <a:gd name="T11" fmla="*/ 1381046301 h 643"/>
                <a:gd name="T12" fmla="*/ 1295360313 w 642"/>
                <a:gd name="T13" fmla="*/ 1459171977 h 643"/>
                <a:gd name="T14" fmla="*/ 1194554063 w 642"/>
                <a:gd name="T15" fmla="*/ 1522175121 h 643"/>
                <a:gd name="T16" fmla="*/ 1088707500 w 642"/>
                <a:gd name="T17" fmla="*/ 1570058907 h 643"/>
                <a:gd name="T18" fmla="*/ 972780313 w 642"/>
                <a:gd name="T19" fmla="*/ 1602820160 h 643"/>
                <a:gd name="T20" fmla="*/ 849291863 w 642"/>
                <a:gd name="T21" fmla="*/ 1620462056 h 643"/>
                <a:gd name="T22" fmla="*/ 766127500 w 642"/>
                <a:gd name="T23" fmla="*/ 1620462056 h 643"/>
                <a:gd name="T24" fmla="*/ 645160000 w 642"/>
                <a:gd name="T25" fmla="*/ 1602820160 h 643"/>
                <a:gd name="T26" fmla="*/ 531752175 w 642"/>
                <a:gd name="T27" fmla="*/ 1570058907 h 643"/>
                <a:gd name="T28" fmla="*/ 420865300 w 642"/>
                <a:gd name="T29" fmla="*/ 1522175121 h 643"/>
                <a:gd name="T30" fmla="*/ 325100950 w 642"/>
                <a:gd name="T31" fmla="*/ 1459171977 h 643"/>
                <a:gd name="T32" fmla="*/ 234373738 w 642"/>
                <a:gd name="T33" fmla="*/ 1381046301 h 643"/>
                <a:gd name="T34" fmla="*/ 161290000 w 642"/>
                <a:gd name="T35" fmla="*/ 1295360947 h 643"/>
                <a:gd name="T36" fmla="*/ 98286888 w 642"/>
                <a:gd name="T37" fmla="*/ 1194554648 h 643"/>
                <a:gd name="T38" fmla="*/ 47883763 w 642"/>
                <a:gd name="T39" fmla="*/ 1088708033 h 643"/>
                <a:gd name="T40" fmla="*/ 17640300 w 642"/>
                <a:gd name="T41" fmla="*/ 972780789 h 643"/>
                <a:gd name="T42" fmla="*/ 0 w 642"/>
                <a:gd name="T43" fmla="*/ 851813230 h 643"/>
                <a:gd name="T44" fmla="*/ 0 w 642"/>
                <a:gd name="T45" fmla="*/ 766127875 h 643"/>
                <a:gd name="T46" fmla="*/ 17640300 w 642"/>
                <a:gd name="T47" fmla="*/ 645160316 h 643"/>
                <a:gd name="T48" fmla="*/ 47883763 w 642"/>
                <a:gd name="T49" fmla="*/ 531754023 h 643"/>
                <a:gd name="T50" fmla="*/ 98286888 w 642"/>
                <a:gd name="T51" fmla="*/ 425907409 h 643"/>
                <a:gd name="T52" fmla="*/ 161290000 w 642"/>
                <a:gd name="T53" fmla="*/ 325101109 h 643"/>
                <a:gd name="T54" fmla="*/ 234373738 w 642"/>
                <a:gd name="T55" fmla="*/ 239415755 h 643"/>
                <a:gd name="T56" fmla="*/ 325100950 w 642"/>
                <a:gd name="T57" fmla="*/ 161290079 h 643"/>
                <a:gd name="T58" fmla="*/ 420865300 w 642"/>
                <a:gd name="T59" fmla="*/ 98286936 h 643"/>
                <a:gd name="T60" fmla="*/ 531752175 w 642"/>
                <a:gd name="T61" fmla="*/ 47883786 h 643"/>
                <a:gd name="T62" fmla="*/ 645160000 w 642"/>
                <a:gd name="T63" fmla="*/ 17641896 h 643"/>
                <a:gd name="T64" fmla="*/ 766127500 w 642"/>
                <a:gd name="T65" fmla="*/ 0 h 643"/>
                <a:gd name="T66" fmla="*/ 849291863 w 642"/>
                <a:gd name="T67" fmla="*/ 0 h 643"/>
                <a:gd name="T68" fmla="*/ 972780313 w 642"/>
                <a:gd name="T69" fmla="*/ 17641896 h 643"/>
                <a:gd name="T70" fmla="*/ 1088707500 w 642"/>
                <a:gd name="T71" fmla="*/ 47883786 h 643"/>
                <a:gd name="T72" fmla="*/ 1194554063 w 642"/>
                <a:gd name="T73" fmla="*/ 98286936 h 643"/>
                <a:gd name="T74" fmla="*/ 1295360313 w 642"/>
                <a:gd name="T75" fmla="*/ 161290079 h 643"/>
                <a:gd name="T76" fmla="*/ 1381045625 w 642"/>
                <a:gd name="T77" fmla="*/ 239415755 h 643"/>
                <a:gd name="T78" fmla="*/ 1459171263 w 642"/>
                <a:gd name="T79" fmla="*/ 325101109 h 643"/>
                <a:gd name="T80" fmla="*/ 1522174375 w 642"/>
                <a:gd name="T81" fmla="*/ 425907409 h 643"/>
                <a:gd name="T82" fmla="*/ 1570058138 w 642"/>
                <a:gd name="T83" fmla="*/ 531754023 h 643"/>
                <a:gd name="T84" fmla="*/ 1602819375 w 642"/>
                <a:gd name="T85" fmla="*/ 645160316 h 643"/>
                <a:gd name="T86" fmla="*/ 1615420950 w 642"/>
                <a:gd name="T87" fmla="*/ 766127875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1"/>
                  </a:moveTo>
                  <a:lnTo>
                    <a:pt x="642" y="321"/>
                  </a:lnTo>
                  <a:lnTo>
                    <a:pt x="641" y="338"/>
                  </a:lnTo>
                  <a:lnTo>
                    <a:pt x="640" y="354"/>
                  </a:lnTo>
                  <a:lnTo>
                    <a:pt x="639" y="370"/>
                  </a:lnTo>
                  <a:lnTo>
                    <a:pt x="636" y="386"/>
                  </a:lnTo>
                  <a:lnTo>
                    <a:pt x="632" y="401"/>
                  </a:lnTo>
                  <a:lnTo>
                    <a:pt x="628" y="417"/>
                  </a:lnTo>
                  <a:lnTo>
                    <a:pt x="623" y="432"/>
                  </a:lnTo>
                  <a:lnTo>
                    <a:pt x="617" y="447"/>
                  </a:lnTo>
                  <a:lnTo>
                    <a:pt x="611" y="460"/>
                  </a:lnTo>
                  <a:lnTo>
                    <a:pt x="604" y="474"/>
                  </a:lnTo>
                  <a:lnTo>
                    <a:pt x="596" y="488"/>
                  </a:lnTo>
                  <a:lnTo>
                    <a:pt x="588" y="501"/>
                  </a:lnTo>
                  <a:lnTo>
                    <a:pt x="579" y="514"/>
                  </a:lnTo>
                  <a:lnTo>
                    <a:pt x="568" y="525"/>
                  </a:lnTo>
                  <a:lnTo>
                    <a:pt x="559" y="538"/>
                  </a:lnTo>
                  <a:lnTo>
                    <a:pt x="548" y="548"/>
                  </a:lnTo>
                  <a:lnTo>
                    <a:pt x="536" y="559"/>
                  </a:lnTo>
                  <a:lnTo>
                    <a:pt x="525" y="570"/>
                  </a:lnTo>
                  <a:lnTo>
                    <a:pt x="514" y="579"/>
                  </a:lnTo>
                  <a:lnTo>
                    <a:pt x="501" y="588"/>
                  </a:lnTo>
                  <a:lnTo>
                    <a:pt x="487" y="596"/>
                  </a:lnTo>
                  <a:lnTo>
                    <a:pt x="474" y="604"/>
                  </a:lnTo>
                  <a:lnTo>
                    <a:pt x="460" y="611"/>
                  </a:lnTo>
                  <a:lnTo>
                    <a:pt x="446" y="618"/>
                  </a:lnTo>
                  <a:lnTo>
                    <a:pt x="432" y="623"/>
                  </a:lnTo>
                  <a:lnTo>
                    <a:pt x="417" y="628"/>
                  </a:lnTo>
                  <a:lnTo>
                    <a:pt x="401" y="632"/>
                  </a:lnTo>
                  <a:lnTo>
                    <a:pt x="386" y="636"/>
                  </a:lnTo>
                  <a:lnTo>
                    <a:pt x="370" y="639"/>
                  </a:lnTo>
                  <a:lnTo>
                    <a:pt x="354" y="641"/>
                  </a:lnTo>
                  <a:lnTo>
                    <a:pt x="337" y="643"/>
                  </a:lnTo>
                  <a:lnTo>
                    <a:pt x="321" y="643"/>
                  </a:lnTo>
                  <a:lnTo>
                    <a:pt x="304" y="643"/>
                  </a:lnTo>
                  <a:lnTo>
                    <a:pt x="288" y="641"/>
                  </a:lnTo>
                  <a:lnTo>
                    <a:pt x="272" y="639"/>
                  </a:lnTo>
                  <a:lnTo>
                    <a:pt x="256" y="636"/>
                  </a:lnTo>
                  <a:lnTo>
                    <a:pt x="240" y="632"/>
                  </a:lnTo>
                  <a:lnTo>
                    <a:pt x="225" y="628"/>
                  </a:lnTo>
                  <a:lnTo>
                    <a:pt x="211" y="623"/>
                  </a:lnTo>
                  <a:lnTo>
                    <a:pt x="196" y="618"/>
                  </a:lnTo>
                  <a:lnTo>
                    <a:pt x="182" y="611"/>
                  </a:lnTo>
                  <a:lnTo>
                    <a:pt x="167" y="604"/>
                  </a:lnTo>
                  <a:lnTo>
                    <a:pt x="155" y="596"/>
                  </a:lnTo>
                  <a:lnTo>
                    <a:pt x="141" y="588"/>
                  </a:lnTo>
                  <a:lnTo>
                    <a:pt x="129" y="579"/>
                  </a:lnTo>
                  <a:lnTo>
                    <a:pt x="116" y="570"/>
                  </a:lnTo>
                  <a:lnTo>
                    <a:pt x="105" y="559"/>
                  </a:lnTo>
                  <a:lnTo>
                    <a:pt x="93" y="548"/>
                  </a:lnTo>
                  <a:lnTo>
                    <a:pt x="83" y="538"/>
                  </a:lnTo>
                  <a:lnTo>
                    <a:pt x="73" y="525"/>
                  </a:lnTo>
                  <a:lnTo>
                    <a:pt x="64" y="514"/>
                  </a:lnTo>
                  <a:lnTo>
                    <a:pt x="55" y="501"/>
                  </a:lnTo>
                  <a:lnTo>
                    <a:pt x="47" y="488"/>
                  </a:lnTo>
                  <a:lnTo>
                    <a:pt x="39" y="474"/>
                  </a:lnTo>
                  <a:lnTo>
                    <a:pt x="32" y="460"/>
                  </a:lnTo>
                  <a:lnTo>
                    <a:pt x="25" y="447"/>
                  </a:lnTo>
                  <a:lnTo>
                    <a:pt x="19" y="432"/>
                  </a:lnTo>
                  <a:lnTo>
                    <a:pt x="14" y="417"/>
                  </a:lnTo>
                  <a:lnTo>
                    <a:pt x="10" y="401"/>
                  </a:lnTo>
                  <a:lnTo>
                    <a:pt x="7" y="386"/>
                  </a:lnTo>
                  <a:lnTo>
                    <a:pt x="3" y="370"/>
                  </a:lnTo>
                  <a:lnTo>
                    <a:pt x="1" y="354"/>
                  </a:lnTo>
                  <a:lnTo>
                    <a:pt x="0" y="338"/>
                  </a:lnTo>
                  <a:lnTo>
                    <a:pt x="0" y="321"/>
                  </a:lnTo>
                  <a:lnTo>
                    <a:pt x="0" y="304"/>
                  </a:lnTo>
                  <a:lnTo>
                    <a:pt x="1" y="288"/>
                  </a:lnTo>
                  <a:lnTo>
                    <a:pt x="3" y="272"/>
                  </a:lnTo>
                  <a:lnTo>
                    <a:pt x="7" y="256"/>
                  </a:lnTo>
                  <a:lnTo>
                    <a:pt x="10" y="242"/>
                  </a:lnTo>
                  <a:lnTo>
                    <a:pt x="14" y="226"/>
                  </a:lnTo>
                  <a:lnTo>
                    <a:pt x="19" y="211"/>
                  </a:lnTo>
                  <a:lnTo>
                    <a:pt x="25" y="196"/>
                  </a:lnTo>
                  <a:lnTo>
                    <a:pt x="32" y="182"/>
                  </a:lnTo>
                  <a:lnTo>
                    <a:pt x="39" y="169"/>
                  </a:lnTo>
                  <a:lnTo>
                    <a:pt x="47" y="155"/>
                  </a:lnTo>
                  <a:lnTo>
                    <a:pt x="55" y="141"/>
                  </a:lnTo>
                  <a:lnTo>
                    <a:pt x="64" y="129"/>
                  </a:lnTo>
                  <a:lnTo>
                    <a:pt x="73" y="117"/>
                  </a:lnTo>
                  <a:lnTo>
                    <a:pt x="83" y="105"/>
                  </a:lnTo>
                  <a:lnTo>
                    <a:pt x="93" y="95"/>
                  </a:lnTo>
                  <a:lnTo>
                    <a:pt x="105" y="83"/>
                  </a:lnTo>
                  <a:lnTo>
                    <a:pt x="116" y="73"/>
                  </a:lnTo>
                  <a:lnTo>
                    <a:pt x="129" y="64"/>
                  </a:lnTo>
                  <a:lnTo>
                    <a:pt x="141" y="55"/>
                  </a:lnTo>
                  <a:lnTo>
                    <a:pt x="155" y="47"/>
                  </a:lnTo>
                  <a:lnTo>
                    <a:pt x="167" y="39"/>
                  </a:lnTo>
                  <a:lnTo>
                    <a:pt x="182" y="32"/>
                  </a:lnTo>
                  <a:lnTo>
                    <a:pt x="196" y="25"/>
                  </a:lnTo>
                  <a:lnTo>
                    <a:pt x="211" y="19"/>
                  </a:lnTo>
                  <a:lnTo>
                    <a:pt x="225" y="15"/>
                  </a:lnTo>
                  <a:lnTo>
                    <a:pt x="240" y="10"/>
                  </a:lnTo>
                  <a:lnTo>
                    <a:pt x="256" y="7"/>
                  </a:lnTo>
                  <a:lnTo>
                    <a:pt x="272" y="3"/>
                  </a:lnTo>
                  <a:lnTo>
                    <a:pt x="288" y="1"/>
                  </a:lnTo>
                  <a:lnTo>
                    <a:pt x="304" y="0"/>
                  </a:lnTo>
                  <a:lnTo>
                    <a:pt x="321" y="0"/>
                  </a:lnTo>
                  <a:lnTo>
                    <a:pt x="337" y="0"/>
                  </a:lnTo>
                  <a:lnTo>
                    <a:pt x="354" y="1"/>
                  </a:lnTo>
                  <a:lnTo>
                    <a:pt x="370" y="3"/>
                  </a:lnTo>
                  <a:lnTo>
                    <a:pt x="386" y="7"/>
                  </a:lnTo>
                  <a:lnTo>
                    <a:pt x="401" y="10"/>
                  </a:lnTo>
                  <a:lnTo>
                    <a:pt x="417" y="15"/>
                  </a:lnTo>
                  <a:lnTo>
                    <a:pt x="432" y="19"/>
                  </a:lnTo>
                  <a:lnTo>
                    <a:pt x="446" y="25"/>
                  </a:lnTo>
                  <a:lnTo>
                    <a:pt x="460" y="32"/>
                  </a:lnTo>
                  <a:lnTo>
                    <a:pt x="474" y="39"/>
                  </a:lnTo>
                  <a:lnTo>
                    <a:pt x="487" y="47"/>
                  </a:lnTo>
                  <a:lnTo>
                    <a:pt x="501" y="55"/>
                  </a:lnTo>
                  <a:lnTo>
                    <a:pt x="514" y="64"/>
                  </a:lnTo>
                  <a:lnTo>
                    <a:pt x="525" y="73"/>
                  </a:lnTo>
                  <a:lnTo>
                    <a:pt x="536" y="83"/>
                  </a:lnTo>
                  <a:lnTo>
                    <a:pt x="548" y="95"/>
                  </a:lnTo>
                  <a:lnTo>
                    <a:pt x="559" y="105"/>
                  </a:lnTo>
                  <a:lnTo>
                    <a:pt x="568" y="117"/>
                  </a:lnTo>
                  <a:lnTo>
                    <a:pt x="579" y="129"/>
                  </a:lnTo>
                  <a:lnTo>
                    <a:pt x="588" y="141"/>
                  </a:lnTo>
                  <a:lnTo>
                    <a:pt x="596" y="155"/>
                  </a:lnTo>
                  <a:lnTo>
                    <a:pt x="604" y="169"/>
                  </a:lnTo>
                  <a:lnTo>
                    <a:pt x="611" y="182"/>
                  </a:lnTo>
                  <a:lnTo>
                    <a:pt x="617" y="196"/>
                  </a:lnTo>
                  <a:lnTo>
                    <a:pt x="623" y="211"/>
                  </a:lnTo>
                  <a:lnTo>
                    <a:pt x="628" y="226"/>
                  </a:lnTo>
                  <a:lnTo>
                    <a:pt x="632" y="242"/>
                  </a:lnTo>
                  <a:lnTo>
                    <a:pt x="636" y="256"/>
                  </a:lnTo>
                  <a:lnTo>
                    <a:pt x="639" y="272"/>
                  </a:lnTo>
                  <a:lnTo>
                    <a:pt x="640" y="288"/>
                  </a:lnTo>
                  <a:lnTo>
                    <a:pt x="641" y="304"/>
                  </a:lnTo>
                  <a:lnTo>
                    <a:pt x="642" y="321"/>
                  </a:lnTo>
                  <a:close/>
                </a:path>
              </a:pathLst>
            </a:custGeom>
            <a:solidFill>
              <a:srgbClr val="FF5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394" name="Rectangle 14"/>
            <p:cNvSpPr>
              <a:spLocks noChangeArrowheads="1"/>
            </p:cNvSpPr>
            <p:nvPr/>
          </p:nvSpPr>
          <p:spPr bwMode="auto">
            <a:xfrm>
              <a:off x="402440" y="3902967"/>
              <a:ext cx="5129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16" name="组合 39"/>
          <p:cNvGrpSpPr/>
          <p:nvPr/>
        </p:nvGrpSpPr>
        <p:grpSpPr bwMode="auto">
          <a:xfrm>
            <a:off x="1438275" y="2697163"/>
            <a:ext cx="1019175" cy="1020762"/>
            <a:chOff x="1438275" y="3937000"/>
            <a:chExt cx="1019175" cy="1020763"/>
          </a:xfrm>
        </p:grpSpPr>
        <p:sp>
          <p:nvSpPr>
            <p:cNvPr id="17" name="Freeform 11"/>
            <p:cNvSpPr/>
            <p:nvPr/>
          </p:nvSpPr>
          <p:spPr bwMode="auto">
            <a:xfrm>
              <a:off x="1438275" y="3937000"/>
              <a:ext cx="1019175" cy="1020763"/>
            </a:xfrm>
            <a:custGeom>
              <a:avLst/>
              <a:gdLst>
                <a:gd name="T0" fmla="*/ 1019175 w 642"/>
                <a:gd name="T1" fmla="*/ 536575 h 643"/>
                <a:gd name="T2" fmla="*/ 1008063 w 642"/>
                <a:gd name="T3" fmla="*/ 612775 h 643"/>
                <a:gd name="T4" fmla="*/ 989013 w 642"/>
                <a:gd name="T5" fmla="*/ 685800 h 643"/>
                <a:gd name="T6" fmla="*/ 957263 w 642"/>
                <a:gd name="T7" fmla="*/ 752475 h 643"/>
                <a:gd name="T8" fmla="*/ 917575 w 642"/>
                <a:gd name="T9" fmla="*/ 815975 h 643"/>
                <a:gd name="T10" fmla="*/ 869950 w 642"/>
                <a:gd name="T11" fmla="*/ 869950 h 643"/>
                <a:gd name="T12" fmla="*/ 814388 w 642"/>
                <a:gd name="T13" fmla="*/ 919163 h 643"/>
                <a:gd name="T14" fmla="*/ 752475 w 642"/>
                <a:gd name="T15" fmla="*/ 958850 h 643"/>
                <a:gd name="T16" fmla="*/ 684212 w 642"/>
                <a:gd name="T17" fmla="*/ 989013 h 643"/>
                <a:gd name="T18" fmla="*/ 612775 w 642"/>
                <a:gd name="T19" fmla="*/ 1009650 h 643"/>
                <a:gd name="T20" fmla="*/ 534987 w 642"/>
                <a:gd name="T21" fmla="*/ 1020763 h 643"/>
                <a:gd name="T22" fmla="*/ 482600 w 642"/>
                <a:gd name="T23" fmla="*/ 1020763 h 643"/>
                <a:gd name="T24" fmla="*/ 406400 w 642"/>
                <a:gd name="T25" fmla="*/ 1009650 h 643"/>
                <a:gd name="T26" fmla="*/ 333375 w 642"/>
                <a:gd name="T27" fmla="*/ 989013 h 643"/>
                <a:gd name="T28" fmla="*/ 265112 w 642"/>
                <a:gd name="T29" fmla="*/ 958850 h 643"/>
                <a:gd name="T30" fmla="*/ 203200 w 642"/>
                <a:gd name="T31" fmla="*/ 919163 h 643"/>
                <a:gd name="T32" fmla="*/ 147637 w 642"/>
                <a:gd name="T33" fmla="*/ 869950 h 643"/>
                <a:gd name="T34" fmla="*/ 100012 w 642"/>
                <a:gd name="T35" fmla="*/ 815975 h 643"/>
                <a:gd name="T36" fmla="*/ 60325 w 642"/>
                <a:gd name="T37" fmla="*/ 752475 h 643"/>
                <a:gd name="T38" fmla="*/ 30163 w 642"/>
                <a:gd name="T39" fmla="*/ 685800 h 643"/>
                <a:gd name="T40" fmla="*/ 11112 w 642"/>
                <a:gd name="T41" fmla="*/ 612775 h 643"/>
                <a:gd name="T42" fmla="*/ 0 w 642"/>
                <a:gd name="T43" fmla="*/ 536575 h 643"/>
                <a:gd name="T44" fmla="*/ 0 w 642"/>
                <a:gd name="T45" fmla="*/ 482600 h 643"/>
                <a:gd name="T46" fmla="*/ 11112 w 642"/>
                <a:gd name="T47" fmla="*/ 406400 h 643"/>
                <a:gd name="T48" fmla="*/ 30163 w 642"/>
                <a:gd name="T49" fmla="*/ 334963 h 643"/>
                <a:gd name="T50" fmla="*/ 60325 w 642"/>
                <a:gd name="T51" fmla="*/ 268288 h 643"/>
                <a:gd name="T52" fmla="*/ 100012 w 642"/>
                <a:gd name="T53" fmla="*/ 204788 h 643"/>
                <a:gd name="T54" fmla="*/ 147637 w 642"/>
                <a:gd name="T55" fmla="*/ 150813 h 643"/>
                <a:gd name="T56" fmla="*/ 203200 w 642"/>
                <a:gd name="T57" fmla="*/ 101600 h 643"/>
                <a:gd name="T58" fmla="*/ 265112 w 642"/>
                <a:gd name="T59" fmla="*/ 61913 h 643"/>
                <a:gd name="T60" fmla="*/ 333375 w 642"/>
                <a:gd name="T61" fmla="*/ 30163 h 643"/>
                <a:gd name="T62" fmla="*/ 406400 w 642"/>
                <a:gd name="T63" fmla="*/ 11113 h 643"/>
                <a:gd name="T64" fmla="*/ 482600 w 642"/>
                <a:gd name="T65" fmla="*/ 0 h 643"/>
                <a:gd name="T66" fmla="*/ 534987 w 642"/>
                <a:gd name="T67" fmla="*/ 0 h 643"/>
                <a:gd name="T68" fmla="*/ 612775 w 642"/>
                <a:gd name="T69" fmla="*/ 11113 h 643"/>
                <a:gd name="T70" fmla="*/ 684212 w 642"/>
                <a:gd name="T71" fmla="*/ 30163 h 643"/>
                <a:gd name="T72" fmla="*/ 752475 w 642"/>
                <a:gd name="T73" fmla="*/ 61913 h 643"/>
                <a:gd name="T74" fmla="*/ 814388 w 642"/>
                <a:gd name="T75" fmla="*/ 101600 h 643"/>
                <a:gd name="T76" fmla="*/ 869950 w 642"/>
                <a:gd name="T77" fmla="*/ 150813 h 643"/>
                <a:gd name="T78" fmla="*/ 917575 w 642"/>
                <a:gd name="T79" fmla="*/ 204788 h 643"/>
                <a:gd name="T80" fmla="*/ 957263 w 642"/>
                <a:gd name="T81" fmla="*/ 268288 h 643"/>
                <a:gd name="T82" fmla="*/ 989013 w 642"/>
                <a:gd name="T83" fmla="*/ 334963 h 643"/>
                <a:gd name="T84" fmla="*/ 1008063 w 642"/>
                <a:gd name="T85" fmla="*/ 406400 h 643"/>
                <a:gd name="T86" fmla="*/ 1019175 w 642"/>
                <a:gd name="T87" fmla="*/ 482600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fontAlgn="auto" hangingPunct="1">
                <a:spcBef>
                  <a:spcPts val="0"/>
                </a:spcBef>
                <a:spcAft>
                  <a:spcPts val="0"/>
                </a:spcAft>
                <a:defRPr/>
              </a:pPr>
              <a:endParaRPr lang="zh-CN" altLang="en-US">
                <a:latin typeface="Impact" panose="020B0806030902050204" pitchFamily="34" charset="0"/>
                <a:ea typeface="微软雅黑" panose="020B0503020204020204" pitchFamily="34" charset="-122"/>
              </a:endParaRPr>
            </a:p>
          </p:txBody>
        </p:sp>
        <p:sp>
          <p:nvSpPr>
            <p:cNvPr id="15392" name="Rectangle 16"/>
            <p:cNvSpPr>
              <a:spLocks noChangeArrowheads="1"/>
            </p:cNvSpPr>
            <p:nvPr/>
          </p:nvSpPr>
          <p:spPr bwMode="auto">
            <a:xfrm>
              <a:off x="1702636" y="4300206"/>
              <a:ext cx="5129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19" name="组合 40"/>
          <p:cNvGrpSpPr/>
          <p:nvPr/>
        </p:nvGrpSpPr>
        <p:grpSpPr bwMode="auto">
          <a:xfrm>
            <a:off x="2747963" y="2827338"/>
            <a:ext cx="1019175" cy="1020762"/>
            <a:chOff x="2747963" y="4067175"/>
            <a:chExt cx="1019175" cy="1020763"/>
          </a:xfrm>
        </p:grpSpPr>
        <p:sp>
          <p:nvSpPr>
            <p:cNvPr id="15389" name="Freeform 10"/>
            <p:cNvSpPr/>
            <p:nvPr/>
          </p:nvSpPr>
          <p:spPr bwMode="auto">
            <a:xfrm>
              <a:off x="2747963" y="4067175"/>
              <a:ext cx="1019175" cy="1020763"/>
            </a:xfrm>
            <a:custGeom>
              <a:avLst/>
              <a:gdLst>
                <a:gd name="T0" fmla="*/ 1617940313 w 642"/>
                <a:gd name="T1" fmla="*/ 854334181 h 643"/>
                <a:gd name="T2" fmla="*/ 1600300013 w 642"/>
                <a:gd name="T3" fmla="*/ 972780789 h 643"/>
                <a:gd name="T4" fmla="*/ 1570058138 w 642"/>
                <a:gd name="T5" fmla="*/ 1088708033 h 643"/>
                <a:gd name="T6" fmla="*/ 1519655013 w 642"/>
                <a:gd name="T7" fmla="*/ 1194554648 h 643"/>
                <a:gd name="T8" fmla="*/ 1456650313 w 642"/>
                <a:gd name="T9" fmla="*/ 1295360947 h 643"/>
                <a:gd name="T10" fmla="*/ 1378526263 w 642"/>
                <a:gd name="T11" fmla="*/ 1381046301 h 643"/>
                <a:gd name="T12" fmla="*/ 1292840950 w 642"/>
                <a:gd name="T13" fmla="*/ 1459171977 h 643"/>
                <a:gd name="T14" fmla="*/ 1192033113 w 642"/>
                <a:gd name="T15" fmla="*/ 1522175121 h 643"/>
                <a:gd name="T16" fmla="*/ 1086186550 w 642"/>
                <a:gd name="T17" fmla="*/ 1570058907 h 643"/>
                <a:gd name="T18" fmla="*/ 972780313 w 642"/>
                <a:gd name="T19" fmla="*/ 1602820160 h 643"/>
                <a:gd name="T20" fmla="*/ 849291863 w 642"/>
                <a:gd name="T21" fmla="*/ 1620462056 h 643"/>
                <a:gd name="T22" fmla="*/ 766127500 w 642"/>
                <a:gd name="T23" fmla="*/ 1620462056 h 643"/>
                <a:gd name="T24" fmla="*/ 645160000 w 642"/>
                <a:gd name="T25" fmla="*/ 1602820160 h 643"/>
                <a:gd name="T26" fmla="*/ 529232813 w 642"/>
                <a:gd name="T27" fmla="*/ 1570058907 h 643"/>
                <a:gd name="T28" fmla="*/ 423386250 w 642"/>
                <a:gd name="T29" fmla="*/ 1522175121 h 643"/>
                <a:gd name="T30" fmla="*/ 322580000 w 642"/>
                <a:gd name="T31" fmla="*/ 1459171977 h 643"/>
                <a:gd name="T32" fmla="*/ 236894688 w 642"/>
                <a:gd name="T33" fmla="*/ 1381046301 h 643"/>
                <a:gd name="T34" fmla="*/ 158769050 w 642"/>
                <a:gd name="T35" fmla="*/ 1295360947 h 643"/>
                <a:gd name="T36" fmla="*/ 95765938 w 642"/>
                <a:gd name="T37" fmla="*/ 1194554648 h 643"/>
                <a:gd name="T38" fmla="*/ 47883763 w 642"/>
                <a:gd name="T39" fmla="*/ 1088708033 h 643"/>
                <a:gd name="T40" fmla="*/ 15120938 w 642"/>
                <a:gd name="T41" fmla="*/ 972780789 h 643"/>
                <a:gd name="T42" fmla="*/ 0 w 642"/>
                <a:gd name="T43" fmla="*/ 854334181 h 643"/>
                <a:gd name="T44" fmla="*/ 0 w 642"/>
                <a:gd name="T45" fmla="*/ 768648827 h 643"/>
                <a:gd name="T46" fmla="*/ 15120938 w 642"/>
                <a:gd name="T47" fmla="*/ 645160316 h 643"/>
                <a:gd name="T48" fmla="*/ 47883763 w 642"/>
                <a:gd name="T49" fmla="*/ 531754023 h 643"/>
                <a:gd name="T50" fmla="*/ 95765938 w 642"/>
                <a:gd name="T51" fmla="*/ 425907409 h 643"/>
                <a:gd name="T52" fmla="*/ 158769050 w 642"/>
                <a:gd name="T53" fmla="*/ 325101109 h 643"/>
                <a:gd name="T54" fmla="*/ 236894688 w 642"/>
                <a:gd name="T55" fmla="*/ 239415755 h 643"/>
                <a:gd name="T56" fmla="*/ 322580000 w 642"/>
                <a:gd name="T57" fmla="*/ 161290079 h 643"/>
                <a:gd name="T58" fmla="*/ 423386250 w 642"/>
                <a:gd name="T59" fmla="*/ 98286936 h 643"/>
                <a:gd name="T60" fmla="*/ 529232813 w 642"/>
                <a:gd name="T61" fmla="*/ 47883786 h 643"/>
                <a:gd name="T62" fmla="*/ 645160000 w 642"/>
                <a:gd name="T63" fmla="*/ 17641896 h 643"/>
                <a:gd name="T64" fmla="*/ 766127500 w 642"/>
                <a:gd name="T65" fmla="*/ 0 h 643"/>
                <a:gd name="T66" fmla="*/ 849291863 w 642"/>
                <a:gd name="T67" fmla="*/ 0 h 643"/>
                <a:gd name="T68" fmla="*/ 972780313 w 642"/>
                <a:gd name="T69" fmla="*/ 17641896 h 643"/>
                <a:gd name="T70" fmla="*/ 1086186550 w 642"/>
                <a:gd name="T71" fmla="*/ 47883786 h 643"/>
                <a:gd name="T72" fmla="*/ 1192033113 w 642"/>
                <a:gd name="T73" fmla="*/ 98286936 h 643"/>
                <a:gd name="T74" fmla="*/ 1292840950 w 642"/>
                <a:gd name="T75" fmla="*/ 161290079 h 643"/>
                <a:gd name="T76" fmla="*/ 1378526263 w 642"/>
                <a:gd name="T77" fmla="*/ 239415755 h 643"/>
                <a:gd name="T78" fmla="*/ 1456650313 w 642"/>
                <a:gd name="T79" fmla="*/ 325101109 h 643"/>
                <a:gd name="T80" fmla="*/ 1519655013 w 642"/>
                <a:gd name="T81" fmla="*/ 425907409 h 643"/>
                <a:gd name="T82" fmla="*/ 1570058138 w 642"/>
                <a:gd name="T83" fmla="*/ 531754023 h 643"/>
                <a:gd name="T84" fmla="*/ 1600300013 w 642"/>
                <a:gd name="T85" fmla="*/ 645160316 h 643"/>
                <a:gd name="T86" fmla="*/ 1617940313 w 642"/>
                <a:gd name="T87" fmla="*/ 768648827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close/>
                </a:path>
              </a:pathLst>
            </a:custGeom>
            <a:solidFill>
              <a:srgbClr val="DA19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390" name="Rectangle 18"/>
            <p:cNvSpPr>
              <a:spLocks noChangeArrowheads="1"/>
            </p:cNvSpPr>
            <p:nvPr/>
          </p:nvSpPr>
          <p:spPr bwMode="auto">
            <a:xfrm>
              <a:off x="3001070" y="4502603"/>
              <a:ext cx="512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22" name="组合 42"/>
          <p:cNvGrpSpPr/>
          <p:nvPr/>
        </p:nvGrpSpPr>
        <p:grpSpPr bwMode="auto">
          <a:xfrm>
            <a:off x="5365750" y="2870200"/>
            <a:ext cx="1020763" cy="1020763"/>
            <a:chOff x="5365750" y="4110038"/>
            <a:chExt cx="1020763" cy="1020763"/>
          </a:xfrm>
        </p:grpSpPr>
        <p:sp>
          <p:nvSpPr>
            <p:cNvPr id="15387" name="Freeform 8"/>
            <p:cNvSpPr/>
            <p:nvPr/>
          </p:nvSpPr>
          <p:spPr bwMode="auto">
            <a:xfrm>
              <a:off x="5365750" y="4110038"/>
              <a:ext cx="1020763" cy="1020763"/>
            </a:xfrm>
            <a:custGeom>
              <a:avLst/>
              <a:gdLst>
                <a:gd name="T0" fmla="*/ 1620462056 w 643"/>
                <a:gd name="T1" fmla="*/ 854334181 h 643"/>
                <a:gd name="T2" fmla="*/ 1602820160 w 643"/>
                <a:gd name="T3" fmla="*/ 975301740 h 643"/>
                <a:gd name="T4" fmla="*/ 1570058907 w 643"/>
                <a:gd name="T5" fmla="*/ 1088708033 h 643"/>
                <a:gd name="T6" fmla="*/ 1522175121 w 643"/>
                <a:gd name="T7" fmla="*/ 1194554648 h 643"/>
                <a:gd name="T8" fmla="*/ 1459171977 w 643"/>
                <a:gd name="T9" fmla="*/ 1295360947 h 643"/>
                <a:gd name="T10" fmla="*/ 1383567253 w 643"/>
                <a:gd name="T11" fmla="*/ 1383567253 h 643"/>
                <a:gd name="T12" fmla="*/ 1295360947 w 643"/>
                <a:gd name="T13" fmla="*/ 1459171977 h 643"/>
                <a:gd name="T14" fmla="*/ 1197075599 w 643"/>
                <a:gd name="T15" fmla="*/ 1522175121 h 643"/>
                <a:gd name="T16" fmla="*/ 1088708033 w 643"/>
                <a:gd name="T17" fmla="*/ 1572578270 h 643"/>
                <a:gd name="T18" fmla="*/ 972780789 w 643"/>
                <a:gd name="T19" fmla="*/ 1602820160 h 643"/>
                <a:gd name="T20" fmla="*/ 851813230 w 643"/>
                <a:gd name="T21" fmla="*/ 1620462056 h 643"/>
                <a:gd name="T22" fmla="*/ 768648827 w 643"/>
                <a:gd name="T23" fmla="*/ 1620462056 h 643"/>
                <a:gd name="T24" fmla="*/ 645160316 w 643"/>
                <a:gd name="T25" fmla="*/ 1602820160 h 643"/>
                <a:gd name="T26" fmla="*/ 531754023 w 643"/>
                <a:gd name="T27" fmla="*/ 1572578270 h 643"/>
                <a:gd name="T28" fmla="*/ 425907409 w 643"/>
                <a:gd name="T29" fmla="*/ 1522175121 h 643"/>
                <a:gd name="T30" fmla="*/ 325101109 w 643"/>
                <a:gd name="T31" fmla="*/ 1459171977 h 643"/>
                <a:gd name="T32" fmla="*/ 239415755 w 643"/>
                <a:gd name="T33" fmla="*/ 1383567253 h 643"/>
                <a:gd name="T34" fmla="*/ 161290079 w 643"/>
                <a:gd name="T35" fmla="*/ 1295360947 h 643"/>
                <a:gd name="T36" fmla="*/ 98286936 w 643"/>
                <a:gd name="T37" fmla="*/ 1194554648 h 643"/>
                <a:gd name="T38" fmla="*/ 47883786 w 643"/>
                <a:gd name="T39" fmla="*/ 1088708033 h 643"/>
                <a:gd name="T40" fmla="*/ 17641896 w 643"/>
                <a:gd name="T41" fmla="*/ 975301740 h 643"/>
                <a:gd name="T42" fmla="*/ 0 w 643"/>
                <a:gd name="T43" fmla="*/ 854334181 h 643"/>
                <a:gd name="T44" fmla="*/ 0 w 643"/>
                <a:gd name="T45" fmla="*/ 771168190 h 643"/>
                <a:gd name="T46" fmla="*/ 17641896 w 643"/>
                <a:gd name="T47" fmla="*/ 647681267 h 643"/>
                <a:gd name="T48" fmla="*/ 47883786 w 643"/>
                <a:gd name="T49" fmla="*/ 531754023 h 643"/>
                <a:gd name="T50" fmla="*/ 98286936 w 643"/>
                <a:gd name="T51" fmla="*/ 425907409 h 643"/>
                <a:gd name="T52" fmla="*/ 161290079 w 643"/>
                <a:gd name="T53" fmla="*/ 325101109 h 643"/>
                <a:gd name="T54" fmla="*/ 239415755 w 643"/>
                <a:gd name="T55" fmla="*/ 239415755 h 643"/>
                <a:gd name="T56" fmla="*/ 325101109 w 643"/>
                <a:gd name="T57" fmla="*/ 161290079 h 643"/>
                <a:gd name="T58" fmla="*/ 425907409 w 643"/>
                <a:gd name="T59" fmla="*/ 98286936 h 643"/>
                <a:gd name="T60" fmla="*/ 531754023 w 643"/>
                <a:gd name="T61" fmla="*/ 50403150 h 643"/>
                <a:gd name="T62" fmla="*/ 645160316 w 643"/>
                <a:gd name="T63" fmla="*/ 17641896 h 643"/>
                <a:gd name="T64" fmla="*/ 768648827 w 643"/>
                <a:gd name="T65" fmla="*/ 0 h 643"/>
                <a:gd name="T66" fmla="*/ 851813230 w 643"/>
                <a:gd name="T67" fmla="*/ 0 h 643"/>
                <a:gd name="T68" fmla="*/ 972780789 w 643"/>
                <a:gd name="T69" fmla="*/ 17641896 h 643"/>
                <a:gd name="T70" fmla="*/ 1088708033 w 643"/>
                <a:gd name="T71" fmla="*/ 50403150 h 643"/>
                <a:gd name="T72" fmla="*/ 1197075599 w 643"/>
                <a:gd name="T73" fmla="*/ 98286936 h 643"/>
                <a:gd name="T74" fmla="*/ 1295360947 w 643"/>
                <a:gd name="T75" fmla="*/ 161290079 h 643"/>
                <a:gd name="T76" fmla="*/ 1383567253 w 643"/>
                <a:gd name="T77" fmla="*/ 239415755 h 643"/>
                <a:gd name="T78" fmla="*/ 1459171977 w 643"/>
                <a:gd name="T79" fmla="*/ 325101109 h 643"/>
                <a:gd name="T80" fmla="*/ 1522175121 w 643"/>
                <a:gd name="T81" fmla="*/ 425907409 h 643"/>
                <a:gd name="T82" fmla="*/ 1570058907 w 643"/>
                <a:gd name="T83" fmla="*/ 531754023 h 643"/>
                <a:gd name="T84" fmla="*/ 1602820160 w 643"/>
                <a:gd name="T85" fmla="*/ 647681267 h 643"/>
                <a:gd name="T86" fmla="*/ 1620462056 w 643"/>
                <a:gd name="T87" fmla="*/ 771168190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3"/>
                <a:gd name="T133" fmla="*/ 0 h 643"/>
                <a:gd name="T134" fmla="*/ 643 w 643"/>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close/>
                </a:path>
              </a:pathLst>
            </a:custGeom>
            <a:solidFill>
              <a:srgbClr val="DA19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388" name="Rectangle 22"/>
            <p:cNvSpPr>
              <a:spLocks noChangeArrowheads="1"/>
            </p:cNvSpPr>
            <p:nvPr/>
          </p:nvSpPr>
          <p:spPr bwMode="auto">
            <a:xfrm>
              <a:off x="5619650" y="4456211"/>
              <a:ext cx="512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rgbClr val="FFFFFF"/>
                  </a:solidFill>
                  <a:latin typeface="微软雅黑" panose="020B0503020204020204" pitchFamily="34" charset="-122"/>
                  <a:ea typeface="微软雅黑" panose="020B0503020204020204" pitchFamily="34" charset="-122"/>
                </a:rPr>
                <a:t>防尘</a:t>
              </a:r>
              <a:endParaRPr lang="zh-CN" altLang="zh-CN" sz="2000" b="1">
                <a:latin typeface="微软雅黑" panose="020B0503020204020204" pitchFamily="34" charset="-122"/>
                <a:ea typeface="微软雅黑" panose="020B0503020204020204" pitchFamily="34" charset="-122"/>
              </a:endParaRPr>
            </a:p>
          </p:txBody>
        </p:sp>
      </p:grpSp>
      <p:grpSp>
        <p:nvGrpSpPr>
          <p:cNvPr id="25" name="组合 43"/>
          <p:cNvGrpSpPr/>
          <p:nvPr/>
        </p:nvGrpSpPr>
        <p:grpSpPr bwMode="auto">
          <a:xfrm>
            <a:off x="6675438" y="2654300"/>
            <a:ext cx="1019175" cy="1019175"/>
            <a:chOff x="6675438" y="3894138"/>
            <a:chExt cx="1019175" cy="1019175"/>
          </a:xfrm>
        </p:grpSpPr>
        <p:sp>
          <p:nvSpPr>
            <p:cNvPr id="26" name="Freeform 7"/>
            <p:cNvSpPr/>
            <p:nvPr/>
          </p:nvSpPr>
          <p:spPr bwMode="auto">
            <a:xfrm>
              <a:off x="6675438" y="3894138"/>
              <a:ext cx="1019175" cy="1019175"/>
            </a:xfrm>
            <a:custGeom>
              <a:avLst/>
              <a:gdLst>
                <a:gd name="T0" fmla="*/ 1019175 w 642"/>
                <a:gd name="T1" fmla="*/ 536575 h 642"/>
                <a:gd name="T2" fmla="*/ 1009650 w 642"/>
                <a:gd name="T3" fmla="*/ 612775 h 642"/>
                <a:gd name="T4" fmla="*/ 989013 w 642"/>
                <a:gd name="T5" fmla="*/ 685800 h 642"/>
                <a:gd name="T6" fmla="*/ 958850 w 642"/>
                <a:gd name="T7" fmla="*/ 752475 h 642"/>
                <a:gd name="T8" fmla="*/ 919163 w 642"/>
                <a:gd name="T9" fmla="*/ 815975 h 642"/>
                <a:gd name="T10" fmla="*/ 871538 w 642"/>
                <a:gd name="T11" fmla="*/ 869950 h 642"/>
                <a:gd name="T12" fmla="*/ 815975 w 642"/>
                <a:gd name="T13" fmla="*/ 919163 h 642"/>
                <a:gd name="T14" fmla="*/ 754062 w 642"/>
                <a:gd name="T15" fmla="*/ 958850 h 642"/>
                <a:gd name="T16" fmla="*/ 685800 w 642"/>
                <a:gd name="T17" fmla="*/ 989013 h 642"/>
                <a:gd name="T18" fmla="*/ 612775 w 642"/>
                <a:gd name="T19" fmla="*/ 1009650 h 642"/>
                <a:gd name="T20" fmla="*/ 536575 w 642"/>
                <a:gd name="T21" fmla="*/ 1019175 h 642"/>
                <a:gd name="T22" fmla="*/ 484188 w 642"/>
                <a:gd name="T23" fmla="*/ 1019175 h 642"/>
                <a:gd name="T24" fmla="*/ 406400 w 642"/>
                <a:gd name="T25" fmla="*/ 1009650 h 642"/>
                <a:gd name="T26" fmla="*/ 334962 w 642"/>
                <a:gd name="T27" fmla="*/ 989013 h 642"/>
                <a:gd name="T28" fmla="*/ 268287 w 642"/>
                <a:gd name="T29" fmla="*/ 958850 h 642"/>
                <a:gd name="T30" fmla="*/ 204788 w 642"/>
                <a:gd name="T31" fmla="*/ 919163 h 642"/>
                <a:gd name="T32" fmla="*/ 149225 w 642"/>
                <a:gd name="T33" fmla="*/ 869950 h 642"/>
                <a:gd name="T34" fmla="*/ 101600 w 642"/>
                <a:gd name="T35" fmla="*/ 815975 h 642"/>
                <a:gd name="T36" fmla="*/ 61913 w 642"/>
                <a:gd name="T37" fmla="*/ 752475 h 642"/>
                <a:gd name="T38" fmla="*/ 30163 w 642"/>
                <a:gd name="T39" fmla="*/ 685800 h 642"/>
                <a:gd name="T40" fmla="*/ 11112 w 642"/>
                <a:gd name="T41" fmla="*/ 612775 h 642"/>
                <a:gd name="T42" fmla="*/ 1588 w 642"/>
                <a:gd name="T43" fmla="*/ 536575 h 642"/>
                <a:gd name="T44" fmla="*/ 1588 w 642"/>
                <a:gd name="T45" fmla="*/ 482600 h 642"/>
                <a:gd name="T46" fmla="*/ 11112 w 642"/>
                <a:gd name="T47" fmla="*/ 406400 h 642"/>
                <a:gd name="T48" fmla="*/ 30163 w 642"/>
                <a:gd name="T49" fmla="*/ 334962 h 642"/>
                <a:gd name="T50" fmla="*/ 61913 w 642"/>
                <a:gd name="T51" fmla="*/ 266700 h 642"/>
                <a:gd name="T52" fmla="*/ 101600 w 642"/>
                <a:gd name="T53" fmla="*/ 203200 h 642"/>
                <a:gd name="T54" fmla="*/ 149225 w 642"/>
                <a:gd name="T55" fmla="*/ 149225 h 642"/>
                <a:gd name="T56" fmla="*/ 204788 w 642"/>
                <a:gd name="T57" fmla="*/ 101600 h 642"/>
                <a:gd name="T58" fmla="*/ 268287 w 642"/>
                <a:gd name="T59" fmla="*/ 60325 h 642"/>
                <a:gd name="T60" fmla="*/ 334962 w 642"/>
                <a:gd name="T61" fmla="*/ 30163 h 642"/>
                <a:gd name="T62" fmla="*/ 406400 w 642"/>
                <a:gd name="T63" fmla="*/ 11112 h 642"/>
                <a:gd name="T64" fmla="*/ 484188 w 642"/>
                <a:gd name="T65" fmla="*/ 0 h 642"/>
                <a:gd name="T66" fmla="*/ 536575 w 642"/>
                <a:gd name="T67" fmla="*/ 0 h 642"/>
                <a:gd name="T68" fmla="*/ 612775 w 642"/>
                <a:gd name="T69" fmla="*/ 11112 h 642"/>
                <a:gd name="T70" fmla="*/ 685800 w 642"/>
                <a:gd name="T71" fmla="*/ 30163 h 642"/>
                <a:gd name="T72" fmla="*/ 754062 w 642"/>
                <a:gd name="T73" fmla="*/ 60325 h 642"/>
                <a:gd name="T74" fmla="*/ 815975 w 642"/>
                <a:gd name="T75" fmla="*/ 101600 h 642"/>
                <a:gd name="T76" fmla="*/ 871538 w 642"/>
                <a:gd name="T77" fmla="*/ 149225 h 642"/>
                <a:gd name="T78" fmla="*/ 919163 w 642"/>
                <a:gd name="T79" fmla="*/ 203200 h 642"/>
                <a:gd name="T80" fmla="*/ 958850 w 642"/>
                <a:gd name="T81" fmla="*/ 266700 h 642"/>
                <a:gd name="T82" fmla="*/ 989013 w 642"/>
                <a:gd name="T83" fmla="*/ 334962 h 642"/>
                <a:gd name="T84" fmla="*/ 1009650 w 642"/>
                <a:gd name="T85" fmla="*/ 406400 h 642"/>
                <a:gd name="T86" fmla="*/ 1019175 w 642"/>
                <a:gd name="T87" fmla="*/ 482600 h 6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2"/>
                <a:gd name="T134" fmla="*/ 642 w 642"/>
                <a:gd name="T135" fmla="*/ 642 h 6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2">
                  <a:moveTo>
                    <a:pt x="642" y="321"/>
                  </a:moveTo>
                  <a:lnTo>
                    <a:pt x="642" y="321"/>
                  </a:lnTo>
                  <a:lnTo>
                    <a:pt x="642" y="338"/>
                  </a:lnTo>
                  <a:lnTo>
                    <a:pt x="641" y="354"/>
                  </a:lnTo>
                  <a:lnTo>
                    <a:pt x="639" y="370"/>
                  </a:lnTo>
                  <a:lnTo>
                    <a:pt x="636" y="386"/>
                  </a:lnTo>
                  <a:lnTo>
                    <a:pt x="632" y="401"/>
                  </a:lnTo>
                  <a:lnTo>
                    <a:pt x="629" y="417"/>
                  </a:lnTo>
                  <a:lnTo>
                    <a:pt x="623" y="432"/>
                  </a:lnTo>
                  <a:lnTo>
                    <a:pt x="617" y="446"/>
                  </a:lnTo>
                  <a:lnTo>
                    <a:pt x="611" y="460"/>
                  </a:lnTo>
                  <a:lnTo>
                    <a:pt x="604" y="474"/>
                  </a:lnTo>
                  <a:lnTo>
                    <a:pt x="596" y="487"/>
                  </a:lnTo>
                  <a:lnTo>
                    <a:pt x="588" y="501"/>
                  </a:lnTo>
                  <a:lnTo>
                    <a:pt x="579" y="514"/>
                  </a:lnTo>
                  <a:lnTo>
                    <a:pt x="570" y="525"/>
                  </a:lnTo>
                  <a:lnTo>
                    <a:pt x="559" y="538"/>
                  </a:lnTo>
                  <a:lnTo>
                    <a:pt x="549" y="548"/>
                  </a:lnTo>
                  <a:lnTo>
                    <a:pt x="538" y="559"/>
                  </a:lnTo>
                  <a:lnTo>
                    <a:pt x="526" y="569"/>
                  </a:lnTo>
                  <a:lnTo>
                    <a:pt x="514" y="579"/>
                  </a:lnTo>
                  <a:lnTo>
                    <a:pt x="501" y="588"/>
                  </a:lnTo>
                  <a:lnTo>
                    <a:pt x="488" y="596"/>
                  </a:lnTo>
                  <a:lnTo>
                    <a:pt x="475" y="604"/>
                  </a:lnTo>
                  <a:lnTo>
                    <a:pt x="460" y="610"/>
                  </a:lnTo>
                  <a:lnTo>
                    <a:pt x="447" y="617"/>
                  </a:lnTo>
                  <a:lnTo>
                    <a:pt x="432" y="623"/>
                  </a:lnTo>
                  <a:lnTo>
                    <a:pt x="417" y="628"/>
                  </a:lnTo>
                  <a:lnTo>
                    <a:pt x="402" y="632"/>
                  </a:lnTo>
                  <a:lnTo>
                    <a:pt x="386" y="636"/>
                  </a:lnTo>
                  <a:lnTo>
                    <a:pt x="370" y="639"/>
                  </a:lnTo>
                  <a:lnTo>
                    <a:pt x="354" y="641"/>
                  </a:lnTo>
                  <a:lnTo>
                    <a:pt x="338" y="642"/>
                  </a:lnTo>
                  <a:lnTo>
                    <a:pt x="321" y="642"/>
                  </a:lnTo>
                  <a:lnTo>
                    <a:pt x="305" y="642"/>
                  </a:lnTo>
                  <a:lnTo>
                    <a:pt x="288" y="641"/>
                  </a:lnTo>
                  <a:lnTo>
                    <a:pt x="272" y="639"/>
                  </a:lnTo>
                  <a:lnTo>
                    <a:pt x="256" y="636"/>
                  </a:lnTo>
                  <a:lnTo>
                    <a:pt x="241" y="632"/>
                  </a:lnTo>
                  <a:lnTo>
                    <a:pt x="226" y="628"/>
                  </a:lnTo>
                  <a:lnTo>
                    <a:pt x="211" y="623"/>
                  </a:lnTo>
                  <a:lnTo>
                    <a:pt x="196" y="617"/>
                  </a:lnTo>
                  <a:lnTo>
                    <a:pt x="182" y="610"/>
                  </a:lnTo>
                  <a:lnTo>
                    <a:pt x="169" y="604"/>
                  </a:lnTo>
                  <a:lnTo>
                    <a:pt x="155" y="596"/>
                  </a:lnTo>
                  <a:lnTo>
                    <a:pt x="142" y="588"/>
                  </a:lnTo>
                  <a:lnTo>
                    <a:pt x="129" y="579"/>
                  </a:lnTo>
                  <a:lnTo>
                    <a:pt x="117" y="569"/>
                  </a:lnTo>
                  <a:lnTo>
                    <a:pt x="106" y="559"/>
                  </a:lnTo>
                  <a:lnTo>
                    <a:pt x="94" y="548"/>
                  </a:lnTo>
                  <a:lnTo>
                    <a:pt x="83" y="538"/>
                  </a:lnTo>
                  <a:lnTo>
                    <a:pt x="74" y="525"/>
                  </a:lnTo>
                  <a:lnTo>
                    <a:pt x="64" y="514"/>
                  </a:lnTo>
                  <a:lnTo>
                    <a:pt x="55" y="501"/>
                  </a:lnTo>
                  <a:lnTo>
                    <a:pt x="47" y="487"/>
                  </a:lnTo>
                  <a:lnTo>
                    <a:pt x="39" y="474"/>
                  </a:lnTo>
                  <a:lnTo>
                    <a:pt x="32" y="460"/>
                  </a:lnTo>
                  <a:lnTo>
                    <a:pt x="25" y="446"/>
                  </a:lnTo>
                  <a:lnTo>
                    <a:pt x="19" y="432"/>
                  </a:lnTo>
                  <a:lnTo>
                    <a:pt x="15" y="417"/>
                  </a:lnTo>
                  <a:lnTo>
                    <a:pt x="10" y="401"/>
                  </a:lnTo>
                  <a:lnTo>
                    <a:pt x="7" y="386"/>
                  </a:lnTo>
                  <a:lnTo>
                    <a:pt x="3" y="370"/>
                  </a:lnTo>
                  <a:lnTo>
                    <a:pt x="2" y="354"/>
                  </a:lnTo>
                  <a:lnTo>
                    <a:pt x="1" y="338"/>
                  </a:lnTo>
                  <a:lnTo>
                    <a:pt x="0" y="321"/>
                  </a:lnTo>
                  <a:lnTo>
                    <a:pt x="1" y="304"/>
                  </a:lnTo>
                  <a:lnTo>
                    <a:pt x="2" y="288"/>
                  </a:lnTo>
                  <a:lnTo>
                    <a:pt x="3" y="272"/>
                  </a:lnTo>
                  <a:lnTo>
                    <a:pt x="7" y="256"/>
                  </a:lnTo>
                  <a:lnTo>
                    <a:pt x="10" y="241"/>
                  </a:lnTo>
                  <a:lnTo>
                    <a:pt x="15" y="225"/>
                  </a:lnTo>
                  <a:lnTo>
                    <a:pt x="19" y="211"/>
                  </a:lnTo>
                  <a:lnTo>
                    <a:pt x="25" y="196"/>
                  </a:lnTo>
                  <a:lnTo>
                    <a:pt x="32" y="182"/>
                  </a:lnTo>
                  <a:lnTo>
                    <a:pt x="39" y="168"/>
                  </a:lnTo>
                  <a:lnTo>
                    <a:pt x="47" y="155"/>
                  </a:lnTo>
                  <a:lnTo>
                    <a:pt x="55" y="141"/>
                  </a:lnTo>
                  <a:lnTo>
                    <a:pt x="64" y="128"/>
                  </a:lnTo>
                  <a:lnTo>
                    <a:pt x="74" y="117"/>
                  </a:lnTo>
                  <a:lnTo>
                    <a:pt x="83" y="105"/>
                  </a:lnTo>
                  <a:lnTo>
                    <a:pt x="94" y="94"/>
                  </a:lnTo>
                  <a:lnTo>
                    <a:pt x="106" y="83"/>
                  </a:lnTo>
                  <a:lnTo>
                    <a:pt x="117" y="73"/>
                  </a:lnTo>
                  <a:lnTo>
                    <a:pt x="129" y="64"/>
                  </a:lnTo>
                  <a:lnTo>
                    <a:pt x="142" y="54"/>
                  </a:lnTo>
                  <a:lnTo>
                    <a:pt x="155" y="46"/>
                  </a:lnTo>
                  <a:lnTo>
                    <a:pt x="169" y="38"/>
                  </a:lnTo>
                  <a:lnTo>
                    <a:pt x="182" y="32"/>
                  </a:lnTo>
                  <a:lnTo>
                    <a:pt x="196" y="25"/>
                  </a:lnTo>
                  <a:lnTo>
                    <a:pt x="211" y="19"/>
                  </a:lnTo>
                  <a:lnTo>
                    <a:pt x="226" y="15"/>
                  </a:lnTo>
                  <a:lnTo>
                    <a:pt x="241" y="10"/>
                  </a:lnTo>
                  <a:lnTo>
                    <a:pt x="256" y="7"/>
                  </a:lnTo>
                  <a:lnTo>
                    <a:pt x="272" y="3"/>
                  </a:lnTo>
                  <a:lnTo>
                    <a:pt x="288" y="1"/>
                  </a:lnTo>
                  <a:lnTo>
                    <a:pt x="305" y="0"/>
                  </a:lnTo>
                  <a:lnTo>
                    <a:pt x="321" y="0"/>
                  </a:lnTo>
                  <a:lnTo>
                    <a:pt x="338" y="0"/>
                  </a:lnTo>
                  <a:lnTo>
                    <a:pt x="354" y="1"/>
                  </a:lnTo>
                  <a:lnTo>
                    <a:pt x="370" y="3"/>
                  </a:lnTo>
                  <a:lnTo>
                    <a:pt x="386" y="7"/>
                  </a:lnTo>
                  <a:lnTo>
                    <a:pt x="402" y="10"/>
                  </a:lnTo>
                  <a:lnTo>
                    <a:pt x="417" y="15"/>
                  </a:lnTo>
                  <a:lnTo>
                    <a:pt x="432" y="19"/>
                  </a:lnTo>
                  <a:lnTo>
                    <a:pt x="447" y="25"/>
                  </a:lnTo>
                  <a:lnTo>
                    <a:pt x="460" y="32"/>
                  </a:lnTo>
                  <a:lnTo>
                    <a:pt x="475" y="38"/>
                  </a:lnTo>
                  <a:lnTo>
                    <a:pt x="488" y="46"/>
                  </a:lnTo>
                  <a:lnTo>
                    <a:pt x="501" y="54"/>
                  </a:lnTo>
                  <a:lnTo>
                    <a:pt x="514" y="64"/>
                  </a:lnTo>
                  <a:lnTo>
                    <a:pt x="526" y="73"/>
                  </a:lnTo>
                  <a:lnTo>
                    <a:pt x="538" y="83"/>
                  </a:lnTo>
                  <a:lnTo>
                    <a:pt x="549" y="94"/>
                  </a:lnTo>
                  <a:lnTo>
                    <a:pt x="559" y="105"/>
                  </a:lnTo>
                  <a:lnTo>
                    <a:pt x="570" y="117"/>
                  </a:lnTo>
                  <a:lnTo>
                    <a:pt x="579" y="128"/>
                  </a:lnTo>
                  <a:lnTo>
                    <a:pt x="588" y="141"/>
                  </a:lnTo>
                  <a:lnTo>
                    <a:pt x="596" y="155"/>
                  </a:lnTo>
                  <a:lnTo>
                    <a:pt x="604" y="168"/>
                  </a:lnTo>
                  <a:lnTo>
                    <a:pt x="611" y="182"/>
                  </a:lnTo>
                  <a:lnTo>
                    <a:pt x="617" y="196"/>
                  </a:lnTo>
                  <a:lnTo>
                    <a:pt x="623" y="211"/>
                  </a:lnTo>
                  <a:lnTo>
                    <a:pt x="629" y="225"/>
                  </a:lnTo>
                  <a:lnTo>
                    <a:pt x="632" y="241"/>
                  </a:lnTo>
                  <a:lnTo>
                    <a:pt x="636" y="256"/>
                  </a:lnTo>
                  <a:lnTo>
                    <a:pt x="639" y="272"/>
                  </a:lnTo>
                  <a:lnTo>
                    <a:pt x="641" y="288"/>
                  </a:lnTo>
                  <a:lnTo>
                    <a:pt x="642" y="304"/>
                  </a:lnTo>
                  <a:lnTo>
                    <a:pt x="642" y="321"/>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fontAlgn="auto" hangingPunct="1">
                <a:spcBef>
                  <a:spcPts val="0"/>
                </a:spcBef>
                <a:spcAft>
                  <a:spcPts val="0"/>
                </a:spcAft>
                <a:defRPr/>
              </a:pPr>
              <a:endParaRPr lang="zh-CN" altLang="en-US">
                <a:latin typeface="Impact" panose="020B0806030902050204" pitchFamily="34" charset="0"/>
                <a:ea typeface="微软雅黑" panose="020B0503020204020204" pitchFamily="34" charset="-122"/>
              </a:endParaRPr>
            </a:p>
          </p:txBody>
        </p:sp>
        <p:sp>
          <p:nvSpPr>
            <p:cNvPr id="15386" name="Rectangle 24"/>
            <p:cNvSpPr>
              <a:spLocks noChangeArrowheads="1"/>
            </p:cNvSpPr>
            <p:nvPr/>
          </p:nvSpPr>
          <p:spPr bwMode="auto">
            <a:xfrm>
              <a:off x="6939358" y="4246860"/>
              <a:ext cx="512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28" name="组合 44"/>
          <p:cNvGrpSpPr/>
          <p:nvPr/>
        </p:nvGrpSpPr>
        <p:grpSpPr bwMode="auto">
          <a:xfrm>
            <a:off x="7985125" y="2349500"/>
            <a:ext cx="1019175" cy="1020763"/>
            <a:chOff x="7985125" y="3589338"/>
            <a:chExt cx="1019175" cy="1020763"/>
          </a:xfrm>
        </p:grpSpPr>
        <p:sp>
          <p:nvSpPr>
            <p:cNvPr id="15383" name="Freeform 6"/>
            <p:cNvSpPr/>
            <p:nvPr/>
          </p:nvSpPr>
          <p:spPr bwMode="auto">
            <a:xfrm>
              <a:off x="7985125" y="3589338"/>
              <a:ext cx="1019175" cy="1020763"/>
            </a:xfrm>
            <a:custGeom>
              <a:avLst/>
              <a:gdLst>
                <a:gd name="T0" fmla="*/ 1617940313 w 642"/>
                <a:gd name="T1" fmla="*/ 854334181 h 643"/>
                <a:gd name="T2" fmla="*/ 1605340325 w 642"/>
                <a:gd name="T3" fmla="*/ 975301740 h 643"/>
                <a:gd name="T4" fmla="*/ 1570058138 w 642"/>
                <a:gd name="T5" fmla="*/ 1088708033 h 643"/>
                <a:gd name="T6" fmla="*/ 1522174375 w 642"/>
                <a:gd name="T7" fmla="*/ 1194554648 h 643"/>
                <a:gd name="T8" fmla="*/ 1456650313 w 642"/>
                <a:gd name="T9" fmla="*/ 1295360947 h 643"/>
                <a:gd name="T10" fmla="*/ 1383566575 w 642"/>
                <a:gd name="T11" fmla="*/ 1381046301 h 643"/>
                <a:gd name="T12" fmla="*/ 1295360313 w 642"/>
                <a:gd name="T13" fmla="*/ 1459171977 h 643"/>
                <a:gd name="T14" fmla="*/ 1197073425 w 642"/>
                <a:gd name="T15" fmla="*/ 1522175121 h 643"/>
                <a:gd name="T16" fmla="*/ 1088707500 w 642"/>
                <a:gd name="T17" fmla="*/ 1572578270 h 643"/>
                <a:gd name="T18" fmla="*/ 972780313 w 642"/>
                <a:gd name="T19" fmla="*/ 1602820160 h 643"/>
                <a:gd name="T20" fmla="*/ 851812813 w 642"/>
                <a:gd name="T21" fmla="*/ 1620462056 h 643"/>
                <a:gd name="T22" fmla="*/ 768648450 w 642"/>
                <a:gd name="T23" fmla="*/ 1620462056 h 643"/>
                <a:gd name="T24" fmla="*/ 645160000 w 642"/>
                <a:gd name="T25" fmla="*/ 1602820160 h 643"/>
                <a:gd name="T26" fmla="*/ 531752175 w 642"/>
                <a:gd name="T27" fmla="*/ 1572578270 h 643"/>
                <a:gd name="T28" fmla="*/ 423386250 w 642"/>
                <a:gd name="T29" fmla="*/ 1522175121 h 643"/>
                <a:gd name="T30" fmla="*/ 327620313 w 642"/>
                <a:gd name="T31" fmla="*/ 1459171977 h 643"/>
                <a:gd name="T32" fmla="*/ 236894688 w 642"/>
                <a:gd name="T33" fmla="*/ 1381046301 h 643"/>
                <a:gd name="T34" fmla="*/ 161290000 w 642"/>
                <a:gd name="T35" fmla="*/ 1295360947 h 643"/>
                <a:gd name="T36" fmla="*/ 95765938 w 642"/>
                <a:gd name="T37" fmla="*/ 1194554648 h 643"/>
                <a:gd name="T38" fmla="*/ 47883763 w 642"/>
                <a:gd name="T39" fmla="*/ 1088708033 h 643"/>
                <a:gd name="T40" fmla="*/ 17640300 w 642"/>
                <a:gd name="T41" fmla="*/ 975301740 h 643"/>
                <a:gd name="T42" fmla="*/ 2520950 w 642"/>
                <a:gd name="T43" fmla="*/ 854334181 h 643"/>
                <a:gd name="T44" fmla="*/ 2520950 w 642"/>
                <a:gd name="T45" fmla="*/ 768648827 h 643"/>
                <a:gd name="T46" fmla="*/ 17640300 w 642"/>
                <a:gd name="T47" fmla="*/ 647681267 h 643"/>
                <a:gd name="T48" fmla="*/ 47883763 w 642"/>
                <a:gd name="T49" fmla="*/ 531754023 h 643"/>
                <a:gd name="T50" fmla="*/ 95765938 w 642"/>
                <a:gd name="T51" fmla="*/ 425907409 h 643"/>
                <a:gd name="T52" fmla="*/ 161290000 w 642"/>
                <a:gd name="T53" fmla="*/ 325101109 h 643"/>
                <a:gd name="T54" fmla="*/ 236894688 w 642"/>
                <a:gd name="T55" fmla="*/ 239415755 h 643"/>
                <a:gd name="T56" fmla="*/ 327620313 w 642"/>
                <a:gd name="T57" fmla="*/ 161290079 h 643"/>
                <a:gd name="T58" fmla="*/ 423386250 w 642"/>
                <a:gd name="T59" fmla="*/ 98286936 h 643"/>
                <a:gd name="T60" fmla="*/ 531752175 w 642"/>
                <a:gd name="T61" fmla="*/ 50403150 h 643"/>
                <a:gd name="T62" fmla="*/ 645160000 w 642"/>
                <a:gd name="T63" fmla="*/ 17641896 h 643"/>
                <a:gd name="T64" fmla="*/ 768648450 w 642"/>
                <a:gd name="T65" fmla="*/ 0 h 643"/>
                <a:gd name="T66" fmla="*/ 851812813 w 642"/>
                <a:gd name="T67" fmla="*/ 0 h 643"/>
                <a:gd name="T68" fmla="*/ 972780313 w 642"/>
                <a:gd name="T69" fmla="*/ 17641896 h 643"/>
                <a:gd name="T70" fmla="*/ 1088707500 w 642"/>
                <a:gd name="T71" fmla="*/ 50403150 h 643"/>
                <a:gd name="T72" fmla="*/ 1197073425 w 642"/>
                <a:gd name="T73" fmla="*/ 98286936 h 643"/>
                <a:gd name="T74" fmla="*/ 1295360313 w 642"/>
                <a:gd name="T75" fmla="*/ 161290079 h 643"/>
                <a:gd name="T76" fmla="*/ 1383566575 w 642"/>
                <a:gd name="T77" fmla="*/ 239415755 h 643"/>
                <a:gd name="T78" fmla="*/ 1456650313 w 642"/>
                <a:gd name="T79" fmla="*/ 325101109 h 643"/>
                <a:gd name="T80" fmla="*/ 1522174375 w 642"/>
                <a:gd name="T81" fmla="*/ 425907409 h 643"/>
                <a:gd name="T82" fmla="*/ 1570058138 w 642"/>
                <a:gd name="T83" fmla="*/ 531754023 h 643"/>
                <a:gd name="T84" fmla="*/ 1605340325 w 642"/>
                <a:gd name="T85" fmla="*/ 647681267 h 643"/>
                <a:gd name="T86" fmla="*/ 1617940313 w 642"/>
                <a:gd name="T87" fmla="*/ 768648827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2"/>
                <a:gd name="T133" fmla="*/ 0 h 643"/>
                <a:gd name="T134" fmla="*/ 642 w 642"/>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2" h="643">
                  <a:moveTo>
                    <a:pt x="642" y="322"/>
                  </a:moveTo>
                  <a:lnTo>
                    <a:pt x="642" y="322"/>
                  </a:lnTo>
                  <a:lnTo>
                    <a:pt x="642" y="339"/>
                  </a:lnTo>
                  <a:lnTo>
                    <a:pt x="641" y="355"/>
                  </a:lnTo>
                  <a:lnTo>
                    <a:pt x="639" y="371"/>
                  </a:lnTo>
                  <a:lnTo>
                    <a:pt x="637" y="387"/>
                  </a:lnTo>
                  <a:lnTo>
                    <a:pt x="632" y="401"/>
                  </a:lnTo>
                  <a:lnTo>
                    <a:pt x="629" y="417"/>
                  </a:lnTo>
                  <a:lnTo>
                    <a:pt x="623" y="432"/>
                  </a:lnTo>
                  <a:lnTo>
                    <a:pt x="617" y="447"/>
                  </a:lnTo>
                  <a:lnTo>
                    <a:pt x="610" y="461"/>
                  </a:lnTo>
                  <a:lnTo>
                    <a:pt x="604" y="474"/>
                  </a:lnTo>
                  <a:lnTo>
                    <a:pt x="596" y="488"/>
                  </a:lnTo>
                  <a:lnTo>
                    <a:pt x="588" y="502"/>
                  </a:lnTo>
                  <a:lnTo>
                    <a:pt x="578" y="514"/>
                  </a:lnTo>
                  <a:lnTo>
                    <a:pt x="569" y="526"/>
                  </a:lnTo>
                  <a:lnTo>
                    <a:pt x="559" y="538"/>
                  </a:lnTo>
                  <a:lnTo>
                    <a:pt x="549" y="548"/>
                  </a:lnTo>
                  <a:lnTo>
                    <a:pt x="537" y="560"/>
                  </a:lnTo>
                  <a:lnTo>
                    <a:pt x="526" y="570"/>
                  </a:lnTo>
                  <a:lnTo>
                    <a:pt x="514" y="579"/>
                  </a:lnTo>
                  <a:lnTo>
                    <a:pt x="501" y="588"/>
                  </a:lnTo>
                  <a:lnTo>
                    <a:pt x="488" y="596"/>
                  </a:lnTo>
                  <a:lnTo>
                    <a:pt x="475" y="604"/>
                  </a:lnTo>
                  <a:lnTo>
                    <a:pt x="461" y="611"/>
                  </a:lnTo>
                  <a:lnTo>
                    <a:pt x="446" y="618"/>
                  </a:lnTo>
                  <a:lnTo>
                    <a:pt x="432" y="624"/>
                  </a:lnTo>
                  <a:lnTo>
                    <a:pt x="417" y="628"/>
                  </a:lnTo>
                  <a:lnTo>
                    <a:pt x="402" y="633"/>
                  </a:lnTo>
                  <a:lnTo>
                    <a:pt x="386" y="636"/>
                  </a:lnTo>
                  <a:lnTo>
                    <a:pt x="370" y="640"/>
                  </a:lnTo>
                  <a:lnTo>
                    <a:pt x="354" y="642"/>
                  </a:lnTo>
                  <a:lnTo>
                    <a:pt x="338" y="643"/>
                  </a:lnTo>
                  <a:lnTo>
                    <a:pt x="321" y="643"/>
                  </a:lnTo>
                  <a:lnTo>
                    <a:pt x="305" y="643"/>
                  </a:lnTo>
                  <a:lnTo>
                    <a:pt x="288" y="642"/>
                  </a:lnTo>
                  <a:lnTo>
                    <a:pt x="272" y="640"/>
                  </a:lnTo>
                  <a:lnTo>
                    <a:pt x="256" y="636"/>
                  </a:lnTo>
                  <a:lnTo>
                    <a:pt x="241" y="633"/>
                  </a:lnTo>
                  <a:lnTo>
                    <a:pt x="225" y="628"/>
                  </a:lnTo>
                  <a:lnTo>
                    <a:pt x="211" y="624"/>
                  </a:lnTo>
                  <a:lnTo>
                    <a:pt x="196" y="618"/>
                  </a:lnTo>
                  <a:lnTo>
                    <a:pt x="182" y="611"/>
                  </a:lnTo>
                  <a:lnTo>
                    <a:pt x="168" y="604"/>
                  </a:lnTo>
                  <a:lnTo>
                    <a:pt x="155" y="596"/>
                  </a:lnTo>
                  <a:lnTo>
                    <a:pt x="142" y="588"/>
                  </a:lnTo>
                  <a:lnTo>
                    <a:pt x="130" y="579"/>
                  </a:lnTo>
                  <a:lnTo>
                    <a:pt x="117" y="570"/>
                  </a:lnTo>
                  <a:lnTo>
                    <a:pt x="106" y="560"/>
                  </a:lnTo>
                  <a:lnTo>
                    <a:pt x="94" y="548"/>
                  </a:lnTo>
                  <a:lnTo>
                    <a:pt x="83" y="538"/>
                  </a:lnTo>
                  <a:lnTo>
                    <a:pt x="74" y="526"/>
                  </a:lnTo>
                  <a:lnTo>
                    <a:pt x="64" y="514"/>
                  </a:lnTo>
                  <a:lnTo>
                    <a:pt x="54" y="502"/>
                  </a:lnTo>
                  <a:lnTo>
                    <a:pt x="46" y="488"/>
                  </a:lnTo>
                  <a:lnTo>
                    <a:pt x="38" y="474"/>
                  </a:lnTo>
                  <a:lnTo>
                    <a:pt x="32" y="461"/>
                  </a:lnTo>
                  <a:lnTo>
                    <a:pt x="25" y="447"/>
                  </a:lnTo>
                  <a:lnTo>
                    <a:pt x="19" y="432"/>
                  </a:lnTo>
                  <a:lnTo>
                    <a:pt x="15" y="417"/>
                  </a:lnTo>
                  <a:lnTo>
                    <a:pt x="10" y="401"/>
                  </a:lnTo>
                  <a:lnTo>
                    <a:pt x="7" y="387"/>
                  </a:lnTo>
                  <a:lnTo>
                    <a:pt x="3" y="371"/>
                  </a:lnTo>
                  <a:lnTo>
                    <a:pt x="2" y="355"/>
                  </a:lnTo>
                  <a:lnTo>
                    <a:pt x="1" y="339"/>
                  </a:lnTo>
                  <a:lnTo>
                    <a:pt x="0" y="322"/>
                  </a:lnTo>
                  <a:lnTo>
                    <a:pt x="1" y="305"/>
                  </a:lnTo>
                  <a:lnTo>
                    <a:pt x="2" y="289"/>
                  </a:lnTo>
                  <a:lnTo>
                    <a:pt x="3" y="273"/>
                  </a:lnTo>
                  <a:lnTo>
                    <a:pt x="7" y="257"/>
                  </a:lnTo>
                  <a:lnTo>
                    <a:pt x="10" y="242"/>
                  </a:lnTo>
                  <a:lnTo>
                    <a:pt x="15" y="226"/>
                  </a:lnTo>
                  <a:lnTo>
                    <a:pt x="19" y="211"/>
                  </a:lnTo>
                  <a:lnTo>
                    <a:pt x="25" y="196"/>
                  </a:lnTo>
                  <a:lnTo>
                    <a:pt x="32" y="183"/>
                  </a:lnTo>
                  <a:lnTo>
                    <a:pt x="38" y="169"/>
                  </a:lnTo>
                  <a:lnTo>
                    <a:pt x="46" y="155"/>
                  </a:lnTo>
                  <a:lnTo>
                    <a:pt x="54" y="142"/>
                  </a:lnTo>
                  <a:lnTo>
                    <a:pt x="64" y="129"/>
                  </a:lnTo>
                  <a:lnTo>
                    <a:pt x="74" y="118"/>
                  </a:lnTo>
                  <a:lnTo>
                    <a:pt x="83" y="105"/>
                  </a:lnTo>
                  <a:lnTo>
                    <a:pt x="94" y="95"/>
                  </a:lnTo>
                  <a:lnTo>
                    <a:pt x="106" y="83"/>
                  </a:lnTo>
                  <a:lnTo>
                    <a:pt x="117" y="73"/>
                  </a:lnTo>
                  <a:lnTo>
                    <a:pt x="130" y="64"/>
                  </a:lnTo>
                  <a:lnTo>
                    <a:pt x="142" y="55"/>
                  </a:lnTo>
                  <a:lnTo>
                    <a:pt x="155" y="47"/>
                  </a:lnTo>
                  <a:lnTo>
                    <a:pt x="168" y="39"/>
                  </a:lnTo>
                  <a:lnTo>
                    <a:pt x="182" y="32"/>
                  </a:lnTo>
                  <a:lnTo>
                    <a:pt x="196" y="25"/>
                  </a:lnTo>
                  <a:lnTo>
                    <a:pt x="211" y="20"/>
                  </a:lnTo>
                  <a:lnTo>
                    <a:pt x="225" y="15"/>
                  </a:lnTo>
                  <a:lnTo>
                    <a:pt x="241" y="11"/>
                  </a:lnTo>
                  <a:lnTo>
                    <a:pt x="256" y="7"/>
                  </a:lnTo>
                  <a:lnTo>
                    <a:pt x="272" y="4"/>
                  </a:lnTo>
                  <a:lnTo>
                    <a:pt x="288" y="1"/>
                  </a:lnTo>
                  <a:lnTo>
                    <a:pt x="305" y="0"/>
                  </a:lnTo>
                  <a:lnTo>
                    <a:pt x="321" y="0"/>
                  </a:lnTo>
                  <a:lnTo>
                    <a:pt x="338" y="0"/>
                  </a:lnTo>
                  <a:lnTo>
                    <a:pt x="354" y="1"/>
                  </a:lnTo>
                  <a:lnTo>
                    <a:pt x="370" y="4"/>
                  </a:lnTo>
                  <a:lnTo>
                    <a:pt x="386" y="7"/>
                  </a:lnTo>
                  <a:lnTo>
                    <a:pt x="402" y="11"/>
                  </a:lnTo>
                  <a:lnTo>
                    <a:pt x="417" y="15"/>
                  </a:lnTo>
                  <a:lnTo>
                    <a:pt x="432" y="20"/>
                  </a:lnTo>
                  <a:lnTo>
                    <a:pt x="446" y="25"/>
                  </a:lnTo>
                  <a:lnTo>
                    <a:pt x="461" y="32"/>
                  </a:lnTo>
                  <a:lnTo>
                    <a:pt x="475" y="39"/>
                  </a:lnTo>
                  <a:lnTo>
                    <a:pt x="488" y="47"/>
                  </a:lnTo>
                  <a:lnTo>
                    <a:pt x="501" y="55"/>
                  </a:lnTo>
                  <a:lnTo>
                    <a:pt x="514" y="64"/>
                  </a:lnTo>
                  <a:lnTo>
                    <a:pt x="526" y="73"/>
                  </a:lnTo>
                  <a:lnTo>
                    <a:pt x="537" y="83"/>
                  </a:lnTo>
                  <a:lnTo>
                    <a:pt x="549" y="95"/>
                  </a:lnTo>
                  <a:lnTo>
                    <a:pt x="559" y="105"/>
                  </a:lnTo>
                  <a:lnTo>
                    <a:pt x="569" y="118"/>
                  </a:lnTo>
                  <a:lnTo>
                    <a:pt x="578" y="129"/>
                  </a:lnTo>
                  <a:lnTo>
                    <a:pt x="588" y="142"/>
                  </a:lnTo>
                  <a:lnTo>
                    <a:pt x="596" y="155"/>
                  </a:lnTo>
                  <a:lnTo>
                    <a:pt x="604" y="169"/>
                  </a:lnTo>
                  <a:lnTo>
                    <a:pt x="610" y="183"/>
                  </a:lnTo>
                  <a:lnTo>
                    <a:pt x="617" y="196"/>
                  </a:lnTo>
                  <a:lnTo>
                    <a:pt x="623" y="211"/>
                  </a:lnTo>
                  <a:lnTo>
                    <a:pt x="629" y="226"/>
                  </a:lnTo>
                  <a:lnTo>
                    <a:pt x="632" y="242"/>
                  </a:lnTo>
                  <a:lnTo>
                    <a:pt x="637" y="257"/>
                  </a:lnTo>
                  <a:lnTo>
                    <a:pt x="639" y="273"/>
                  </a:lnTo>
                  <a:lnTo>
                    <a:pt x="641" y="289"/>
                  </a:lnTo>
                  <a:lnTo>
                    <a:pt x="642" y="305"/>
                  </a:lnTo>
                  <a:lnTo>
                    <a:pt x="642" y="322"/>
                  </a:lnTo>
                  <a:close/>
                </a:path>
              </a:pathLst>
            </a:custGeom>
            <a:solidFill>
              <a:srgbClr val="FF521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384" name="Rectangle 26"/>
            <p:cNvSpPr>
              <a:spLocks noChangeArrowheads="1"/>
            </p:cNvSpPr>
            <p:nvPr/>
          </p:nvSpPr>
          <p:spPr bwMode="auto">
            <a:xfrm>
              <a:off x="8238232" y="3981549"/>
              <a:ext cx="512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31" name="组合 41"/>
          <p:cNvGrpSpPr/>
          <p:nvPr/>
        </p:nvGrpSpPr>
        <p:grpSpPr bwMode="auto">
          <a:xfrm>
            <a:off x="4056063" y="2935288"/>
            <a:ext cx="1020762" cy="1020762"/>
            <a:chOff x="4056063" y="4175125"/>
            <a:chExt cx="1020763" cy="1020763"/>
          </a:xfrm>
        </p:grpSpPr>
        <p:sp>
          <p:nvSpPr>
            <p:cNvPr id="32" name="Freeform 9"/>
            <p:cNvSpPr/>
            <p:nvPr/>
          </p:nvSpPr>
          <p:spPr bwMode="auto">
            <a:xfrm>
              <a:off x="4056063" y="4175125"/>
              <a:ext cx="1020763" cy="1020763"/>
            </a:xfrm>
            <a:custGeom>
              <a:avLst/>
              <a:gdLst>
                <a:gd name="T0" fmla="*/ 1020763 w 643"/>
                <a:gd name="T1" fmla="*/ 538163 h 643"/>
                <a:gd name="T2" fmla="*/ 1009650 w 643"/>
                <a:gd name="T3" fmla="*/ 614363 h 643"/>
                <a:gd name="T4" fmla="*/ 989013 w 643"/>
                <a:gd name="T5" fmla="*/ 685800 h 643"/>
                <a:gd name="T6" fmla="*/ 958850 w 643"/>
                <a:gd name="T7" fmla="*/ 752475 h 643"/>
                <a:gd name="T8" fmla="*/ 919163 w 643"/>
                <a:gd name="T9" fmla="*/ 815975 h 643"/>
                <a:gd name="T10" fmla="*/ 869950 w 643"/>
                <a:gd name="T11" fmla="*/ 871538 h 643"/>
                <a:gd name="T12" fmla="*/ 815975 w 643"/>
                <a:gd name="T13" fmla="*/ 919163 h 643"/>
                <a:gd name="T14" fmla="*/ 752475 w 643"/>
                <a:gd name="T15" fmla="*/ 958850 h 643"/>
                <a:gd name="T16" fmla="*/ 685800 w 643"/>
                <a:gd name="T17" fmla="*/ 990600 h 643"/>
                <a:gd name="T18" fmla="*/ 614363 w 643"/>
                <a:gd name="T19" fmla="*/ 1009650 h 643"/>
                <a:gd name="T20" fmla="*/ 538163 w 643"/>
                <a:gd name="T21" fmla="*/ 1020763 h 643"/>
                <a:gd name="T22" fmla="*/ 485775 w 643"/>
                <a:gd name="T23" fmla="*/ 1020763 h 643"/>
                <a:gd name="T24" fmla="*/ 407988 w 643"/>
                <a:gd name="T25" fmla="*/ 1009650 h 643"/>
                <a:gd name="T26" fmla="*/ 334963 w 643"/>
                <a:gd name="T27" fmla="*/ 990600 h 643"/>
                <a:gd name="T28" fmla="*/ 268288 w 643"/>
                <a:gd name="T29" fmla="*/ 958850 h 643"/>
                <a:gd name="T30" fmla="*/ 204788 w 643"/>
                <a:gd name="T31" fmla="*/ 919163 h 643"/>
                <a:gd name="T32" fmla="*/ 150813 w 643"/>
                <a:gd name="T33" fmla="*/ 871538 h 643"/>
                <a:gd name="T34" fmla="*/ 101600 w 643"/>
                <a:gd name="T35" fmla="*/ 815975 h 643"/>
                <a:gd name="T36" fmla="*/ 61913 w 643"/>
                <a:gd name="T37" fmla="*/ 752475 h 643"/>
                <a:gd name="T38" fmla="*/ 31750 w 643"/>
                <a:gd name="T39" fmla="*/ 685800 h 643"/>
                <a:gd name="T40" fmla="*/ 11113 w 643"/>
                <a:gd name="T41" fmla="*/ 614363 h 643"/>
                <a:gd name="T42" fmla="*/ 0 w 643"/>
                <a:gd name="T43" fmla="*/ 538163 h 643"/>
                <a:gd name="T44" fmla="*/ 0 w 643"/>
                <a:gd name="T45" fmla="*/ 485775 h 643"/>
                <a:gd name="T46" fmla="*/ 11113 w 643"/>
                <a:gd name="T47" fmla="*/ 407988 h 643"/>
                <a:gd name="T48" fmla="*/ 31750 w 643"/>
                <a:gd name="T49" fmla="*/ 334963 h 643"/>
                <a:gd name="T50" fmla="*/ 61913 w 643"/>
                <a:gd name="T51" fmla="*/ 268288 h 643"/>
                <a:gd name="T52" fmla="*/ 101600 w 643"/>
                <a:gd name="T53" fmla="*/ 204788 h 643"/>
                <a:gd name="T54" fmla="*/ 150813 w 643"/>
                <a:gd name="T55" fmla="*/ 150813 h 643"/>
                <a:gd name="T56" fmla="*/ 204788 w 643"/>
                <a:gd name="T57" fmla="*/ 101600 h 643"/>
                <a:gd name="T58" fmla="*/ 268288 w 643"/>
                <a:gd name="T59" fmla="*/ 61913 h 643"/>
                <a:gd name="T60" fmla="*/ 334963 w 643"/>
                <a:gd name="T61" fmla="*/ 31750 h 643"/>
                <a:gd name="T62" fmla="*/ 407988 w 643"/>
                <a:gd name="T63" fmla="*/ 11113 h 643"/>
                <a:gd name="T64" fmla="*/ 485775 w 643"/>
                <a:gd name="T65" fmla="*/ 0 h 643"/>
                <a:gd name="T66" fmla="*/ 538163 w 643"/>
                <a:gd name="T67" fmla="*/ 0 h 643"/>
                <a:gd name="T68" fmla="*/ 614363 w 643"/>
                <a:gd name="T69" fmla="*/ 11113 h 643"/>
                <a:gd name="T70" fmla="*/ 685800 w 643"/>
                <a:gd name="T71" fmla="*/ 31750 h 643"/>
                <a:gd name="T72" fmla="*/ 752475 w 643"/>
                <a:gd name="T73" fmla="*/ 61913 h 643"/>
                <a:gd name="T74" fmla="*/ 815975 w 643"/>
                <a:gd name="T75" fmla="*/ 101600 h 643"/>
                <a:gd name="T76" fmla="*/ 869950 w 643"/>
                <a:gd name="T77" fmla="*/ 150813 h 643"/>
                <a:gd name="T78" fmla="*/ 919163 w 643"/>
                <a:gd name="T79" fmla="*/ 204788 h 643"/>
                <a:gd name="T80" fmla="*/ 958850 w 643"/>
                <a:gd name="T81" fmla="*/ 268288 h 643"/>
                <a:gd name="T82" fmla="*/ 989013 w 643"/>
                <a:gd name="T83" fmla="*/ 334963 h 643"/>
                <a:gd name="T84" fmla="*/ 1009650 w 643"/>
                <a:gd name="T85" fmla="*/ 407988 h 643"/>
                <a:gd name="T86" fmla="*/ 1020763 w 643"/>
                <a:gd name="T87" fmla="*/ 485775 h 6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3"/>
                <a:gd name="T133" fmla="*/ 0 h 643"/>
                <a:gd name="T134" fmla="*/ 643 w 643"/>
                <a:gd name="T135" fmla="*/ 643 h 6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fontAlgn="auto" hangingPunct="1">
                <a:spcBef>
                  <a:spcPts val="0"/>
                </a:spcBef>
                <a:spcAft>
                  <a:spcPts val="0"/>
                </a:spcAft>
                <a:defRPr/>
              </a:pPr>
              <a:endParaRPr lang="zh-CN" altLang="en-US">
                <a:latin typeface="Impact" panose="020B0806030902050204" pitchFamily="34" charset="0"/>
                <a:ea typeface="微软雅黑" panose="020B0503020204020204" pitchFamily="34" charset="-122"/>
              </a:endParaRPr>
            </a:p>
          </p:txBody>
        </p:sp>
        <p:sp>
          <p:nvSpPr>
            <p:cNvPr id="15382" name="Rectangle 20"/>
            <p:cNvSpPr>
              <a:spLocks noChangeArrowheads="1"/>
            </p:cNvSpPr>
            <p:nvPr/>
          </p:nvSpPr>
          <p:spPr bwMode="auto">
            <a:xfrm>
              <a:off x="4309964" y="4531617"/>
              <a:ext cx="512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rPr>
                <a:t>文字</a:t>
              </a:r>
              <a:endParaRPr lang="zh-CN" altLang="zh-CN" sz="2000" b="1">
                <a:solidFill>
                  <a:schemeClr val="bg1"/>
                </a:solidFill>
                <a:latin typeface="微软雅黑" panose="020B0503020204020204" pitchFamily="34" charset="-122"/>
                <a:ea typeface="微软雅黑" panose="020B0503020204020204" pitchFamily="34" charset="-122"/>
              </a:endParaRPr>
            </a:p>
          </p:txBody>
        </p:sp>
      </p:grpSp>
      <p:grpSp>
        <p:nvGrpSpPr>
          <p:cNvPr id="15378" name="组合 66"/>
          <p:cNvGrpSpPr/>
          <p:nvPr/>
        </p:nvGrpSpPr>
        <p:grpSpPr bwMode="auto">
          <a:xfrm>
            <a:off x="457200" y="174625"/>
            <a:ext cx="2349500" cy="342900"/>
            <a:chOff x="309514" y="195486"/>
            <a:chExt cx="2349020" cy="343084"/>
          </a:xfrm>
        </p:grpSpPr>
        <p:grpSp>
          <p:nvGrpSpPr>
            <p:cNvPr id="68" name="组合 67"/>
            <p:cNvGrpSpPr/>
            <p:nvPr/>
          </p:nvGrpSpPr>
          <p:grpSpPr>
            <a:xfrm>
              <a:off x="309514" y="228334"/>
              <a:ext cx="2349020" cy="310236"/>
              <a:chOff x="288925" y="407988"/>
              <a:chExt cx="1646749" cy="217487"/>
            </a:xfrm>
            <a:solidFill>
              <a:schemeClr val="bg1"/>
            </a:solidFill>
          </p:grpSpPr>
          <p:grpSp>
            <p:nvGrpSpPr>
              <p:cNvPr id="70" name="组合 69"/>
              <p:cNvGrpSpPr/>
              <p:nvPr/>
            </p:nvGrpSpPr>
            <p:grpSpPr>
              <a:xfrm>
                <a:off x="1218865" y="537369"/>
                <a:ext cx="716809" cy="69848"/>
                <a:chOff x="1222375" y="498475"/>
                <a:chExt cx="993775" cy="96837"/>
              </a:xfrm>
              <a:grpFill/>
            </p:grpSpPr>
            <p:sp>
              <p:nvSpPr>
                <p:cNvPr id="84"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3"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4"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71" name="组合 70"/>
              <p:cNvGrpSpPr/>
              <p:nvPr/>
            </p:nvGrpSpPr>
            <p:grpSpPr>
              <a:xfrm>
                <a:off x="288925" y="407988"/>
                <a:ext cx="982663" cy="217487"/>
                <a:chOff x="288925" y="407988"/>
                <a:chExt cx="982663" cy="217487"/>
              </a:xfrm>
              <a:grpFill/>
            </p:grpSpPr>
            <p:sp>
              <p:nvSpPr>
                <p:cNvPr id="72"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9" name="矩形 68"/>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3" presetClass="entr" presetSubtype="52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300" fill="hold"/>
                                        <p:tgtEl>
                                          <p:spTgt spid="13"/>
                                        </p:tgtEl>
                                        <p:attrNameLst>
                                          <p:attrName>ppt_w</p:attrName>
                                        </p:attrNameLst>
                                      </p:cBhvr>
                                      <p:tavLst>
                                        <p:tav tm="0">
                                          <p:val>
                                            <p:fltVal val="0"/>
                                          </p:val>
                                        </p:tav>
                                        <p:tav tm="100000">
                                          <p:val>
                                            <p:strVal val="#ppt_w"/>
                                          </p:val>
                                        </p:tav>
                                      </p:tavLst>
                                    </p:anim>
                                    <p:anim calcmode="lin" valueType="num">
                                      <p:cBhvr>
                                        <p:cTn id="20" dur="300" fill="hold"/>
                                        <p:tgtEl>
                                          <p:spTgt spid="13"/>
                                        </p:tgtEl>
                                        <p:attrNameLst>
                                          <p:attrName>ppt_h</p:attrName>
                                        </p:attrNameLst>
                                      </p:cBhvr>
                                      <p:tavLst>
                                        <p:tav tm="0">
                                          <p:val>
                                            <p:fltVal val="0"/>
                                          </p:val>
                                        </p:tav>
                                        <p:tav tm="100000">
                                          <p:val>
                                            <p:strVal val="#ppt_h"/>
                                          </p:val>
                                        </p:tav>
                                      </p:tavLst>
                                    </p:anim>
                                    <p:anim calcmode="lin" valueType="num">
                                      <p:cBhvr>
                                        <p:cTn id="21" dur="300" fill="hold"/>
                                        <p:tgtEl>
                                          <p:spTgt spid="13"/>
                                        </p:tgtEl>
                                        <p:attrNameLst>
                                          <p:attrName>ppt_x</p:attrName>
                                        </p:attrNameLst>
                                      </p:cBhvr>
                                      <p:tavLst>
                                        <p:tav tm="0">
                                          <p:val>
                                            <p:fltVal val="0.5"/>
                                          </p:val>
                                        </p:tav>
                                        <p:tav tm="100000">
                                          <p:val>
                                            <p:strVal val="#ppt_x"/>
                                          </p:val>
                                        </p:tav>
                                      </p:tavLst>
                                    </p:anim>
                                    <p:anim calcmode="lin" valueType="num">
                                      <p:cBhvr>
                                        <p:cTn id="22" dur="300" fill="hold"/>
                                        <p:tgtEl>
                                          <p:spTgt spid="13"/>
                                        </p:tgtEl>
                                        <p:attrNameLst>
                                          <p:attrName>ppt_y</p:attrName>
                                        </p:attrNameLst>
                                      </p:cBhvr>
                                      <p:tavLst>
                                        <p:tav tm="0">
                                          <p:val>
                                            <p:fltVal val="0.5"/>
                                          </p:val>
                                        </p:tav>
                                        <p:tav tm="100000">
                                          <p:val>
                                            <p:strVal val="#ppt_y"/>
                                          </p:val>
                                        </p:tav>
                                      </p:tavLst>
                                    </p:anim>
                                  </p:childTnLst>
                                </p:cTn>
                              </p:par>
                            </p:childTnLst>
                          </p:cTn>
                        </p:par>
                        <p:par>
                          <p:cTn id="23" fill="hold">
                            <p:stCondLst>
                              <p:cond delay="2000"/>
                            </p:stCondLst>
                            <p:childTnLst>
                              <p:par>
                                <p:cTn id="24" presetID="23" presetClass="entr" presetSubtype="528"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300" fill="hold"/>
                                        <p:tgtEl>
                                          <p:spTgt spid="16"/>
                                        </p:tgtEl>
                                        <p:attrNameLst>
                                          <p:attrName>ppt_w</p:attrName>
                                        </p:attrNameLst>
                                      </p:cBhvr>
                                      <p:tavLst>
                                        <p:tav tm="0">
                                          <p:val>
                                            <p:fltVal val="0"/>
                                          </p:val>
                                        </p:tav>
                                        <p:tav tm="100000">
                                          <p:val>
                                            <p:strVal val="#ppt_w"/>
                                          </p:val>
                                        </p:tav>
                                      </p:tavLst>
                                    </p:anim>
                                    <p:anim calcmode="lin" valueType="num">
                                      <p:cBhvr>
                                        <p:cTn id="27" dur="300" fill="hold"/>
                                        <p:tgtEl>
                                          <p:spTgt spid="16"/>
                                        </p:tgtEl>
                                        <p:attrNameLst>
                                          <p:attrName>ppt_h</p:attrName>
                                        </p:attrNameLst>
                                      </p:cBhvr>
                                      <p:tavLst>
                                        <p:tav tm="0">
                                          <p:val>
                                            <p:fltVal val="0"/>
                                          </p:val>
                                        </p:tav>
                                        <p:tav tm="100000">
                                          <p:val>
                                            <p:strVal val="#ppt_h"/>
                                          </p:val>
                                        </p:tav>
                                      </p:tavLst>
                                    </p:anim>
                                    <p:anim calcmode="lin" valueType="num">
                                      <p:cBhvr>
                                        <p:cTn id="28" dur="300" fill="hold"/>
                                        <p:tgtEl>
                                          <p:spTgt spid="16"/>
                                        </p:tgtEl>
                                        <p:attrNameLst>
                                          <p:attrName>ppt_x</p:attrName>
                                        </p:attrNameLst>
                                      </p:cBhvr>
                                      <p:tavLst>
                                        <p:tav tm="0">
                                          <p:val>
                                            <p:fltVal val="0.5"/>
                                          </p:val>
                                        </p:tav>
                                        <p:tav tm="100000">
                                          <p:val>
                                            <p:strVal val="#ppt_x"/>
                                          </p:val>
                                        </p:tav>
                                      </p:tavLst>
                                    </p:anim>
                                    <p:anim calcmode="lin" valueType="num">
                                      <p:cBhvr>
                                        <p:cTn id="29" dur="300" fill="hold"/>
                                        <p:tgtEl>
                                          <p:spTgt spid="16"/>
                                        </p:tgtEl>
                                        <p:attrNameLst>
                                          <p:attrName>ppt_y</p:attrName>
                                        </p:attrNameLst>
                                      </p:cBhvr>
                                      <p:tavLst>
                                        <p:tav tm="0">
                                          <p:val>
                                            <p:fltVal val="0.5"/>
                                          </p:val>
                                        </p:tav>
                                        <p:tav tm="100000">
                                          <p:val>
                                            <p:strVal val="#ppt_y"/>
                                          </p:val>
                                        </p:tav>
                                      </p:tavLst>
                                    </p:anim>
                                  </p:childTnLst>
                                </p:cTn>
                              </p:par>
                            </p:childTnLst>
                          </p:cTn>
                        </p:par>
                        <p:par>
                          <p:cTn id="30" fill="hold">
                            <p:stCondLst>
                              <p:cond delay="2500"/>
                            </p:stCondLst>
                            <p:childTnLst>
                              <p:par>
                                <p:cTn id="31" presetID="23" presetClass="entr" presetSubtype="52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300" fill="hold"/>
                                        <p:tgtEl>
                                          <p:spTgt spid="19"/>
                                        </p:tgtEl>
                                        <p:attrNameLst>
                                          <p:attrName>ppt_w</p:attrName>
                                        </p:attrNameLst>
                                      </p:cBhvr>
                                      <p:tavLst>
                                        <p:tav tm="0">
                                          <p:val>
                                            <p:fltVal val="0"/>
                                          </p:val>
                                        </p:tav>
                                        <p:tav tm="100000">
                                          <p:val>
                                            <p:strVal val="#ppt_w"/>
                                          </p:val>
                                        </p:tav>
                                      </p:tavLst>
                                    </p:anim>
                                    <p:anim calcmode="lin" valueType="num">
                                      <p:cBhvr>
                                        <p:cTn id="34" dur="300" fill="hold"/>
                                        <p:tgtEl>
                                          <p:spTgt spid="19"/>
                                        </p:tgtEl>
                                        <p:attrNameLst>
                                          <p:attrName>ppt_h</p:attrName>
                                        </p:attrNameLst>
                                      </p:cBhvr>
                                      <p:tavLst>
                                        <p:tav tm="0">
                                          <p:val>
                                            <p:fltVal val="0"/>
                                          </p:val>
                                        </p:tav>
                                        <p:tav tm="100000">
                                          <p:val>
                                            <p:strVal val="#ppt_h"/>
                                          </p:val>
                                        </p:tav>
                                      </p:tavLst>
                                    </p:anim>
                                    <p:anim calcmode="lin" valueType="num">
                                      <p:cBhvr>
                                        <p:cTn id="35" dur="300" fill="hold"/>
                                        <p:tgtEl>
                                          <p:spTgt spid="19"/>
                                        </p:tgtEl>
                                        <p:attrNameLst>
                                          <p:attrName>ppt_x</p:attrName>
                                        </p:attrNameLst>
                                      </p:cBhvr>
                                      <p:tavLst>
                                        <p:tav tm="0">
                                          <p:val>
                                            <p:fltVal val="0.5"/>
                                          </p:val>
                                        </p:tav>
                                        <p:tav tm="100000">
                                          <p:val>
                                            <p:strVal val="#ppt_x"/>
                                          </p:val>
                                        </p:tav>
                                      </p:tavLst>
                                    </p:anim>
                                    <p:anim calcmode="lin" valueType="num">
                                      <p:cBhvr>
                                        <p:cTn id="36" dur="300" fill="hold"/>
                                        <p:tgtEl>
                                          <p:spTgt spid="19"/>
                                        </p:tgtEl>
                                        <p:attrNameLst>
                                          <p:attrName>ppt_y</p:attrName>
                                        </p:attrNameLst>
                                      </p:cBhvr>
                                      <p:tavLst>
                                        <p:tav tm="0">
                                          <p:val>
                                            <p:fltVal val="0.5"/>
                                          </p:val>
                                        </p:tav>
                                        <p:tav tm="100000">
                                          <p:val>
                                            <p:strVal val="#ppt_y"/>
                                          </p:val>
                                        </p:tav>
                                      </p:tavLst>
                                    </p:anim>
                                  </p:childTnLst>
                                </p:cTn>
                              </p:par>
                            </p:childTnLst>
                          </p:cTn>
                        </p:par>
                        <p:par>
                          <p:cTn id="37" fill="hold">
                            <p:stCondLst>
                              <p:cond delay="3000"/>
                            </p:stCondLst>
                            <p:childTnLst>
                              <p:par>
                                <p:cTn id="38" presetID="23" presetClass="entr" presetSubtype="52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 calcmode="lin" valueType="num">
                                      <p:cBhvr>
                                        <p:cTn id="40" dur="300" fill="hold"/>
                                        <p:tgtEl>
                                          <p:spTgt spid="31"/>
                                        </p:tgtEl>
                                        <p:attrNameLst>
                                          <p:attrName>ppt_w</p:attrName>
                                        </p:attrNameLst>
                                      </p:cBhvr>
                                      <p:tavLst>
                                        <p:tav tm="0">
                                          <p:val>
                                            <p:fltVal val="0"/>
                                          </p:val>
                                        </p:tav>
                                        <p:tav tm="100000">
                                          <p:val>
                                            <p:strVal val="#ppt_w"/>
                                          </p:val>
                                        </p:tav>
                                      </p:tavLst>
                                    </p:anim>
                                    <p:anim calcmode="lin" valueType="num">
                                      <p:cBhvr>
                                        <p:cTn id="41" dur="300" fill="hold"/>
                                        <p:tgtEl>
                                          <p:spTgt spid="31"/>
                                        </p:tgtEl>
                                        <p:attrNameLst>
                                          <p:attrName>ppt_h</p:attrName>
                                        </p:attrNameLst>
                                      </p:cBhvr>
                                      <p:tavLst>
                                        <p:tav tm="0">
                                          <p:val>
                                            <p:fltVal val="0"/>
                                          </p:val>
                                        </p:tav>
                                        <p:tav tm="100000">
                                          <p:val>
                                            <p:strVal val="#ppt_h"/>
                                          </p:val>
                                        </p:tav>
                                      </p:tavLst>
                                    </p:anim>
                                    <p:anim calcmode="lin" valueType="num">
                                      <p:cBhvr>
                                        <p:cTn id="42" dur="300" fill="hold"/>
                                        <p:tgtEl>
                                          <p:spTgt spid="31"/>
                                        </p:tgtEl>
                                        <p:attrNameLst>
                                          <p:attrName>ppt_x</p:attrName>
                                        </p:attrNameLst>
                                      </p:cBhvr>
                                      <p:tavLst>
                                        <p:tav tm="0">
                                          <p:val>
                                            <p:fltVal val="0.5"/>
                                          </p:val>
                                        </p:tav>
                                        <p:tav tm="100000">
                                          <p:val>
                                            <p:strVal val="#ppt_x"/>
                                          </p:val>
                                        </p:tav>
                                      </p:tavLst>
                                    </p:anim>
                                    <p:anim calcmode="lin" valueType="num">
                                      <p:cBhvr>
                                        <p:cTn id="43" dur="300" fill="hold"/>
                                        <p:tgtEl>
                                          <p:spTgt spid="31"/>
                                        </p:tgtEl>
                                        <p:attrNameLst>
                                          <p:attrName>ppt_y</p:attrName>
                                        </p:attrNameLst>
                                      </p:cBhvr>
                                      <p:tavLst>
                                        <p:tav tm="0">
                                          <p:val>
                                            <p:fltVal val="0.5"/>
                                          </p:val>
                                        </p:tav>
                                        <p:tav tm="100000">
                                          <p:val>
                                            <p:strVal val="#ppt_y"/>
                                          </p:val>
                                        </p:tav>
                                      </p:tavLst>
                                    </p:anim>
                                  </p:childTnLst>
                                </p:cTn>
                              </p:par>
                            </p:childTnLst>
                          </p:cTn>
                        </p:par>
                        <p:par>
                          <p:cTn id="44" fill="hold">
                            <p:stCondLst>
                              <p:cond delay="3500"/>
                            </p:stCondLst>
                            <p:childTnLst>
                              <p:par>
                                <p:cTn id="45" presetID="23" presetClass="entr" presetSubtype="52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p:cTn id="47" dur="300" fill="hold"/>
                                        <p:tgtEl>
                                          <p:spTgt spid="22"/>
                                        </p:tgtEl>
                                        <p:attrNameLst>
                                          <p:attrName>ppt_w</p:attrName>
                                        </p:attrNameLst>
                                      </p:cBhvr>
                                      <p:tavLst>
                                        <p:tav tm="0">
                                          <p:val>
                                            <p:fltVal val="0"/>
                                          </p:val>
                                        </p:tav>
                                        <p:tav tm="100000">
                                          <p:val>
                                            <p:strVal val="#ppt_w"/>
                                          </p:val>
                                        </p:tav>
                                      </p:tavLst>
                                    </p:anim>
                                    <p:anim calcmode="lin" valueType="num">
                                      <p:cBhvr>
                                        <p:cTn id="48" dur="300" fill="hold"/>
                                        <p:tgtEl>
                                          <p:spTgt spid="22"/>
                                        </p:tgtEl>
                                        <p:attrNameLst>
                                          <p:attrName>ppt_h</p:attrName>
                                        </p:attrNameLst>
                                      </p:cBhvr>
                                      <p:tavLst>
                                        <p:tav tm="0">
                                          <p:val>
                                            <p:fltVal val="0"/>
                                          </p:val>
                                        </p:tav>
                                        <p:tav tm="100000">
                                          <p:val>
                                            <p:strVal val="#ppt_h"/>
                                          </p:val>
                                        </p:tav>
                                      </p:tavLst>
                                    </p:anim>
                                    <p:anim calcmode="lin" valueType="num">
                                      <p:cBhvr>
                                        <p:cTn id="49" dur="300" fill="hold"/>
                                        <p:tgtEl>
                                          <p:spTgt spid="22"/>
                                        </p:tgtEl>
                                        <p:attrNameLst>
                                          <p:attrName>ppt_x</p:attrName>
                                        </p:attrNameLst>
                                      </p:cBhvr>
                                      <p:tavLst>
                                        <p:tav tm="0">
                                          <p:val>
                                            <p:fltVal val="0.5"/>
                                          </p:val>
                                        </p:tav>
                                        <p:tav tm="100000">
                                          <p:val>
                                            <p:strVal val="#ppt_x"/>
                                          </p:val>
                                        </p:tav>
                                      </p:tavLst>
                                    </p:anim>
                                    <p:anim calcmode="lin" valueType="num">
                                      <p:cBhvr>
                                        <p:cTn id="50" dur="300" fill="hold"/>
                                        <p:tgtEl>
                                          <p:spTgt spid="22"/>
                                        </p:tgtEl>
                                        <p:attrNameLst>
                                          <p:attrName>ppt_y</p:attrName>
                                        </p:attrNameLst>
                                      </p:cBhvr>
                                      <p:tavLst>
                                        <p:tav tm="0">
                                          <p:val>
                                            <p:fltVal val="0.5"/>
                                          </p:val>
                                        </p:tav>
                                        <p:tav tm="100000">
                                          <p:val>
                                            <p:strVal val="#ppt_y"/>
                                          </p:val>
                                        </p:tav>
                                      </p:tavLst>
                                    </p:anim>
                                  </p:childTnLst>
                                </p:cTn>
                              </p:par>
                            </p:childTnLst>
                          </p:cTn>
                        </p:par>
                        <p:par>
                          <p:cTn id="51" fill="hold">
                            <p:stCondLst>
                              <p:cond delay="4000"/>
                            </p:stCondLst>
                            <p:childTnLst>
                              <p:par>
                                <p:cTn id="52" presetID="23" presetClass="entr" presetSubtype="528" fill="hold"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300" fill="hold"/>
                                        <p:tgtEl>
                                          <p:spTgt spid="25"/>
                                        </p:tgtEl>
                                        <p:attrNameLst>
                                          <p:attrName>ppt_w</p:attrName>
                                        </p:attrNameLst>
                                      </p:cBhvr>
                                      <p:tavLst>
                                        <p:tav tm="0">
                                          <p:val>
                                            <p:fltVal val="0"/>
                                          </p:val>
                                        </p:tav>
                                        <p:tav tm="100000">
                                          <p:val>
                                            <p:strVal val="#ppt_w"/>
                                          </p:val>
                                        </p:tav>
                                      </p:tavLst>
                                    </p:anim>
                                    <p:anim calcmode="lin" valueType="num">
                                      <p:cBhvr>
                                        <p:cTn id="55" dur="300" fill="hold"/>
                                        <p:tgtEl>
                                          <p:spTgt spid="25"/>
                                        </p:tgtEl>
                                        <p:attrNameLst>
                                          <p:attrName>ppt_h</p:attrName>
                                        </p:attrNameLst>
                                      </p:cBhvr>
                                      <p:tavLst>
                                        <p:tav tm="0">
                                          <p:val>
                                            <p:fltVal val="0"/>
                                          </p:val>
                                        </p:tav>
                                        <p:tav tm="100000">
                                          <p:val>
                                            <p:strVal val="#ppt_h"/>
                                          </p:val>
                                        </p:tav>
                                      </p:tavLst>
                                    </p:anim>
                                    <p:anim calcmode="lin" valueType="num">
                                      <p:cBhvr>
                                        <p:cTn id="56" dur="300" fill="hold"/>
                                        <p:tgtEl>
                                          <p:spTgt spid="25"/>
                                        </p:tgtEl>
                                        <p:attrNameLst>
                                          <p:attrName>ppt_x</p:attrName>
                                        </p:attrNameLst>
                                      </p:cBhvr>
                                      <p:tavLst>
                                        <p:tav tm="0">
                                          <p:val>
                                            <p:fltVal val="0.5"/>
                                          </p:val>
                                        </p:tav>
                                        <p:tav tm="100000">
                                          <p:val>
                                            <p:strVal val="#ppt_x"/>
                                          </p:val>
                                        </p:tav>
                                      </p:tavLst>
                                    </p:anim>
                                    <p:anim calcmode="lin" valueType="num">
                                      <p:cBhvr>
                                        <p:cTn id="57" dur="300" fill="hold"/>
                                        <p:tgtEl>
                                          <p:spTgt spid="25"/>
                                        </p:tgtEl>
                                        <p:attrNameLst>
                                          <p:attrName>ppt_y</p:attrName>
                                        </p:attrNameLst>
                                      </p:cBhvr>
                                      <p:tavLst>
                                        <p:tav tm="0">
                                          <p:val>
                                            <p:fltVal val="0.5"/>
                                          </p:val>
                                        </p:tav>
                                        <p:tav tm="100000">
                                          <p:val>
                                            <p:strVal val="#ppt_y"/>
                                          </p:val>
                                        </p:tav>
                                      </p:tavLst>
                                    </p:anim>
                                  </p:childTnLst>
                                </p:cTn>
                              </p:par>
                            </p:childTnLst>
                          </p:cTn>
                        </p:par>
                        <p:par>
                          <p:cTn id="58" fill="hold">
                            <p:stCondLst>
                              <p:cond delay="4500"/>
                            </p:stCondLst>
                            <p:childTnLst>
                              <p:par>
                                <p:cTn id="59" presetID="23" presetClass="entr" presetSubtype="528"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300" fill="hold"/>
                                        <p:tgtEl>
                                          <p:spTgt spid="28"/>
                                        </p:tgtEl>
                                        <p:attrNameLst>
                                          <p:attrName>ppt_w</p:attrName>
                                        </p:attrNameLst>
                                      </p:cBhvr>
                                      <p:tavLst>
                                        <p:tav tm="0">
                                          <p:val>
                                            <p:fltVal val="0"/>
                                          </p:val>
                                        </p:tav>
                                        <p:tav tm="100000">
                                          <p:val>
                                            <p:strVal val="#ppt_w"/>
                                          </p:val>
                                        </p:tav>
                                      </p:tavLst>
                                    </p:anim>
                                    <p:anim calcmode="lin" valueType="num">
                                      <p:cBhvr>
                                        <p:cTn id="62" dur="300" fill="hold"/>
                                        <p:tgtEl>
                                          <p:spTgt spid="28"/>
                                        </p:tgtEl>
                                        <p:attrNameLst>
                                          <p:attrName>ppt_h</p:attrName>
                                        </p:attrNameLst>
                                      </p:cBhvr>
                                      <p:tavLst>
                                        <p:tav tm="0">
                                          <p:val>
                                            <p:fltVal val="0"/>
                                          </p:val>
                                        </p:tav>
                                        <p:tav tm="100000">
                                          <p:val>
                                            <p:strVal val="#ppt_h"/>
                                          </p:val>
                                        </p:tav>
                                      </p:tavLst>
                                    </p:anim>
                                    <p:anim calcmode="lin" valueType="num">
                                      <p:cBhvr>
                                        <p:cTn id="63" dur="300" fill="hold"/>
                                        <p:tgtEl>
                                          <p:spTgt spid="28"/>
                                        </p:tgtEl>
                                        <p:attrNameLst>
                                          <p:attrName>ppt_x</p:attrName>
                                        </p:attrNameLst>
                                      </p:cBhvr>
                                      <p:tavLst>
                                        <p:tav tm="0">
                                          <p:val>
                                            <p:fltVal val="0.5"/>
                                          </p:val>
                                        </p:tav>
                                        <p:tav tm="100000">
                                          <p:val>
                                            <p:strVal val="#ppt_x"/>
                                          </p:val>
                                        </p:tav>
                                      </p:tavLst>
                                    </p:anim>
                                    <p:anim calcmode="lin" valueType="num">
                                      <p:cBhvr>
                                        <p:cTn id="64" dur="300" fill="hold"/>
                                        <p:tgtEl>
                                          <p:spTgt spid="28"/>
                                        </p:tgtEl>
                                        <p:attrNameLst>
                                          <p:attrName>ppt_y</p:attrName>
                                        </p:attrNameLst>
                                      </p:cBhvr>
                                      <p:tavLst>
                                        <p:tav tm="0">
                                          <p:val>
                                            <p:fltVal val="0.5"/>
                                          </p:val>
                                        </p:tav>
                                        <p:tav tm="100000">
                                          <p:val>
                                            <p:strVal val="#ppt_y"/>
                                          </p:val>
                                        </p:tav>
                                      </p:tavLst>
                                    </p:anim>
                                  </p:childTnLst>
                                </p:cTn>
                              </p:par>
                            </p:childTnLst>
                          </p:cTn>
                        </p:par>
                        <p:par>
                          <p:cTn id="65" fill="hold">
                            <p:stCondLst>
                              <p:cond delay="5000"/>
                            </p:stCondLst>
                            <p:childTnLst>
                              <p:par>
                                <p:cTn id="66" presetID="22" presetClass="entr" presetSubtype="1"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up)">
                                      <p:cBhvr>
                                        <p:cTn id="68" dur="500"/>
                                        <p:tgtEl>
                                          <p:spTgt spid="3"/>
                                        </p:tgtEl>
                                      </p:cBhvr>
                                    </p:animEffect>
                                  </p:childTnLst>
                                </p:cTn>
                              </p:par>
                              <p:par>
                                <p:cTn id="69" presetID="22" presetClass="entr" presetSubtype="1"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ipe(up)">
                                      <p:cBhvr>
                                        <p:cTn id="71" dur="500"/>
                                        <p:tgtEl>
                                          <p:spTgt spid="5"/>
                                        </p:tgtEl>
                                      </p:cBhvr>
                                    </p:animEffect>
                                  </p:childTnLst>
                                </p:cTn>
                              </p:par>
                              <p:par>
                                <p:cTn id="72" presetID="22" presetClass="entr" presetSubtype="1"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up)">
                                      <p:cBhvr>
                                        <p:cTn id="74" dur="500"/>
                                        <p:tgtEl>
                                          <p:spTgt spid="8"/>
                                        </p:tgtEl>
                                      </p:cBhvr>
                                    </p:animEffect>
                                  </p:childTnLst>
                                </p:cTn>
                              </p:par>
                              <p:par>
                                <p:cTn id="75" presetID="22" presetClass="entr" presetSubtype="1"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wipe(up)">
                                      <p:cBhvr>
                                        <p:cTn id="77" dur="500"/>
                                        <p:tgtEl>
                                          <p:spTgt spid="7"/>
                                        </p:tgtEl>
                                      </p:cBhvr>
                                    </p:animEffect>
                                  </p:childTnLst>
                                </p:cTn>
                              </p:par>
                              <p:par>
                                <p:cTn id="78" presetID="22" presetClass="entr" presetSubtype="1"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up)">
                                      <p:cBhvr>
                                        <p:cTn id="80" dur="500"/>
                                        <p:tgtEl>
                                          <p:spTgt spid="6"/>
                                        </p:tgtEl>
                                      </p:cBhvr>
                                    </p:animEffect>
                                  </p:childTnLst>
                                </p:cTn>
                              </p:par>
                              <p:par>
                                <p:cTn id="81" presetID="22" presetClass="entr" presetSubtype="1"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up)">
                                      <p:cBhvr>
                                        <p:cTn id="83" dur="500"/>
                                        <p:tgtEl>
                                          <p:spTgt spid="4"/>
                                        </p:tgtEl>
                                      </p:cBhvr>
                                    </p:animEffect>
                                  </p:childTnLst>
                                </p:cTn>
                              </p:par>
                              <p:par>
                                <p:cTn id="84" presetID="22" presetClass="entr" presetSubtype="1"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ipe(up)">
                                      <p:cBhvr>
                                        <p:cTn id="8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bwMode="auto">
          <a:xfrm>
            <a:off x="5964238" y="1350963"/>
            <a:ext cx="2368550" cy="3106737"/>
            <a:chOff x="5963927" y="1351217"/>
            <a:chExt cx="2369080" cy="3106686"/>
          </a:xfrm>
        </p:grpSpPr>
        <p:grpSp>
          <p:nvGrpSpPr>
            <p:cNvPr id="17460" name="组合 69"/>
            <p:cNvGrpSpPr/>
            <p:nvPr/>
          </p:nvGrpSpPr>
          <p:grpSpPr bwMode="auto">
            <a:xfrm>
              <a:off x="5963927" y="1367912"/>
              <a:ext cx="2369080" cy="3089991"/>
              <a:chOff x="1313863" y="1205784"/>
              <a:chExt cx="3158773" cy="4119987"/>
            </a:xfrm>
          </p:grpSpPr>
          <p:sp>
            <p:nvSpPr>
              <p:cNvPr id="81" name="任意多边形 80"/>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2" name="圆角矩形 81"/>
              <p:cNvSpPr/>
              <p:nvPr/>
            </p:nvSpPr>
            <p:spPr>
              <a:xfrm rot="18900000">
                <a:off x="1485351" y="1841796"/>
                <a:ext cx="2741697" cy="1583240"/>
              </a:xfrm>
              <a:prstGeom prst="roundRect">
                <a:avLst>
                  <a:gd name="adj" fmla="val 10245"/>
                </a:avLst>
              </a:prstGeom>
              <a:solidFill>
                <a:schemeClr val="tx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任意多边形 82"/>
              <p:cNvSpPr/>
              <p:nvPr/>
            </p:nvSpPr>
            <p:spPr>
              <a:xfrm rot="18900000">
                <a:off x="3303975" y="1206807"/>
                <a:ext cx="550456" cy="1413910"/>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1" name="文本框 39"/>
            <p:cNvSpPr txBox="1"/>
            <p:nvPr/>
          </p:nvSpPr>
          <p:spPr>
            <a:xfrm rot="18900000">
              <a:off x="7248501" y="1351217"/>
              <a:ext cx="344565" cy="577841"/>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3300" b="1" dirty="0">
                  <a:solidFill>
                    <a:schemeClr val="tx1">
                      <a:lumMod val="75000"/>
                      <a:lumOff val="25000"/>
                    </a:schemeClr>
                  </a:solidFill>
                  <a:latin typeface="+mn-lt"/>
                  <a:ea typeface="+mn-ea"/>
                </a:rPr>
                <a:t>E</a:t>
              </a:r>
              <a:endParaRPr lang="zh-CN" altLang="en-US" sz="3300" b="1" dirty="0">
                <a:solidFill>
                  <a:schemeClr val="tx1">
                    <a:lumMod val="75000"/>
                    <a:lumOff val="25000"/>
                  </a:schemeClr>
                </a:solidFill>
                <a:latin typeface="+mn-lt"/>
                <a:ea typeface="+mn-ea"/>
              </a:endParaRPr>
            </a:p>
          </p:txBody>
        </p:sp>
        <p:grpSp>
          <p:nvGrpSpPr>
            <p:cNvPr id="72" name="组合 71"/>
            <p:cNvGrpSpPr/>
            <p:nvPr/>
          </p:nvGrpSpPr>
          <p:grpSpPr>
            <a:xfrm rot="18900000">
              <a:off x="6557250" y="2892087"/>
              <a:ext cx="282199" cy="272633"/>
              <a:chOff x="549275" y="533400"/>
              <a:chExt cx="561975" cy="542926"/>
            </a:xfrm>
            <a:solidFill>
              <a:schemeClr val="bg1"/>
            </a:solidFill>
          </p:grpSpPr>
          <p:sp>
            <p:nvSpPr>
              <p:cNvPr id="74"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grpSp>
        <p:sp>
          <p:nvSpPr>
            <p:cNvPr id="17463" name="文本框 67"/>
            <p:cNvSpPr txBox="1">
              <a:spLocks noChangeArrowheads="1"/>
            </p:cNvSpPr>
            <p:nvPr/>
          </p:nvSpPr>
          <p:spPr bwMode="auto">
            <a:xfrm rot="-2700000">
              <a:off x="6618617" y="2254205"/>
              <a:ext cx="1074743" cy="601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简约商务风图表系列</a:t>
              </a:r>
              <a:endParaRPr lang="en-US" altLang="zh-CN" sz="800">
                <a:solidFill>
                  <a:schemeClr val="bg1"/>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800">
                <a:solidFill>
                  <a:schemeClr val="bg1"/>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bwMode="auto">
          <a:xfrm>
            <a:off x="4754563" y="1312863"/>
            <a:ext cx="2368550" cy="3100387"/>
            <a:chOff x="4754252" y="1313117"/>
            <a:chExt cx="2369080" cy="3099395"/>
          </a:xfrm>
        </p:grpSpPr>
        <p:grpSp>
          <p:nvGrpSpPr>
            <p:cNvPr id="17450" name="组合 84"/>
            <p:cNvGrpSpPr/>
            <p:nvPr/>
          </p:nvGrpSpPr>
          <p:grpSpPr bwMode="auto">
            <a:xfrm>
              <a:off x="4754252" y="1313117"/>
              <a:ext cx="2369080" cy="3099395"/>
              <a:chOff x="4754252" y="1313117"/>
              <a:chExt cx="2369080" cy="3099395"/>
            </a:xfrm>
          </p:grpSpPr>
          <p:grpSp>
            <p:nvGrpSpPr>
              <p:cNvPr id="17452" name="组合 88"/>
              <p:cNvGrpSpPr/>
              <p:nvPr/>
            </p:nvGrpSpPr>
            <p:grpSpPr bwMode="auto">
              <a:xfrm>
                <a:off x="4754252" y="1322521"/>
                <a:ext cx="2369080" cy="3089991"/>
                <a:chOff x="1313863" y="1205784"/>
                <a:chExt cx="3158773" cy="4119987"/>
              </a:xfrm>
            </p:grpSpPr>
            <p:sp>
              <p:nvSpPr>
                <p:cNvPr id="92" name="任意多边形 91"/>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3" name="圆角矩形 92"/>
                <p:cNvSpPr/>
                <p:nvPr/>
              </p:nvSpPr>
              <p:spPr>
                <a:xfrm rot="18900000">
                  <a:off x="1411251" y="1872477"/>
                  <a:ext cx="2828499" cy="1582760"/>
                </a:xfrm>
                <a:prstGeom prst="roundRect">
                  <a:avLst>
                    <a:gd name="adj" fmla="val 10245"/>
                  </a:avLst>
                </a:prstGeom>
                <a:solidFill>
                  <a:srgbClr val="FF88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4" name="任意多边形 93"/>
                <p:cNvSpPr/>
                <p:nvPr/>
              </p:nvSpPr>
              <p:spPr>
                <a:xfrm rot="18900000">
                  <a:off x="3303975" y="1205941"/>
                  <a:ext cx="550456" cy="1413481"/>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0" name="文本框 38"/>
              <p:cNvSpPr txBox="1"/>
              <p:nvPr/>
            </p:nvSpPr>
            <p:spPr>
              <a:xfrm rot="18900000">
                <a:off x="5989603" y="1313117"/>
                <a:ext cx="404903" cy="577665"/>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3300" b="1" dirty="0">
                    <a:solidFill>
                      <a:schemeClr val="tx1">
                        <a:lumMod val="75000"/>
                        <a:lumOff val="25000"/>
                      </a:schemeClr>
                    </a:solidFill>
                    <a:latin typeface="+mn-lt"/>
                    <a:ea typeface="+mn-ea"/>
                  </a:rPr>
                  <a:t>D</a:t>
                </a:r>
                <a:endParaRPr lang="zh-CN" altLang="en-US" sz="3300" b="1" dirty="0">
                  <a:solidFill>
                    <a:schemeClr val="tx1">
                      <a:lumMod val="75000"/>
                      <a:lumOff val="25000"/>
                    </a:schemeClr>
                  </a:solidFill>
                  <a:latin typeface="+mn-lt"/>
                  <a:ea typeface="+mn-ea"/>
                </a:endParaRPr>
              </a:p>
            </p:txBody>
          </p:sp>
          <p:sp>
            <p:nvSpPr>
              <p:cNvPr id="17454" name="文本框 66"/>
              <p:cNvSpPr txBox="1">
                <a:spLocks noChangeArrowheads="1"/>
              </p:cNvSpPr>
              <p:nvPr/>
            </p:nvSpPr>
            <p:spPr bwMode="auto">
              <a:xfrm rot="-2700000">
                <a:off x="5370624" y="2265139"/>
                <a:ext cx="1074743" cy="601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简约商务风图表系列</a:t>
                </a:r>
                <a:endParaRPr lang="en-US" altLang="zh-CN" sz="800">
                  <a:solidFill>
                    <a:schemeClr val="bg1"/>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800">
                  <a:solidFill>
                    <a:schemeClr val="bg1"/>
                  </a:solidFill>
                  <a:latin typeface="微软雅黑" panose="020B0503020204020204" pitchFamily="34" charset="-122"/>
                  <a:ea typeface="微软雅黑" panose="020B0503020204020204" pitchFamily="34" charset="-122"/>
                </a:endParaRPr>
              </a:p>
            </p:txBody>
          </p:sp>
        </p:grpSp>
        <p:grpSp>
          <p:nvGrpSpPr>
            <p:cNvPr id="86" name="组合 85"/>
            <p:cNvGrpSpPr/>
            <p:nvPr/>
          </p:nvGrpSpPr>
          <p:grpSpPr>
            <a:xfrm rot="18900000">
              <a:off x="5383836" y="2880384"/>
              <a:ext cx="190662" cy="242402"/>
              <a:chOff x="3290888" y="533400"/>
              <a:chExt cx="427038" cy="542925"/>
            </a:xfrm>
            <a:solidFill>
              <a:schemeClr val="bg1"/>
            </a:solidFill>
          </p:grpSpPr>
          <p:sp>
            <p:nvSpPr>
              <p:cNvPr id="87"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88"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5" name="组合 94"/>
          <p:cNvGrpSpPr/>
          <p:nvPr/>
        </p:nvGrpSpPr>
        <p:grpSpPr bwMode="auto">
          <a:xfrm>
            <a:off x="3541713" y="1312863"/>
            <a:ext cx="2370137" cy="3100387"/>
            <a:chOff x="3542141" y="1313118"/>
            <a:chExt cx="2369080" cy="3099394"/>
          </a:xfrm>
        </p:grpSpPr>
        <p:grpSp>
          <p:nvGrpSpPr>
            <p:cNvPr id="17441" name="组合 95"/>
            <p:cNvGrpSpPr/>
            <p:nvPr/>
          </p:nvGrpSpPr>
          <p:grpSpPr bwMode="auto">
            <a:xfrm>
              <a:off x="3542141" y="1322521"/>
              <a:ext cx="2369080" cy="3089991"/>
              <a:chOff x="1313863" y="1205784"/>
              <a:chExt cx="3158773" cy="4119987"/>
            </a:xfrm>
          </p:grpSpPr>
          <p:sp>
            <p:nvSpPr>
              <p:cNvPr id="103" name="任意多边形 102"/>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圆角矩形 103"/>
              <p:cNvSpPr/>
              <p:nvPr/>
            </p:nvSpPr>
            <p:spPr>
              <a:xfrm rot="18900000">
                <a:off x="1447153" y="1857667"/>
                <a:ext cx="2786407" cy="1582759"/>
              </a:xfrm>
              <a:prstGeom prst="roundRect">
                <a:avLst>
                  <a:gd name="adj" fmla="val 10245"/>
                </a:avLst>
              </a:prstGeom>
              <a:solidFill>
                <a:srgbClr val="3185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5" name="任意多边形 104"/>
              <p:cNvSpPr/>
              <p:nvPr/>
            </p:nvSpPr>
            <p:spPr>
              <a:xfrm rot="18900000">
                <a:off x="3302642" y="1205943"/>
                <a:ext cx="552203" cy="1413480"/>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7" name="文本框 37"/>
            <p:cNvSpPr txBox="1"/>
            <p:nvPr/>
          </p:nvSpPr>
          <p:spPr>
            <a:xfrm rot="18900000">
              <a:off x="4802054" y="1313118"/>
              <a:ext cx="361789" cy="577665"/>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3300" b="1" dirty="0">
                  <a:solidFill>
                    <a:schemeClr val="tx1">
                      <a:lumMod val="75000"/>
                      <a:lumOff val="25000"/>
                    </a:schemeClr>
                  </a:solidFill>
                  <a:latin typeface="+mn-lt"/>
                  <a:ea typeface="+mn-ea"/>
                </a:rPr>
                <a:t>C</a:t>
              </a:r>
              <a:endParaRPr lang="zh-CN" altLang="en-US" sz="3300" b="1" dirty="0">
                <a:solidFill>
                  <a:schemeClr val="tx1">
                    <a:lumMod val="75000"/>
                    <a:lumOff val="25000"/>
                  </a:schemeClr>
                </a:solidFill>
                <a:latin typeface="+mn-lt"/>
                <a:ea typeface="+mn-ea"/>
              </a:endParaRPr>
            </a:p>
          </p:txBody>
        </p:sp>
        <p:grpSp>
          <p:nvGrpSpPr>
            <p:cNvPr id="98" name="组合 97"/>
            <p:cNvGrpSpPr/>
            <p:nvPr/>
          </p:nvGrpSpPr>
          <p:grpSpPr>
            <a:xfrm rot="18900000">
              <a:off x="4099391" y="2853127"/>
              <a:ext cx="265444" cy="265443"/>
              <a:chOff x="5821363" y="5846763"/>
              <a:chExt cx="541338" cy="541337"/>
            </a:xfrm>
            <a:solidFill>
              <a:schemeClr val="bg1"/>
            </a:solidFill>
          </p:grpSpPr>
          <p:sp>
            <p:nvSpPr>
              <p:cNvPr id="100"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101" name="Rectangle 62"/>
              <p:cNvSpPr>
                <a:spLocks noChangeArrowheads="1"/>
              </p:cNvSpPr>
              <p:nvPr/>
            </p:nvSpPr>
            <p:spPr bwMode="auto">
              <a:xfrm>
                <a:off x="5978526" y="5915025"/>
                <a:ext cx="46038" cy="44450"/>
              </a:xfrm>
              <a:prstGeom prst="rect">
                <a:avLst/>
              </a:pr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102"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grpSp>
        <p:sp>
          <p:nvSpPr>
            <p:cNvPr id="17444" name="文本框 65"/>
            <p:cNvSpPr txBox="1">
              <a:spLocks noChangeArrowheads="1"/>
            </p:cNvSpPr>
            <p:nvPr/>
          </p:nvSpPr>
          <p:spPr bwMode="auto">
            <a:xfrm rot="-2700000">
              <a:off x="4170282" y="2243547"/>
              <a:ext cx="1074743" cy="601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简约商务风图表系列</a:t>
              </a:r>
              <a:endParaRPr lang="en-US" altLang="zh-CN" sz="800">
                <a:solidFill>
                  <a:schemeClr val="bg1"/>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800">
                <a:solidFill>
                  <a:schemeClr val="bg1"/>
                </a:solidFill>
                <a:latin typeface="微软雅黑" panose="020B0503020204020204" pitchFamily="34" charset="-122"/>
                <a:ea typeface="微软雅黑" panose="020B0503020204020204" pitchFamily="34" charset="-122"/>
              </a:endParaRPr>
            </a:p>
          </p:txBody>
        </p:sp>
      </p:grpSp>
      <p:grpSp>
        <p:nvGrpSpPr>
          <p:cNvPr id="106" name="组合 105"/>
          <p:cNvGrpSpPr/>
          <p:nvPr/>
        </p:nvGrpSpPr>
        <p:grpSpPr bwMode="auto">
          <a:xfrm>
            <a:off x="2330450" y="1312863"/>
            <a:ext cx="2368550" cy="3100387"/>
            <a:chOff x="2330030" y="1313119"/>
            <a:chExt cx="2369080" cy="3099393"/>
          </a:xfrm>
        </p:grpSpPr>
        <p:grpSp>
          <p:nvGrpSpPr>
            <p:cNvPr id="17432" name="组合 106"/>
            <p:cNvGrpSpPr/>
            <p:nvPr/>
          </p:nvGrpSpPr>
          <p:grpSpPr bwMode="auto">
            <a:xfrm>
              <a:off x="2330030" y="1322521"/>
              <a:ext cx="2369080" cy="3089991"/>
              <a:chOff x="1313863" y="1205784"/>
              <a:chExt cx="3158773" cy="4119987"/>
            </a:xfrm>
          </p:grpSpPr>
          <p:sp>
            <p:nvSpPr>
              <p:cNvPr id="114" name="任意多边形 113"/>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5" name="圆角矩形 114"/>
              <p:cNvSpPr/>
              <p:nvPr/>
            </p:nvSpPr>
            <p:spPr>
              <a:xfrm rot="18900000">
                <a:off x="1402783" y="1876711"/>
                <a:ext cx="2839086" cy="1580643"/>
              </a:xfrm>
              <a:prstGeom prst="roundRect">
                <a:avLst>
                  <a:gd name="adj" fmla="val 10245"/>
                </a:avLst>
              </a:prstGeom>
              <a:solidFill>
                <a:srgbClr val="FF521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6" name="任意多边形 115"/>
              <p:cNvSpPr/>
              <p:nvPr/>
            </p:nvSpPr>
            <p:spPr>
              <a:xfrm rot="18900000">
                <a:off x="3303975" y="1205944"/>
                <a:ext cx="550456" cy="1413480"/>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8" name="文本框 36"/>
            <p:cNvSpPr txBox="1"/>
            <p:nvPr/>
          </p:nvSpPr>
          <p:spPr>
            <a:xfrm rot="18900000">
              <a:off x="3584436" y="1313119"/>
              <a:ext cx="376322" cy="577665"/>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3300" b="1" dirty="0">
                  <a:solidFill>
                    <a:schemeClr val="tx1">
                      <a:lumMod val="75000"/>
                      <a:lumOff val="25000"/>
                    </a:schemeClr>
                  </a:solidFill>
                  <a:latin typeface="+mn-lt"/>
                  <a:ea typeface="+mn-ea"/>
                </a:rPr>
                <a:t>B</a:t>
              </a:r>
              <a:endParaRPr lang="zh-CN" altLang="en-US" sz="3300" b="1" dirty="0">
                <a:solidFill>
                  <a:schemeClr val="tx1">
                    <a:lumMod val="75000"/>
                    <a:lumOff val="25000"/>
                  </a:schemeClr>
                </a:solidFill>
                <a:latin typeface="+mn-lt"/>
                <a:ea typeface="+mn-ea"/>
              </a:endParaRPr>
            </a:p>
          </p:txBody>
        </p:sp>
        <p:grpSp>
          <p:nvGrpSpPr>
            <p:cNvPr id="109" name="组合 108"/>
            <p:cNvGrpSpPr/>
            <p:nvPr/>
          </p:nvGrpSpPr>
          <p:grpSpPr>
            <a:xfrm rot="18900000">
              <a:off x="2872599" y="2814967"/>
              <a:ext cx="316809" cy="290719"/>
              <a:chOff x="3222625" y="3211513"/>
              <a:chExt cx="539750" cy="495300"/>
            </a:xfrm>
            <a:solidFill>
              <a:schemeClr val="bg1"/>
            </a:solidFill>
          </p:grpSpPr>
          <p:sp>
            <p:nvSpPr>
              <p:cNvPr id="111"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112" name="Oval 43"/>
              <p:cNvSpPr>
                <a:spLocks noChangeArrowheads="1"/>
              </p:cNvSpPr>
              <p:nvPr/>
            </p:nvSpPr>
            <p:spPr bwMode="auto">
              <a:xfrm>
                <a:off x="3379788" y="3302000"/>
                <a:ext cx="90488" cy="90488"/>
              </a:xfrm>
              <a:prstGeom prst="ellipse">
                <a:avLst/>
              </a:prstGeom>
              <a:grp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113"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a:lstStyle/>
              <a:p>
                <a:pPr eaLnBrk="1" fontAlgn="auto" hangingPunct="1">
                  <a:spcBef>
                    <a:spcPts val="0"/>
                  </a:spcBef>
                  <a:spcAft>
                    <a:spcPts val="0"/>
                  </a:spcAft>
                  <a:defRPr/>
                </a:pPr>
                <a:endParaRPr lang="zh-CN" altLang="en-US">
                  <a:latin typeface="+mn-lt"/>
                  <a:ea typeface="+mn-ea"/>
                </a:endParaRPr>
              </a:p>
            </p:txBody>
          </p:sp>
        </p:grpSp>
        <p:sp>
          <p:nvSpPr>
            <p:cNvPr id="17435" name="文本框 64"/>
            <p:cNvSpPr txBox="1">
              <a:spLocks noChangeArrowheads="1"/>
            </p:cNvSpPr>
            <p:nvPr/>
          </p:nvSpPr>
          <p:spPr bwMode="auto">
            <a:xfrm rot="-2700000">
              <a:off x="3008672" y="2167401"/>
              <a:ext cx="1074743" cy="601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简约商务风图表系列</a:t>
              </a:r>
              <a:endParaRPr lang="en-US" altLang="zh-CN" sz="800">
                <a:solidFill>
                  <a:schemeClr val="bg1"/>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sz="80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800">
                <a:solidFill>
                  <a:schemeClr val="bg1"/>
                </a:solidFill>
                <a:latin typeface="微软雅黑" panose="020B0503020204020204" pitchFamily="34" charset="-122"/>
                <a:ea typeface="微软雅黑" panose="020B0503020204020204" pitchFamily="34" charset="-122"/>
              </a:endParaRPr>
            </a:p>
          </p:txBody>
        </p:sp>
      </p:grpSp>
      <p:grpSp>
        <p:nvGrpSpPr>
          <p:cNvPr id="117" name="组合 116"/>
          <p:cNvGrpSpPr/>
          <p:nvPr/>
        </p:nvGrpSpPr>
        <p:grpSpPr bwMode="auto">
          <a:xfrm>
            <a:off x="1117600" y="1312863"/>
            <a:ext cx="2370138" cy="3100387"/>
            <a:chOff x="1117919" y="1313120"/>
            <a:chExt cx="2369080" cy="3099392"/>
          </a:xfrm>
        </p:grpSpPr>
        <p:grpSp>
          <p:nvGrpSpPr>
            <p:cNvPr id="17420" name="组合 117"/>
            <p:cNvGrpSpPr/>
            <p:nvPr/>
          </p:nvGrpSpPr>
          <p:grpSpPr bwMode="auto">
            <a:xfrm>
              <a:off x="1117919" y="1322521"/>
              <a:ext cx="2369080" cy="3089991"/>
              <a:chOff x="1313863" y="1205784"/>
              <a:chExt cx="3158773" cy="4119987"/>
            </a:xfrm>
          </p:grpSpPr>
          <p:sp>
            <p:nvSpPr>
              <p:cNvPr id="125" name="任意多边形 124"/>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6" name="圆角矩形 125"/>
              <p:cNvSpPr/>
              <p:nvPr/>
            </p:nvSpPr>
            <p:spPr>
              <a:xfrm rot="18900000">
                <a:off x="1404840" y="1874597"/>
                <a:ext cx="2837182" cy="1582758"/>
              </a:xfrm>
              <a:prstGeom prst="roundRect">
                <a:avLst>
                  <a:gd name="adj" fmla="val 10245"/>
                </a:avLst>
              </a:prstGeom>
              <a:solidFill>
                <a:srgbClr val="17375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7" name="任意多边形 126"/>
              <p:cNvSpPr/>
              <p:nvPr/>
            </p:nvSpPr>
            <p:spPr>
              <a:xfrm rot="18900000">
                <a:off x="3302641" y="1205945"/>
                <a:ext cx="552204" cy="1413479"/>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19" name="文本框 35"/>
            <p:cNvSpPr txBox="1"/>
            <p:nvPr/>
          </p:nvSpPr>
          <p:spPr>
            <a:xfrm rot="18900000">
              <a:off x="2365137" y="1313120"/>
              <a:ext cx="395112" cy="577665"/>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3300" b="1" dirty="0">
                  <a:solidFill>
                    <a:schemeClr val="tx1">
                      <a:lumMod val="75000"/>
                      <a:lumOff val="25000"/>
                    </a:schemeClr>
                  </a:solidFill>
                  <a:latin typeface="+mn-lt"/>
                  <a:ea typeface="+mn-ea"/>
                </a:rPr>
                <a:t>A</a:t>
              </a:r>
              <a:endParaRPr lang="zh-CN" altLang="en-US" sz="3300" b="1" dirty="0">
                <a:solidFill>
                  <a:schemeClr val="tx1">
                    <a:lumMod val="75000"/>
                    <a:lumOff val="25000"/>
                  </a:schemeClr>
                </a:solidFill>
                <a:latin typeface="+mn-lt"/>
                <a:ea typeface="+mn-ea"/>
              </a:endParaRPr>
            </a:p>
          </p:txBody>
        </p:sp>
        <p:grpSp>
          <p:nvGrpSpPr>
            <p:cNvPr id="17422" name="组合 119"/>
            <p:cNvGrpSpPr/>
            <p:nvPr/>
          </p:nvGrpSpPr>
          <p:grpSpPr bwMode="auto">
            <a:xfrm>
              <a:off x="1552228" y="2722191"/>
              <a:ext cx="311277" cy="311276"/>
              <a:chOff x="4549775" y="536575"/>
              <a:chExt cx="539751" cy="539750"/>
            </a:xfrm>
          </p:grpSpPr>
          <p:sp>
            <p:nvSpPr>
              <p:cNvPr id="17424" name="Freeform 53"/>
              <p:cNvSpPr/>
              <p:nvPr/>
            </p:nvSpPr>
            <p:spPr bwMode="auto">
              <a:xfrm>
                <a:off x="4732338" y="536575"/>
                <a:ext cx="134938" cy="131763"/>
              </a:xfrm>
              <a:custGeom>
                <a:avLst/>
                <a:gdLst>
                  <a:gd name="T0" fmla="*/ 129316 w 48"/>
                  <a:gd name="T1" fmla="*/ 81301 h 47"/>
                  <a:gd name="T2" fmla="*/ 129316 w 48"/>
                  <a:gd name="T3" fmla="*/ 67283 h 47"/>
                  <a:gd name="T4" fmla="*/ 67469 w 48"/>
                  <a:gd name="T5" fmla="*/ 2803 h 47"/>
                  <a:gd name="T6" fmla="*/ 59035 w 48"/>
                  <a:gd name="T7" fmla="*/ 0 h 47"/>
                  <a:gd name="T8" fmla="*/ 50602 w 48"/>
                  <a:gd name="T9" fmla="*/ 2803 h 47"/>
                  <a:gd name="T10" fmla="*/ 0 w 48"/>
                  <a:gd name="T11" fmla="*/ 53266 h 47"/>
                  <a:gd name="T12" fmla="*/ 78714 w 48"/>
                  <a:gd name="T13" fmla="*/ 131763 h 47"/>
                  <a:gd name="T14" fmla="*/ 129316 w 48"/>
                  <a:gd name="T15" fmla="*/ 81301 h 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25" name="Freeform 54"/>
              <p:cNvSpPr/>
              <p:nvPr/>
            </p:nvSpPr>
            <p:spPr bwMode="auto">
              <a:xfrm>
                <a:off x="4549775" y="606425"/>
                <a:ext cx="469900" cy="469900"/>
              </a:xfrm>
              <a:custGeom>
                <a:avLst/>
                <a:gdLst>
                  <a:gd name="T0" fmla="*/ 281377 w 167"/>
                  <a:gd name="T1" fmla="*/ 332025 h 167"/>
                  <a:gd name="T2" fmla="*/ 213847 w 167"/>
                  <a:gd name="T3" fmla="*/ 357349 h 167"/>
                  <a:gd name="T4" fmla="*/ 143502 w 167"/>
                  <a:gd name="T5" fmla="*/ 326398 h 167"/>
                  <a:gd name="T6" fmla="*/ 112551 w 167"/>
                  <a:gd name="T7" fmla="*/ 256053 h 167"/>
                  <a:gd name="T8" fmla="*/ 143502 w 167"/>
                  <a:gd name="T9" fmla="*/ 182895 h 167"/>
                  <a:gd name="T10" fmla="*/ 247612 w 167"/>
                  <a:gd name="T11" fmla="*/ 78786 h 167"/>
                  <a:gd name="T12" fmla="*/ 168826 w 167"/>
                  <a:gd name="T13" fmla="*/ 0 h 167"/>
                  <a:gd name="T14" fmla="*/ 61903 w 167"/>
                  <a:gd name="T15" fmla="*/ 104110 h 167"/>
                  <a:gd name="T16" fmla="*/ 61903 w 167"/>
                  <a:gd name="T17" fmla="*/ 104110 h 167"/>
                  <a:gd name="T18" fmla="*/ 0 w 167"/>
                  <a:gd name="T19" fmla="*/ 256053 h 167"/>
                  <a:gd name="T20" fmla="*/ 61903 w 167"/>
                  <a:gd name="T21" fmla="*/ 407997 h 167"/>
                  <a:gd name="T22" fmla="*/ 213847 w 167"/>
                  <a:gd name="T23" fmla="*/ 469900 h 167"/>
                  <a:gd name="T24" fmla="*/ 365790 w 167"/>
                  <a:gd name="T25" fmla="*/ 407997 h 167"/>
                  <a:gd name="T26" fmla="*/ 365790 w 167"/>
                  <a:gd name="T27" fmla="*/ 405183 h 167"/>
                  <a:gd name="T28" fmla="*/ 469900 w 167"/>
                  <a:gd name="T29" fmla="*/ 301074 h 167"/>
                  <a:gd name="T30" fmla="*/ 391114 w 167"/>
                  <a:gd name="T31" fmla="*/ 222288 h 167"/>
                  <a:gd name="T32" fmla="*/ 281377 w 167"/>
                  <a:gd name="T33" fmla="*/ 332025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26" name="Freeform 55"/>
              <p:cNvSpPr/>
              <p:nvPr/>
            </p:nvSpPr>
            <p:spPr bwMode="auto">
              <a:xfrm>
                <a:off x="4957763" y="758825"/>
                <a:ext cx="131763" cy="134938"/>
              </a:xfrm>
              <a:custGeom>
                <a:avLst/>
                <a:gdLst>
                  <a:gd name="T0" fmla="*/ 128960 w 47"/>
                  <a:gd name="T1" fmla="*/ 67469 h 48"/>
                  <a:gd name="T2" fmla="*/ 64480 w 47"/>
                  <a:gd name="T3" fmla="*/ 5622 h 48"/>
                  <a:gd name="T4" fmla="*/ 50462 w 47"/>
                  <a:gd name="T5" fmla="*/ 5622 h 48"/>
                  <a:gd name="T6" fmla="*/ 0 w 47"/>
                  <a:gd name="T7" fmla="*/ 56224 h 48"/>
                  <a:gd name="T8" fmla="*/ 78497 w 47"/>
                  <a:gd name="T9" fmla="*/ 134938 h 48"/>
                  <a:gd name="T10" fmla="*/ 128960 w 47"/>
                  <a:gd name="T11" fmla="*/ 81525 h 48"/>
                  <a:gd name="T12" fmla="*/ 131763 w 47"/>
                  <a:gd name="T13" fmla="*/ 75903 h 48"/>
                  <a:gd name="T14" fmla="*/ 128960 w 47"/>
                  <a:gd name="T15" fmla="*/ 67469 h 4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7423" name="文本框 63"/>
            <p:cNvSpPr txBox="1">
              <a:spLocks noChangeArrowheads="1"/>
            </p:cNvSpPr>
            <p:nvPr/>
          </p:nvSpPr>
          <p:spPr bwMode="auto">
            <a:xfrm rot="-2700000">
              <a:off x="1655579" y="2151683"/>
              <a:ext cx="1074743" cy="534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700">
                  <a:solidFill>
                    <a:schemeClr val="bg1"/>
                  </a:solidFill>
                  <a:latin typeface="微软雅黑" panose="020B0503020204020204" pitchFamily="34" charset="-122"/>
                  <a:ea typeface="微软雅黑" panose="020B0503020204020204" pitchFamily="34" charset="-122"/>
                </a:rPr>
                <a:t>◆ 简约商务风图表系列</a:t>
              </a:r>
              <a:endParaRPr lang="en-US" altLang="zh-CN" sz="700">
                <a:solidFill>
                  <a:schemeClr val="bg1"/>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sz="70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700">
                <a:solidFill>
                  <a:schemeClr val="bg1"/>
                </a:solidFill>
                <a:latin typeface="微软雅黑" panose="020B0503020204020204" pitchFamily="34" charset="-122"/>
                <a:ea typeface="微软雅黑" panose="020B0503020204020204" pitchFamily="34" charset="-122"/>
              </a:endParaRPr>
            </a:p>
          </p:txBody>
        </p:sp>
      </p:grpSp>
      <p:grpSp>
        <p:nvGrpSpPr>
          <p:cNvPr id="128" name="组合 127"/>
          <p:cNvGrpSpPr/>
          <p:nvPr/>
        </p:nvGrpSpPr>
        <p:grpSpPr>
          <a:xfrm>
            <a:off x="1009255" y="3647127"/>
            <a:ext cx="3505619" cy="371612"/>
            <a:chOff x="5182386" y="2772098"/>
            <a:chExt cx="3505619" cy="371612"/>
          </a:xfrm>
          <a:solidFill>
            <a:srgbClr val="E74C2E"/>
          </a:solidFill>
        </p:grpSpPr>
        <p:sp>
          <p:nvSpPr>
            <p:cNvPr id="129"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p:spPr>
          <p:txBody>
            <a:bodyPr lIns="68580" tIns="34290" rIns="68580" bIns="34290"/>
            <a:lstStyle/>
            <a:p>
              <a:pPr eaLnBrk="1" fontAlgn="auto" hangingPunct="1">
                <a:spcBef>
                  <a:spcPts val="0"/>
                </a:spcBef>
                <a:spcAft>
                  <a:spcPts val="0"/>
                </a:spcAft>
                <a:defRPr/>
              </a:pPr>
              <a:endParaRPr lang="zh-CN" altLang="en-US">
                <a:latin typeface="+mn-lt"/>
                <a:ea typeface="+mn-ea"/>
              </a:endParaRPr>
            </a:p>
          </p:txBody>
        </p:sp>
        <p:sp>
          <p:nvSpPr>
            <p:cNvPr id="130" name="圆角矩形 129"/>
            <p:cNvSpPr/>
            <p:nvPr/>
          </p:nvSpPr>
          <p:spPr>
            <a:xfrm>
              <a:off x="5598626" y="2871397"/>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131" name="矩形 130"/>
          <p:cNvSpPr/>
          <p:nvPr/>
        </p:nvSpPr>
        <p:spPr>
          <a:xfrm>
            <a:off x="1020763" y="4119563"/>
            <a:ext cx="7439025" cy="342900"/>
          </a:xfrm>
          <a:prstGeom prst="rect">
            <a:avLst/>
          </a:prstGeom>
        </p:spPr>
        <p:txBody>
          <a:bodyPr lIns="65261" tIns="32630" rIns="65261" bIns="32630">
            <a:spAutoFit/>
          </a:bodyPr>
          <a:lstStyle/>
          <a:p>
            <a:pPr algn="just" eaLnBrk="1" fontAlgn="auto" hangingPunct="1">
              <a:spcBef>
                <a:spcPts val="600"/>
              </a:spcBef>
              <a:spcAft>
                <a:spcPts val="600"/>
              </a:spcAft>
              <a:buClr>
                <a:srgbClr val="074AA1"/>
              </a:buClr>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9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7417" name="组合 131"/>
          <p:cNvGrpSpPr/>
          <p:nvPr/>
        </p:nvGrpSpPr>
        <p:grpSpPr bwMode="auto">
          <a:xfrm>
            <a:off x="457200" y="174625"/>
            <a:ext cx="2349500" cy="342900"/>
            <a:chOff x="309514" y="195486"/>
            <a:chExt cx="2349020" cy="343084"/>
          </a:xfrm>
        </p:grpSpPr>
        <p:grpSp>
          <p:nvGrpSpPr>
            <p:cNvPr id="161" name="组合 160"/>
            <p:cNvGrpSpPr/>
            <p:nvPr/>
          </p:nvGrpSpPr>
          <p:grpSpPr>
            <a:xfrm>
              <a:off x="309514" y="228334"/>
              <a:ext cx="2349020" cy="310236"/>
              <a:chOff x="288925" y="407988"/>
              <a:chExt cx="1646749" cy="217487"/>
            </a:xfrm>
            <a:solidFill>
              <a:schemeClr val="bg1"/>
            </a:solidFill>
          </p:grpSpPr>
          <p:grpSp>
            <p:nvGrpSpPr>
              <p:cNvPr id="163" name="组合 162"/>
              <p:cNvGrpSpPr/>
              <p:nvPr/>
            </p:nvGrpSpPr>
            <p:grpSpPr>
              <a:xfrm>
                <a:off x="1218865" y="537369"/>
                <a:ext cx="716809" cy="69848"/>
                <a:chOff x="1222375" y="498475"/>
                <a:chExt cx="993775" cy="96837"/>
              </a:xfrm>
              <a:grpFill/>
            </p:grpSpPr>
            <p:sp>
              <p:nvSpPr>
                <p:cNvPr id="177"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8"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9"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0"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1"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2"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3"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4"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5"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6"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7"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64" name="组合 163"/>
              <p:cNvGrpSpPr/>
              <p:nvPr/>
            </p:nvGrpSpPr>
            <p:grpSpPr>
              <a:xfrm>
                <a:off x="288925" y="407988"/>
                <a:ext cx="982663" cy="217487"/>
                <a:chOff x="288925" y="407988"/>
                <a:chExt cx="982663" cy="217487"/>
              </a:xfrm>
              <a:grpFill/>
            </p:grpSpPr>
            <p:sp>
              <p:nvSpPr>
                <p:cNvPr id="165"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6"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7"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8"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9"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0"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1"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2"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3"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4"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5"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6"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62" name="矩形 161"/>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17"/>
                                        </p:tgtEl>
                                        <p:attrNameLst>
                                          <p:attrName>style.visibility</p:attrName>
                                        </p:attrNameLst>
                                      </p:cBhvr>
                                      <p:to>
                                        <p:strVal val="visible"/>
                                      </p:to>
                                    </p:set>
                                    <p:animScale>
                                      <p:cBhvr>
                                        <p:cTn id="7" dur="1000" decel="50000" fill="hold">
                                          <p:stCondLst>
                                            <p:cond delay="0"/>
                                          </p:stCondLst>
                                        </p:cTn>
                                        <p:tgtEl>
                                          <p:spTgt spid="1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17"/>
                                        </p:tgtEl>
                                        <p:attrNameLst>
                                          <p:attrName>ppt_x</p:attrName>
                                          <p:attrName>ppt_y</p:attrName>
                                        </p:attrNameLst>
                                      </p:cBhvr>
                                    </p:animMotion>
                                    <p:animEffect transition="in" filter="fade">
                                      <p:cBhvr>
                                        <p:cTn id="9" dur="1000"/>
                                        <p:tgtEl>
                                          <p:spTgt spid="117"/>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106"/>
                                        </p:tgtEl>
                                        <p:attrNameLst>
                                          <p:attrName>style.visibility</p:attrName>
                                        </p:attrNameLst>
                                      </p:cBhvr>
                                      <p:to>
                                        <p:strVal val="visible"/>
                                      </p:to>
                                    </p:set>
                                    <p:animScale>
                                      <p:cBhvr>
                                        <p:cTn id="13" dur="1000" decel="50000" fill="hold">
                                          <p:stCondLst>
                                            <p:cond delay="0"/>
                                          </p:stCondLst>
                                        </p:cTn>
                                        <p:tgtEl>
                                          <p:spTgt spid="1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06"/>
                                        </p:tgtEl>
                                        <p:attrNameLst>
                                          <p:attrName>ppt_x</p:attrName>
                                          <p:attrName>ppt_y</p:attrName>
                                        </p:attrNameLst>
                                      </p:cBhvr>
                                    </p:animMotion>
                                    <p:animEffect transition="in" filter="fade">
                                      <p:cBhvr>
                                        <p:cTn id="15" dur="1000"/>
                                        <p:tgtEl>
                                          <p:spTgt spid="106"/>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95"/>
                                        </p:tgtEl>
                                        <p:attrNameLst>
                                          <p:attrName>style.visibility</p:attrName>
                                        </p:attrNameLst>
                                      </p:cBhvr>
                                      <p:to>
                                        <p:strVal val="visible"/>
                                      </p:to>
                                    </p:set>
                                    <p:animScale>
                                      <p:cBhvr>
                                        <p:cTn id="19" dur="1000" decel="50000" fill="hold">
                                          <p:stCondLst>
                                            <p:cond delay="0"/>
                                          </p:stCondLst>
                                        </p:cTn>
                                        <p:tgtEl>
                                          <p:spTgt spid="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95"/>
                                        </p:tgtEl>
                                        <p:attrNameLst>
                                          <p:attrName>ppt_x</p:attrName>
                                          <p:attrName>ppt_y</p:attrName>
                                        </p:attrNameLst>
                                      </p:cBhvr>
                                    </p:animMotion>
                                    <p:animEffect transition="in" filter="fade">
                                      <p:cBhvr>
                                        <p:cTn id="21" dur="1000"/>
                                        <p:tgtEl>
                                          <p:spTgt spid="95"/>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84"/>
                                        </p:tgtEl>
                                        <p:attrNameLst>
                                          <p:attrName>style.visibility</p:attrName>
                                        </p:attrNameLst>
                                      </p:cBhvr>
                                      <p:to>
                                        <p:strVal val="visible"/>
                                      </p:to>
                                    </p:set>
                                    <p:animScale>
                                      <p:cBhvr>
                                        <p:cTn id="25" dur="1000" decel="50000" fill="hold">
                                          <p:stCondLst>
                                            <p:cond delay="0"/>
                                          </p:stCondLst>
                                        </p:cTn>
                                        <p:tgtEl>
                                          <p:spTgt spid="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84"/>
                                        </p:tgtEl>
                                        <p:attrNameLst>
                                          <p:attrName>ppt_x</p:attrName>
                                          <p:attrName>ppt_y</p:attrName>
                                        </p:attrNameLst>
                                      </p:cBhvr>
                                    </p:animMotion>
                                    <p:animEffect transition="in" filter="fade">
                                      <p:cBhvr>
                                        <p:cTn id="27" dur="1000"/>
                                        <p:tgtEl>
                                          <p:spTgt spid="84"/>
                                        </p:tgtEl>
                                      </p:cBhvr>
                                    </p:animEffect>
                                  </p:childTnLst>
                                </p:cTn>
                              </p:par>
                            </p:childTnLst>
                          </p:cTn>
                        </p:par>
                        <p:par>
                          <p:cTn id="28" fill="hold">
                            <p:stCondLst>
                              <p:cond delay="4000"/>
                            </p:stCondLst>
                            <p:childTnLst>
                              <p:par>
                                <p:cTn id="29" presetID="52" presetClass="entr" presetSubtype="0" fill="hold" nodeType="afterEffect">
                                  <p:stCondLst>
                                    <p:cond delay="0"/>
                                  </p:stCondLst>
                                  <p:childTnLst>
                                    <p:set>
                                      <p:cBhvr>
                                        <p:cTn id="30" dur="1" fill="hold">
                                          <p:stCondLst>
                                            <p:cond delay="0"/>
                                          </p:stCondLst>
                                        </p:cTn>
                                        <p:tgtEl>
                                          <p:spTgt spid="69"/>
                                        </p:tgtEl>
                                        <p:attrNameLst>
                                          <p:attrName>style.visibility</p:attrName>
                                        </p:attrNameLst>
                                      </p:cBhvr>
                                      <p:to>
                                        <p:strVal val="visible"/>
                                      </p:to>
                                    </p:set>
                                    <p:animScale>
                                      <p:cBhvr>
                                        <p:cTn id="31"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69"/>
                                        </p:tgtEl>
                                        <p:attrNameLst>
                                          <p:attrName>ppt_x</p:attrName>
                                          <p:attrName>ppt_y</p:attrName>
                                        </p:attrNameLst>
                                      </p:cBhvr>
                                    </p:animMotion>
                                    <p:animEffect transition="in" filter="fade">
                                      <p:cBhvr>
                                        <p:cTn id="33" dur="1000"/>
                                        <p:tgtEl>
                                          <p:spTgt spid="69"/>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128"/>
                                        </p:tgtEl>
                                        <p:attrNameLst>
                                          <p:attrName>style.visibility</p:attrName>
                                        </p:attrNameLst>
                                      </p:cBhvr>
                                      <p:to>
                                        <p:strVal val="visible"/>
                                      </p:to>
                                    </p:set>
                                    <p:animEffect transition="in" filter="wipe(left)">
                                      <p:cBhvr>
                                        <p:cTn id="37" dur="500"/>
                                        <p:tgtEl>
                                          <p:spTgt spid="128"/>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131"/>
                                        </p:tgtEl>
                                        <p:attrNameLst>
                                          <p:attrName>style.visibility</p:attrName>
                                        </p:attrNameLst>
                                      </p:cBhvr>
                                      <p:to>
                                        <p:strVal val="visible"/>
                                      </p:to>
                                    </p:set>
                                    <p:animEffect transition="in" filter="wipe(left)">
                                      <p:cBhvr>
                                        <p:cTn id="41" dur="125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150"/>
          <p:cNvSpPr/>
          <p:nvPr/>
        </p:nvSpPr>
        <p:spPr bwMode="auto">
          <a:xfrm rot="21015878">
            <a:off x="7281863" y="1208088"/>
            <a:ext cx="450850" cy="205422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FF74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46" name="矩形 292"/>
          <p:cNvSpPr/>
          <p:nvPr/>
        </p:nvSpPr>
        <p:spPr bwMode="auto">
          <a:xfrm rot="3830661">
            <a:off x="6473826" y="809625"/>
            <a:ext cx="476250" cy="2105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FF7443">
                  <a:shade val="30000"/>
                  <a:satMod val="115000"/>
                </a:srgbClr>
              </a:gs>
              <a:gs pos="50000">
                <a:srgbClr val="FF7443">
                  <a:shade val="67500"/>
                  <a:satMod val="115000"/>
                </a:srgbClr>
              </a:gs>
              <a:gs pos="100000">
                <a:srgbClr val="FF744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47" name="矩形 150"/>
          <p:cNvSpPr/>
          <p:nvPr/>
        </p:nvSpPr>
        <p:spPr bwMode="auto">
          <a:xfrm rot="21015878">
            <a:off x="5910263" y="1212850"/>
            <a:ext cx="450850" cy="2052638"/>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3185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48" name="矩形 292"/>
          <p:cNvSpPr/>
          <p:nvPr/>
        </p:nvSpPr>
        <p:spPr bwMode="auto">
          <a:xfrm rot="3830661">
            <a:off x="5102226" y="812800"/>
            <a:ext cx="476250" cy="2105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31859C">
                  <a:shade val="30000"/>
                  <a:satMod val="115000"/>
                </a:srgbClr>
              </a:gs>
              <a:gs pos="50000">
                <a:srgbClr val="31859C">
                  <a:shade val="67500"/>
                  <a:satMod val="115000"/>
                </a:srgbClr>
              </a:gs>
              <a:gs pos="100000">
                <a:srgbClr val="31859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49" name="矩形 150"/>
          <p:cNvSpPr/>
          <p:nvPr/>
        </p:nvSpPr>
        <p:spPr bwMode="auto">
          <a:xfrm rot="21015878">
            <a:off x="4538663" y="1220788"/>
            <a:ext cx="450850" cy="2052637"/>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50" name="矩形 292"/>
          <p:cNvSpPr/>
          <p:nvPr/>
        </p:nvSpPr>
        <p:spPr bwMode="auto">
          <a:xfrm rot="3830661">
            <a:off x="3729038" y="820737"/>
            <a:ext cx="476250" cy="2105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51" name="矩形 150"/>
          <p:cNvSpPr/>
          <p:nvPr/>
        </p:nvSpPr>
        <p:spPr bwMode="auto">
          <a:xfrm rot="21015878">
            <a:off x="3268663" y="1227138"/>
            <a:ext cx="450850" cy="2052637"/>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52" name="矩形 292"/>
          <p:cNvSpPr/>
          <p:nvPr/>
        </p:nvSpPr>
        <p:spPr bwMode="auto">
          <a:xfrm rot="3830661">
            <a:off x="2456657" y="826294"/>
            <a:ext cx="476250" cy="2103437"/>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53" name="矩形 151"/>
          <p:cNvSpPr/>
          <p:nvPr/>
        </p:nvSpPr>
        <p:spPr bwMode="auto">
          <a:xfrm rot="6911544">
            <a:off x="3763169" y="1405731"/>
            <a:ext cx="635000" cy="2471738"/>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grpSp>
        <p:nvGrpSpPr>
          <p:cNvPr id="54" name="组合 53"/>
          <p:cNvGrpSpPr/>
          <p:nvPr/>
        </p:nvGrpSpPr>
        <p:grpSpPr bwMode="auto">
          <a:xfrm>
            <a:off x="1574800" y="2330450"/>
            <a:ext cx="2471738" cy="635000"/>
            <a:chOff x="1574851" y="2330386"/>
            <a:chExt cx="2471812" cy="635648"/>
          </a:xfrm>
        </p:grpSpPr>
        <p:sp>
          <p:nvSpPr>
            <p:cNvPr id="55" name="矩形 151"/>
            <p:cNvSpPr/>
            <p:nvPr/>
          </p:nvSpPr>
          <p:spPr bwMode="auto">
            <a:xfrm rot="6911544">
              <a:off x="2492933" y="1412304"/>
              <a:ext cx="635648" cy="247181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19486" name="矩形 104"/>
            <p:cNvSpPr>
              <a:spLocks noChangeArrowheads="1"/>
            </p:cNvSpPr>
            <p:nvPr/>
          </p:nvSpPr>
          <p:spPr bwMode="auto">
            <a:xfrm rot="1126831">
              <a:off x="2232248" y="261529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b="1">
                  <a:solidFill>
                    <a:schemeClr val="bg1"/>
                  </a:solidFill>
                  <a:latin typeface="微软雅黑" panose="020B0503020204020204" pitchFamily="34" charset="-122"/>
                  <a:ea typeface="微软雅黑" panose="020B0503020204020204" pitchFamily="34" charset="-122"/>
                </a:rPr>
                <a:t>项目键入</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9487" name="文本框 295"/>
            <p:cNvSpPr txBox="1">
              <a:spLocks noChangeArrowheads="1"/>
            </p:cNvSpPr>
            <p:nvPr/>
          </p:nvSpPr>
          <p:spPr bwMode="auto">
            <a:xfrm rot="885813">
              <a:off x="1786143" y="2339559"/>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b="1">
                  <a:solidFill>
                    <a:schemeClr val="bg1"/>
                  </a:solidFill>
                  <a:latin typeface="Impact" panose="020B0806030902050204" pitchFamily="34" charset="0"/>
                </a:rPr>
                <a:t>01</a:t>
              </a:r>
              <a:endParaRPr lang="zh-CN" altLang="en-US" sz="1600" b="1">
                <a:solidFill>
                  <a:schemeClr val="bg1"/>
                </a:solidFill>
                <a:latin typeface="Impact" panose="020B0806030902050204" pitchFamily="34" charset="0"/>
              </a:endParaRPr>
            </a:p>
          </p:txBody>
        </p:sp>
      </p:grpSp>
      <p:sp>
        <p:nvSpPr>
          <p:cNvPr id="19468" name="文本框 205"/>
          <p:cNvSpPr txBox="1">
            <a:spLocks noChangeArrowheads="1"/>
          </p:cNvSpPr>
          <p:nvPr/>
        </p:nvSpPr>
        <p:spPr bwMode="auto">
          <a:xfrm rot="885813">
            <a:off x="3149600" y="2286000"/>
            <a:ext cx="4603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b="1">
                <a:solidFill>
                  <a:schemeClr val="bg1"/>
                </a:solidFill>
                <a:latin typeface="Impact" panose="020B0806030902050204" pitchFamily="34" charset="0"/>
              </a:rPr>
              <a:t>02</a:t>
            </a:r>
            <a:endParaRPr lang="zh-CN" altLang="en-US" sz="1600" b="1">
              <a:solidFill>
                <a:schemeClr val="bg1"/>
              </a:solidFill>
              <a:latin typeface="Impact" panose="020B0806030902050204" pitchFamily="34" charset="0"/>
            </a:endParaRPr>
          </a:p>
        </p:txBody>
      </p:sp>
      <p:sp>
        <p:nvSpPr>
          <p:cNvPr id="19469" name="矩形 104"/>
          <p:cNvSpPr>
            <a:spLocks noChangeArrowheads="1"/>
          </p:cNvSpPr>
          <p:nvPr/>
        </p:nvSpPr>
        <p:spPr bwMode="auto">
          <a:xfrm rot="1126831">
            <a:off x="3648075" y="2549525"/>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b="1">
                <a:solidFill>
                  <a:schemeClr val="bg1"/>
                </a:solidFill>
                <a:latin typeface="微软雅黑" panose="020B0503020204020204" pitchFamily="34" charset="-122"/>
                <a:ea typeface="微软雅黑" panose="020B0503020204020204" pitchFamily="34" charset="-122"/>
              </a:rPr>
              <a:t>项目键入</a:t>
            </a:r>
            <a:endParaRPr lang="zh-CN" altLang="en-US" sz="1400" b="1">
              <a:solidFill>
                <a:schemeClr val="bg1"/>
              </a:solidFill>
              <a:latin typeface="微软雅黑" panose="020B0503020204020204" pitchFamily="34" charset="-122"/>
              <a:ea typeface="微软雅黑" panose="020B0503020204020204" pitchFamily="34" charset="-122"/>
            </a:endParaRPr>
          </a:p>
        </p:txBody>
      </p:sp>
      <p:grpSp>
        <p:nvGrpSpPr>
          <p:cNvPr id="60" name="组合 59"/>
          <p:cNvGrpSpPr/>
          <p:nvPr/>
        </p:nvGrpSpPr>
        <p:grpSpPr bwMode="auto">
          <a:xfrm>
            <a:off x="4217988" y="2271713"/>
            <a:ext cx="2471737" cy="679450"/>
            <a:chOff x="4217560" y="2272490"/>
            <a:chExt cx="2471847" cy="679325"/>
          </a:xfrm>
        </p:grpSpPr>
        <p:sp>
          <p:nvSpPr>
            <p:cNvPr id="61" name="矩形 151"/>
            <p:cNvSpPr/>
            <p:nvPr/>
          </p:nvSpPr>
          <p:spPr bwMode="auto">
            <a:xfrm rot="6911544">
              <a:off x="5135249" y="1397656"/>
              <a:ext cx="636471"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rgbClr val="3185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19483" name="文本框 206"/>
            <p:cNvSpPr txBox="1">
              <a:spLocks noChangeArrowheads="1"/>
            </p:cNvSpPr>
            <p:nvPr/>
          </p:nvSpPr>
          <p:spPr bwMode="auto">
            <a:xfrm rot="885813">
              <a:off x="4467699" y="2272490"/>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b="1">
                  <a:solidFill>
                    <a:schemeClr val="bg1"/>
                  </a:solidFill>
                  <a:latin typeface="Impact" panose="020B0806030902050204" pitchFamily="34" charset="0"/>
                </a:rPr>
                <a:t>03</a:t>
              </a:r>
              <a:endParaRPr lang="zh-CN" altLang="en-US" sz="1600" b="1">
                <a:solidFill>
                  <a:schemeClr val="bg1"/>
                </a:solidFill>
                <a:latin typeface="Impact" panose="020B0806030902050204" pitchFamily="34" charset="0"/>
              </a:endParaRPr>
            </a:p>
          </p:txBody>
        </p:sp>
        <p:sp>
          <p:nvSpPr>
            <p:cNvPr id="19484" name="矩形 104"/>
            <p:cNvSpPr>
              <a:spLocks noChangeArrowheads="1"/>
            </p:cNvSpPr>
            <p:nvPr/>
          </p:nvSpPr>
          <p:spPr bwMode="auto">
            <a:xfrm rot="1126831">
              <a:off x="5041845" y="256042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b="1">
                  <a:solidFill>
                    <a:schemeClr val="bg1"/>
                  </a:solidFill>
                  <a:latin typeface="微软雅黑" panose="020B0503020204020204" pitchFamily="34" charset="-122"/>
                  <a:ea typeface="微软雅黑" panose="020B0503020204020204" pitchFamily="34" charset="-122"/>
                </a:rPr>
                <a:t>项目键入</a:t>
              </a:r>
              <a:endParaRPr lang="zh-CN" altLang="en-US" sz="1400" b="1">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bwMode="auto">
          <a:xfrm>
            <a:off x="5588000" y="2271713"/>
            <a:ext cx="2471738" cy="676275"/>
            <a:chOff x="5588674" y="2272490"/>
            <a:chExt cx="2471847" cy="675778"/>
          </a:xfrm>
        </p:grpSpPr>
        <p:sp>
          <p:nvSpPr>
            <p:cNvPr id="65" name="矩形 151"/>
            <p:cNvSpPr/>
            <p:nvPr/>
          </p:nvSpPr>
          <p:spPr bwMode="auto">
            <a:xfrm rot="6911544">
              <a:off x="6506537" y="1394284"/>
              <a:ext cx="636120"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rgbClr val="FF74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p>
          </p:txBody>
        </p:sp>
        <p:sp>
          <p:nvSpPr>
            <p:cNvPr id="19480" name="文本框 207"/>
            <p:cNvSpPr txBox="1">
              <a:spLocks noChangeArrowheads="1"/>
            </p:cNvSpPr>
            <p:nvPr/>
          </p:nvSpPr>
          <p:spPr bwMode="auto">
            <a:xfrm rot="885813">
              <a:off x="5898106" y="2272490"/>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b="1">
                  <a:solidFill>
                    <a:schemeClr val="bg1"/>
                  </a:solidFill>
                  <a:latin typeface="Impact" panose="020B0806030902050204" pitchFamily="34" charset="0"/>
                </a:rPr>
                <a:t>04</a:t>
              </a:r>
              <a:endParaRPr lang="zh-CN" altLang="en-US" sz="1600" b="1">
                <a:solidFill>
                  <a:schemeClr val="bg1"/>
                </a:solidFill>
                <a:latin typeface="Impact" panose="020B0806030902050204" pitchFamily="34" charset="0"/>
              </a:endParaRPr>
            </a:p>
          </p:txBody>
        </p:sp>
        <p:sp>
          <p:nvSpPr>
            <p:cNvPr id="19481" name="矩形 104"/>
            <p:cNvSpPr>
              <a:spLocks noChangeArrowheads="1"/>
            </p:cNvSpPr>
            <p:nvPr/>
          </p:nvSpPr>
          <p:spPr bwMode="auto">
            <a:xfrm rot="1126831">
              <a:off x="6472252" y="257139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b="1">
                  <a:solidFill>
                    <a:schemeClr val="bg1"/>
                  </a:solidFill>
                  <a:latin typeface="微软雅黑" panose="020B0503020204020204" pitchFamily="34" charset="-122"/>
                  <a:ea typeface="微软雅黑" panose="020B0503020204020204" pitchFamily="34" charset="-122"/>
                </a:rPr>
                <a:t>项目键入</a:t>
              </a:r>
              <a:endParaRPr lang="zh-CN" altLang="en-US" sz="1400" b="1">
                <a:solidFill>
                  <a:schemeClr val="bg1"/>
                </a:solidFill>
                <a:latin typeface="微软雅黑" panose="020B0503020204020204" pitchFamily="34" charset="-122"/>
                <a:ea typeface="微软雅黑" panose="020B0503020204020204" pitchFamily="34" charset="-122"/>
              </a:endParaRPr>
            </a:p>
          </p:txBody>
        </p:sp>
      </p:grpSp>
      <p:sp>
        <p:nvSpPr>
          <p:cNvPr id="68" name="文本框 8"/>
          <p:cNvSpPr txBox="1"/>
          <p:nvPr/>
        </p:nvSpPr>
        <p:spPr>
          <a:xfrm>
            <a:off x="1042988" y="3611563"/>
            <a:ext cx="2165350" cy="59213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01</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文本框 8"/>
          <p:cNvSpPr txBox="1"/>
          <p:nvPr/>
        </p:nvSpPr>
        <p:spPr>
          <a:xfrm>
            <a:off x="2916238" y="3611563"/>
            <a:ext cx="2163762" cy="59213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02</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文本框 8"/>
          <p:cNvSpPr txBox="1"/>
          <p:nvPr/>
        </p:nvSpPr>
        <p:spPr>
          <a:xfrm>
            <a:off x="4716463" y="3611563"/>
            <a:ext cx="2163762" cy="59213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03</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文本框 8"/>
          <p:cNvSpPr txBox="1"/>
          <p:nvPr/>
        </p:nvSpPr>
        <p:spPr>
          <a:xfrm>
            <a:off x="6545263" y="3602038"/>
            <a:ext cx="2163762" cy="59213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04</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476" name="组合 88"/>
          <p:cNvGrpSpPr/>
          <p:nvPr/>
        </p:nvGrpSpPr>
        <p:grpSpPr bwMode="auto">
          <a:xfrm>
            <a:off x="457200" y="174625"/>
            <a:ext cx="2349500" cy="342900"/>
            <a:chOff x="309514" y="195486"/>
            <a:chExt cx="2349020" cy="343084"/>
          </a:xfrm>
        </p:grpSpPr>
        <p:grpSp>
          <p:nvGrpSpPr>
            <p:cNvPr id="90" name="组合 89"/>
            <p:cNvGrpSpPr/>
            <p:nvPr/>
          </p:nvGrpSpPr>
          <p:grpSpPr>
            <a:xfrm>
              <a:off x="309514" y="228334"/>
              <a:ext cx="2349020" cy="310236"/>
              <a:chOff x="288925" y="407988"/>
              <a:chExt cx="1646749" cy="217487"/>
            </a:xfrm>
            <a:solidFill>
              <a:schemeClr val="bg1"/>
            </a:solidFill>
          </p:grpSpPr>
          <p:grpSp>
            <p:nvGrpSpPr>
              <p:cNvPr id="92" name="组合 91"/>
              <p:cNvGrpSpPr/>
              <p:nvPr/>
            </p:nvGrpSpPr>
            <p:grpSpPr>
              <a:xfrm>
                <a:off x="1218865" y="537369"/>
                <a:ext cx="716809" cy="69848"/>
                <a:chOff x="1222375" y="498475"/>
                <a:chExt cx="993775" cy="96837"/>
              </a:xfrm>
              <a:grpFill/>
            </p:grpSpPr>
            <p:sp>
              <p:nvSpPr>
                <p:cNvPr id="106"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7"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8"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9"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0"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1"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2"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3"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4"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5"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6"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93" name="组合 92"/>
              <p:cNvGrpSpPr/>
              <p:nvPr/>
            </p:nvGrpSpPr>
            <p:grpSpPr>
              <a:xfrm>
                <a:off x="288925" y="407988"/>
                <a:ext cx="982663" cy="217487"/>
                <a:chOff x="288925" y="407988"/>
                <a:chExt cx="982663" cy="217487"/>
              </a:xfrm>
              <a:grpFill/>
            </p:grpSpPr>
            <p:sp>
              <p:nvSpPr>
                <p:cNvPr id="94"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5"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6"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7"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8"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9"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0"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1"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2"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3"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4"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5"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91" name="矩形 90"/>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250"/>
                                        <p:tgtEl>
                                          <p:spTgt spid="5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250"/>
                                        <p:tgtEl>
                                          <p:spTgt spid="5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up)">
                                      <p:cBhvr>
                                        <p:cTn id="15" dur="250"/>
                                        <p:tgtEl>
                                          <p:spTgt spid="5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left)">
                                      <p:cBhvr>
                                        <p:cTn id="19" dur="250"/>
                                        <p:tgtEl>
                                          <p:spTgt spid="5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wipe(left)">
                                      <p:cBhvr>
                                        <p:cTn id="23" dur="250"/>
                                        <p:tgtEl>
                                          <p:spTgt spid="50"/>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up)">
                                      <p:cBhvr>
                                        <p:cTn id="27" dur="250"/>
                                        <p:tgtEl>
                                          <p:spTgt spid="4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wipe(left)">
                                      <p:cBhvr>
                                        <p:cTn id="31" dur="250"/>
                                        <p:tgtEl>
                                          <p:spTgt spid="6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250"/>
                                        <p:tgtEl>
                                          <p:spTgt spid="48"/>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wipe(up)">
                                      <p:cBhvr>
                                        <p:cTn id="39" dur="250"/>
                                        <p:tgtEl>
                                          <p:spTgt spid="47"/>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250"/>
                                        <p:tgtEl>
                                          <p:spTgt spid="64"/>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250"/>
                                        <p:tgtEl>
                                          <p:spTgt spid="46"/>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wipe(up)">
                                      <p:cBhvr>
                                        <p:cTn id="51" dur="250"/>
                                        <p:tgtEl>
                                          <p:spTgt spid="45"/>
                                        </p:tgtEl>
                                      </p:cBhvr>
                                    </p:animEffect>
                                  </p:childTnLst>
                                </p:cTn>
                              </p:par>
                            </p:childTnLst>
                          </p:cTn>
                        </p:par>
                        <p:par>
                          <p:cTn id="52" fill="hold">
                            <p:stCondLst>
                              <p:cond delay="6000"/>
                            </p:stCondLst>
                            <p:childTnLst>
                              <p:par>
                                <p:cTn id="53" presetID="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 calcmode="lin" valueType="num">
                                      <p:cBhvr additive="base">
                                        <p:cTn id="55" dur="500" fill="hold"/>
                                        <p:tgtEl>
                                          <p:spTgt spid="68"/>
                                        </p:tgtEl>
                                        <p:attrNameLst>
                                          <p:attrName>ppt_x</p:attrName>
                                        </p:attrNameLst>
                                      </p:cBhvr>
                                      <p:tavLst>
                                        <p:tav tm="0">
                                          <p:val>
                                            <p:strVal val="#ppt_x"/>
                                          </p:val>
                                        </p:tav>
                                        <p:tav tm="100000">
                                          <p:val>
                                            <p:strVal val="#ppt_x"/>
                                          </p:val>
                                        </p:tav>
                                      </p:tavLst>
                                    </p:anim>
                                    <p:anim calcmode="lin" valueType="num">
                                      <p:cBhvr additive="base">
                                        <p:cTn id="56" dur="500" fill="hold"/>
                                        <p:tgtEl>
                                          <p:spTgt spid="68"/>
                                        </p:tgtEl>
                                        <p:attrNameLst>
                                          <p:attrName>ppt_y</p:attrName>
                                        </p:attrNameLst>
                                      </p:cBhvr>
                                      <p:tavLst>
                                        <p:tav tm="0">
                                          <p:val>
                                            <p:strVal val="1+#ppt_h/2"/>
                                          </p:val>
                                        </p:tav>
                                        <p:tav tm="100000">
                                          <p:val>
                                            <p:strVal val="#ppt_y"/>
                                          </p:val>
                                        </p:tav>
                                      </p:tavLst>
                                    </p:anim>
                                  </p:childTnLst>
                                </p:cTn>
                              </p:par>
                            </p:childTnLst>
                          </p:cTn>
                        </p:par>
                        <p:par>
                          <p:cTn id="57" fill="hold">
                            <p:stCondLst>
                              <p:cond delay="6500"/>
                            </p:stCondLst>
                            <p:childTnLst>
                              <p:par>
                                <p:cTn id="58" presetID="2" presetClass="entr" presetSubtype="4" fill="hold" grpId="0" nodeType="afterEffect">
                                  <p:stCondLst>
                                    <p:cond delay="0"/>
                                  </p:stCondLst>
                                  <p:childTnLst>
                                    <p:set>
                                      <p:cBhvr>
                                        <p:cTn id="59" dur="1" fill="hold">
                                          <p:stCondLst>
                                            <p:cond delay="0"/>
                                          </p:stCondLst>
                                        </p:cTn>
                                        <p:tgtEl>
                                          <p:spTgt spid="69"/>
                                        </p:tgtEl>
                                        <p:attrNameLst>
                                          <p:attrName>style.visibility</p:attrName>
                                        </p:attrNameLst>
                                      </p:cBhvr>
                                      <p:to>
                                        <p:strVal val="visible"/>
                                      </p:to>
                                    </p:set>
                                    <p:anim calcmode="lin" valueType="num">
                                      <p:cBhvr additive="base">
                                        <p:cTn id="60" dur="500" fill="hold"/>
                                        <p:tgtEl>
                                          <p:spTgt spid="69"/>
                                        </p:tgtEl>
                                        <p:attrNameLst>
                                          <p:attrName>ppt_x</p:attrName>
                                        </p:attrNameLst>
                                      </p:cBhvr>
                                      <p:tavLst>
                                        <p:tav tm="0">
                                          <p:val>
                                            <p:strVal val="#ppt_x"/>
                                          </p:val>
                                        </p:tav>
                                        <p:tav tm="100000">
                                          <p:val>
                                            <p:strVal val="#ppt_x"/>
                                          </p:val>
                                        </p:tav>
                                      </p:tavLst>
                                    </p:anim>
                                    <p:anim calcmode="lin" valueType="num">
                                      <p:cBhvr additive="base">
                                        <p:cTn id="61" dur="500" fill="hold"/>
                                        <p:tgtEl>
                                          <p:spTgt spid="69"/>
                                        </p:tgtEl>
                                        <p:attrNameLst>
                                          <p:attrName>ppt_y</p:attrName>
                                        </p:attrNameLst>
                                      </p:cBhvr>
                                      <p:tavLst>
                                        <p:tav tm="0">
                                          <p:val>
                                            <p:strVal val="1+#ppt_h/2"/>
                                          </p:val>
                                        </p:tav>
                                        <p:tav tm="100000">
                                          <p:val>
                                            <p:strVal val="#ppt_y"/>
                                          </p:val>
                                        </p:tav>
                                      </p:tavLst>
                                    </p:anim>
                                  </p:childTnLst>
                                </p:cTn>
                              </p:par>
                            </p:childTnLst>
                          </p:cTn>
                        </p:par>
                        <p:par>
                          <p:cTn id="62" fill="hold">
                            <p:stCondLst>
                              <p:cond delay="7000"/>
                            </p:stCondLst>
                            <p:childTnLst>
                              <p:par>
                                <p:cTn id="63" presetID="2" presetClass="entr" presetSubtype="4" fill="hold" grpId="0" nodeType="after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500" fill="hold"/>
                                        <p:tgtEl>
                                          <p:spTgt spid="70"/>
                                        </p:tgtEl>
                                        <p:attrNameLst>
                                          <p:attrName>ppt_x</p:attrName>
                                        </p:attrNameLst>
                                      </p:cBhvr>
                                      <p:tavLst>
                                        <p:tav tm="0">
                                          <p:val>
                                            <p:strVal val="#ppt_x"/>
                                          </p:val>
                                        </p:tav>
                                        <p:tav tm="100000">
                                          <p:val>
                                            <p:strVal val="#ppt_x"/>
                                          </p:val>
                                        </p:tav>
                                      </p:tavLst>
                                    </p:anim>
                                    <p:anim calcmode="lin" valueType="num">
                                      <p:cBhvr additive="base">
                                        <p:cTn id="66" dur="500" fill="hold"/>
                                        <p:tgtEl>
                                          <p:spTgt spid="70"/>
                                        </p:tgtEl>
                                        <p:attrNameLst>
                                          <p:attrName>ppt_y</p:attrName>
                                        </p:attrNameLst>
                                      </p:cBhvr>
                                      <p:tavLst>
                                        <p:tav tm="0">
                                          <p:val>
                                            <p:strVal val="1+#ppt_h/2"/>
                                          </p:val>
                                        </p:tav>
                                        <p:tav tm="100000">
                                          <p:val>
                                            <p:strVal val="#ppt_y"/>
                                          </p:val>
                                        </p:tav>
                                      </p:tavLst>
                                    </p:anim>
                                  </p:childTnLst>
                                </p:cTn>
                              </p:par>
                            </p:childTnLst>
                          </p:cTn>
                        </p:par>
                        <p:par>
                          <p:cTn id="67" fill="hold">
                            <p:stCondLst>
                              <p:cond delay="7500"/>
                            </p:stCondLst>
                            <p:childTnLst>
                              <p:par>
                                <p:cTn id="68" presetID="2" presetClass="entr" presetSubtype="4" fill="hold" grpId="0" nodeType="afterEffect">
                                  <p:stCondLst>
                                    <p:cond delay="0"/>
                                  </p:stCondLst>
                                  <p:childTnLst>
                                    <p:set>
                                      <p:cBhvr>
                                        <p:cTn id="69" dur="1" fill="hold">
                                          <p:stCondLst>
                                            <p:cond delay="0"/>
                                          </p:stCondLst>
                                        </p:cTn>
                                        <p:tgtEl>
                                          <p:spTgt spid="71"/>
                                        </p:tgtEl>
                                        <p:attrNameLst>
                                          <p:attrName>style.visibility</p:attrName>
                                        </p:attrNameLst>
                                      </p:cBhvr>
                                      <p:to>
                                        <p:strVal val="visible"/>
                                      </p:to>
                                    </p:set>
                                    <p:anim calcmode="lin" valueType="num">
                                      <p:cBhvr additive="base">
                                        <p:cTn id="70" dur="500" fill="hold"/>
                                        <p:tgtEl>
                                          <p:spTgt spid="71"/>
                                        </p:tgtEl>
                                        <p:attrNameLst>
                                          <p:attrName>ppt_x</p:attrName>
                                        </p:attrNameLst>
                                      </p:cBhvr>
                                      <p:tavLst>
                                        <p:tav tm="0">
                                          <p:val>
                                            <p:strVal val="#ppt_x"/>
                                          </p:val>
                                        </p:tav>
                                        <p:tav tm="100000">
                                          <p:val>
                                            <p:strVal val="#ppt_x"/>
                                          </p:val>
                                        </p:tav>
                                      </p:tavLst>
                                    </p:anim>
                                    <p:anim calcmode="lin" valueType="num">
                                      <p:cBhvr additive="base">
                                        <p:cTn id="71"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3367088" y="1954213"/>
            <a:ext cx="1257300"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3367088" y="2524125"/>
            <a:ext cx="1273175"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3367088" y="3094038"/>
            <a:ext cx="1254125"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3367088" y="3663950"/>
            <a:ext cx="1254125"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21510" name="AutoShape 4"/>
          <p:cNvSpPr>
            <a:spLocks noChangeAspect="1" noChangeArrowheads="1" noTextEdit="1"/>
          </p:cNvSpPr>
          <p:nvPr/>
        </p:nvSpPr>
        <p:spPr bwMode="auto">
          <a:xfrm>
            <a:off x="1527175" y="1436688"/>
            <a:ext cx="1868488"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 name="Freeform 6"/>
          <p:cNvSpPr/>
          <p:nvPr/>
        </p:nvSpPr>
        <p:spPr bwMode="auto">
          <a:xfrm>
            <a:off x="1084263" y="1203325"/>
            <a:ext cx="2282825" cy="1355725"/>
          </a:xfrm>
          <a:custGeom>
            <a:avLst/>
            <a:gdLst>
              <a:gd name="T0" fmla="*/ 0 w 1645"/>
              <a:gd name="T1" fmla="*/ 424342 h 1000"/>
              <a:gd name="T2" fmla="*/ 1273603 w 1645"/>
              <a:gd name="T3" fmla="*/ 413496 h 1000"/>
              <a:gd name="T4" fmla="*/ 2282219 w 1645"/>
              <a:gd name="T5" fmla="*/ 432476 h 1000"/>
              <a:gd name="T6" fmla="*/ 2282219 w 1645"/>
              <a:gd name="T7" fmla="*/ 959853 h 1000"/>
              <a:gd name="T8" fmla="*/ 1273603 w 1645"/>
              <a:gd name="T9" fmla="*/ 940873 h 1000"/>
              <a:gd name="T10" fmla="*/ 0 w 1645"/>
              <a:gd name="T11" fmla="*/ 951719 h 1000"/>
              <a:gd name="T12" fmla="*/ 0 w 1645"/>
              <a:gd name="T13" fmla="*/ 424342 h 10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FF744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7"/>
          <p:cNvSpPr/>
          <p:nvPr/>
        </p:nvSpPr>
        <p:spPr bwMode="auto">
          <a:xfrm>
            <a:off x="1116013" y="1779588"/>
            <a:ext cx="2281237"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chemeClr val="tx1">
              <a:lumMod val="75000"/>
              <a:lumOff val="25000"/>
            </a:schemeClr>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9" name="Freeform 8"/>
          <p:cNvSpPr/>
          <p:nvPr/>
        </p:nvSpPr>
        <p:spPr bwMode="auto">
          <a:xfrm>
            <a:off x="1116013" y="2357438"/>
            <a:ext cx="2281237" cy="1354137"/>
          </a:xfrm>
          <a:custGeom>
            <a:avLst/>
            <a:gdLst>
              <a:gd name="T0" fmla="*/ 0 w 1645"/>
              <a:gd name="T1" fmla="*/ 423845 h 1000"/>
              <a:gd name="T2" fmla="*/ 1273603 w 1645"/>
              <a:gd name="T3" fmla="*/ 413012 h 1000"/>
              <a:gd name="T4" fmla="*/ 2282219 w 1645"/>
              <a:gd name="T5" fmla="*/ 431970 h 1000"/>
              <a:gd name="T6" fmla="*/ 2282219 w 1645"/>
              <a:gd name="T7" fmla="*/ 958730 h 1000"/>
              <a:gd name="T8" fmla="*/ 1273603 w 1645"/>
              <a:gd name="T9" fmla="*/ 939772 h 1000"/>
              <a:gd name="T10" fmla="*/ 0 w 1645"/>
              <a:gd name="T11" fmla="*/ 950605 h 1000"/>
              <a:gd name="T12" fmla="*/ 0 w 1645"/>
              <a:gd name="T13" fmla="*/ 423845 h 10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9"/>
          <p:cNvSpPr/>
          <p:nvPr/>
        </p:nvSpPr>
        <p:spPr bwMode="auto">
          <a:xfrm>
            <a:off x="1116013" y="2932113"/>
            <a:ext cx="2281237"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chemeClr val="tx2">
              <a:lumMod val="50000"/>
            </a:schemeClr>
          </a:solidFill>
          <a:ln>
            <a:noFill/>
          </a:ln>
        </p:spPr>
        <p:txBody>
          <a:bodyPr/>
          <a:lstStyle/>
          <a:p>
            <a:pPr eaLnBrk="1" fontAlgn="auto" hangingPunct="1">
              <a:spcBef>
                <a:spcPts val="0"/>
              </a:spcBef>
              <a:spcAft>
                <a:spcPts val="0"/>
              </a:spcAft>
              <a:defRPr/>
            </a:pPr>
            <a:endParaRPr lang="zh-CN" altLang="en-US">
              <a:latin typeface="+mn-lt"/>
              <a:ea typeface="+mn-ea"/>
            </a:endParaRPr>
          </a:p>
        </p:txBody>
      </p:sp>
      <p:cxnSp>
        <p:nvCxnSpPr>
          <p:cNvPr id="11" name="直接连接符 10"/>
          <p:cNvCxnSpPr/>
          <p:nvPr/>
        </p:nvCxnSpPr>
        <p:spPr>
          <a:xfrm>
            <a:off x="1042988" y="1657350"/>
            <a:ext cx="0" cy="2232025"/>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12" name="矩形 11"/>
          <p:cNvSpPr>
            <a:spLocks noChangeArrowheads="1"/>
          </p:cNvSpPr>
          <p:nvPr/>
        </p:nvSpPr>
        <p:spPr bwMode="auto">
          <a:xfrm>
            <a:off x="1187450" y="1695450"/>
            <a:ext cx="6937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ts val="1200"/>
              </a:lnSpc>
            </a:pPr>
            <a:r>
              <a:rPr lang="en-US" altLang="zh-CN" sz="2400">
                <a:solidFill>
                  <a:schemeClr val="bg1"/>
                </a:solidFill>
                <a:latin typeface="微软雅黑" panose="020B0503020204020204" pitchFamily="34" charset="-122"/>
                <a:ea typeface="微软雅黑" panose="020B0503020204020204" pitchFamily="34" charset="-122"/>
              </a:rPr>
              <a:t>01</a:t>
            </a:r>
            <a:endParaRPr lang="en-US" altLang="zh-CN" sz="2400">
              <a:solidFill>
                <a:schemeClr val="bg1"/>
              </a:solidFill>
              <a:latin typeface="微软雅黑" panose="020B0503020204020204" pitchFamily="34" charset="-122"/>
              <a:ea typeface="微软雅黑" panose="020B0503020204020204" pitchFamily="34" charset="-122"/>
            </a:endParaRPr>
          </a:p>
        </p:txBody>
      </p:sp>
      <p:sp>
        <p:nvSpPr>
          <p:cNvPr id="13" name="矩形 12"/>
          <p:cNvSpPr>
            <a:spLocks noChangeArrowheads="1"/>
          </p:cNvSpPr>
          <p:nvPr/>
        </p:nvSpPr>
        <p:spPr bwMode="auto">
          <a:xfrm>
            <a:off x="1187450" y="2235200"/>
            <a:ext cx="693738"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ts val="1200"/>
              </a:lnSpc>
            </a:pPr>
            <a:r>
              <a:rPr lang="en-US" altLang="zh-CN" sz="2400">
                <a:solidFill>
                  <a:schemeClr val="bg1"/>
                </a:solidFill>
                <a:latin typeface="微软雅黑" panose="020B0503020204020204" pitchFamily="34" charset="-122"/>
                <a:ea typeface="微软雅黑" panose="020B0503020204020204" pitchFamily="34" charset="-122"/>
              </a:rPr>
              <a:t>02</a:t>
            </a:r>
            <a:endParaRPr lang="en-US" altLang="zh-CN" sz="2400">
              <a:solidFill>
                <a:schemeClr val="bg1"/>
              </a:solidFill>
              <a:latin typeface="微软雅黑" panose="020B0503020204020204" pitchFamily="34" charset="-122"/>
              <a:ea typeface="微软雅黑" panose="020B0503020204020204" pitchFamily="34" charset="-122"/>
            </a:endParaRPr>
          </a:p>
        </p:txBody>
      </p:sp>
      <p:sp>
        <p:nvSpPr>
          <p:cNvPr id="14" name="矩形 13"/>
          <p:cNvSpPr>
            <a:spLocks noChangeArrowheads="1"/>
          </p:cNvSpPr>
          <p:nvPr/>
        </p:nvSpPr>
        <p:spPr bwMode="auto">
          <a:xfrm>
            <a:off x="1187450" y="2809875"/>
            <a:ext cx="693738"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ts val="1200"/>
              </a:lnSpc>
            </a:pPr>
            <a:r>
              <a:rPr lang="en-US" altLang="zh-CN" sz="2400">
                <a:solidFill>
                  <a:schemeClr val="bg1"/>
                </a:solidFill>
                <a:latin typeface="微软雅黑" panose="020B0503020204020204" pitchFamily="34" charset="-122"/>
                <a:ea typeface="微软雅黑" panose="020B0503020204020204" pitchFamily="34" charset="-122"/>
              </a:rPr>
              <a:t>03</a:t>
            </a:r>
            <a:endParaRPr lang="en-US" altLang="zh-CN" sz="2400">
              <a:solidFill>
                <a:schemeClr val="bg1"/>
              </a:solidFill>
              <a:latin typeface="微软雅黑" panose="020B0503020204020204" pitchFamily="34" charset="-122"/>
              <a:ea typeface="微软雅黑" panose="020B0503020204020204" pitchFamily="34" charset="-122"/>
            </a:endParaRPr>
          </a:p>
        </p:txBody>
      </p:sp>
      <p:sp>
        <p:nvSpPr>
          <p:cNvPr id="15" name="矩形 14"/>
          <p:cNvSpPr>
            <a:spLocks noChangeArrowheads="1"/>
          </p:cNvSpPr>
          <p:nvPr/>
        </p:nvSpPr>
        <p:spPr bwMode="auto">
          <a:xfrm>
            <a:off x="1196975" y="3382963"/>
            <a:ext cx="693738"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ts val="1200"/>
              </a:lnSpc>
            </a:pPr>
            <a:r>
              <a:rPr lang="en-US" altLang="zh-CN" sz="2400">
                <a:solidFill>
                  <a:schemeClr val="bg1"/>
                </a:solidFill>
                <a:latin typeface="微软雅黑" panose="020B0503020204020204" pitchFamily="34" charset="-122"/>
                <a:ea typeface="微软雅黑" panose="020B0503020204020204" pitchFamily="34" charset="-122"/>
              </a:rPr>
              <a:t>04</a:t>
            </a:r>
            <a:endParaRPr lang="en-US" altLang="zh-CN" sz="2400">
              <a:solidFill>
                <a:schemeClr val="bg1"/>
              </a:solidFill>
              <a:latin typeface="微软雅黑" panose="020B0503020204020204" pitchFamily="34" charset="-122"/>
              <a:ea typeface="微软雅黑" panose="020B0503020204020204" pitchFamily="34" charset="-122"/>
            </a:endParaRPr>
          </a:p>
        </p:txBody>
      </p:sp>
      <p:sp>
        <p:nvSpPr>
          <p:cNvPr id="16" name="椭圆 15"/>
          <p:cNvSpPr/>
          <p:nvPr/>
        </p:nvSpPr>
        <p:spPr>
          <a:xfrm>
            <a:off x="3260725" y="1901825"/>
            <a:ext cx="106363" cy="10477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7" name="组合 16"/>
          <p:cNvGrpSpPr/>
          <p:nvPr/>
        </p:nvGrpSpPr>
        <p:grpSpPr>
          <a:xfrm>
            <a:off x="4594922" y="1677417"/>
            <a:ext cx="507503" cy="507503"/>
            <a:chOff x="6016316" y="1528430"/>
            <a:chExt cx="560677" cy="560677"/>
          </a:xfrm>
          <a:solidFill>
            <a:srgbClr val="EB5405"/>
          </a:solidFill>
        </p:grpSpPr>
        <p:grpSp>
          <p:nvGrpSpPr>
            <p:cNvPr id="18" name="组合 17"/>
            <p:cNvGrpSpPr/>
            <p:nvPr/>
          </p:nvGrpSpPr>
          <p:grpSpPr>
            <a:xfrm>
              <a:off x="6084168" y="1657727"/>
              <a:ext cx="371475" cy="302084"/>
              <a:chOff x="5256405" y="2057401"/>
              <a:chExt cx="1130300" cy="919163"/>
            </a:xfrm>
            <a:grpFill/>
          </p:grpSpPr>
          <p:sp>
            <p:nvSpPr>
              <p:cNvPr id="20" name="Freeform 45"/>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1" name="Freeform 46"/>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2" name="Freeform 47"/>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3" name="Freeform 48"/>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4" name="Freeform 49"/>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5" name="Freeform 50"/>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6" name="Freeform 51"/>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7" name="Freeform 52"/>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8" name="Freeform 53"/>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9" name="Freeform 54"/>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0" name="Freeform 55"/>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1" name="Freeform 56"/>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19" name="同心圆 18"/>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32" name="矩形 31"/>
          <p:cNvSpPr/>
          <p:nvPr/>
        </p:nvSpPr>
        <p:spPr>
          <a:xfrm>
            <a:off x="5145088" y="1657350"/>
            <a:ext cx="2879725" cy="554038"/>
          </a:xfrm>
          <a:prstGeom prst="rect">
            <a:avLst/>
          </a:prstGeom>
        </p:spPr>
        <p:txBody>
          <a:bodyPr>
            <a:spAutoFit/>
          </a:bodyPr>
          <a:lstStyle/>
          <a:p>
            <a:pPr algn="just" eaLnBrk="1" fontAlgn="auto" hangingPunct="1">
              <a:lnSpc>
                <a:spcPts val="1200"/>
              </a:lnSpc>
              <a:spcBef>
                <a:spcPts val="0"/>
              </a:spcBef>
              <a:spcAft>
                <a:spcPts val="0"/>
              </a:spcAft>
              <a:defRPr/>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这里填写目录二级标题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eaLnBrk="1" fontAlgn="auto" hangingPunct="1">
              <a:lnSpc>
                <a:spcPts val="1200"/>
              </a:lnSpc>
              <a:spcBef>
                <a:spcPts val="0"/>
              </a:spcBef>
              <a:spcAft>
                <a:spcPts val="0"/>
              </a:spcAf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这里填写目录内容说明，设计的发展存在着一个时代价值观的问题。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椭圆 32"/>
          <p:cNvSpPr/>
          <p:nvPr/>
        </p:nvSpPr>
        <p:spPr>
          <a:xfrm>
            <a:off x="3260725" y="2471738"/>
            <a:ext cx="106363" cy="10477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p:cNvSpPr/>
          <p:nvPr/>
        </p:nvSpPr>
        <p:spPr>
          <a:xfrm>
            <a:off x="5145088" y="2239963"/>
            <a:ext cx="2879725" cy="554037"/>
          </a:xfrm>
          <a:prstGeom prst="rect">
            <a:avLst/>
          </a:prstGeom>
        </p:spPr>
        <p:txBody>
          <a:bodyPr>
            <a:spAutoFit/>
          </a:bodyPr>
          <a:lstStyle/>
          <a:p>
            <a:pPr algn="just" eaLnBrk="1" fontAlgn="auto" hangingPunct="1">
              <a:lnSpc>
                <a:spcPts val="1200"/>
              </a:lnSpc>
              <a:spcBef>
                <a:spcPts val="0"/>
              </a:spcBef>
              <a:spcAft>
                <a:spcPts val="0"/>
              </a:spcAft>
              <a:defRPr/>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这里填写目录二级标题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eaLnBrk="1" fontAlgn="auto" hangingPunct="1">
              <a:lnSpc>
                <a:spcPts val="1200"/>
              </a:lnSpc>
              <a:spcBef>
                <a:spcPts val="0"/>
              </a:spcBef>
              <a:spcAft>
                <a:spcPts val="0"/>
              </a:spcAf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这里填写目录内容说明，设计的发展存在着一个时代价值观的问题。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4626127" y="2263521"/>
            <a:ext cx="505578" cy="505578"/>
            <a:chOff x="1718632" y="1996162"/>
            <a:chExt cx="560677" cy="560677"/>
          </a:xfrm>
          <a:solidFill>
            <a:schemeClr val="tx1">
              <a:lumMod val="75000"/>
              <a:lumOff val="25000"/>
            </a:schemeClr>
          </a:solidFill>
        </p:grpSpPr>
        <p:grpSp>
          <p:nvGrpSpPr>
            <p:cNvPr id="36" name="组合 35"/>
            <p:cNvGrpSpPr/>
            <p:nvPr/>
          </p:nvGrpSpPr>
          <p:grpSpPr>
            <a:xfrm flipH="1">
              <a:off x="1849203" y="2133863"/>
              <a:ext cx="272792" cy="268628"/>
              <a:chOff x="1046163" y="1765300"/>
              <a:chExt cx="1196975" cy="1019176"/>
            </a:xfrm>
            <a:grpFill/>
          </p:grpSpPr>
          <p:sp>
            <p:nvSpPr>
              <p:cNvPr id="38" name="Freeform 102"/>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103"/>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104"/>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Freeform 105"/>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42" name="Freeform 106"/>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43" name="Freeform 107"/>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同心圆 36"/>
            <p:cNvSpPr/>
            <p:nvPr/>
          </p:nvSpPr>
          <p:spPr>
            <a:xfrm>
              <a:off x="1718632" y="1996162"/>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44" name="椭圆 43"/>
          <p:cNvSpPr/>
          <p:nvPr/>
        </p:nvSpPr>
        <p:spPr>
          <a:xfrm>
            <a:off x="3260725" y="3041650"/>
            <a:ext cx="106363" cy="10477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矩形 44"/>
          <p:cNvSpPr/>
          <p:nvPr/>
        </p:nvSpPr>
        <p:spPr>
          <a:xfrm>
            <a:off x="5145088" y="2820988"/>
            <a:ext cx="2879725" cy="554037"/>
          </a:xfrm>
          <a:prstGeom prst="rect">
            <a:avLst/>
          </a:prstGeom>
        </p:spPr>
        <p:txBody>
          <a:bodyPr>
            <a:spAutoFit/>
          </a:bodyPr>
          <a:lstStyle/>
          <a:p>
            <a:pPr algn="just" eaLnBrk="1" fontAlgn="auto" hangingPunct="1">
              <a:lnSpc>
                <a:spcPts val="1200"/>
              </a:lnSpc>
              <a:spcBef>
                <a:spcPts val="0"/>
              </a:spcBef>
              <a:spcAft>
                <a:spcPts val="0"/>
              </a:spcAft>
              <a:defRPr/>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这里填写目录二级标题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eaLnBrk="1" fontAlgn="auto" hangingPunct="1">
              <a:lnSpc>
                <a:spcPts val="1200"/>
              </a:lnSpc>
              <a:spcBef>
                <a:spcPts val="0"/>
              </a:spcBef>
              <a:spcAft>
                <a:spcPts val="0"/>
              </a:spcAf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这里填写目录内容说明，设计的发展存在着一个时代价值观的问题。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4626127" y="2847700"/>
            <a:ext cx="505405" cy="505405"/>
            <a:chOff x="4197777" y="3610451"/>
            <a:chExt cx="560677" cy="560677"/>
          </a:xfrm>
          <a:solidFill>
            <a:srgbClr val="31859C"/>
          </a:solidFill>
        </p:grpSpPr>
        <p:grpSp>
          <p:nvGrpSpPr>
            <p:cNvPr id="47" name="组合 46"/>
            <p:cNvGrpSpPr/>
            <p:nvPr/>
          </p:nvGrpSpPr>
          <p:grpSpPr>
            <a:xfrm>
              <a:off x="4324818" y="3742282"/>
              <a:ext cx="305320" cy="261247"/>
              <a:chOff x="1627188" y="2219325"/>
              <a:chExt cx="758825" cy="649288"/>
            </a:xfrm>
            <a:grpFill/>
          </p:grpSpPr>
          <p:sp>
            <p:nvSpPr>
              <p:cNvPr id="49" name="Freeform 72"/>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73"/>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Freeform 74"/>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75"/>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76"/>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77"/>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78"/>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79"/>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80"/>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Freeform 81"/>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82"/>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83"/>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84"/>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85"/>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3" name="Freeform 86"/>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87"/>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5" name="Freeform 88"/>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6" name="Freeform 89"/>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7" name="Freeform 90"/>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91"/>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92"/>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93"/>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94"/>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95"/>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96"/>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97"/>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8" name="同心圆 47"/>
            <p:cNvSpPr/>
            <p:nvPr/>
          </p:nvSpPr>
          <p:spPr>
            <a:xfrm>
              <a:off x="4197777" y="3610451"/>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75" name="椭圆 74"/>
          <p:cNvSpPr/>
          <p:nvPr/>
        </p:nvSpPr>
        <p:spPr>
          <a:xfrm>
            <a:off x="3260725" y="3611563"/>
            <a:ext cx="106363" cy="10477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6" name="矩形 75"/>
          <p:cNvSpPr/>
          <p:nvPr/>
        </p:nvSpPr>
        <p:spPr>
          <a:xfrm>
            <a:off x="5145088" y="3403600"/>
            <a:ext cx="2879725" cy="554038"/>
          </a:xfrm>
          <a:prstGeom prst="rect">
            <a:avLst/>
          </a:prstGeom>
        </p:spPr>
        <p:txBody>
          <a:bodyPr>
            <a:spAutoFit/>
          </a:bodyPr>
          <a:lstStyle/>
          <a:p>
            <a:pPr algn="just" eaLnBrk="1" fontAlgn="auto" hangingPunct="1">
              <a:lnSpc>
                <a:spcPts val="1200"/>
              </a:lnSpc>
              <a:spcBef>
                <a:spcPts val="0"/>
              </a:spcBef>
              <a:spcAft>
                <a:spcPts val="0"/>
              </a:spcAft>
              <a:defRPr/>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这里填写目录二级标题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eaLnBrk="1" fontAlgn="auto" hangingPunct="1">
              <a:lnSpc>
                <a:spcPts val="1200"/>
              </a:lnSpc>
              <a:spcBef>
                <a:spcPts val="0"/>
              </a:spcBef>
              <a:spcAft>
                <a:spcPts val="0"/>
              </a:spcAf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这里填写目录内容说明，设计的发展存在着一个时代价值观的问题。</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77" name="组合 76"/>
          <p:cNvGrpSpPr/>
          <p:nvPr/>
        </p:nvGrpSpPr>
        <p:grpSpPr>
          <a:xfrm>
            <a:off x="4626127" y="3431706"/>
            <a:ext cx="506224" cy="506224"/>
            <a:chOff x="1292477" y="2482145"/>
            <a:chExt cx="560677" cy="560677"/>
          </a:xfrm>
          <a:solidFill>
            <a:schemeClr val="tx2">
              <a:lumMod val="50000"/>
            </a:schemeClr>
          </a:solidFill>
        </p:grpSpPr>
        <p:grpSp>
          <p:nvGrpSpPr>
            <p:cNvPr id="78" name="组合 77"/>
            <p:cNvGrpSpPr/>
            <p:nvPr/>
          </p:nvGrpSpPr>
          <p:grpSpPr>
            <a:xfrm>
              <a:off x="1443224" y="2627821"/>
              <a:ext cx="242888" cy="265780"/>
              <a:chOff x="247650" y="1957388"/>
              <a:chExt cx="993776" cy="1087438"/>
            </a:xfrm>
            <a:grpFill/>
          </p:grpSpPr>
          <p:sp>
            <p:nvSpPr>
              <p:cNvPr id="80" name="Freeform 112"/>
              <p:cNvSpPr/>
              <p:nvPr/>
            </p:nvSpPr>
            <p:spPr bwMode="auto">
              <a:xfrm>
                <a:off x="247650" y="1957388"/>
                <a:ext cx="914400" cy="1087438"/>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113"/>
              <p:cNvSpPr/>
              <p:nvPr/>
            </p:nvSpPr>
            <p:spPr bwMode="auto">
              <a:xfrm>
                <a:off x="366713" y="2076451"/>
                <a:ext cx="676275" cy="85090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Oval 114"/>
              <p:cNvSpPr>
                <a:spLocks noChangeArrowheads="1"/>
              </p:cNvSpPr>
              <p:nvPr/>
            </p:nvSpPr>
            <p:spPr bwMode="auto">
              <a:xfrm>
                <a:off x="407988" y="2152651"/>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3" name="Rectangle 115"/>
              <p:cNvSpPr>
                <a:spLocks noChangeArrowheads="1"/>
              </p:cNvSpPr>
              <p:nvPr/>
            </p:nvSpPr>
            <p:spPr bwMode="auto">
              <a:xfrm>
                <a:off x="550863" y="2170113"/>
                <a:ext cx="4540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4" name="Oval 116"/>
              <p:cNvSpPr>
                <a:spLocks noChangeArrowheads="1"/>
              </p:cNvSpPr>
              <p:nvPr/>
            </p:nvSpPr>
            <p:spPr bwMode="auto">
              <a:xfrm>
                <a:off x="407988" y="2305051"/>
                <a:ext cx="82550" cy="87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5" name="Rectangle 117"/>
              <p:cNvSpPr>
                <a:spLocks noChangeArrowheads="1"/>
              </p:cNvSpPr>
              <p:nvPr/>
            </p:nvSpPr>
            <p:spPr bwMode="auto">
              <a:xfrm>
                <a:off x="550863" y="2324101"/>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6" name="Oval 118"/>
              <p:cNvSpPr>
                <a:spLocks noChangeArrowheads="1"/>
              </p:cNvSpPr>
              <p:nvPr/>
            </p:nvSpPr>
            <p:spPr bwMode="auto">
              <a:xfrm>
                <a:off x="407988" y="2463801"/>
                <a:ext cx="82550" cy="809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7" name="Rectangle 119"/>
              <p:cNvSpPr>
                <a:spLocks noChangeArrowheads="1"/>
              </p:cNvSpPr>
              <p:nvPr/>
            </p:nvSpPr>
            <p:spPr bwMode="auto">
              <a:xfrm>
                <a:off x="550863" y="2478088"/>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8" name="Freeform 120"/>
              <p:cNvSpPr/>
              <p:nvPr/>
            </p:nvSpPr>
            <p:spPr bwMode="auto">
              <a:xfrm>
                <a:off x="442913" y="2582863"/>
                <a:ext cx="798513" cy="285750"/>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89" name="Freeform 121"/>
              <p:cNvSpPr/>
              <p:nvPr/>
            </p:nvSpPr>
            <p:spPr bwMode="auto">
              <a:xfrm>
                <a:off x="547688" y="2582863"/>
                <a:ext cx="149225" cy="285750"/>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90" name="Freeform 122"/>
              <p:cNvSpPr/>
              <p:nvPr/>
            </p:nvSpPr>
            <p:spPr bwMode="auto">
              <a:xfrm>
                <a:off x="550863" y="2593976"/>
                <a:ext cx="142875" cy="266700"/>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9" name="同心圆 78"/>
            <p:cNvSpPr/>
            <p:nvPr/>
          </p:nvSpPr>
          <p:spPr>
            <a:xfrm>
              <a:off x="1292477" y="2482145"/>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21532" name="组合 151"/>
          <p:cNvGrpSpPr/>
          <p:nvPr/>
        </p:nvGrpSpPr>
        <p:grpSpPr bwMode="auto">
          <a:xfrm>
            <a:off x="457200" y="174625"/>
            <a:ext cx="2349500" cy="342900"/>
            <a:chOff x="309514" y="195486"/>
            <a:chExt cx="2349020" cy="343084"/>
          </a:xfrm>
        </p:grpSpPr>
        <p:grpSp>
          <p:nvGrpSpPr>
            <p:cNvPr id="153" name="组合 152"/>
            <p:cNvGrpSpPr/>
            <p:nvPr/>
          </p:nvGrpSpPr>
          <p:grpSpPr>
            <a:xfrm>
              <a:off x="309514" y="228334"/>
              <a:ext cx="2349020" cy="310236"/>
              <a:chOff x="288925" y="407988"/>
              <a:chExt cx="1646749" cy="217487"/>
            </a:xfrm>
            <a:solidFill>
              <a:schemeClr val="bg1"/>
            </a:solidFill>
          </p:grpSpPr>
          <p:grpSp>
            <p:nvGrpSpPr>
              <p:cNvPr id="155" name="组合 154"/>
              <p:cNvGrpSpPr/>
              <p:nvPr/>
            </p:nvGrpSpPr>
            <p:grpSpPr>
              <a:xfrm>
                <a:off x="1218865" y="537369"/>
                <a:ext cx="716809" cy="69848"/>
                <a:chOff x="1222375" y="498475"/>
                <a:chExt cx="993775" cy="96837"/>
              </a:xfrm>
              <a:grpFill/>
            </p:grpSpPr>
            <p:sp>
              <p:nvSpPr>
                <p:cNvPr id="16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56" name="组合 155"/>
              <p:cNvGrpSpPr/>
              <p:nvPr/>
            </p:nvGrpSpPr>
            <p:grpSpPr>
              <a:xfrm>
                <a:off x="288925" y="407988"/>
                <a:ext cx="982663" cy="217487"/>
                <a:chOff x="288925" y="407988"/>
                <a:chExt cx="982663" cy="217487"/>
              </a:xfrm>
              <a:grpFill/>
            </p:grpSpPr>
            <p:sp>
              <p:nvSpPr>
                <p:cNvPr id="15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54" name="矩形 15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300"/>
                                        <p:tgtEl>
                                          <p:spTgt spid="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300"/>
                                        <p:tgtEl>
                                          <p:spTgt spid="9"/>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300"/>
                                        <p:tgtEl>
                                          <p:spTgt spid="10"/>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300" fill="hold"/>
                                        <p:tgtEl>
                                          <p:spTgt spid="12"/>
                                        </p:tgtEl>
                                        <p:attrNameLst>
                                          <p:attrName>ppt_w</p:attrName>
                                        </p:attrNameLst>
                                      </p:cBhvr>
                                      <p:tavLst>
                                        <p:tav tm="0">
                                          <p:val>
                                            <p:fltVal val="0"/>
                                          </p:val>
                                        </p:tav>
                                        <p:tav tm="100000">
                                          <p:val>
                                            <p:strVal val="#ppt_w"/>
                                          </p:val>
                                        </p:tav>
                                      </p:tavLst>
                                    </p:anim>
                                    <p:anim calcmode="lin" valueType="num">
                                      <p:cBhvr>
                                        <p:cTn id="30" dur="300" fill="hold"/>
                                        <p:tgtEl>
                                          <p:spTgt spid="12"/>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23" presetClass="entr" presetSubtype="16"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 fill="hold"/>
                                        <p:tgtEl>
                                          <p:spTgt spid="13"/>
                                        </p:tgtEl>
                                        <p:attrNameLst>
                                          <p:attrName>ppt_w</p:attrName>
                                        </p:attrNameLst>
                                      </p:cBhvr>
                                      <p:tavLst>
                                        <p:tav tm="0">
                                          <p:val>
                                            <p:fltVal val="0"/>
                                          </p:val>
                                        </p:tav>
                                        <p:tav tm="100000">
                                          <p:val>
                                            <p:strVal val="#ppt_w"/>
                                          </p:val>
                                        </p:tav>
                                      </p:tavLst>
                                    </p:anim>
                                    <p:anim calcmode="lin" valueType="num">
                                      <p:cBhvr>
                                        <p:cTn id="35" dur="300" fill="hold"/>
                                        <p:tgtEl>
                                          <p:spTgt spid="13"/>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2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 fill="hold"/>
                                        <p:tgtEl>
                                          <p:spTgt spid="14"/>
                                        </p:tgtEl>
                                        <p:attrNameLst>
                                          <p:attrName>ppt_w</p:attrName>
                                        </p:attrNameLst>
                                      </p:cBhvr>
                                      <p:tavLst>
                                        <p:tav tm="0">
                                          <p:val>
                                            <p:fltVal val="0"/>
                                          </p:val>
                                        </p:tav>
                                        <p:tav tm="100000">
                                          <p:val>
                                            <p:strVal val="#ppt_w"/>
                                          </p:val>
                                        </p:tav>
                                      </p:tavLst>
                                    </p:anim>
                                    <p:anim calcmode="lin" valueType="num">
                                      <p:cBhvr>
                                        <p:cTn id="40" dur="300" fill="hold"/>
                                        <p:tgtEl>
                                          <p:spTgt spid="14"/>
                                        </p:tgtEl>
                                        <p:attrNameLst>
                                          <p:attrName>ppt_h</p:attrName>
                                        </p:attrNameLst>
                                      </p:cBhvr>
                                      <p:tavLst>
                                        <p:tav tm="0">
                                          <p:val>
                                            <p:fltVal val="0"/>
                                          </p:val>
                                        </p:tav>
                                        <p:tav tm="100000">
                                          <p:val>
                                            <p:strVal val="#ppt_h"/>
                                          </p:val>
                                        </p:tav>
                                      </p:tavLst>
                                    </p:anim>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 fill="hold"/>
                                        <p:tgtEl>
                                          <p:spTgt spid="15"/>
                                        </p:tgtEl>
                                        <p:attrNameLst>
                                          <p:attrName>ppt_w</p:attrName>
                                        </p:attrNameLst>
                                      </p:cBhvr>
                                      <p:tavLst>
                                        <p:tav tm="0">
                                          <p:val>
                                            <p:fltVal val="0"/>
                                          </p:val>
                                        </p:tav>
                                        <p:tav tm="100000">
                                          <p:val>
                                            <p:strVal val="#ppt_w"/>
                                          </p:val>
                                        </p:tav>
                                      </p:tavLst>
                                    </p:anim>
                                    <p:anim calcmode="lin" valueType="num">
                                      <p:cBhvr>
                                        <p:cTn id="45" dur="3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10" presetClass="entr" presetSubtype="0" repeatCount="300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50"/>
                                        <p:tgtEl>
                                          <p:spTgt spid="16"/>
                                        </p:tgtEl>
                                      </p:cBhvr>
                                    </p:animEffect>
                                  </p:childTnLst>
                                </p:cTn>
                              </p:par>
                            </p:childTnLst>
                          </p:cTn>
                        </p:par>
                        <p:par>
                          <p:cTn id="50" fill="hold">
                            <p:stCondLst>
                              <p:cond delay="5500"/>
                            </p:stCondLst>
                            <p:childTnLst>
                              <p:par>
                                <p:cTn id="51" presetID="22" presetClass="entr" presetSubtype="8"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ipe(left)">
                                      <p:cBhvr>
                                        <p:cTn id="53" dur="500"/>
                                        <p:tgtEl>
                                          <p:spTgt spid="2"/>
                                        </p:tgtEl>
                                      </p:cBhvr>
                                    </p:animEffect>
                                  </p:childTnLst>
                                </p:cTn>
                              </p:par>
                              <p:par>
                                <p:cTn id="54" presetID="10" presetClass="entr" presetSubtype="0"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300" fill="hold"/>
                                        <p:tgtEl>
                                          <p:spTgt spid="32"/>
                                        </p:tgtEl>
                                        <p:attrNameLst>
                                          <p:attrName>ppt_x</p:attrName>
                                        </p:attrNameLst>
                                      </p:cBhvr>
                                      <p:tavLst>
                                        <p:tav tm="0">
                                          <p:val>
                                            <p:strVal val="1+#ppt_w/2"/>
                                          </p:val>
                                        </p:tav>
                                        <p:tav tm="100000">
                                          <p:val>
                                            <p:strVal val="#ppt_x"/>
                                          </p:val>
                                        </p:tav>
                                      </p:tavLst>
                                    </p:anim>
                                    <p:anim calcmode="lin" valueType="num">
                                      <p:cBhvr additive="base">
                                        <p:cTn id="60" dur="3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repeatCount="300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50"/>
                                        <p:tgtEl>
                                          <p:spTgt spid="33"/>
                                        </p:tgtEl>
                                      </p:cBhvr>
                                    </p:animEffect>
                                  </p:childTnLst>
                                </p:cTn>
                              </p:par>
                            </p:childTnLst>
                          </p:cTn>
                        </p:par>
                        <p:par>
                          <p:cTn id="65" fill="hold">
                            <p:stCondLst>
                              <p:cond delay="6500"/>
                            </p:stCondLst>
                            <p:childTnLst>
                              <p:par>
                                <p:cTn id="66" presetID="22" presetClass="entr" presetSubtype="8"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left)">
                                      <p:cBhvr>
                                        <p:cTn id="68" dur="500"/>
                                        <p:tgtEl>
                                          <p:spTgt spid="3"/>
                                        </p:tgtEl>
                                      </p:cBhvr>
                                    </p:animEffect>
                                  </p:childTnLst>
                                </p:cTn>
                              </p:par>
                              <p:par>
                                <p:cTn id="69" presetID="10" presetClass="entr" presetSubtype="0"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2" presetClass="entr" presetSubtype="2" fill="hold" grpId="0" nodeType="withEffect">
                                  <p:stCondLst>
                                    <p:cond delay="70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300" fill="hold"/>
                                        <p:tgtEl>
                                          <p:spTgt spid="34"/>
                                        </p:tgtEl>
                                        <p:attrNameLst>
                                          <p:attrName>ppt_x</p:attrName>
                                        </p:attrNameLst>
                                      </p:cBhvr>
                                      <p:tavLst>
                                        <p:tav tm="0">
                                          <p:val>
                                            <p:strVal val="1+#ppt_w/2"/>
                                          </p:val>
                                        </p:tav>
                                        <p:tav tm="100000">
                                          <p:val>
                                            <p:strVal val="#ppt_x"/>
                                          </p:val>
                                        </p:tav>
                                      </p:tavLst>
                                    </p:anim>
                                    <p:anim calcmode="lin" valueType="num">
                                      <p:cBhvr additive="base">
                                        <p:cTn id="75" dur="300" fill="hold"/>
                                        <p:tgtEl>
                                          <p:spTgt spid="34"/>
                                        </p:tgtEl>
                                        <p:attrNameLst>
                                          <p:attrName>ppt_y</p:attrName>
                                        </p:attrNameLst>
                                      </p:cBhvr>
                                      <p:tavLst>
                                        <p:tav tm="0">
                                          <p:val>
                                            <p:strVal val="#ppt_y"/>
                                          </p:val>
                                        </p:tav>
                                        <p:tav tm="100000">
                                          <p:val>
                                            <p:strVal val="#ppt_y"/>
                                          </p:val>
                                        </p:tav>
                                      </p:tavLst>
                                    </p:anim>
                                  </p:childTnLst>
                                </p:cTn>
                              </p:par>
                            </p:childTnLst>
                          </p:cTn>
                        </p:par>
                        <p:par>
                          <p:cTn id="76" fill="hold">
                            <p:stCondLst>
                              <p:cond delay="7000"/>
                            </p:stCondLst>
                            <p:childTnLst>
                              <p:par>
                                <p:cTn id="77" presetID="10" presetClass="entr" presetSubtype="0" repeatCount="300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150"/>
                                        <p:tgtEl>
                                          <p:spTgt spid="44"/>
                                        </p:tgtEl>
                                      </p:cBhvr>
                                    </p:animEffect>
                                  </p:childTnLst>
                                </p:cTn>
                              </p:par>
                            </p:childTnLst>
                          </p:cTn>
                        </p:par>
                        <p:par>
                          <p:cTn id="80" fill="hold">
                            <p:stCondLst>
                              <p:cond delay="7500"/>
                            </p:stCondLst>
                            <p:childTnLst>
                              <p:par>
                                <p:cTn id="81" presetID="22" presetClass="entr" presetSubtype="8"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left)">
                                      <p:cBhvr>
                                        <p:cTn id="83" dur="500"/>
                                        <p:tgtEl>
                                          <p:spTgt spid="4"/>
                                        </p:tgtEl>
                                      </p:cBhvr>
                                    </p:animEffect>
                                  </p:childTnLst>
                                </p:cTn>
                              </p:par>
                              <p:par>
                                <p:cTn id="84" presetID="10" presetClass="entr" presetSubtype="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childTnLst>
                                </p:cTn>
                              </p:par>
                              <p:par>
                                <p:cTn id="87" presetID="2" presetClass="entr" presetSubtype="2" fill="hold" grpId="0" nodeType="withEffect">
                                  <p:stCondLst>
                                    <p:cond delay="700"/>
                                  </p:stCondLst>
                                  <p:childTnLst>
                                    <p:set>
                                      <p:cBhvr>
                                        <p:cTn id="88" dur="1" fill="hold">
                                          <p:stCondLst>
                                            <p:cond delay="0"/>
                                          </p:stCondLst>
                                        </p:cTn>
                                        <p:tgtEl>
                                          <p:spTgt spid="45"/>
                                        </p:tgtEl>
                                        <p:attrNameLst>
                                          <p:attrName>style.visibility</p:attrName>
                                        </p:attrNameLst>
                                      </p:cBhvr>
                                      <p:to>
                                        <p:strVal val="visible"/>
                                      </p:to>
                                    </p:set>
                                    <p:anim calcmode="lin" valueType="num">
                                      <p:cBhvr additive="base">
                                        <p:cTn id="89" dur="300" fill="hold"/>
                                        <p:tgtEl>
                                          <p:spTgt spid="45"/>
                                        </p:tgtEl>
                                        <p:attrNameLst>
                                          <p:attrName>ppt_x</p:attrName>
                                        </p:attrNameLst>
                                      </p:cBhvr>
                                      <p:tavLst>
                                        <p:tav tm="0">
                                          <p:val>
                                            <p:strVal val="1+#ppt_w/2"/>
                                          </p:val>
                                        </p:tav>
                                        <p:tav tm="100000">
                                          <p:val>
                                            <p:strVal val="#ppt_x"/>
                                          </p:val>
                                        </p:tav>
                                      </p:tavLst>
                                    </p:anim>
                                    <p:anim calcmode="lin" valueType="num">
                                      <p:cBhvr additive="base">
                                        <p:cTn id="90" dur="300" fill="hold"/>
                                        <p:tgtEl>
                                          <p:spTgt spid="45"/>
                                        </p:tgtEl>
                                        <p:attrNameLst>
                                          <p:attrName>ppt_y</p:attrName>
                                        </p:attrNameLst>
                                      </p:cBhvr>
                                      <p:tavLst>
                                        <p:tav tm="0">
                                          <p:val>
                                            <p:strVal val="#ppt_y"/>
                                          </p:val>
                                        </p:tav>
                                        <p:tav tm="100000">
                                          <p:val>
                                            <p:strVal val="#ppt_y"/>
                                          </p:val>
                                        </p:tav>
                                      </p:tavLst>
                                    </p:anim>
                                  </p:childTnLst>
                                </p:cTn>
                              </p:par>
                            </p:childTnLst>
                          </p:cTn>
                        </p:par>
                        <p:par>
                          <p:cTn id="91" fill="hold">
                            <p:stCondLst>
                              <p:cond delay="8000"/>
                            </p:stCondLst>
                            <p:childTnLst>
                              <p:par>
                                <p:cTn id="92" presetID="10" presetClass="entr" presetSubtype="0" repeatCount="3000"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150"/>
                                        <p:tgtEl>
                                          <p:spTgt spid="75"/>
                                        </p:tgtEl>
                                      </p:cBhvr>
                                    </p:animEffect>
                                  </p:childTnLst>
                                </p:cTn>
                              </p:par>
                            </p:childTnLst>
                          </p:cTn>
                        </p:par>
                        <p:par>
                          <p:cTn id="95" fill="hold">
                            <p:stCondLst>
                              <p:cond delay="8500"/>
                            </p:stCondLst>
                            <p:childTnLst>
                              <p:par>
                                <p:cTn id="96" presetID="22" presetClass="entr" presetSubtype="8" fill="hold" nodeType="after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wipe(left)">
                                      <p:cBhvr>
                                        <p:cTn id="98" dur="500"/>
                                        <p:tgtEl>
                                          <p:spTgt spid="5"/>
                                        </p:tgtEl>
                                      </p:cBhvr>
                                    </p:animEffect>
                                  </p:childTnLst>
                                </p:cTn>
                              </p:par>
                              <p:par>
                                <p:cTn id="99" presetID="10" presetClass="entr" presetSubtype="0" fill="hold" nodeType="withEffect">
                                  <p:stCondLst>
                                    <p:cond delay="0"/>
                                  </p:stCondLst>
                                  <p:childTnLst>
                                    <p:set>
                                      <p:cBhvr>
                                        <p:cTn id="100" dur="1" fill="hold">
                                          <p:stCondLst>
                                            <p:cond delay="0"/>
                                          </p:stCondLst>
                                        </p:cTn>
                                        <p:tgtEl>
                                          <p:spTgt spid="77"/>
                                        </p:tgtEl>
                                        <p:attrNameLst>
                                          <p:attrName>style.visibility</p:attrName>
                                        </p:attrNameLst>
                                      </p:cBhvr>
                                      <p:to>
                                        <p:strVal val="visible"/>
                                      </p:to>
                                    </p:set>
                                    <p:animEffect transition="in" filter="fade">
                                      <p:cBhvr>
                                        <p:cTn id="101" dur="500"/>
                                        <p:tgtEl>
                                          <p:spTgt spid="77"/>
                                        </p:tgtEl>
                                      </p:cBhvr>
                                    </p:animEffect>
                                  </p:childTnLst>
                                </p:cTn>
                              </p:par>
                              <p:par>
                                <p:cTn id="102" presetID="2" presetClass="entr" presetSubtype="2" fill="hold" grpId="0" nodeType="withEffect">
                                  <p:stCondLst>
                                    <p:cond delay="700"/>
                                  </p:stCondLst>
                                  <p:childTnLst>
                                    <p:set>
                                      <p:cBhvr>
                                        <p:cTn id="103" dur="1" fill="hold">
                                          <p:stCondLst>
                                            <p:cond delay="0"/>
                                          </p:stCondLst>
                                        </p:cTn>
                                        <p:tgtEl>
                                          <p:spTgt spid="76"/>
                                        </p:tgtEl>
                                        <p:attrNameLst>
                                          <p:attrName>style.visibility</p:attrName>
                                        </p:attrNameLst>
                                      </p:cBhvr>
                                      <p:to>
                                        <p:strVal val="visible"/>
                                      </p:to>
                                    </p:set>
                                    <p:anim calcmode="lin" valueType="num">
                                      <p:cBhvr additive="base">
                                        <p:cTn id="104" dur="300" fill="hold"/>
                                        <p:tgtEl>
                                          <p:spTgt spid="76"/>
                                        </p:tgtEl>
                                        <p:attrNameLst>
                                          <p:attrName>ppt_x</p:attrName>
                                        </p:attrNameLst>
                                      </p:cBhvr>
                                      <p:tavLst>
                                        <p:tav tm="0">
                                          <p:val>
                                            <p:strVal val="1+#ppt_w/2"/>
                                          </p:val>
                                        </p:tav>
                                        <p:tav tm="100000">
                                          <p:val>
                                            <p:strVal val="#ppt_x"/>
                                          </p:val>
                                        </p:tav>
                                      </p:tavLst>
                                    </p:anim>
                                    <p:anim calcmode="lin" valueType="num">
                                      <p:cBhvr additive="base">
                                        <p:cTn id="105" dur="3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p:bldP spid="13" grpId="0"/>
      <p:bldP spid="14" grpId="0"/>
      <p:bldP spid="15" grpId="0"/>
      <p:bldP spid="16" grpId="0" animBg="1"/>
      <p:bldP spid="32" grpId="0"/>
      <p:bldP spid="33" grpId="0" animBg="1"/>
      <p:bldP spid="34" grpId="0"/>
      <p:bldP spid="44" grpId="0" animBg="1"/>
      <p:bldP spid="45" grpId="0"/>
      <p:bldP spid="75" grpId="0" animBg="1"/>
      <p:bldP spid="7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bwMode="auto">
          <a:xfrm>
            <a:off x="1306513" y="1046163"/>
            <a:ext cx="1809750" cy="1441450"/>
            <a:chOff x="1265238" y="793730"/>
            <a:chExt cx="1809750" cy="1440537"/>
          </a:xfrm>
        </p:grpSpPr>
        <p:sp>
          <p:nvSpPr>
            <p:cNvPr id="78" name="Freeform 116"/>
            <p:cNvSpPr>
              <a:spLocks noEditPoints="1"/>
            </p:cNvSpPr>
            <p:nvPr/>
          </p:nvSpPr>
          <p:spPr bwMode="auto">
            <a:xfrm>
              <a:off x="1930400" y="793730"/>
              <a:ext cx="442913" cy="35696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029874"/>
            </a:solidFill>
            <a:ln w="9525">
              <a:noFill/>
              <a:round/>
            </a:ln>
          </p:spPr>
          <p:txBody>
            <a:bodyPr/>
            <a:lstStyle/>
            <a:p>
              <a:pPr eaLnBrk="1" fontAlgn="auto" hangingPunct="1">
                <a:spcBef>
                  <a:spcPts val="0"/>
                </a:spcBef>
                <a:spcAft>
                  <a:spcPts val="0"/>
                </a:spcAft>
                <a:defRPr/>
              </a:pPr>
              <a:endParaRPr lang="en-US" kern="0">
                <a:solidFill>
                  <a:srgbClr val="5F5F5F"/>
                </a:solidFill>
                <a:latin typeface="+mn-lt"/>
                <a:ea typeface="+mn-ea"/>
              </a:endParaRPr>
            </a:p>
          </p:txBody>
        </p:sp>
        <p:grpSp>
          <p:nvGrpSpPr>
            <p:cNvPr id="23581" name="组合 78"/>
            <p:cNvGrpSpPr/>
            <p:nvPr/>
          </p:nvGrpSpPr>
          <p:grpSpPr bwMode="auto">
            <a:xfrm>
              <a:off x="1265238" y="1346180"/>
              <a:ext cx="1809750" cy="888087"/>
              <a:chOff x="1265238" y="1346180"/>
              <a:chExt cx="1809750" cy="888087"/>
            </a:xfrm>
          </p:grpSpPr>
          <p:sp>
            <p:nvSpPr>
              <p:cNvPr id="80" name="Round Same Side Corner Rectangle 154"/>
              <p:cNvSpPr/>
              <p:nvPr/>
            </p:nvSpPr>
            <p:spPr>
              <a:xfrm>
                <a:off x="1265238" y="1345830"/>
                <a:ext cx="1809750" cy="420420"/>
              </a:xfrm>
              <a:prstGeom prst="round2SameRect">
                <a:avLst/>
              </a:prstGeom>
              <a:solidFill>
                <a:srgbClr val="029874"/>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b="1" kern="0" dirty="0">
                    <a:solidFill>
                      <a:schemeClr val="bg1"/>
                    </a:solidFill>
                    <a:latin typeface="微软雅黑" panose="020B0503020204020204" pitchFamily="34" charset="-122"/>
                    <a:ea typeface="微软雅黑" panose="020B0503020204020204" pitchFamily="34" charset="-122"/>
                  </a:rPr>
                  <a:t>标题</a:t>
                </a:r>
                <a:endParaRPr lang="en-US" b="1" kern="0" dirty="0">
                  <a:solidFill>
                    <a:schemeClr val="bg1"/>
                  </a:solidFill>
                  <a:latin typeface="微软雅黑" panose="020B0503020204020204" pitchFamily="34" charset="-122"/>
                  <a:ea typeface="微软雅黑" panose="020B0503020204020204" pitchFamily="34" charset="-122"/>
                </a:endParaRPr>
              </a:p>
            </p:txBody>
          </p:sp>
          <p:sp>
            <p:nvSpPr>
              <p:cNvPr id="23583" name="文本框 61"/>
              <p:cNvSpPr txBox="1">
                <a:spLocks noChangeArrowheads="1"/>
              </p:cNvSpPr>
              <p:nvPr/>
            </p:nvSpPr>
            <p:spPr bwMode="auto">
              <a:xfrm>
                <a:off x="1265238" y="1803380"/>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grpSp>
        <p:nvGrpSpPr>
          <p:cNvPr id="82" name="组合 81"/>
          <p:cNvGrpSpPr/>
          <p:nvPr/>
        </p:nvGrpSpPr>
        <p:grpSpPr bwMode="auto">
          <a:xfrm>
            <a:off x="3697288" y="1000125"/>
            <a:ext cx="1819275" cy="1487488"/>
            <a:chOff x="3656013" y="747692"/>
            <a:chExt cx="1819275" cy="1486575"/>
          </a:xfrm>
        </p:grpSpPr>
        <p:sp>
          <p:nvSpPr>
            <p:cNvPr id="83" name="Freeform 105"/>
            <p:cNvSpPr>
              <a:spLocks noEditPoints="1"/>
            </p:cNvSpPr>
            <p:nvPr/>
          </p:nvSpPr>
          <p:spPr bwMode="auto">
            <a:xfrm>
              <a:off x="4335463" y="747692"/>
              <a:ext cx="407987" cy="40297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36C00"/>
            </a:solidFill>
            <a:ln w="9525">
              <a:noFill/>
              <a:round/>
            </a:ln>
          </p:spPr>
          <p:txBody>
            <a:bodyPr/>
            <a:lstStyle/>
            <a:p>
              <a:pPr eaLnBrk="1" fontAlgn="auto" hangingPunct="1">
                <a:spcBef>
                  <a:spcPts val="0"/>
                </a:spcBef>
                <a:spcAft>
                  <a:spcPts val="0"/>
                </a:spcAft>
                <a:defRPr/>
              </a:pPr>
              <a:endParaRPr lang="en-US" kern="0" dirty="0">
                <a:solidFill>
                  <a:srgbClr val="A4C37B">
                    <a:lumMod val="50000"/>
                  </a:srgbClr>
                </a:solidFill>
                <a:latin typeface="+mn-lt"/>
                <a:ea typeface="+mn-ea"/>
              </a:endParaRPr>
            </a:p>
          </p:txBody>
        </p:sp>
        <p:grpSp>
          <p:nvGrpSpPr>
            <p:cNvPr id="23577" name="组合 83"/>
            <p:cNvGrpSpPr/>
            <p:nvPr/>
          </p:nvGrpSpPr>
          <p:grpSpPr bwMode="auto">
            <a:xfrm>
              <a:off x="3656013" y="1346180"/>
              <a:ext cx="1819275" cy="888087"/>
              <a:chOff x="3656013" y="1346180"/>
              <a:chExt cx="1819275" cy="888087"/>
            </a:xfrm>
          </p:grpSpPr>
          <p:sp>
            <p:nvSpPr>
              <p:cNvPr id="85" name="Round Same Side Corner Rectangle 154"/>
              <p:cNvSpPr/>
              <p:nvPr/>
            </p:nvSpPr>
            <p:spPr>
              <a:xfrm>
                <a:off x="3656013" y="1345812"/>
                <a:ext cx="1809750" cy="420429"/>
              </a:xfrm>
              <a:prstGeom prst="round2SameRect">
                <a:avLst/>
              </a:prstGeom>
              <a:solidFill>
                <a:srgbClr val="F36C00"/>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b="1" kern="0" dirty="0">
                    <a:solidFill>
                      <a:schemeClr val="bg1"/>
                    </a:solidFill>
                    <a:latin typeface="微软雅黑" panose="020B0503020204020204" pitchFamily="34" charset="-122"/>
                    <a:ea typeface="微软雅黑" panose="020B0503020204020204" pitchFamily="34" charset="-122"/>
                  </a:rPr>
                  <a:t>标题</a:t>
                </a:r>
                <a:endParaRPr lang="en-US" altLang="zh-CN" b="1" kern="0" dirty="0">
                  <a:solidFill>
                    <a:schemeClr val="bg1"/>
                  </a:solidFill>
                  <a:latin typeface="微软雅黑" panose="020B0503020204020204" pitchFamily="34" charset="-122"/>
                  <a:ea typeface="微软雅黑" panose="020B0503020204020204" pitchFamily="34" charset="-122"/>
                </a:endParaRPr>
              </a:p>
            </p:txBody>
          </p:sp>
          <p:sp>
            <p:nvSpPr>
              <p:cNvPr id="23579" name="文本框 62"/>
              <p:cNvSpPr txBox="1">
                <a:spLocks noChangeArrowheads="1"/>
              </p:cNvSpPr>
              <p:nvPr/>
            </p:nvSpPr>
            <p:spPr bwMode="auto">
              <a:xfrm>
                <a:off x="3665538" y="1803380"/>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grpSp>
        <p:nvGrpSpPr>
          <p:cNvPr id="87" name="组合 86"/>
          <p:cNvGrpSpPr/>
          <p:nvPr/>
        </p:nvGrpSpPr>
        <p:grpSpPr bwMode="auto">
          <a:xfrm>
            <a:off x="6088063" y="1074738"/>
            <a:ext cx="1828800" cy="1412875"/>
            <a:chOff x="6046788" y="822305"/>
            <a:chExt cx="1828800" cy="1411962"/>
          </a:xfrm>
        </p:grpSpPr>
        <p:sp>
          <p:nvSpPr>
            <p:cNvPr id="88" name="Freeform 15"/>
            <p:cNvSpPr>
              <a:spLocks noEditPoints="1"/>
            </p:cNvSpPr>
            <p:nvPr/>
          </p:nvSpPr>
          <p:spPr bwMode="auto">
            <a:xfrm>
              <a:off x="6711950" y="822305"/>
              <a:ext cx="436563" cy="328400"/>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DF0030"/>
            </a:solidFill>
            <a:ln w="9525">
              <a:noFill/>
              <a:round/>
            </a:ln>
          </p:spPr>
          <p:txBody>
            <a:bodyPr/>
            <a:lstStyle/>
            <a:p>
              <a:pPr eaLnBrk="1" fontAlgn="auto" hangingPunct="1">
                <a:spcBef>
                  <a:spcPts val="0"/>
                </a:spcBef>
                <a:spcAft>
                  <a:spcPts val="0"/>
                </a:spcAft>
                <a:defRPr/>
              </a:pPr>
              <a:endParaRPr lang="en-US" kern="0">
                <a:solidFill>
                  <a:srgbClr val="5F5F5F"/>
                </a:solidFill>
                <a:latin typeface="+mn-lt"/>
                <a:ea typeface="+mn-ea"/>
              </a:endParaRPr>
            </a:p>
          </p:txBody>
        </p:sp>
        <p:grpSp>
          <p:nvGrpSpPr>
            <p:cNvPr id="23573" name="组合 88"/>
            <p:cNvGrpSpPr/>
            <p:nvPr/>
          </p:nvGrpSpPr>
          <p:grpSpPr bwMode="auto">
            <a:xfrm>
              <a:off x="6046788" y="1346180"/>
              <a:ext cx="1828800" cy="888087"/>
              <a:chOff x="6046788" y="1346180"/>
              <a:chExt cx="1828800" cy="888087"/>
            </a:xfrm>
          </p:grpSpPr>
          <p:sp>
            <p:nvSpPr>
              <p:cNvPr id="90" name="Round Same Side Corner Rectangle 154"/>
              <p:cNvSpPr/>
              <p:nvPr/>
            </p:nvSpPr>
            <p:spPr>
              <a:xfrm>
                <a:off x="6046788" y="1345841"/>
                <a:ext cx="1809750" cy="420415"/>
              </a:xfrm>
              <a:prstGeom prst="round2SameRect">
                <a:avLst/>
              </a:prstGeom>
              <a:solidFill>
                <a:srgbClr val="DF0030"/>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b="1" kern="0" dirty="0">
                    <a:solidFill>
                      <a:schemeClr val="bg1"/>
                    </a:solidFill>
                    <a:latin typeface="微软雅黑" panose="020B0503020204020204" pitchFamily="34" charset="-122"/>
                    <a:ea typeface="微软雅黑" panose="020B0503020204020204" pitchFamily="34" charset="-122"/>
                  </a:rPr>
                  <a:t>标题</a:t>
                </a:r>
                <a:endParaRPr lang="en-US" altLang="zh-CN" b="1" kern="0" dirty="0">
                  <a:solidFill>
                    <a:schemeClr val="bg1"/>
                  </a:solidFill>
                  <a:latin typeface="微软雅黑" panose="020B0503020204020204" pitchFamily="34" charset="-122"/>
                  <a:ea typeface="微软雅黑" panose="020B0503020204020204" pitchFamily="34" charset="-122"/>
                </a:endParaRPr>
              </a:p>
            </p:txBody>
          </p:sp>
          <p:sp>
            <p:nvSpPr>
              <p:cNvPr id="23575" name="文本框 63"/>
              <p:cNvSpPr txBox="1">
                <a:spLocks noChangeArrowheads="1"/>
              </p:cNvSpPr>
              <p:nvPr/>
            </p:nvSpPr>
            <p:spPr bwMode="auto">
              <a:xfrm>
                <a:off x="6065838" y="1803380"/>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grpSp>
        <p:nvGrpSpPr>
          <p:cNvPr id="92" name="组合 91"/>
          <p:cNvGrpSpPr/>
          <p:nvPr/>
        </p:nvGrpSpPr>
        <p:grpSpPr bwMode="auto">
          <a:xfrm>
            <a:off x="1306513" y="2900363"/>
            <a:ext cx="1809750" cy="1487487"/>
            <a:chOff x="1265238" y="2646933"/>
            <a:chExt cx="1809750" cy="1488162"/>
          </a:xfrm>
        </p:grpSpPr>
        <p:sp>
          <p:nvSpPr>
            <p:cNvPr id="93" name="Round Same Side Corner Rectangle 154"/>
            <p:cNvSpPr/>
            <p:nvPr/>
          </p:nvSpPr>
          <p:spPr>
            <a:xfrm>
              <a:off x="1265238" y="3245692"/>
              <a:ext cx="1809750" cy="419290"/>
            </a:xfrm>
            <a:prstGeom prst="round2SameRect">
              <a:avLst/>
            </a:prstGeom>
            <a:solidFill>
              <a:srgbClr val="0070C0"/>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2000" b="1" kern="0" dirty="0">
                  <a:solidFill>
                    <a:schemeClr val="bg1"/>
                  </a:solidFill>
                  <a:latin typeface="微软雅黑" panose="020B0503020204020204" pitchFamily="34" charset="-122"/>
                  <a:ea typeface="微软雅黑" panose="020B0503020204020204" pitchFamily="34" charset="-122"/>
                </a:rPr>
                <a:t>标题</a:t>
              </a:r>
              <a:endParaRPr lang="en-US" altLang="zh-CN" sz="2000" b="1" kern="0" dirty="0">
                <a:solidFill>
                  <a:schemeClr val="bg1"/>
                </a:solidFill>
                <a:latin typeface="微软雅黑" panose="020B0503020204020204" pitchFamily="34" charset="-122"/>
                <a:ea typeface="微软雅黑" panose="020B0503020204020204" pitchFamily="34" charset="-122"/>
              </a:endParaRPr>
            </a:p>
          </p:txBody>
        </p:sp>
        <p:sp>
          <p:nvSpPr>
            <p:cNvPr id="94" name="Freeform 57"/>
            <p:cNvSpPr>
              <a:spLocks noEditPoints="1"/>
            </p:cNvSpPr>
            <p:nvPr/>
          </p:nvSpPr>
          <p:spPr bwMode="auto">
            <a:xfrm>
              <a:off x="1966913" y="2646933"/>
              <a:ext cx="406400" cy="406584"/>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0070C0"/>
            </a:solidFill>
            <a:ln w="9525">
              <a:noFill/>
              <a:round/>
            </a:ln>
          </p:spPr>
          <p:txBody>
            <a:bodyPr/>
            <a:lstStyle/>
            <a:p>
              <a:pPr eaLnBrk="1" fontAlgn="auto" hangingPunct="1">
                <a:spcBef>
                  <a:spcPts val="0"/>
                </a:spcBef>
                <a:spcAft>
                  <a:spcPts val="0"/>
                </a:spcAft>
                <a:defRPr/>
              </a:pPr>
              <a:endParaRPr lang="en-US" kern="0">
                <a:solidFill>
                  <a:srgbClr val="5F5F5F"/>
                </a:solidFill>
                <a:latin typeface="+mn-lt"/>
                <a:ea typeface="+mn-ea"/>
              </a:endParaRPr>
            </a:p>
          </p:txBody>
        </p:sp>
        <p:sp>
          <p:nvSpPr>
            <p:cNvPr id="23571" name="文本框 64"/>
            <p:cNvSpPr txBox="1">
              <a:spLocks noChangeArrowheads="1"/>
            </p:cNvSpPr>
            <p:nvPr/>
          </p:nvSpPr>
          <p:spPr bwMode="auto">
            <a:xfrm>
              <a:off x="1265238" y="3704208"/>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bwMode="auto">
          <a:xfrm>
            <a:off x="3697288" y="2909888"/>
            <a:ext cx="1819275" cy="1477962"/>
            <a:chOff x="3656013" y="2656458"/>
            <a:chExt cx="1819275" cy="1478637"/>
          </a:xfrm>
        </p:grpSpPr>
        <p:sp>
          <p:nvSpPr>
            <p:cNvPr id="97" name="Round Same Side Corner Rectangle 154"/>
            <p:cNvSpPr/>
            <p:nvPr/>
          </p:nvSpPr>
          <p:spPr>
            <a:xfrm>
              <a:off x="3656013" y="3245689"/>
              <a:ext cx="1809750" cy="419291"/>
            </a:xfrm>
            <a:prstGeom prst="round2SameRect">
              <a:avLst/>
            </a:prstGeom>
            <a:solidFill>
              <a:schemeClr val="tx2">
                <a:lumMod val="50000"/>
              </a:schemeClr>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2000" b="1" kern="0" dirty="0">
                  <a:solidFill>
                    <a:schemeClr val="bg1"/>
                  </a:solidFill>
                  <a:latin typeface="微软雅黑" panose="020B0503020204020204" pitchFamily="34" charset="-122"/>
                  <a:ea typeface="微软雅黑" panose="020B0503020204020204" pitchFamily="34" charset="-122"/>
                </a:rPr>
                <a:t>标题</a:t>
              </a:r>
              <a:endParaRPr lang="en-US" altLang="zh-CN" sz="2000" b="1" kern="0" dirty="0">
                <a:solidFill>
                  <a:schemeClr val="bg1"/>
                </a:solidFill>
                <a:latin typeface="微软雅黑" panose="020B0503020204020204" pitchFamily="34" charset="-122"/>
                <a:ea typeface="微软雅黑" panose="020B0503020204020204" pitchFamily="34" charset="-122"/>
              </a:endParaRPr>
            </a:p>
          </p:txBody>
        </p:sp>
        <p:sp>
          <p:nvSpPr>
            <p:cNvPr id="98" name="Freeform 52"/>
            <p:cNvSpPr>
              <a:spLocks noEditPoints="1"/>
            </p:cNvSpPr>
            <p:nvPr/>
          </p:nvSpPr>
          <p:spPr bwMode="auto">
            <a:xfrm>
              <a:off x="4376738" y="2656458"/>
              <a:ext cx="387350" cy="389115"/>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tx2">
                <a:lumMod val="50000"/>
              </a:schemeClr>
            </a:solidFill>
            <a:ln w="9525">
              <a:noFill/>
              <a:round/>
            </a:ln>
          </p:spPr>
          <p:txBody>
            <a:bodyPr/>
            <a:lstStyle/>
            <a:p>
              <a:pPr eaLnBrk="1" fontAlgn="auto" hangingPunct="1">
                <a:spcBef>
                  <a:spcPts val="0"/>
                </a:spcBef>
                <a:spcAft>
                  <a:spcPts val="0"/>
                </a:spcAft>
                <a:defRPr/>
              </a:pPr>
              <a:endParaRPr lang="en-US" kern="0">
                <a:solidFill>
                  <a:srgbClr val="5F5F5F"/>
                </a:solidFill>
                <a:latin typeface="+mn-lt"/>
                <a:ea typeface="+mn-ea"/>
              </a:endParaRPr>
            </a:p>
          </p:txBody>
        </p:sp>
        <p:sp>
          <p:nvSpPr>
            <p:cNvPr id="23568" name="文本框 65"/>
            <p:cNvSpPr txBox="1">
              <a:spLocks noChangeArrowheads="1"/>
            </p:cNvSpPr>
            <p:nvPr/>
          </p:nvSpPr>
          <p:spPr bwMode="auto">
            <a:xfrm>
              <a:off x="3665538" y="3704208"/>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nvGrpSpPr>
          <p:cNvPr id="100" name="组合 99"/>
          <p:cNvGrpSpPr/>
          <p:nvPr/>
        </p:nvGrpSpPr>
        <p:grpSpPr bwMode="auto">
          <a:xfrm>
            <a:off x="6088063" y="2897188"/>
            <a:ext cx="1828800" cy="1490662"/>
            <a:chOff x="6046788" y="2643758"/>
            <a:chExt cx="1828800" cy="1491337"/>
          </a:xfrm>
        </p:grpSpPr>
        <p:sp>
          <p:nvSpPr>
            <p:cNvPr id="101" name="Round Same Side Corner Rectangle 154"/>
            <p:cNvSpPr/>
            <p:nvPr/>
          </p:nvSpPr>
          <p:spPr>
            <a:xfrm>
              <a:off x="6046788" y="3245692"/>
              <a:ext cx="1809750" cy="419290"/>
            </a:xfrm>
            <a:prstGeom prst="round2SameRect">
              <a:avLst/>
            </a:prstGeom>
            <a:solidFill>
              <a:srgbClr val="FF8860"/>
            </a:solidFill>
            <a:ln w="28575"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2000" b="1" kern="0" dirty="0">
                  <a:solidFill>
                    <a:schemeClr val="bg1"/>
                  </a:solidFill>
                  <a:latin typeface="微软雅黑" panose="020B0503020204020204" pitchFamily="34" charset="-122"/>
                  <a:ea typeface="微软雅黑" panose="020B0503020204020204" pitchFamily="34" charset="-122"/>
                </a:rPr>
                <a:t>标题</a:t>
              </a:r>
              <a:endParaRPr lang="en-US" altLang="zh-CN" sz="2000" b="1" kern="0" dirty="0">
                <a:solidFill>
                  <a:schemeClr val="bg1"/>
                </a:solidFill>
                <a:latin typeface="微软雅黑" panose="020B0503020204020204" pitchFamily="34" charset="-122"/>
                <a:ea typeface="微软雅黑" panose="020B0503020204020204" pitchFamily="34" charset="-122"/>
              </a:endParaRPr>
            </a:p>
          </p:txBody>
        </p:sp>
        <p:sp>
          <p:nvSpPr>
            <p:cNvPr id="102" name="Freeform 245"/>
            <p:cNvSpPr/>
            <p:nvPr/>
          </p:nvSpPr>
          <p:spPr bwMode="auto">
            <a:xfrm>
              <a:off x="6711950" y="2643758"/>
              <a:ext cx="414338" cy="414525"/>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F8860"/>
            </a:solidFill>
            <a:ln w="9525">
              <a:noFill/>
              <a:round/>
            </a:ln>
          </p:spPr>
          <p:txBody>
            <a:bodyPr/>
            <a:lstStyle/>
            <a:p>
              <a:pPr eaLnBrk="1" fontAlgn="auto" hangingPunct="1">
                <a:spcBef>
                  <a:spcPts val="0"/>
                </a:spcBef>
                <a:spcAft>
                  <a:spcPts val="0"/>
                </a:spcAft>
                <a:defRPr/>
              </a:pPr>
              <a:endParaRPr lang="en-US" kern="0">
                <a:solidFill>
                  <a:srgbClr val="5F5F5F"/>
                </a:solidFill>
                <a:latin typeface="+mn-lt"/>
                <a:ea typeface="+mn-ea"/>
              </a:endParaRPr>
            </a:p>
          </p:txBody>
        </p:sp>
        <p:sp>
          <p:nvSpPr>
            <p:cNvPr id="23565" name="文本框 66"/>
            <p:cNvSpPr txBox="1">
              <a:spLocks noChangeArrowheads="1"/>
            </p:cNvSpPr>
            <p:nvPr/>
          </p:nvSpPr>
          <p:spPr bwMode="auto">
            <a:xfrm>
              <a:off x="6065838" y="3704208"/>
              <a:ext cx="18097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en-US" altLang="zh-CN" sz="1100" b="1">
                <a:solidFill>
                  <a:srgbClr val="5F5F5F"/>
                </a:solidFill>
                <a:latin typeface="微软雅黑" panose="020B0503020204020204" pitchFamily="34" charset="-122"/>
                <a:ea typeface="微软雅黑" panose="020B0503020204020204" pitchFamily="34" charset="-122"/>
              </a:endParaRPr>
            </a:p>
            <a:p>
              <a:pPr algn="ctr" eaLnBrk="1" hangingPunct="1"/>
              <a:r>
                <a:rPr lang="zh-CN" altLang="en-US" sz="1100" b="1">
                  <a:solidFill>
                    <a:srgbClr val="5F5F5F"/>
                  </a:solidFill>
                  <a:latin typeface="微软雅黑" panose="020B0503020204020204" pitchFamily="34" charset="-122"/>
                  <a:ea typeface="微软雅黑" panose="020B0503020204020204" pitchFamily="34" charset="-122"/>
                </a:rPr>
                <a:t>在此处输入您的文本</a:t>
              </a:r>
              <a:endParaRPr lang="zh-CN" altLang="en-US" sz="1100" b="1">
                <a:solidFill>
                  <a:srgbClr val="5F5F5F"/>
                </a:solidFill>
                <a:latin typeface="微软雅黑" panose="020B0503020204020204" pitchFamily="34" charset="-122"/>
                <a:ea typeface="微软雅黑" panose="020B0503020204020204" pitchFamily="34" charset="-122"/>
              </a:endParaRPr>
            </a:p>
          </p:txBody>
        </p:sp>
      </p:grpSp>
      <p:grpSp>
        <p:nvGrpSpPr>
          <p:cNvPr id="23560" name="组合 103"/>
          <p:cNvGrpSpPr/>
          <p:nvPr/>
        </p:nvGrpSpPr>
        <p:grpSpPr bwMode="auto">
          <a:xfrm>
            <a:off x="457200" y="174625"/>
            <a:ext cx="2349500" cy="342900"/>
            <a:chOff x="309514" y="195486"/>
            <a:chExt cx="2349020" cy="343084"/>
          </a:xfrm>
        </p:grpSpPr>
        <p:grpSp>
          <p:nvGrpSpPr>
            <p:cNvPr id="105" name="组合 104"/>
            <p:cNvGrpSpPr/>
            <p:nvPr/>
          </p:nvGrpSpPr>
          <p:grpSpPr>
            <a:xfrm>
              <a:off x="309514" y="228334"/>
              <a:ext cx="2349020" cy="310236"/>
              <a:chOff x="288925" y="407988"/>
              <a:chExt cx="1646749" cy="217487"/>
            </a:xfrm>
            <a:solidFill>
              <a:schemeClr val="bg1"/>
            </a:solidFill>
          </p:grpSpPr>
          <p:grpSp>
            <p:nvGrpSpPr>
              <p:cNvPr id="107" name="组合 106"/>
              <p:cNvGrpSpPr/>
              <p:nvPr/>
            </p:nvGrpSpPr>
            <p:grpSpPr>
              <a:xfrm>
                <a:off x="1218865" y="537369"/>
                <a:ext cx="716809" cy="69848"/>
                <a:chOff x="1222375" y="498475"/>
                <a:chExt cx="993775" cy="96837"/>
              </a:xfrm>
              <a:grpFill/>
            </p:grpSpPr>
            <p:sp>
              <p:nvSpPr>
                <p:cNvPr id="121"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2"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3"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4"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5"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6"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7"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8"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9"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0"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1"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08" name="组合 107"/>
              <p:cNvGrpSpPr/>
              <p:nvPr/>
            </p:nvGrpSpPr>
            <p:grpSpPr>
              <a:xfrm>
                <a:off x="288925" y="407988"/>
                <a:ext cx="982663" cy="217487"/>
                <a:chOff x="288925" y="407988"/>
                <a:chExt cx="982663" cy="217487"/>
              </a:xfrm>
              <a:grpFill/>
            </p:grpSpPr>
            <p:sp>
              <p:nvSpPr>
                <p:cNvPr id="109"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0"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1"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2"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3"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4"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5"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6"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7"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8"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9"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0"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06" name="矩形 105"/>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dissolve">
                                      <p:cBhvr>
                                        <p:cTn id="7" dur="500"/>
                                        <p:tgtEl>
                                          <p:spTgt spid="7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dissolve">
                                      <p:cBhvr>
                                        <p:cTn id="11" dur="500"/>
                                        <p:tgtEl>
                                          <p:spTgt spid="82"/>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87"/>
                                        </p:tgtEl>
                                        <p:attrNameLst>
                                          <p:attrName>style.visibility</p:attrName>
                                        </p:attrNameLst>
                                      </p:cBhvr>
                                      <p:to>
                                        <p:strVal val="visible"/>
                                      </p:to>
                                    </p:set>
                                    <p:animEffect transition="in" filter="dissolve">
                                      <p:cBhvr>
                                        <p:cTn id="15" dur="500"/>
                                        <p:tgtEl>
                                          <p:spTgt spid="87"/>
                                        </p:tgtEl>
                                      </p:cBhvr>
                                    </p:animEffect>
                                  </p:childTnLst>
                                </p:cTn>
                              </p:par>
                            </p:childTnLst>
                          </p:cTn>
                        </p:par>
                        <p:par>
                          <p:cTn id="16" fill="hold">
                            <p:stCondLst>
                              <p:cond delay="1500"/>
                            </p:stCondLst>
                            <p:childTnLst>
                              <p:par>
                                <p:cTn id="17" presetID="9" presetClass="entr" presetSubtype="0" fill="hold" nodeType="afterEffect">
                                  <p:stCondLst>
                                    <p:cond delay="0"/>
                                  </p:stCondLst>
                                  <p:childTnLst>
                                    <p:set>
                                      <p:cBhvr>
                                        <p:cTn id="18" dur="1" fill="hold">
                                          <p:stCondLst>
                                            <p:cond delay="0"/>
                                          </p:stCondLst>
                                        </p:cTn>
                                        <p:tgtEl>
                                          <p:spTgt spid="92"/>
                                        </p:tgtEl>
                                        <p:attrNameLst>
                                          <p:attrName>style.visibility</p:attrName>
                                        </p:attrNameLst>
                                      </p:cBhvr>
                                      <p:to>
                                        <p:strVal val="visible"/>
                                      </p:to>
                                    </p:set>
                                    <p:animEffect transition="in" filter="dissolve">
                                      <p:cBhvr>
                                        <p:cTn id="19" dur="500"/>
                                        <p:tgtEl>
                                          <p:spTgt spid="92"/>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96"/>
                                        </p:tgtEl>
                                        <p:attrNameLst>
                                          <p:attrName>style.visibility</p:attrName>
                                        </p:attrNameLst>
                                      </p:cBhvr>
                                      <p:to>
                                        <p:strVal val="visible"/>
                                      </p:to>
                                    </p:set>
                                    <p:animEffect transition="in" filter="dissolve">
                                      <p:cBhvr>
                                        <p:cTn id="23" dur="500"/>
                                        <p:tgtEl>
                                          <p:spTgt spid="96"/>
                                        </p:tgtEl>
                                      </p:cBhvr>
                                    </p:animEffect>
                                  </p:childTnLst>
                                </p:cTn>
                              </p:par>
                            </p:childTnLst>
                          </p:cTn>
                        </p:par>
                        <p:par>
                          <p:cTn id="24" fill="hold">
                            <p:stCondLst>
                              <p:cond delay="2500"/>
                            </p:stCondLst>
                            <p:childTnLst>
                              <p:par>
                                <p:cTn id="25" presetID="9" presetClass="entr" presetSubtype="0" fill="hold" nodeType="afterEffect">
                                  <p:stCondLst>
                                    <p:cond delay="0"/>
                                  </p:stCondLst>
                                  <p:childTnLst>
                                    <p:set>
                                      <p:cBhvr>
                                        <p:cTn id="26" dur="1" fill="hold">
                                          <p:stCondLst>
                                            <p:cond delay="0"/>
                                          </p:stCondLst>
                                        </p:cTn>
                                        <p:tgtEl>
                                          <p:spTgt spid="100"/>
                                        </p:tgtEl>
                                        <p:attrNameLst>
                                          <p:attrName>style.visibility</p:attrName>
                                        </p:attrNameLst>
                                      </p:cBhvr>
                                      <p:to>
                                        <p:strVal val="visible"/>
                                      </p:to>
                                    </p:set>
                                    <p:animEffect transition="in" filter="dissolve">
                                      <p:cBhvr>
                                        <p:cTn id="2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057525" y="811213"/>
            <a:ext cx="3478213" cy="3684587"/>
            <a:chOff x="3144838" y="1844675"/>
            <a:chExt cx="2863850" cy="3033713"/>
          </a:xfrm>
        </p:grpSpPr>
        <p:sp>
          <p:nvSpPr>
            <p:cNvPr id="3" name="梯形 2"/>
            <p:cNvSpPr/>
            <p:nvPr/>
          </p:nvSpPr>
          <p:spPr>
            <a:xfrm rot="14400000" flipV="1">
              <a:off x="3983038" y="3127375"/>
              <a:ext cx="2863850" cy="298450"/>
            </a:xfrm>
            <a:prstGeom prst="trapezoid">
              <a:avLst>
                <a:gd name="adj" fmla="val 160231"/>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4" name="梯形 3"/>
            <p:cNvSpPr/>
            <p:nvPr/>
          </p:nvSpPr>
          <p:spPr>
            <a:xfrm rot="7200000" flipV="1">
              <a:off x="2306363" y="3127563"/>
              <a:ext cx="2863794" cy="298018"/>
            </a:xfrm>
            <a:prstGeom prst="trapezoid">
              <a:avLst>
                <a:gd name="adj" fmla="val 160231"/>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5" name="等腰三角形 4"/>
            <p:cNvSpPr/>
            <p:nvPr/>
          </p:nvSpPr>
          <p:spPr>
            <a:xfrm>
              <a:off x="3492526" y="2524352"/>
              <a:ext cx="2152789" cy="1867805"/>
            </a:xfrm>
            <a:prstGeom prst="triangle">
              <a:avLst/>
            </a:prstGeom>
            <a:solidFill>
              <a:srgbClr val="E1E3E3"/>
            </a:solidFill>
            <a:ln w="3175">
              <a:solidFill>
                <a:srgbClr val="D0D2D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360000" anchor="ctr"/>
            <a:lstStyle/>
            <a:p>
              <a:pPr algn="ctr" eaLnBrk="1" fontAlgn="auto" hangingPunct="1">
                <a:spcBef>
                  <a:spcPts val="0"/>
                </a:spcBef>
                <a:spcAft>
                  <a:spcPts val="0"/>
                </a:spcAft>
                <a:defRPr/>
              </a:pPr>
              <a:endParaRPr lang="zh-CN" altLang="en-US" sz="2400" dirty="0">
                <a:solidFill>
                  <a:srgbClr val="4D4D4D"/>
                </a:solidFill>
                <a:latin typeface="黑体" panose="02010609060101010101" pitchFamily="49" charset="-122"/>
                <a:ea typeface="黑体" panose="02010609060101010101" pitchFamily="49" charset="-122"/>
              </a:endParaRPr>
            </a:p>
          </p:txBody>
        </p:sp>
        <p:sp>
          <p:nvSpPr>
            <p:cNvPr id="6" name="任意多边形 5"/>
            <p:cNvSpPr/>
            <p:nvPr/>
          </p:nvSpPr>
          <p:spPr>
            <a:xfrm>
              <a:off x="3144838" y="4580376"/>
              <a:ext cx="2863850" cy="298012"/>
            </a:xfrm>
            <a:custGeom>
              <a:avLst/>
              <a:gdLst>
                <a:gd name="connsiteX0" fmla="*/ 0 w 2592288"/>
                <a:gd name="connsiteY0" fmla="*/ 0 h 270000"/>
                <a:gd name="connsiteX1" fmla="*/ 2592288 w 2592288"/>
                <a:gd name="connsiteY1" fmla="*/ 0 h 270000"/>
                <a:gd name="connsiteX2" fmla="*/ 2159664 w 2592288"/>
                <a:gd name="connsiteY2" fmla="*/ 270000 h 270000"/>
                <a:gd name="connsiteX3" fmla="*/ 432624 w 2592288"/>
                <a:gd name="connsiteY3" fmla="*/ 270000 h 270000"/>
              </a:gdLst>
              <a:ahLst/>
              <a:cxnLst>
                <a:cxn ang="0">
                  <a:pos x="connsiteX0" y="connsiteY0"/>
                </a:cxn>
                <a:cxn ang="0">
                  <a:pos x="connsiteX1" y="connsiteY1"/>
                </a:cxn>
                <a:cxn ang="0">
                  <a:pos x="connsiteX2" y="connsiteY2"/>
                </a:cxn>
                <a:cxn ang="0">
                  <a:pos x="connsiteX3" y="connsiteY3"/>
                </a:cxn>
              </a:cxnLst>
              <a:rect l="l" t="t" r="r" b="b"/>
              <a:pathLst>
                <a:path w="2592288" h="270000">
                  <a:moveTo>
                    <a:pt x="0" y="0"/>
                  </a:moveTo>
                  <a:lnTo>
                    <a:pt x="2592288" y="0"/>
                  </a:lnTo>
                  <a:lnTo>
                    <a:pt x="2159664" y="270000"/>
                  </a:lnTo>
                  <a:lnTo>
                    <a:pt x="432624" y="27000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b="1" dirty="0">
                <a:solidFill>
                  <a:srgbClr val="FFFFFF"/>
                </a:solidFill>
                <a:latin typeface="Impact" panose="020B0806030902050204" pitchFamily="34" charset="0"/>
                <a:ea typeface="微软雅黑" panose="020B0503020204020204" pitchFamily="34" charset="-122"/>
              </a:endParaRPr>
            </a:p>
          </p:txBody>
        </p:sp>
      </p:grpSp>
      <p:grpSp>
        <p:nvGrpSpPr>
          <p:cNvPr id="7" name="组合 6"/>
          <p:cNvGrpSpPr/>
          <p:nvPr/>
        </p:nvGrpSpPr>
        <p:grpSpPr bwMode="auto">
          <a:xfrm>
            <a:off x="3562350" y="2652713"/>
            <a:ext cx="1355725" cy="1362075"/>
            <a:chOff x="3501683" y="1116781"/>
            <a:chExt cx="2268664" cy="2279571"/>
          </a:xfrm>
        </p:grpSpPr>
        <p:sp>
          <p:nvSpPr>
            <p:cNvPr id="8" name="Oval 8"/>
            <p:cNvSpPr>
              <a:spLocks noChangeArrowheads="1"/>
            </p:cNvSpPr>
            <p:nvPr/>
          </p:nvSpPr>
          <p:spPr bwMode="auto">
            <a:xfrm>
              <a:off x="3501683" y="1116781"/>
              <a:ext cx="2268664" cy="2279571"/>
            </a:xfrm>
            <a:prstGeom prst="ellipse">
              <a:avLst/>
            </a:prstGeom>
            <a:solidFill>
              <a:srgbClr val="E74C2E"/>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9" name="Oval 9"/>
            <p:cNvSpPr>
              <a:spLocks noChangeArrowheads="1"/>
            </p:cNvSpPr>
            <p:nvPr/>
          </p:nvSpPr>
          <p:spPr bwMode="auto">
            <a:xfrm>
              <a:off x="4303951" y="1164604"/>
              <a:ext cx="605685" cy="608416"/>
            </a:xfrm>
            <a:prstGeom prst="ellipse">
              <a:avLst/>
            </a:prstGeom>
            <a:gradFill rotWithShape="1">
              <a:gsLst>
                <a:gs pos="0">
                  <a:srgbClr val="FFFFFF">
                    <a:alpha val="50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25629" name="WordArt 56"/>
            <p:cNvSpPr>
              <a:spLocks noChangeArrowheads="1" noChangeShapeType="1" noTextEdit="1"/>
            </p:cNvSpPr>
            <p:nvPr/>
          </p:nvSpPr>
          <p:spPr bwMode="auto">
            <a:xfrm>
              <a:off x="3878225" y="1945983"/>
              <a:ext cx="1515578" cy="451329"/>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rPr>
                <a:t>输入文本</a:t>
              </a:r>
              <a:endPar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endParaRPr>
            </a:p>
          </p:txBody>
        </p:sp>
      </p:grpSp>
      <p:grpSp>
        <p:nvGrpSpPr>
          <p:cNvPr id="11" name="组合 10"/>
          <p:cNvGrpSpPr/>
          <p:nvPr/>
        </p:nvGrpSpPr>
        <p:grpSpPr bwMode="auto">
          <a:xfrm>
            <a:off x="4089400" y="1452563"/>
            <a:ext cx="1357313" cy="1362075"/>
            <a:chOff x="3501683" y="1116781"/>
            <a:chExt cx="2268664" cy="2279571"/>
          </a:xfrm>
        </p:grpSpPr>
        <p:sp>
          <p:nvSpPr>
            <p:cNvPr id="12" name="Oval 8"/>
            <p:cNvSpPr>
              <a:spLocks noChangeArrowheads="1"/>
            </p:cNvSpPr>
            <p:nvPr/>
          </p:nvSpPr>
          <p:spPr bwMode="auto">
            <a:xfrm>
              <a:off x="3501683" y="1116781"/>
              <a:ext cx="2268664" cy="2279571"/>
            </a:xfrm>
            <a:prstGeom prst="ellipse">
              <a:avLst/>
            </a:pr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13" name="Oval 9"/>
            <p:cNvSpPr>
              <a:spLocks noChangeArrowheads="1"/>
            </p:cNvSpPr>
            <p:nvPr/>
          </p:nvSpPr>
          <p:spPr bwMode="auto">
            <a:xfrm>
              <a:off x="4303012" y="1164604"/>
              <a:ext cx="604977" cy="608416"/>
            </a:xfrm>
            <a:prstGeom prst="ellipse">
              <a:avLst/>
            </a:prstGeom>
            <a:gradFill rotWithShape="1">
              <a:gsLst>
                <a:gs pos="0">
                  <a:srgbClr val="FFFFFF">
                    <a:alpha val="50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25626" name="WordArt 56"/>
            <p:cNvSpPr>
              <a:spLocks noChangeArrowheads="1" noChangeShapeType="1" noTextEdit="1"/>
            </p:cNvSpPr>
            <p:nvPr/>
          </p:nvSpPr>
          <p:spPr bwMode="auto">
            <a:xfrm>
              <a:off x="3878225" y="1945983"/>
              <a:ext cx="1515578" cy="451329"/>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rPr>
                <a:t>输入文本</a:t>
              </a:r>
              <a:endPar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endParaRPr>
            </a:p>
          </p:txBody>
        </p:sp>
      </p:grpSp>
      <p:grpSp>
        <p:nvGrpSpPr>
          <p:cNvPr id="15" name="组合 14"/>
          <p:cNvGrpSpPr/>
          <p:nvPr/>
        </p:nvGrpSpPr>
        <p:grpSpPr bwMode="auto">
          <a:xfrm>
            <a:off x="4724400" y="2608263"/>
            <a:ext cx="1355725" cy="1363662"/>
            <a:chOff x="3501683" y="1116781"/>
            <a:chExt cx="2268664" cy="2279571"/>
          </a:xfrm>
        </p:grpSpPr>
        <p:sp>
          <p:nvSpPr>
            <p:cNvPr id="16" name="Oval 8"/>
            <p:cNvSpPr>
              <a:spLocks noChangeArrowheads="1"/>
            </p:cNvSpPr>
            <p:nvPr/>
          </p:nvSpPr>
          <p:spPr bwMode="auto">
            <a:xfrm>
              <a:off x="3501683" y="1116781"/>
              <a:ext cx="2268664" cy="2279571"/>
            </a:xfrm>
            <a:prstGeom prst="ellipse">
              <a:avLst/>
            </a:prstGeom>
            <a:solidFill>
              <a:schemeClr val="tx2">
                <a:lumMod val="50000"/>
              </a:schemeClr>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17" name="Oval 9"/>
            <p:cNvSpPr>
              <a:spLocks noChangeArrowheads="1"/>
            </p:cNvSpPr>
            <p:nvPr/>
          </p:nvSpPr>
          <p:spPr bwMode="auto">
            <a:xfrm>
              <a:off x="4303951" y="1164549"/>
              <a:ext cx="605685" cy="607708"/>
            </a:xfrm>
            <a:prstGeom prst="ellipse">
              <a:avLst/>
            </a:prstGeom>
            <a:gradFill rotWithShape="1">
              <a:gsLst>
                <a:gs pos="0">
                  <a:srgbClr val="FFFFFF">
                    <a:alpha val="50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1" fontAlgn="auto" hangingPunct="1">
                <a:spcBef>
                  <a:spcPts val="0"/>
                </a:spcBef>
                <a:spcAft>
                  <a:spcPts val="0"/>
                </a:spcAft>
                <a:defRPr/>
              </a:pPr>
              <a:endParaRPr lang="ko-KR" altLang="en-US" kern="0">
                <a:solidFill>
                  <a:sysClr val="windowText" lastClr="000000"/>
                </a:solidFill>
                <a:latin typeface="+mn-lt"/>
                <a:ea typeface="+mn-ea"/>
              </a:endParaRPr>
            </a:p>
          </p:txBody>
        </p:sp>
        <p:sp>
          <p:nvSpPr>
            <p:cNvPr id="25623" name="WordArt 56"/>
            <p:cNvSpPr>
              <a:spLocks noChangeArrowheads="1" noChangeShapeType="1" noTextEdit="1"/>
            </p:cNvSpPr>
            <p:nvPr/>
          </p:nvSpPr>
          <p:spPr bwMode="auto">
            <a:xfrm>
              <a:off x="3878225" y="2030901"/>
              <a:ext cx="1515578" cy="451329"/>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rPr>
                <a:t>输入文本</a:t>
              </a:r>
              <a:endParaRPr lang="zh-CN" altLang="en-US" sz="1400" b="1" spc="-70">
                <a:solidFill>
                  <a:srgbClr val="FFFFFF"/>
                </a:solidFill>
                <a:effectLst>
                  <a:outerShdw blurRad="50800" dist="38100" dir="16200000" rotWithShape="0">
                    <a:srgbClr val="000000">
                      <a:alpha val="39999"/>
                    </a:srgbClr>
                  </a:outerShdw>
                </a:effectLst>
                <a:latin typeface="微软雅黑" panose="020B0503020204020204" pitchFamily="34" charset="-122"/>
                <a:ea typeface="微软雅黑" panose="020B0503020204020204" pitchFamily="34" charset="-122"/>
              </a:endParaRPr>
            </a:p>
          </p:txBody>
        </p:sp>
      </p:grpSp>
      <p:grpSp>
        <p:nvGrpSpPr>
          <p:cNvPr id="19" name="组合 18"/>
          <p:cNvGrpSpPr/>
          <p:nvPr/>
        </p:nvGrpSpPr>
        <p:grpSpPr bwMode="auto">
          <a:xfrm>
            <a:off x="1331913" y="1276350"/>
            <a:ext cx="2716212" cy="857250"/>
            <a:chOff x="617823" y="2317254"/>
            <a:chExt cx="2716103" cy="857602"/>
          </a:xfrm>
        </p:grpSpPr>
        <p:cxnSp>
          <p:nvCxnSpPr>
            <p:cNvPr id="20" name="直接连接符 19"/>
            <p:cNvCxnSpPr/>
            <p:nvPr/>
          </p:nvCxnSpPr>
          <p:spPr>
            <a:xfrm>
              <a:off x="682907" y="2760349"/>
              <a:ext cx="2587521" cy="0"/>
            </a:xfrm>
            <a:prstGeom prst="line">
              <a:avLst/>
            </a:prstGeom>
            <a:ln>
              <a:solidFill>
                <a:schemeClr val="tx1">
                  <a:lumMod val="85000"/>
                  <a:lumOff val="15000"/>
                </a:schemeClr>
              </a:solidFill>
              <a:prstDash val="sysDash"/>
              <a:headEnd type="none"/>
              <a:tailEnd type="oval"/>
            </a:ln>
          </p:spPr>
          <p:style>
            <a:lnRef idx="1">
              <a:schemeClr val="accent1"/>
            </a:lnRef>
            <a:fillRef idx="0">
              <a:schemeClr val="accent1"/>
            </a:fillRef>
            <a:effectRef idx="0">
              <a:schemeClr val="accent1"/>
            </a:effectRef>
            <a:fontRef idx="minor">
              <a:schemeClr val="tx1"/>
            </a:fontRef>
          </p:style>
        </p:cxnSp>
        <p:sp>
          <p:nvSpPr>
            <p:cNvPr id="21" name="文本框 8"/>
            <p:cNvSpPr txBox="1"/>
            <p:nvPr/>
          </p:nvSpPr>
          <p:spPr>
            <a:xfrm>
              <a:off x="644809" y="2798465"/>
              <a:ext cx="2689117" cy="376391"/>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17823" y="2317254"/>
              <a:ext cx="2031918" cy="370040"/>
            </a:xfrm>
            <a:prstGeom prst="rect">
              <a:avLst/>
            </a:prstGeom>
          </p:spPr>
          <p:txBody>
            <a:bodyPr wrap="none">
              <a:spAutoFit/>
            </a:bodyPr>
            <a:lstStyle/>
            <a:p>
              <a:pPr eaLnBrk="1" fontAlgn="auto" hangingPunct="1">
                <a:spcBef>
                  <a:spcPts val="0"/>
                </a:spcBef>
                <a:spcAft>
                  <a:spcPts val="0"/>
                </a:spcAft>
                <a:defRPr/>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bwMode="auto">
          <a:xfrm>
            <a:off x="846138" y="2890838"/>
            <a:ext cx="2716212" cy="857250"/>
            <a:chOff x="617823" y="2317254"/>
            <a:chExt cx="2716103" cy="857602"/>
          </a:xfrm>
        </p:grpSpPr>
        <p:cxnSp>
          <p:nvCxnSpPr>
            <p:cNvPr id="24" name="直接连接符 23"/>
            <p:cNvCxnSpPr/>
            <p:nvPr/>
          </p:nvCxnSpPr>
          <p:spPr>
            <a:xfrm>
              <a:off x="682907" y="2760348"/>
              <a:ext cx="2587521" cy="0"/>
            </a:xfrm>
            <a:prstGeom prst="line">
              <a:avLst/>
            </a:prstGeom>
            <a:ln>
              <a:solidFill>
                <a:schemeClr val="tx1">
                  <a:lumMod val="85000"/>
                  <a:lumOff val="15000"/>
                </a:schemeClr>
              </a:solidFill>
              <a:prstDash val="sysDash"/>
              <a:headEnd type="none"/>
              <a:tailEnd type="oval"/>
            </a:ln>
          </p:spPr>
          <p:style>
            <a:lnRef idx="1">
              <a:schemeClr val="accent1"/>
            </a:lnRef>
            <a:fillRef idx="0">
              <a:schemeClr val="accent1"/>
            </a:fillRef>
            <a:effectRef idx="0">
              <a:schemeClr val="accent1"/>
            </a:effectRef>
            <a:fontRef idx="minor">
              <a:schemeClr val="tx1"/>
            </a:fontRef>
          </p:style>
        </p:cxnSp>
        <p:sp>
          <p:nvSpPr>
            <p:cNvPr id="25" name="文本框 8"/>
            <p:cNvSpPr txBox="1"/>
            <p:nvPr/>
          </p:nvSpPr>
          <p:spPr>
            <a:xfrm>
              <a:off x="644809" y="2798464"/>
              <a:ext cx="2689117" cy="37639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17823" y="2317254"/>
              <a:ext cx="2031918" cy="370039"/>
            </a:xfrm>
            <a:prstGeom prst="rect">
              <a:avLst/>
            </a:prstGeom>
          </p:spPr>
          <p:txBody>
            <a:bodyPr wrap="none">
              <a:spAutoFit/>
            </a:bodyPr>
            <a:lstStyle/>
            <a:p>
              <a:pPr eaLnBrk="1" fontAlgn="auto" hangingPunct="1">
                <a:spcBef>
                  <a:spcPts val="0"/>
                </a:spcBef>
                <a:spcAft>
                  <a:spcPts val="0"/>
                </a:spcAft>
                <a:defRPr/>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bwMode="auto">
          <a:xfrm flipH="1">
            <a:off x="5930900" y="2833688"/>
            <a:ext cx="3321050" cy="809625"/>
            <a:chOff x="-50450" y="2364965"/>
            <a:chExt cx="3320876" cy="809891"/>
          </a:xfrm>
        </p:grpSpPr>
        <p:cxnSp>
          <p:nvCxnSpPr>
            <p:cNvPr id="28" name="直接连接符 27"/>
            <p:cNvCxnSpPr/>
            <p:nvPr/>
          </p:nvCxnSpPr>
          <p:spPr>
            <a:xfrm>
              <a:off x="682937" y="2760382"/>
              <a:ext cx="2587489" cy="0"/>
            </a:xfrm>
            <a:prstGeom prst="line">
              <a:avLst/>
            </a:prstGeom>
            <a:ln>
              <a:solidFill>
                <a:schemeClr val="tx1">
                  <a:lumMod val="85000"/>
                  <a:lumOff val="15000"/>
                </a:schemeClr>
              </a:solidFill>
              <a:prstDash val="sysDash"/>
              <a:headEnd type="none"/>
              <a:tailEnd type="oval"/>
            </a:ln>
          </p:spPr>
          <p:style>
            <a:lnRef idx="1">
              <a:schemeClr val="accent1"/>
            </a:lnRef>
            <a:fillRef idx="0">
              <a:schemeClr val="accent1"/>
            </a:fillRef>
            <a:effectRef idx="0">
              <a:schemeClr val="accent1"/>
            </a:effectRef>
            <a:fontRef idx="minor">
              <a:schemeClr val="tx1"/>
            </a:fontRef>
          </p:style>
        </p:cxnSp>
        <p:sp>
          <p:nvSpPr>
            <p:cNvPr id="29" name="文本框 8"/>
            <p:cNvSpPr txBox="1"/>
            <p:nvPr/>
          </p:nvSpPr>
          <p:spPr>
            <a:xfrm>
              <a:off x="-50450" y="2798494"/>
              <a:ext cx="2689084" cy="37636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576579" y="2364965"/>
              <a:ext cx="2031894" cy="370009"/>
            </a:xfrm>
            <a:prstGeom prst="rect">
              <a:avLst/>
            </a:prstGeom>
          </p:spPr>
          <p:txBody>
            <a:bodyPr wrap="none">
              <a:spAutoFit/>
            </a:bodyPr>
            <a:lstStyle/>
            <a:p>
              <a:pPr eaLnBrk="1" fontAlgn="auto" hangingPunct="1">
                <a:spcBef>
                  <a:spcPts val="0"/>
                </a:spcBef>
                <a:spcAft>
                  <a:spcPts val="0"/>
                </a:spcAft>
                <a:defRPr/>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5609" name="组合 63"/>
          <p:cNvGrpSpPr/>
          <p:nvPr/>
        </p:nvGrpSpPr>
        <p:grpSpPr bwMode="auto">
          <a:xfrm>
            <a:off x="457200" y="174625"/>
            <a:ext cx="2349500" cy="342900"/>
            <a:chOff x="309514" y="195486"/>
            <a:chExt cx="2349020" cy="343084"/>
          </a:xfrm>
        </p:grpSpPr>
        <p:grpSp>
          <p:nvGrpSpPr>
            <p:cNvPr id="65" name="组合 64"/>
            <p:cNvGrpSpPr/>
            <p:nvPr/>
          </p:nvGrpSpPr>
          <p:grpSpPr>
            <a:xfrm>
              <a:off x="309514" y="228334"/>
              <a:ext cx="2349020" cy="310236"/>
              <a:chOff x="288925" y="407988"/>
              <a:chExt cx="1646749" cy="217487"/>
            </a:xfrm>
            <a:solidFill>
              <a:schemeClr val="bg1"/>
            </a:solidFill>
          </p:grpSpPr>
          <p:grpSp>
            <p:nvGrpSpPr>
              <p:cNvPr id="67" name="组合 66"/>
              <p:cNvGrpSpPr/>
              <p:nvPr/>
            </p:nvGrpSpPr>
            <p:grpSpPr>
              <a:xfrm>
                <a:off x="1218865" y="537369"/>
                <a:ext cx="716809" cy="69848"/>
                <a:chOff x="1222375" y="498475"/>
                <a:chExt cx="993775" cy="96837"/>
              </a:xfrm>
              <a:grpFill/>
            </p:grpSpPr>
            <p:sp>
              <p:nvSpPr>
                <p:cNvPr id="81"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8" name="组合 67"/>
              <p:cNvGrpSpPr/>
              <p:nvPr/>
            </p:nvGrpSpPr>
            <p:grpSpPr>
              <a:xfrm>
                <a:off x="288925" y="407988"/>
                <a:ext cx="982663" cy="217487"/>
                <a:chOff x="288925" y="407988"/>
                <a:chExt cx="982663" cy="217487"/>
              </a:xfrm>
              <a:grpFill/>
            </p:grpSpPr>
            <p:sp>
              <p:nvSpPr>
                <p:cNvPr id="69"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6" name="矩形 65"/>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7">
                                          <p:stCondLst>
                                            <p:cond delay="0"/>
                                          </p:stCondLst>
                                        </p:cTn>
                                        <p:tgtEl>
                                          <p:spTgt spid="11"/>
                                        </p:tgtEl>
                                      </p:cBhvr>
                                    </p:animEffect>
                                    <p:anim calcmode="lin" valueType="num">
                                      <p:cBhvr>
                                        <p:cTn id="14" dur="1594"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5" dur="581"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6" dur="581" tmFilter="0, 0; 0.125,0.2665; 0.25,0.4; 0.375,0.465; 0.5,0.5;  0.625,0.535; 0.75,0.6; 0.875,0.7335; 1,1">
                                          <p:stCondLst>
                                            <p:cond delay="581"/>
                                          </p:stCondLst>
                                        </p:cTn>
                                        <p:tgtEl>
                                          <p:spTgt spid="11"/>
                                        </p:tgtEl>
                                        <p:attrNameLst>
                                          <p:attrName>ppt_y</p:attrName>
                                        </p:attrNameLst>
                                      </p:cBhvr>
                                      <p:tavLst>
                                        <p:tav tm="0" fmla="#ppt_y-sin(pi*$)/9">
                                          <p:val>
                                            <p:fltVal val="0"/>
                                          </p:val>
                                        </p:tav>
                                        <p:tav tm="100000">
                                          <p:val>
                                            <p:fltVal val="1"/>
                                          </p:val>
                                        </p:tav>
                                      </p:tavLst>
                                    </p:anim>
                                    <p:anim calcmode="lin" valueType="num">
                                      <p:cBhvr>
                                        <p:cTn id="17" dur="290" tmFilter="0, 0; 0.125,0.2665; 0.25,0.4; 0.375,0.465; 0.5,0.5;  0.625,0.535; 0.75,0.6; 0.875,0.7335; 1,1">
                                          <p:stCondLst>
                                            <p:cond delay="1159"/>
                                          </p:stCondLst>
                                        </p:cTn>
                                        <p:tgtEl>
                                          <p:spTgt spid="11"/>
                                        </p:tgtEl>
                                        <p:attrNameLst>
                                          <p:attrName>ppt_y</p:attrName>
                                        </p:attrNameLst>
                                      </p:cBhvr>
                                      <p:tavLst>
                                        <p:tav tm="0" fmla="#ppt_y-sin(pi*$)/27">
                                          <p:val>
                                            <p:fltVal val="0"/>
                                          </p:val>
                                        </p:tav>
                                        <p:tav tm="100000">
                                          <p:val>
                                            <p:fltVal val="1"/>
                                          </p:val>
                                        </p:tav>
                                      </p:tavLst>
                                    </p:anim>
                                    <p:anim calcmode="lin" valueType="num">
                                      <p:cBhvr>
                                        <p:cTn id="18" dur="144" tmFilter="0, 0; 0.125,0.2665; 0.25,0.4; 0.375,0.465; 0.5,0.5;  0.625,0.535; 0.75,0.6; 0.875,0.7335; 1,1">
                                          <p:stCondLst>
                                            <p:cond delay="1449"/>
                                          </p:stCondLst>
                                        </p:cTn>
                                        <p:tgtEl>
                                          <p:spTgt spid="11"/>
                                        </p:tgtEl>
                                        <p:attrNameLst>
                                          <p:attrName>ppt_y</p:attrName>
                                        </p:attrNameLst>
                                      </p:cBhvr>
                                      <p:tavLst>
                                        <p:tav tm="0" fmla="#ppt_y-sin(pi*$)/81">
                                          <p:val>
                                            <p:fltVal val="0"/>
                                          </p:val>
                                        </p:tav>
                                        <p:tav tm="100000">
                                          <p:val>
                                            <p:fltVal val="1"/>
                                          </p:val>
                                        </p:tav>
                                      </p:tavLst>
                                    </p:anim>
                                    <p:animScale>
                                      <p:cBhvr>
                                        <p:cTn id="19" dur="23">
                                          <p:stCondLst>
                                            <p:cond delay="569"/>
                                          </p:stCondLst>
                                        </p:cTn>
                                        <p:tgtEl>
                                          <p:spTgt spid="11"/>
                                        </p:tgtEl>
                                      </p:cBhvr>
                                      <p:to x="100000" y="60000"/>
                                    </p:animScale>
                                    <p:animScale>
                                      <p:cBhvr>
                                        <p:cTn id="20" dur="145" decel="50000">
                                          <p:stCondLst>
                                            <p:cond delay="592"/>
                                          </p:stCondLst>
                                        </p:cTn>
                                        <p:tgtEl>
                                          <p:spTgt spid="11"/>
                                        </p:tgtEl>
                                      </p:cBhvr>
                                      <p:to x="100000" y="100000"/>
                                    </p:animScale>
                                    <p:animScale>
                                      <p:cBhvr>
                                        <p:cTn id="21" dur="23">
                                          <p:stCondLst>
                                            <p:cond delay="1148"/>
                                          </p:stCondLst>
                                        </p:cTn>
                                        <p:tgtEl>
                                          <p:spTgt spid="11"/>
                                        </p:tgtEl>
                                      </p:cBhvr>
                                      <p:to x="100000" y="80000"/>
                                    </p:animScale>
                                    <p:animScale>
                                      <p:cBhvr>
                                        <p:cTn id="22" dur="145" decel="50000">
                                          <p:stCondLst>
                                            <p:cond delay="1171"/>
                                          </p:stCondLst>
                                        </p:cTn>
                                        <p:tgtEl>
                                          <p:spTgt spid="11"/>
                                        </p:tgtEl>
                                      </p:cBhvr>
                                      <p:to x="100000" y="100000"/>
                                    </p:animScale>
                                    <p:animScale>
                                      <p:cBhvr>
                                        <p:cTn id="23" dur="23">
                                          <p:stCondLst>
                                            <p:cond delay="1437"/>
                                          </p:stCondLst>
                                        </p:cTn>
                                        <p:tgtEl>
                                          <p:spTgt spid="11"/>
                                        </p:tgtEl>
                                      </p:cBhvr>
                                      <p:to x="100000" y="90000"/>
                                    </p:animScale>
                                    <p:animScale>
                                      <p:cBhvr>
                                        <p:cTn id="24" dur="145" decel="50000">
                                          <p:stCondLst>
                                            <p:cond delay="1459"/>
                                          </p:stCondLst>
                                        </p:cTn>
                                        <p:tgtEl>
                                          <p:spTgt spid="11"/>
                                        </p:tgtEl>
                                      </p:cBhvr>
                                      <p:to x="100000" y="100000"/>
                                    </p:animScale>
                                    <p:animScale>
                                      <p:cBhvr>
                                        <p:cTn id="25" dur="23">
                                          <p:stCondLst>
                                            <p:cond delay="1582"/>
                                          </p:stCondLst>
                                        </p:cTn>
                                        <p:tgtEl>
                                          <p:spTgt spid="11"/>
                                        </p:tgtEl>
                                      </p:cBhvr>
                                      <p:to x="100000" y="95000"/>
                                    </p:animScale>
                                    <p:animScale>
                                      <p:cBhvr>
                                        <p:cTn id="26" dur="145" decel="50000">
                                          <p:stCondLst>
                                            <p:cond delay="1605"/>
                                          </p:stCondLst>
                                        </p:cTn>
                                        <p:tgtEl>
                                          <p:spTgt spid="11"/>
                                        </p:tgtEl>
                                      </p:cBhvr>
                                      <p:to x="100000" y="100000"/>
                                    </p:animScale>
                                  </p:childTnLst>
                                </p:cTn>
                              </p:par>
                            </p:childTnLst>
                          </p:cTn>
                        </p:par>
                        <p:par>
                          <p:cTn id="27" fill="hold">
                            <p:stCondLst>
                              <p:cond delay="2500"/>
                            </p:stCondLst>
                            <p:childTnLst>
                              <p:par>
                                <p:cTn id="28" presetID="26"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7">
                                          <p:stCondLst>
                                            <p:cond delay="0"/>
                                          </p:stCondLst>
                                        </p:cTn>
                                        <p:tgtEl>
                                          <p:spTgt spid="7"/>
                                        </p:tgtEl>
                                      </p:cBhvr>
                                    </p:animEffect>
                                    <p:anim calcmode="lin" valueType="num">
                                      <p:cBhvr>
                                        <p:cTn id="31" dur="1594"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2" dur="581"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3" dur="581" tmFilter="0, 0; 0.125,0.2665; 0.25,0.4; 0.375,0.465; 0.5,0.5;  0.625,0.535; 0.75,0.6; 0.875,0.7335; 1,1">
                                          <p:stCondLst>
                                            <p:cond delay="581"/>
                                          </p:stCondLst>
                                        </p:cTn>
                                        <p:tgtEl>
                                          <p:spTgt spid="7"/>
                                        </p:tgtEl>
                                        <p:attrNameLst>
                                          <p:attrName>ppt_y</p:attrName>
                                        </p:attrNameLst>
                                      </p:cBhvr>
                                      <p:tavLst>
                                        <p:tav tm="0" fmla="#ppt_y-sin(pi*$)/9">
                                          <p:val>
                                            <p:fltVal val="0"/>
                                          </p:val>
                                        </p:tav>
                                        <p:tav tm="100000">
                                          <p:val>
                                            <p:fltVal val="1"/>
                                          </p:val>
                                        </p:tav>
                                      </p:tavLst>
                                    </p:anim>
                                    <p:anim calcmode="lin" valueType="num">
                                      <p:cBhvr>
                                        <p:cTn id="34" dur="290" tmFilter="0, 0; 0.125,0.2665; 0.25,0.4; 0.375,0.465; 0.5,0.5;  0.625,0.535; 0.75,0.6; 0.875,0.7335; 1,1">
                                          <p:stCondLst>
                                            <p:cond delay="1159"/>
                                          </p:stCondLst>
                                        </p:cTn>
                                        <p:tgtEl>
                                          <p:spTgt spid="7"/>
                                        </p:tgtEl>
                                        <p:attrNameLst>
                                          <p:attrName>ppt_y</p:attrName>
                                        </p:attrNameLst>
                                      </p:cBhvr>
                                      <p:tavLst>
                                        <p:tav tm="0" fmla="#ppt_y-sin(pi*$)/27">
                                          <p:val>
                                            <p:fltVal val="0"/>
                                          </p:val>
                                        </p:tav>
                                        <p:tav tm="100000">
                                          <p:val>
                                            <p:fltVal val="1"/>
                                          </p:val>
                                        </p:tav>
                                      </p:tavLst>
                                    </p:anim>
                                    <p:anim calcmode="lin" valueType="num">
                                      <p:cBhvr>
                                        <p:cTn id="35" dur="144" tmFilter="0, 0; 0.125,0.2665; 0.25,0.4; 0.375,0.465; 0.5,0.5;  0.625,0.535; 0.75,0.6; 0.875,0.7335; 1,1">
                                          <p:stCondLst>
                                            <p:cond delay="1449"/>
                                          </p:stCondLst>
                                        </p:cTn>
                                        <p:tgtEl>
                                          <p:spTgt spid="7"/>
                                        </p:tgtEl>
                                        <p:attrNameLst>
                                          <p:attrName>ppt_y</p:attrName>
                                        </p:attrNameLst>
                                      </p:cBhvr>
                                      <p:tavLst>
                                        <p:tav tm="0" fmla="#ppt_y-sin(pi*$)/81">
                                          <p:val>
                                            <p:fltVal val="0"/>
                                          </p:val>
                                        </p:tav>
                                        <p:tav tm="100000">
                                          <p:val>
                                            <p:fltVal val="1"/>
                                          </p:val>
                                        </p:tav>
                                      </p:tavLst>
                                    </p:anim>
                                    <p:animScale>
                                      <p:cBhvr>
                                        <p:cTn id="36" dur="23">
                                          <p:stCondLst>
                                            <p:cond delay="569"/>
                                          </p:stCondLst>
                                        </p:cTn>
                                        <p:tgtEl>
                                          <p:spTgt spid="7"/>
                                        </p:tgtEl>
                                      </p:cBhvr>
                                      <p:to x="100000" y="60000"/>
                                    </p:animScale>
                                    <p:animScale>
                                      <p:cBhvr>
                                        <p:cTn id="37" dur="145" decel="50000">
                                          <p:stCondLst>
                                            <p:cond delay="592"/>
                                          </p:stCondLst>
                                        </p:cTn>
                                        <p:tgtEl>
                                          <p:spTgt spid="7"/>
                                        </p:tgtEl>
                                      </p:cBhvr>
                                      <p:to x="100000" y="100000"/>
                                    </p:animScale>
                                    <p:animScale>
                                      <p:cBhvr>
                                        <p:cTn id="38" dur="23">
                                          <p:stCondLst>
                                            <p:cond delay="1148"/>
                                          </p:stCondLst>
                                        </p:cTn>
                                        <p:tgtEl>
                                          <p:spTgt spid="7"/>
                                        </p:tgtEl>
                                      </p:cBhvr>
                                      <p:to x="100000" y="80000"/>
                                    </p:animScale>
                                    <p:animScale>
                                      <p:cBhvr>
                                        <p:cTn id="39" dur="145" decel="50000">
                                          <p:stCondLst>
                                            <p:cond delay="1171"/>
                                          </p:stCondLst>
                                        </p:cTn>
                                        <p:tgtEl>
                                          <p:spTgt spid="7"/>
                                        </p:tgtEl>
                                      </p:cBhvr>
                                      <p:to x="100000" y="100000"/>
                                    </p:animScale>
                                    <p:animScale>
                                      <p:cBhvr>
                                        <p:cTn id="40" dur="23">
                                          <p:stCondLst>
                                            <p:cond delay="1437"/>
                                          </p:stCondLst>
                                        </p:cTn>
                                        <p:tgtEl>
                                          <p:spTgt spid="7"/>
                                        </p:tgtEl>
                                      </p:cBhvr>
                                      <p:to x="100000" y="90000"/>
                                    </p:animScale>
                                    <p:animScale>
                                      <p:cBhvr>
                                        <p:cTn id="41" dur="145" decel="50000">
                                          <p:stCondLst>
                                            <p:cond delay="1459"/>
                                          </p:stCondLst>
                                        </p:cTn>
                                        <p:tgtEl>
                                          <p:spTgt spid="7"/>
                                        </p:tgtEl>
                                      </p:cBhvr>
                                      <p:to x="100000" y="100000"/>
                                    </p:animScale>
                                    <p:animScale>
                                      <p:cBhvr>
                                        <p:cTn id="42" dur="23">
                                          <p:stCondLst>
                                            <p:cond delay="1582"/>
                                          </p:stCondLst>
                                        </p:cTn>
                                        <p:tgtEl>
                                          <p:spTgt spid="7"/>
                                        </p:tgtEl>
                                      </p:cBhvr>
                                      <p:to x="100000" y="95000"/>
                                    </p:animScale>
                                    <p:animScale>
                                      <p:cBhvr>
                                        <p:cTn id="43" dur="145" decel="50000">
                                          <p:stCondLst>
                                            <p:cond delay="1605"/>
                                          </p:stCondLst>
                                        </p:cTn>
                                        <p:tgtEl>
                                          <p:spTgt spid="7"/>
                                        </p:tgtEl>
                                      </p:cBhvr>
                                      <p:to x="100000" y="100000"/>
                                    </p:animScale>
                                  </p:childTnLst>
                                </p:cTn>
                              </p:par>
                            </p:childTnLst>
                          </p:cTn>
                        </p:par>
                        <p:par>
                          <p:cTn id="44" fill="hold">
                            <p:stCondLst>
                              <p:cond delay="4500"/>
                            </p:stCondLst>
                            <p:childTnLst>
                              <p:par>
                                <p:cTn id="45" presetID="26"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7">
                                          <p:stCondLst>
                                            <p:cond delay="0"/>
                                          </p:stCondLst>
                                        </p:cTn>
                                        <p:tgtEl>
                                          <p:spTgt spid="15"/>
                                        </p:tgtEl>
                                      </p:cBhvr>
                                    </p:animEffect>
                                    <p:anim calcmode="lin" valueType="num">
                                      <p:cBhvr>
                                        <p:cTn id="48" dur="1594"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9" dur="581"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0" dur="581" tmFilter="0, 0; 0.125,0.2665; 0.25,0.4; 0.375,0.465; 0.5,0.5;  0.625,0.535; 0.75,0.6; 0.875,0.7335; 1,1">
                                          <p:stCondLst>
                                            <p:cond delay="581"/>
                                          </p:stCondLst>
                                        </p:cTn>
                                        <p:tgtEl>
                                          <p:spTgt spid="15"/>
                                        </p:tgtEl>
                                        <p:attrNameLst>
                                          <p:attrName>ppt_y</p:attrName>
                                        </p:attrNameLst>
                                      </p:cBhvr>
                                      <p:tavLst>
                                        <p:tav tm="0" fmla="#ppt_y-sin(pi*$)/9">
                                          <p:val>
                                            <p:fltVal val="0"/>
                                          </p:val>
                                        </p:tav>
                                        <p:tav tm="100000">
                                          <p:val>
                                            <p:fltVal val="1"/>
                                          </p:val>
                                        </p:tav>
                                      </p:tavLst>
                                    </p:anim>
                                    <p:anim calcmode="lin" valueType="num">
                                      <p:cBhvr>
                                        <p:cTn id="51" dur="290" tmFilter="0, 0; 0.125,0.2665; 0.25,0.4; 0.375,0.465; 0.5,0.5;  0.625,0.535; 0.75,0.6; 0.875,0.7335; 1,1">
                                          <p:stCondLst>
                                            <p:cond delay="1159"/>
                                          </p:stCondLst>
                                        </p:cTn>
                                        <p:tgtEl>
                                          <p:spTgt spid="15"/>
                                        </p:tgtEl>
                                        <p:attrNameLst>
                                          <p:attrName>ppt_y</p:attrName>
                                        </p:attrNameLst>
                                      </p:cBhvr>
                                      <p:tavLst>
                                        <p:tav tm="0" fmla="#ppt_y-sin(pi*$)/27">
                                          <p:val>
                                            <p:fltVal val="0"/>
                                          </p:val>
                                        </p:tav>
                                        <p:tav tm="100000">
                                          <p:val>
                                            <p:fltVal val="1"/>
                                          </p:val>
                                        </p:tav>
                                      </p:tavLst>
                                    </p:anim>
                                    <p:anim calcmode="lin" valueType="num">
                                      <p:cBhvr>
                                        <p:cTn id="52" dur="144" tmFilter="0, 0; 0.125,0.2665; 0.25,0.4; 0.375,0.465; 0.5,0.5;  0.625,0.535; 0.75,0.6; 0.875,0.7335; 1,1">
                                          <p:stCondLst>
                                            <p:cond delay="1449"/>
                                          </p:stCondLst>
                                        </p:cTn>
                                        <p:tgtEl>
                                          <p:spTgt spid="15"/>
                                        </p:tgtEl>
                                        <p:attrNameLst>
                                          <p:attrName>ppt_y</p:attrName>
                                        </p:attrNameLst>
                                      </p:cBhvr>
                                      <p:tavLst>
                                        <p:tav tm="0" fmla="#ppt_y-sin(pi*$)/81">
                                          <p:val>
                                            <p:fltVal val="0"/>
                                          </p:val>
                                        </p:tav>
                                        <p:tav tm="100000">
                                          <p:val>
                                            <p:fltVal val="1"/>
                                          </p:val>
                                        </p:tav>
                                      </p:tavLst>
                                    </p:anim>
                                    <p:animScale>
                                      <p:cBhvr>
                                        <p:cTn id="53" dur="23">
                                          <p:stCondLst>
                                            <p:cond delay="569"/>
                                          </p:stCondLst>
                                        </p:cTn>
                                        <p:tgtEl>
                                          <p:spTgt spid="15"/>
                                        </p:tgtEl>
                                      </p:cBhvr>
                                      <p:to x="100000" y="60000"/>
                                    </p:animScale>
                                    <p:animScale>
                                      <p:cBhvr>
                                        <p:cTn id="54" dur="145" decel="50000">
                                          <p:stCondLst>
                                            <p:cond delay="592"/>
                                          </p:stCondLst>
                                        </p:cTn>
                                        <p:tgtEl>
                                          <p:spTgt spid="15"/>
                                        </p:tgtEl>
                                      </p:cBhvr>
                                      <p:to x="100000" y="100000"/>
                                    </p:animScale>
                                    <p:animScale>
                                      <p:cBhvr>
                                        <p:cTn id="55" dur="23">
                                          <p:stCondLst>
                                            <p:cond delay="1148"/>
                                          </p:stCondLst>
                                        </p:cTn>
                                        <p:tgtEl>
                                          <p:spTgt spid="15"/>
                                        </p:tgtEl>
                                      </p:cBhvr>
                                      <p:to x="100000" y="80000"/>
                                    </p:animScale>
                                    <p:animScale>
                                      <p:cBhvr>
                                        <p:cTn id="56" dur="145" decel="50000">
                                          <p:stCondLst>
                                            <p:cond delay="1171"/>
                                          </p:stCondLst>
                                        </p:cTn>
                                        <p:tgtEl>
                                          <p:spTgt spid="15"/>
                                        </p:tgtEl>
                                      </p:cBhvr>
                                      <p:to x="100000" y="100000"/>
                                    </p:animScale>
                                    <p:animScale>
                                      <p:cBhvr>
                                        <p:cTn id="57" dur="23">
                                          <p:stCondLst>
                                            <p:cond delay="1437"/>
                                          </p:stCondLst>
                                        </p:cTn>
                                        <p:tgtEl>
                                          <p:spTgt spid="15"/>
                                        </p:tgtEl>
                                      </p:cBhvr>
                                      <p:to x="100000" y="90000"/>
                                    </p:animScale>
                                    <p:animScale>
                                      <p:cBhvr>
                                        <p:cTn id="58" dur="145" decel="50000">
                                          <p:stCondLst>
                                            <p:cond delay="1459"/>
                                          </p:stCondLst>
                                        </p:cTn>
                                        <p:tgtEl>
                                          <p:spTgt spid="15"/>
                                        </p:tgtEl>
                                      </p:cBhvr>
                                      <p:to x="100000" y="100000"/>
                                    </p:animScale>
                                    <p:animScale>
                                      <p:cBhvr>
                                        <p:cTn id="59" dur="23">
                                          <p:stCondLst>
                                            <p:cond delay="1582"/>
                                          </p:stCondLst>
                                        </p:cTn>
                                        <p:tgtEl>
                                          <p:spTgt spid="15"/>
                                        </p:tgtEl>
                                      </p:cBhvr>
                                      <p:to x="100000" y="95000"/>
                                    </p:animScale>
                                    <p:animScale>
                                      <p:cBhvr>
                                        <p:cTn id="60" dur="145" decel="50000">
                                          <p:stCondLst>
                                            <p:cond delay="1605"/>
                                          </p:stCondLst>
                                        </p:cTn>
                                        <p:tgtEl>
                                          <p:spTgt spid="15"/>
                                        </p:tgtEl>
                                      </p:cBhvr>
                                      <p:to x="100000" y="100000"/>
                                    </p:animScale>
                                  </p:childTnLst>
                                </p:cTn>
                              </p:par>
                            </p:childTnLst>
                          </p:cTn>
                        </p:par>
                        <p:par>
                          <p:cTn id="61" fill="hold">
                            <p:stCondLst>
                              <p:cond delay="6500"/>
                            </p:stCondLst>
                            <p:childTnLst>
                              <p:par>
                                <p:cTn id="62" presetID="22" presetClass="entr" presetSubtype="2"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right)">
                                      <p:cBhvr>
                                        <p:cTn id="64" dur="1500"/>
                                        <p:tgtEl>
                                          <p:spTgt spid="19"/>
                                        </p:tgtEl>
                                      </p:cBhvr>
                                    </p:animEffect>
                                  </p:childTnLst>
                                </p:cTn>
                              </p:par>
                            </p:childTnLst>
                          </p:cTn>
                        </p:par>
                        <p:par>
                          <p:cTn id="65" fill="hold">
                            <p:stCondLst>
                              <p:cond delay="8000"/>
                            </p:stCondLst>
                            <p:childTnLst>
                              <p:par>
                                <p:cTn id="66" presetID="22" presetClass="entr" presetSubtype="2" fill="hold"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right)">
                                      <p:cBhvr>
                                        <p:cTn id="68" dur="1500"/>
                                        <p:tgtEl>
                                          <p:spTgt spid="23"/>
                                        </p:tgtEl>
                                      </p:cBhvr>
                                    </p:animEffect>
                                  </p:childTnLst>
                                </p:cTn>
                              </p:par>
                            </p:childTnLst>
                          </p:cTn>
                        </p:par>
                        <p:par>
                          <p:cTn id="69" fill="hold">
                            <p:stCondLst>
                              <p:cond delay="9500"/>
                            </p:stCondLst>
                            <p:childTnLst>
                              <p:par>
                                <p:cTn id="70" presetID="22" presetClass="entr" presetSubtype="2" fill="hold" nodeType="after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wipe(right)">
                                      <p:cBhvr>
                                        <p:cTn id="72" dur="1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Freeform 5"/>
          <p:cNvSpPr/>
          <p:nvPr/>
        </p:nvSpPr>
        <p:spPr bwMode="auto">
          <a:xfrm>
            <a:off x="3081338" y="1108075"/>
            <a:ext cx="2951162" cy="3408363"/>
          </a:xfrm>
          <a:custGeom>
            <a:avLst/>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ahLst/>
            <a:cxnLst>
              <a:cxn ang="0">
                <a:pos x="T0" y="T1"/>
              </a:cxn>
              <a:cxn ang="0">
                <a:pos x="T2" y="T3"/>
              </a:cxn>
              <a:cxn ang="0">
                <a:pos x="T4" y="T5"/>
              </a:cxn>
              <a:cxn ang="0">
                <a:pos x="T6" y="T7"/>
              </a:cxn>
              <a:cxn ang="0">
                <a:pos x="T8" y="T9"/>
              </a:cxn>
              <a:cxn ang="0">
                <a:pos x="T10" y="T11"/>
              </a:cxn>
              <a:cxn ang="0">
                <a:pos x="T12" y="T13"/>
              </a:cxn>
            </a:cxnLst>
            <a:rect l="0" t="0" r="r" b="b"/>
            <a:pathLst>
              <a:path w="3349" h="3868">
                <a:moveTo>
                  <a:pt x="3349" y="2902"/>
                </a:moveTo>
                <a:lnTo>
                  <a:pt x="1675" y="3868"/>
                </a:lnTo>
                <a:lnTo>
                  <a:pt x="0" y="2902"/>
                </a:lnTo>
                <a:lnTo>
                  <a:pt x="0" y="966"/>
                </a:lnTo>
                <a:lnTo>
                  <a:pt x="1675" y="0"/>
                </a:lnTo>
                <a:lnTo>
                  <a:pt x="3349" y="966"/>
                </a:lnTo>
                <a:lnTo>
                  <a:pt x="3349" y="2902"/>
                </a:lnTo>
                <a:close/>
              </a:path>
            </a:pathLst>
          </a:custGeom>
          <a:solidFill>
            <a:srgbClr val="3A3A3A"/>
          </a:solidFill>
          <a:ln>
            <a:solidFill>
              <a:srgbClr val="B7985F"/>
            </a:solidFill>
          </a:ln>
          <a:effectLst>
            <a:outerShdw blurRad="228600" sx="102000" sy="102000" algn="ctr" rotWithShape="0">
              <a:prstClr val="black">
                <a:alpha val="28000"/>
              </a:prstClr>
            </a:outerShdw>
          </a:effectLst>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nvGrpSpPr>
          <p:cNvPr id="100" name="组合 99"/>
          <p:cNvGrpSpPr/>
          <p:nvPr/>
        </p:nvGrpSpPr>
        <p:grpSpPr>
          <a:xfrm>
            <a:off x="3926251" y="2316310"/>
            <a:ext cx="1423952" cy="873779"/>
            <a:chOff x="3926251" y="2215677"/>
            <a:chExt cx="1423952" cy="873779"/>
          </a:xfrm>
          <a:solidFill>
            <a:schemeClr val="bg1"/>
          </a:solidFill>
        </p:grpSpPr>
        <p:grpSp>
          <p:nvGrpSpPr>
            <p:cNvPr id="101" name="组合 100"/>
            <p:cNvGrpSpPr/>
            <p:nvPr/>
          </p:nvGrpSpPr>
          <p:grpSpPr>
            <a:xfrm>
              <a:off x="4203565" y="2215677"/>
              <a:ext cx="706822" cy="436998"/>
              <a:chOff x="8513763" y="2622551"/>
              <a:chExt cx="765175" cy="473075"/>
            </a:xfrm>
            <a:grpFill/>
          </p:grpSpPr>
          <p:sp>
            <p:nvSpPr>
              <p:cNvPr id="103" name="Freeform 36"/>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sp>
            <p:nvSpPr>
              <p:cNvPr id="104" name="Freeform 37"/>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sp>
            <p:nvSpPr>
              <p:cNvPr id="105" name="Freeform 38"/>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sp>
            <p:nvSpPr>
              <p:cNvPr id="106" name="Freeform 39"/>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sp>
            <p:nvSpPr>
              <p:cNvPr id="107" name="Freeform 40"/>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sp>
            <p:nvSpPr>
              <p:cNvPr id="108" name="Freeform 41"/>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2000">
                  <a:latin typeface="+mn-lt"/>
                  <a:ea typeface="+mn-ea"/>
                </a:endParaRPr>
              </a:p>
            </p:txBody>
          </p:sp>
        </p:grpSp>
        <p:sp>
          <p:nvSpPr>
            <p:cNvPr id="102" name="文本框 83"/>
            <p:cNvSpPr txBox="1"/>
            <p:nvPr/>
          </p:nvSpPr>
          <p:spPr>
            <a:xfrm>
              <a:off x="3926251" y="2773985"/>
              <a:ext cx="1423952" cy="315471"/>
            </a:xfrm>
            <a:prstGeom prst="rect">
              <a:avLst/>
            </a:prstGeom>
            <a:noFill/>
          </p:spPr>
          <p:txBody>
            <a:bodyPr lIns="68580" tIns="34290" rIns="68580" bIns="34290">
              <a:spAutoFit/>
            </a:bodyPr>
            <a:lstStyle/>
            <a:p>
              <a:pPr eaLnBrk="1" fontAlgn="auto" hangingPunct="1">
                <a:spcBef>
                  <a:spcPts val="0"/>
                </a:spcBef>
                <a:spcAft>
                  <a:spcPts val="0"/>
                </a:spcAft>
                <a:defRPr/>
              </a:pPr>
              <a:r>
                <a:rPr lang="en-US" altLang="zh-CN" sz="1600" dirty="0">
                  <a:solidFill>
                    <a:schemeClr val="bg1"/>
                  </a:solidFill>
                  <a:latin typeface="Impact" panose="020B0806030902050204" pitchFamily="34" charset="0"/>
                  <a:ea typeface="Tahoma" panose="020B0604030504040204" pitchFamily="34" charset="0"/>
                  <a:cs typeface="Tahoma" panose="020B0604030504040204" pitchFamily="34" charset="0"/>
                </a:rPr>
                <a:t>Sample Text.</a:t>
              </a:r>
              <a:endParaRPr lang="zh-CN" altLang="en-US" sz="1600" dirty="0">
                <a:solidFill>
                  <a:schemeClr val="bg1"/>
                </a:solidFill>
                <a:latin typeface="Impact" panose="020B0806030902050204" pitchFamily="34" charset="0"/>
                <a:ea typeface="+mn-ea"/>
                <a:cs typeface="Tahoma" panose="020B0604030504040204" pitchFamily="34" charset="0"/>
              </a:endParaRPr>
            </a:p>
          </p:txBody>
        </p:sp>
      </p:grpSp>
      <p:sp>
        <p:nvSpPr>
          <p:cNvPr id="109" name="文本框 8"/>
          <p:cNvSpPr txBox="1"/>
          <p:nvPr/>
        </p:nvSpPr>
        <p:spPr>
          <a:xfrm>
            <a:off x="6045200" y="1381125"/>
            <a:ext cx="2163763"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0" name="文本框 8"/>
          <p:cNvSpPr txBox="1"/>
          <p:nvPr/>
        </p:nvSpPr>
        <p:spPr>
          <a:xfrm>
            <a:off x="817563" y="1400175"/>
            <a:ext cx="2163762"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1" name="文本框 8"/>
          <p:cNvSpPr txBox="1"/>
          <p:nvPr/>
        </p:nvSpPr>
        <p:spPr>
          <a:xfrm>
            <a:off x="539750" y="2540000"/>
            <a:ext cx="2163763"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2" name="文本框 8"/>
          <p:cNvSpPr txBox="1"/>
          <p:nvPr/>
        </p:nvSpPr>
        <p:spPr>
          <a:xfrm>
            <a:off x="6296025" y="2560638"/>
            <a:ext cx="2163763" cy="53816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3" name="文本框 8"/>
          <p:cNvSpPr txBox="1"/>
          <p:nvPr/>
        </p:nvSpPr>
        <p:spPr>
          <a:xfrm>
            <a:off x="5719763" y="3924300"/>
            <a:ext cx="2163762"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4" name="文本框 8"/>
          <p:cNvSpPr txBox="1"/>
          <p:nvPr/>
        </p:nvSpPr>
        <p:spPr>
          <a:xfrm>
            <a:off x="1141413" y="3833813"/>
            <a:ext cx="2163762"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5" name="组合 114"/>
          <p:cNvGrpSpPr/>
          <p:nvPr/>
        </p:nvGrpSpPr>
        <p:grpSpPr bwMode="auto">
          <a:xfrm>
            <a:off x="3436938" y="1158875"/>
            <a:ext cx="1031875" cy="1190625"/>
            <a:chOff x="3441572" y="1077935"/>
            <a:chExt cx="1031704" cy="1191173"/>
          </a:xfrm>
        </p:grpSpPr>
        <p:grpSp>
          <p:nvGrpSpPr>
            <p:cNvPr id="27694" name="组合 115"/>
            <p:cNvGrpSpPr/>
            <p:nvPr/>
          </p:nvGrpSpPr>
          <p:grpSpPr bwMode="auto">
            <a:xfrm>
              <a:off x="3441572" y="1077935"/>
              <a:ext cx="1031704" cy="1191173"/>
              <a:chOff x="3441572" y="1077935"/>
              <a:chExt cx="1031704" cy="1191173"/>
            </a:xfrm>
          </p:grpSpPr>
          <p:sp>
            <p:nvSpPr>
              <p:cNvPr id="27696" name="Freeform 14"/>
              <p:cNvSpPr/>
              <p:nvPr/>
            </p:nvSpPr>
            <p:spPr bwMode="auto">
              <a:xfrm>
                <a:off x="3503246" y="1113176"/>
                <a:ext cx="454620" cy="203522"/>
              </a:xfrm>
              <a:custGeom>
                <a:avLst/>
                <a:gdLst>
                  <a:gd name="T0" fmla="*/ 0 w 516"/>
                  <a:gd name="T1" fmla="*/ 203522 h 231"/>
                  <a:gd name="T2" fmla="*/ 350657 w 516"/>
                  <a:gd name="T3" fmla="*/ 0 h 231"/>
                  <a:gd name="T4" fmla="*/ 454620 w 516"/>
                  <a:gd name="T5" fmla="*/ 0 h 231"/>
                  <a:gd name="T6" fmla="*/ 454620 w 516"/>
                  <a:gd name="T7" fmla="*/ 203522 h 231"/>
                  <a:gd name="T8" fmla="*/ 0 w 516"/>
                  <a:gd name="T9" fmla="*/ 203522 h 2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7697" name="Freeform 15"/>
              <p:cNvSpPr/>
              <p:nvPr/>
            </p:nvSpPr>
            <p:spPr bwMode="auto">
              <a:xfrm>
                <a:off x="3441572" y="1077935"/>
                <a:ext cx="1031704" cy="1191173"/>
              </a:xfrm>
              <a:custGeom>
                <a:avLst/>
                <a:gdLst>
                  <a:gd name="T0" fmla="*/ 0 w 1171"/>
                  <a:gd name="T1" fmla="*/ 893380 h 1352"/>
                  <a:gd name="T2" fmla="*/ 0 w 1171"/>
                  <a:gd name="T3" fmla="*/ 297793 h 1352"/>
                  <a:gd name="T4" fmla="*/ 516293 w 1171"/>
                  <a:gd name="T5" fmla="*/ 0 h 1352"/>
                  <a:gd name="T6" fmla="*/ 1031704 w 1171"/>
                  <a:gd name="T7" fmla="*/ 297793 h 1352"/>
                  <a:gd name="T8" fmla="*/ 1031704 w 1171"/>
                  <a:gd name="T9" fmla="*/ 893380 h 1352"/>
                  <a:gd name="T10" fmla="*/ 516293 w 1171"/>
                  <a:gd name="T11" fmla="*/ 1191173 h 1352"/>
                  <a:gd name="T12" fmla="*/ 0 w 1171"/>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0" name="Freeform 16"/>
              <p:cNvSpPr/>
              <p:nvPr/>
            </p:nvSpPr>
            <p:spPr bwMode="auto">
              <a:xfrm>
                <a:off x="3503474" y="1112876"/>
                <a:ext cx="350780" cy="37958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p:spPr>
            <p:txBody>
              <a:bodyPr lIns="68580" tIns="34290" rIns="68580" bIns="34290"/>
              <a:lstStyle/>
              <a:p>
                <a:pPr eaLnBrk="1" fontAlgn="auto" hangingPunct="1">
                  <a:spcBef>
                    <a:spcPts val="0"/>
                  </a:spcBef>
                  <a:spcAft>
                    <a:spcPts val="0"/>
                  </a:spcAft>
                  <a:defRPr/>
                </a:pPr>
                <a:endParaRPr lang="zh-CN" altLang="en-US" sz="1600" dirty="0">
                  <a:latin typeface="+mn-lt"/>
                  <a:ea typeface="+mn-ea"/>
                </a:endParaRPr>
              </a:p>
            </p:txBody>
          </p:sp>
          <p:grpSp>
            <p:nvGrpSpPr>
              <p:cNvPr id="121" name="组合 120"/>
              <p:cNvGrpSpPr/>
              <p:nvPr/>
            </p:nvGrpSpPr>
            <p:grpSpPr>
              <a:xfrm>
                <a:off x="3752821" y="1602587"/>
                <a:ext cx="409366" cy="344407"/>
                <a:chOff x="5146675" y="766763"/>
                <a:chExt cx="1590676" cy="1338263"/>
              </a:xfrm>
              <a:solidFill>
                <a:schemeClr val="bg1"/>
              </a:solidFill>
            </p:grpSpPr>
            <p:sp>
              <p:nvSpPr>
                <p:cNvPr id="122"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3"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4"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5"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6"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7"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8"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29"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30"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31"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32"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33"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grpSp>
        </p:grpSp>
        <p:sp>
          <p:nvSpPr>
            <p:cNvPr id="27695" name="TextBox 116"/>
            <p:cNvSpPr txBox="1">
              <a:spLocks noChangeArrowheads="1"/>
            </p:cNvSpPr>
            <p:nvPr/>
          </p:nvSpPr>
          <p:spPr bwMode="auto">
            <a:xfrm>
              <a:off x="3490972" y="1203598"/>
              <a:ext cx="373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01</a:t>
              </a:r>
              <a:endParaRPr lang="zh-CN" altLang="en-US" sz="1600">
                <a:solidFill>
                  <a:schemeClr val="bg1"/>
                </a:solidFill>
                <a:latin typeface="Impact" panose="020B0806030902050204" pitchFamily="34" charset="0"/>
              </a:endParaRPr>
            </a:p>
          </p:txBody>
        </p:sp>
      </p:grpSp>
      <p:grpSp>
        <p:nvGrpSpPr>
          <p:cNvPr id="134" name="组合 133"/>
          <p:cNvGrpSpPr/>
          <p:nvPr/>
        </p:nvGrpSpPr>
        <p:grpSpPr bwMode="auto">
          <a:xfrm>
            <a:off x="4640263" y="1177925"/>
            <a:ext cx="1031875" cy="1192213"/>
            <a:chOff x="4639793" y="1077935"/>
            <a:chExt cx="1031704" cy="1191173"/>
          </a:xfrm>
        </p:grpSpPr>
        <p:grpSp>
          <p:nvGrpSpPr>
            <p:cNvPr id="27689" name="组合 134"/>
            <p:cNvGrpSpPr/>
            <p:nvPr/>
          </p:nvGrpSpPr>
          <p:grpSpPr bwMode="auto">
            <a:xfrm>
              <a:off x="4639793" y="1077935"/>
              <a:ext cx="1031704" cy="1191173"/>
              <a:chOff x="4639793" y="1077935"/>
              <a:chExt cx="1031704" cy="1191173"/>
            </a:xfrm>
          </p:grpSpPr>
          <p:sp>
            <p:nvSpPr>
              <p:cNvPr id="27691" name="Freeform 18"/>
              <p:cNvSpPr/>
              <p:nvPr/>
            </p:nvSpPr>
            <p:spPr bwMode="auto">
              <a:xfrm>
                <a:off x="4639793" y="1077935"/>
                <a:ext cx="1031704" cy="1191173"/>
              </a:xfrm>
              <a:custGeom>
                <a:avLst/>
                <a:gdLst>
                  <a:gd name="T0" fmla="*/ 0 w 1171"/>
                  <a:gd name="T1" fmla="*/ 893380 h 1352"/>
                  <a:gd name="T2" fmla="*/ 0 w 1171"/>
                  <a:gd name="T3" fmla="*/ 297793 h 1352"/>
                  <a:gd name="T4" fmla="*/ 515411 w 1171"/>
                  <a:gd name="T5" fmla="*/ 0 h 1352"/>
                  <a:gd name="T6" fmla="*/ 1031704 w 1171"/>
                  <a:gd name="T7" fmla="*/ 297793 h 1352"/>
                  <a:gd name="T8" fmla="*/ 1031704 w 1171"/>
                  <a:gd name="T9" fmla="*/ 893380 h 1352"/>
                  <a:gd name="T10" fmla="*/ 515411 w 1171"/>
                  <a:gd name="T11" fmla="*/ 1191173 h 1352"/>
                  <a:gd name="T12" fmla="*/ 0 w 1171"/>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nvGrpSpPr>
              <p:cNvPr id="138" name="组合 137"/>
              <p:cNvGrpSpPr/>
              <p:nvPr/>
            </p:nvGrpSpPr>
            <p:grpSpPr>
              <a:xfrm>
                <a:off x="4968707" y="1549191"/>
                <a:ext cx="439805" cy="451197"/>
                <a:chOff x="7673976" y="2593975"/>
                <a:chExt cx="1716088" cy="1760538"/>
              </a:xfrm>
              <a:solidFill>
                <a:schemeClr val="tx1">
                  <a:lumMod val="65000"/>
                  <a:lumOff val="35000"/>
                </a:schemeClr>
              </a:solidFill>
            </p:grpSpPr>
            <p:sp>
              <p:nvSpPr>
                <p:cNvPr id="140" name="Freeform 60"/>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41"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grpSp>
          <p:sp>
            <p:nvSpPr>
              <p:cNvPr id="139" name="Freeform 20"/>
              <p:cNvSpPr/>
              <p:nvPr/>
            </p:nvSpPr>
            <p:spPr bwMode="auto">
              <a:xfrm flipH="1">
                <a:off x="5223896" y="1128691"/>
                <a:ext cx="350779" cy="379082"/>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sp>
          <p:nvSpPr>
            <p:cNvPr id="27690" name="TextBox 135"/>
            <p:cNvSpPr txBox="1">
              <a:spLocks noChangeArrowheads="1"/>
            </p:cNvSpPr>
            <p:nvPr/>
          </p:nvSpPr>
          <p:spPr bwMode="auto">
            <a:xfrm>
              <a:off x="5213755" y="1225084"/>
              <a:ext cx="3978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02</a:t>
              </a:r>
              <a:endParaRPr lang="zh-CN" altLang="en-US" sz="1600">
                <a:solidFill>
                  <a:schemeClr val="bg1"/>
                </a:solidFill>
                <a:latin typeface="Impact" panose="020B0806030902050204" pitchFamily="34" charset="0"/>
              </a:endParaRPr>
            </a:p>
          </p:txBody>
        </p:sp>
      </p:grpSp>
      <p:grpSp>
        <p:nvGrpSpPr>
          <p:cNvPr id="142" name="组合 141"/>
          <p:cNvGrpSpPr/>
          <p:nvPr/>
        </p:nvGrpSpPr>
        <p:grpSpPr bwMode="auto">
          <a:xfrm>
            <a:off x="5240338" y="2216150"/>
            <a:ext cx="1028700" cy="1192213"/>
            <a:chOff x="5239786" y="2115805"/>
            <a:chExt cx="1029941" cy="1191173"/>
          </a:xfrm>
        </p:grpSpPr>
        <p:grpSp>
          <p:nvGrpSpPr>
            <p:cNvPr id="27684" name="组合 142"/>
            <p:cNvGrpSpPr/>
            <p:nvPr/>
          </p:nvGrpSpPr>
          <p:grpSpPr bwMode="auto">
            <a:xfrm>
              <a:off x="5239786" y="2115805"/>
              <a:ext cx="1029941" cy="1191173"/>
              <a:chOff x="5239786" y="2115805"/>
              <a:chExt cx="1029941" cy="1191173"/>
            </a:xfrm>
          </p:grpSpPr>
          <p:sp>
            <p:nvSpPr>
              <p:cNvPr id="27686" name="Freeform 9"/>
              <p:cNvSpPr/>
              <p:nvPr/>
            </p:nvSpPr>
            <p:spPr bwMode="auto">
              <a:xfrm>
                <a:off x="5239786" y="2115805"/>
                <a:ext cx="1029941" cy="1191173"/>
              </a:xfrm>
              <a:custGeom>
                <a:avLst/>
                <a:gdLst>
                  <a:gd name="T0" fmla="*/ 0 w 1169"/>
                  <a:gd name="T1" fmla="*/ 893380 h 1352"/>
                  <a:gd name="T2" fmla="*/ 0 w 1169"/>
                  <a:gd name="T3" fmla="*/ 297793 h 1352"/>
                  <a:gd name="T4" fmla="*/ 515411 w 1169"/>
                  <a:gd name="T5" fmla="*/ 0 h 1352"/>
                  <a:gd name="T6" fmla="*/ 1029941 w 1169"/>
                  <a:gd name="T7" fmla="*/ 297793 h 1352"/>
                  <a:gd name="T8" fmla="*/ 1029941 w 1169"/>
                  <a:gd name="T9" fmla="*/ 893380 h 1352"/>
                  <a:gd name="T10" fmla="*/ 515411 w 1169"/>
                  <a:gd name="T11" fmla="*/ 1191173 h 1352"/>
                  <a:gd name="T12" fmla="*/ 0 w 1169"/>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69" h="1352">
                    <a:moveTo>
                      <a:pt x="0" y="1014"/>
                    </a:moveTo>
                    <a:lnTo>
                      <a:pt x="0" y="338"/>
                    </a:lnTo>
                    <a:lnTo>
                      <a:pt x="585" y="0"/>
                    </a:lnTo>
                    <a:lnTo>
                      <a:pt x="1169" y="338"/>
                    </a:lnTo>
                    <a:lnTo>
                      <a:pt x="1169" y="1014"/>
                    </a:lnTo>
                    <a:lnTo>
                      <a:pt x="585" y="1352"/>
                    </a:lnTo>
                    <a:lnTo>
                      <a:pt x="0" y="1014"/>
                    </a:lnTo>
                    <a:close/>
                  </a:path>
                </a:pathLst>
              </a:custGeom>
              <a:solidFill>
                <a:srgbClr val="FF99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46" name="Freeform 23"/>
              <p:cNvSpPr/>
              <p:nvPr/>
            </p:nvSpPr>
            <p:spPr bwMode="auto">
              <a:xfrm flipH="1">
                <a:off x="5819922" y="2152286"/>
                <a:ext cx="351261" cy="379081"/>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nvGrpSpPr>
              <p:cNvPr id="147" name="组合 146"/>
              <p:cNvGrpSpPr/>
              <p:nvPr/>
            </p:nvGrpSpPr>
            <p:grpSpPr>
              <a:xfrm>
                <a:off x="5566676" y="2688318"/>
                <a:ext cx="377557" cy="424345"/>
                <a:chOff x="279401" y="2698750"/>
                <a:chExt cx="1473200" cy="1655763"/>
              </a:xfrm>
              <a:solidFill>
                <a:schemeClr val="bg1"/>
              </a:solidFill>
            </p:grpSpPr>
            <p:sp>
              <p:nvSpPr>
                <p:cNvPr id="148"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49"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0"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1"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2"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3"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4"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55"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grpSp>
        </p:grpSp>
        <p:sp>
          <p:nvSpPr>
            <p:cNvPr id="27685" name="TextBox 143"/>
            <p:cNvSpPr txBox="1">
              <a:spLocks noChangeArrowheads="1"/>
            </p:cNvSpPr>
            <p:nvPr/>
          </p:nvSpPr>
          <p:spPr bwMode="auto">
            <a:xfrm>
              <a:off x="5783599" y="2252127"/>
              <a:ext cx="4042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03</a:t>
              </a:r>
              <a:endParaRPr lang="zh-CN" altLang="en-US" sz="1600">
                <a:solidFill>
                  <a:schemeClr val="bg1"/>
                </a:solidFill>
                <a:latin typeface="Impact" panose="020B0806030902050204" pitchFamily="34" charset="0"/>
              </a:endParaRPr>
            </a:p>
          </p:txBody>
        </p:sp>
      </p:grpSp>
      <p:grpSp>
        <p:nvGrpSpPr>
          <p:cNvPr id="156" name="组合 155"/>
          <p:cNvGrpSpPr/>
          <p:nvPr/>
        </p:nvGrpSpPr>
        <p:grpSpPr bwMode="auto">
          <a:xfrm>
            <a:off x="4640263" y="3254375"/>
            <a:ext cx="1031875" cy="1190625"/>
            <a:chOff x="4639793" y="3153677"/>
            <a:chExt cx="1031704" cy="1191173"/>
          </a:xfrm>
        </p:grpSpPr>
        <p:grpSp>
          <p:nvGrpSpPr>
            <p:cNvPr id="27679" name="组合 156"/>
            <p:cNvGrpSpPr/>
            <p:nvPr/>
          </p:nvGrpSpPr>
          <p:grpSpPr bwMode="auto">
            <a:xfrm>
              <a:off x="4639793" y="3153677"/>
              <a:ext cx="1031704" cy="1191173"/>
              <a:chOff x="4639793" y="3153677"/>
              <a:chExt cx="1031704" cy="1191173"/>
            </a:xfrm>
          </p:grpSpPr>
          <p:sp>
            <p:nvSpPr>
              <p:cNvPr id="27681" name="Freeform 13"/>
              <p:cNvSpPr/>
              <p:nvPr/>
            </p:nvSpPr>
            <p:spPr bwMode="auto">
              <a:xfrm>
                <a:off x="4639793" y="3153677"/>
                <a:ext cx="1031704" cy="1191173"/>
              </a:xfrm>
              <a:custGeom>
                <a:avLst/>
                <a:gdLst>
                  <a:gd name="T0" fmla="*/ 0 w 1171"/>
                  <a:gd name="T1" fmla="*/ 893380 h 1352"/>
                  <a:gd name="T2" fmla="*/ 0 w 1171"/>
                  <a:gd name="T3" fmla="*/ 297793 h 1352"/>
                  <a:gd name="T4" fmla="*/ 515411 w 1171"/>
                  <a:gd name="T5" fmla="*/ 0 h 1352"/>
                  <a:gd name="T6" fmla="*/ 1031704 w 1171"/>
                  <a:gd name="T7" fmla="*/ 297793 h 1352"/>
                  <a:gd name="T8" fmla="*/ 1031704 w 1171"/>
                  <a:gd name="T9" fmla="*/ 893380 h 1352"/>
                  <a:gd name="T10" fmla="*/ 515411 w 1171"/>
                  <a:gd name="T11" fmla="*/ 1191173 h 1352"/>
                  <a:gd name="T12" fmla="*/ 0 w 1171"/>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03ADAE"/>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60" name="Freeform 20"/>
              <p:cNvSpPr/>
              <p:nvPr/>
            </p:nvSpPr>
            <p:spPr bwMode="auto">
              <a:xfrm flipH="1">
                <a:off x="5196913" y="3188618"/>
                <a:ext cx="350780" cy="37958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nvGrpSpPr>
              <p:cNvPr id="161" name="组合 160"/>
              <p:cNvGrpSpPr/>
              <p:nvPr/>
            </p:nvGrpSpPr>
            <p:grpSpPr>
              <a:xfrm>
                <a:off x="4935424" y="3728932"/>
                <a:ext cx="450630" cy="348492"/>
                <a:chOff x="3175" y="747713"/>
                <a:chExt cx="1751013" cy="1354138"/>
              </a:xfrm>
              <a:solidFill>
                <a:schemeClr val="bg1"/>
              </a:solidFill>
            </p:grpSpPr>
            <p:sp>
              <p:nvSpPr>
                <p:cNvPr id="162" name="Freeform 6"/>
                <p:cNvSpPr/>
                <p:nvPr/>
              </p:nvSpPr>
              <p:spPr bwMode="auto">
                <a:xfrm>
                  <a:off x="3175" y="747713"/>
                  <a:ext cx="1308100" cy="854075"/>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63" name="Freeform 7"/>
                <p:cNvSpPr>
                  <a:spLocks noEditPoints="1"/>
                </p:cNvSpPr>
                <p:nvPr/>
              </p:nvSpPr>
              <p:spPr bwMode="auto">
                <a:xfrm>
                  <a:off x="180975" y="1273176"/>
                  <a:ext cx="1270000" cy="82867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64" name="Freeform 8"/>
                <p:cNvSpPr/>
                <p:nvPr/>
              </p:nvSpPr>
              <p:spPr bwMode="auto">
                <a:xfrm>
                  <a:off x="1165225" y="1162051"/>
                  <a:ext cx="157163" cy="15081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65" name="Freeform 9"/>
                <p:cNvSpPr>
                  <a:spLocks noEditPoints="1"/>
                </p:cNvSpPr>
                <p:nvPr/>
              </p:nvSpPr>
              <p:spPr bwMode="auto">
                <a:xfrm>
                  <a:off x="1162050" y="1155701"/>
                  <a:ext cx="592138" cy="409575"/>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grpSp>
        </p:grpSp>
        <p:sp>
          <p:nvSpPr>
            <p:cNvPr id="27680" name="TextBox 157"/>
            <p:cNvSpPr txBox="1">
              <a:spLocks noChangeArrowheads="1"/>
            </p:cNvSpPr>
            <p:nvPr/>
          </p:nvSpPr>
          <p:spPr bwMode="auto">
            <a:xfrm>
              <a:off x="5148064" y="3299049"/>
              <a:ext cx="4042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04</a:t>
              </a:r>
              <a:endParaRPr lang="zh-CN" altLang="en-US" sz="1600">
                <a:solidFill>
                  <a:schemeClr val="bg1"/>
                </a:solidFill>
                <a:latin typeface="Impact" panose="020B0806030902050204" pitchFamily="34" charset="0"/>
              </a:endParaRPr>
            </a:p>
          </p:txBody>
        </p:sp>
      </p:grpSp>
      <p:grpSp>
        <p:nvGrpSpPr>
          <p:cNvPr id="166" name="组合 165"/>
          <p:cNvGrpSpPr/>
          <p:nvPr/>
        </p:nvGrpSpPr>
        <p:grpSpPr bwMode="auto">
          <a:xfrm>
            <a:off x="3441700" y="3254375"/>
            <a:ext cx="1031875" cy="1190625"/>
            <a:chOff x="3441572" y="3153677"/>
            <a:chExt cx="1031704" cy="1191173"/>
          </a:xfrm>
        </p:grpSpPr>
        <p:grpSp>
          <p:nvGrpSpPr>
            <p:cNvPr id="27673" name="组合 166"/>
            <p:cNvGrpSpPr/>
            <p:nvPr/>
          </p:nvGrpSpPr>
          <p:grpSpPr bwMode="auto">
            <a:xfrm>
              <a:off x="3441572" y="3153677"/>
              <a:ext cx="1031704" cy="1191173"/>
              <a:chOff x="3441572" y="3153677"/>
              <a:chExt cx="1031704" cy="1191173"/>
            </a:xfrm>
          </p:grpSpPr>
          <p:sp>
            <p:nvSpPr>
              <p:cNvPr id="27675" name="Freeform 10"/>
              <p:cNvSpPr/>
              <p:nvPr/>
            </p:nvSpPr>
            <p:spPr bwMode="auto">
              <a:xfrm>
                <a:off x="3503246" y="3188919"/>
                <a:ext cx="454620" cy="203522"/>
              </a:xfrm>
              <a:custGeom>
                <a:avLst/>
                <a:gdLst>
                  <a:gd name="T0" fmla="*/ 0 w 516"/>
                  <a:gd name="T1" fmla="*/ 203522 h 231"/>
                  <a:gd name="T2" fmla="*/ 350657 w 516"/>
                  <a:gd name="T3" fmla="*/ 0 h 231"/>
                  <a:gd name="T4" fmla="*/ 454620 w 516"/>
                  <a:gd name="T5" fmla="*/ 0 h 231"/>
                  <a:gd name="T6" fmla="*/ 454620 w 516"/>
                  <a:gd name="T7" fmla="*/ 203522 h 231"/>
                  <a:gd name="T8" fmla="*/ 0 w 516"/>
                  <a:gd name="T9" fmla="*/ 203522 h 2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6" h="231">
                    <a:moveTo>
                      <a:pt x="0" y="231"/>
                    </a:moveTo>
                    <a:lnTo>
                      <a:pt x="398" y="0"/>
                    </a:lnTo>
                    <a:lnTo>
                      <a:pt x="516" y="0"/>
                    </a:lnTo>
                    <a:lnTo>
                      <a:pt x="516" y="231"/>
                    </a:lnTo>
                    <a:lnTo>
                      <a:pt x="0" y="231"/>
                    </a:lnTo>
                    <a:close/>
                  </a:path>
                </a:pathLst>
              </a:custGeom>
              <a:solidFill>
                <a:srgbClr val="5A4C5B"/>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7676" name="Freeform 11"/>
              <p:cNvSpPr/>
              <p:nvPr/>
            </p:nvSpPr>
            <p:spPr bwMode="auto">
              <a:xfrm>
                <a:off x="3441572" y="3153677"/>
                <a:ext cx="1031704" cy="1191173"/>
              </a:xfrm>
              <a:custGeom>
                <a:avLst/>
                <a:gdLst>
                  <a:gd name="T0" fmla="*/ 0 w 1171"/>
                  <a:gd name="T1" fmla="*/ 893380 h 1352"/>
                  <a:gd name="T2" fmla="*/ 0 w 1171"/>
                  <a:gd name="T3" fmla="*/ 297793 h 1352"/>
                  <a:gd name="T4" fmla="*/ 516293 w 1171"/>
                  <a:gd name="T5" fmla="*/ 0 h 1352"/>
                  <a:gd name="T6" fmla="*/ 1031704 w 1171"/>
                  <a:gd name="T7" fmla="*/ 297793 h 1352"/>
                  <a:gd name="T8" fmla="*/ 1031704 w 1171"/>
                  <a:gd name="T9" fmla="*/ 893380 h 1352"/>
                  <a:gd name="T10" fmla="*/ 516293 w 1171"/>
                  <a:gd name="T11" fmla="*/ 1191173 h 1352"/>
                  <a:gd name="T12" fmla="*/ 0 w 1171"/>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71" name="Freeform 21"/>
              <p:cNvSpPr/>
              <p:nvPr/>
            </p:nvSpPr>
            <p:spPr bwMode="auto">
              <a:xfrm>
                <a:off x="3503475" y="3188618"/>
                <a:ext cx="350779" cy="37958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nvGrpSpPr>
              <p:cNvPr id="172" name="组合 171"/>
              <p:cNvGrpSpPr/>
              <p:nvPr/>
            </p:nvGrpSpPr>
            <p:grpSpPr>
              <a:xfrm>
                <a:off x="3813394" y="3706259"/>
                <a:ext cx="303966" cy="397832"/>
                <a:chOff x="2951163" y="2495550"/>
                <a:chExt cx="1208088" cy="1581150"/>
              </a:xfrm>
              <a:solidFill>
                <a:srgbClr val="867188"/>
              </a:solidFill>
            </p:grpSpPr>
            <p:sp>
              <p:nvSpPr>
                <p:cNvPr id="173"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4"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5"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6"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7"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8"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79"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80"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sp>
              <p:nvSpPr>
                <p:cNvPr id="181"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latin typeface="+mn-lt"/>
                    <a:ea typeface="+mn-ea"/>
                  </a:endParaRPr>
                </a:p>
              </p:txBody>
            </p:sp>
          </p:grpSp>
        </p:grpSp>
        <p:sp>
          <p:nvSpPr>
            <p:cNvPr id="27674" name="TextBox 167"/>
            <p:cNvSpPr txBox="1">
              <a:spLocks noChangeArrowheads="1"/>
            </p:cNvSpPr>
            <p:nvPr/>
          </p:nvSpPr>
          <p:spPr bwMode="auto">
            <a:xfrm>
              <a:off x="3471664" y="3272544"/>
              <a:ext cx="4042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05</a:t>
              </a:r>
              <a:endParaRPr lang="zh-CN" altLang="en-US" sz="1600">
                <a:solidFill>
                  <a:schemeClr val="bg1"/>
                </a:solidFill>
                <a:latin typeface="Impact" panose="020B0806030902050204" pitchFamily="34" charset="0"/>
              </a:endParaRPr>
            </a:p>
          </p:txBody>
        </p:sp>
      </p:grpSp>
      <p:grpSp>
        <p:nvGrpSpPr>
          <p:cNvPr id="182" name="组合 181"/>
          <p:cNvGrpSpPr/>
          <p:nvPr/>
        </p:nvGrpSpPr>
        <p:grpSpPr bwMode="auto">
          <a:xfrm>
            <a:off x="2822575" y="2233613"/>
            <a:ext cx="1030288" cy="1192212"/>
            <a:chOff x="2843344" y="2115805"/>
            <a:chExt cx="1029941" cy="1191173"/>
          </a:xfrm>
        </p:grpSpPr>
        <p:grpSp>
          <p:nvGrpSpPr>
            <p:cNvPr id="27667" name="组合 182"/>
            <p:cNvGrpSpPr/>
            <p:nvPr/>
          </p:nvGrpSpPr>
          <p:grpSpPr bwMode="auto">
            <a:xfrm>
              <a:off x="2843344" y="2115805"/>
              <a:ext cx="1029941" cy="1191173"/>
              <a:chOff x="2843344" y="2115805"/>
              <a:chExt cx="1029941" cy="1191173"/>
            </a:xfrm>
          </p:grpSpPr>
          <p:sp>
            <p:nvSpPr>
              <p:cNvPr id="27669" name="Freeform 6"/>
              <p:cNvSpPr/>
              <p:nvPr/>
            </p:nvSpPr>
            <p:spPr bwMode="auto">
              <a:xfrm>
                <a:off x="2904135" y="2151048"/>
                <a:ext cx="453738" cy="203522"/>
              </a:xfrm>
              <a:custGeom>
                <a:avLst/>
                <a:gdLst>
                  <a:gd name="T0" fmla="*/ 0 w 515"/>
                  <a:gd name="T1" fmla="*/ 203522 h 231"/>
                  <a:gd name="T2" fmla="*/ 350656 w 515"/>
                  <a:gd name="T3" fmla="*/ 0 h 231"/>
                  <a:gd name="T4" fmla="*/ 453738 w 515"/>
                  <a:gd name="T5" fmla="*/ 0 h 231"/>
                  <a:gd name="T6" fmla="*/ 453738 w 515"/>
                  <a:gd name="T7" fmla="*/ 203522 h 231"/>
                  <a:gd name="T8" fmla="*/ 0 w 515"/>
                  <a:gd name="T9" fmla="*/ 203522 h 2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5" h="231">
                    <a:moveTo>
                      <a:pt x="0" y="231"/>
                    </a:moveTo>
                    <a:lnTo>
                      <a:pt x="398" y="0"/>
                    </a:lnTo>
                    <a:lnTo>
                      <a:pt x="515" y="0"/>
                    </a:lnTo>
                    <a:lnTo>
                      <a:pt x="515" y="231"/>
                    </a:lnTo>
                    <a:lnTo>
                      <a:pt x="0" y="231"/>
                    </a:lnTo>
                    <a:close/>
                  </a:path>
                </a:pathLst>
              </a:custGeom>
              <a:solidFill>
                <a:srgbClr val="3C535B"/>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7670" name="Freeform 7"/>
              <p:cNvSpPr/>
              <p:nvPr/>
            </p:nvSpPr>
            <p:spPr bwMode="auto">
              <a:xfrm>
                <a:off x="2843344" y="2115805"/>
                <a:ext cx="1029941" cy="1191173"/>
              </a:xfrm>
              <a:custGeom>
                <a:avLst/>
                <a:gdLst>
                  <a:gd name="T0" fmla="*/ 0 w 1169"/>
                  <a:gd name="T1" fmla="*/ 893380 h 1352"/>
                  <a:gd name="T2" fmla="*/ 0 w 1169"/>
                  <a:gd name="T3" fmla="*/ 297793 h 1352"/>
                  <a:gd name="T4" fmla="*/ 514530 w 1169"/>
                  <a:gd name="T5" fmla="*/ 0 h 1352"/>
                  <a:gd name="T6" fmla="*/ 1029941 w 1169"/>
                  <a:gd name="T7" fmla="*/ 297793 h 1352"/>
                  <a:gd name="T8" fmla="*/ 1029941 w 1169"/>
                  <a:gd name="T9" fmla="*/ 893380 h 1352"/>
                  <a:gd name="T10" fmla="*/ 514530 w 1169"/>
                  <a:gd name="T11" fmla="*/ 1191173 h 1352"/>
                  <a:gd name="T12" fmla="*/ 0 w 1169"/>
                  <a:gd name="T13" fmla="*/ 893380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69" h="1352">
                    <a:moveTo>
                      <a:pt x="0" y="1014"/>
                    </a:moveTo>
                    <a:lnTo>
                      <a:pt x="0" y="338"/>
                    </a:lnTo>
                    <a:lnTo>
                      <a:pt x="584" y="0"/>
                    </a:lnTo>
                    <a:lnTo>
                      <a:pt x="1169" y="338"/>
                    </a:lnTo>
                    <a:lnTo>
                      <a:pt x="1169" y="1014"/>
                    </a:lnTo>
                    <a:lnTo>
                      <a:pt x="584" y="1352"/>
                    </a:lnTo>
                    <a:lnTo>
                      <a:pt x="0" y="1014"/>
                    </a:lnTo>
                    <a:close/>
                  </a:path>
                </a:pathLst>
              </a:custGeom>
              <a:solidFill>
                <a:srgbClr val="FF99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87" name="Freeform 22"/>
              <p:cNvSpPr/>
              <p:nvPr/>
            </p:nvSpPr>
            <p:spPr bwMode="auto">
              <a:xfrm>
                <a:off x="2903649" y="2150700"/>
                <a:ext cx="350720" cy="379081"/>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a:latin typeface="+mn-lt"/>
                  <a:ea typeface="+mn-ea"/>
                </a:endParaRPr>
              </a:p>
            </p:txBody>
          </p:sp>
          <p:grpSp>
            <p:nvGrpSpPr>
              <p:cNvPr id="188" name="组合 187"/>
              <p:cNvGrpSpPr/>
              <p:nvPr/>
            </p:nvGrpSpPr>
            <p:grpSpPr>
              <a:xfrm>
                <a:off x="3180247" y="2670214"/>
                <a:ext cx="346041" cy="321120"/>
                <a:chOff x="5278438" y="2973388"/>
                <a:chExt cx="1344613" cy="1247775"/>
              </a:xfrm>
              <a:solidFill>
                <a:schemeClr val="bg1"/>
              </a:solidFill>
            </p:grpSpPr>
            <p:sp>
              <p:nvSpPr>
                <p:cNvPr id="189"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solidFill>
                      <a:srgbClr val="78A6B6"/>
                    </a:solidFill>
                    <a:latin typeface="+mn-lt"/>
                    <a:ea typeface="+mn-ea"/>
                  </a:endParaRPr>
                </a:p>
              </p:txBody>
            </p:sp>
            <p:sp>
              <p:nvSpPr>
                <p:cNvPr id="190"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solidFill>
                      <a:srgbClr val="78A6B6"/>
                    </a:solidFill>
                    <a:latin typeface="+mn-lt"/>
                    <a:ea typeface="+mn-ea"/>
                  </a:endParaRPr>
                </a:p>
              </p:txBody>
            </p:sp>
            <p:sp>
              <p:nvSpPr>
                <p:cNvPr id="191"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solidFill>
                      <a:srgbClr val="78A6B6"/>
                    </a:solidFill>
                    <a:latin typeface="+mn-lt"/>
                    <a:ea typeface="+mn-ea"/>
                  </a:endParaRPr>
                </a:p>
              </p:txBody>
            </p:sp>
            <p:sp>
              <p:nvSpPr>
                <p:cNvPr id="192"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600">
                    <a:solidFill>
                      <a:srgbClr val="78A6B6"/>
                    </a:solidFill>
                    <a:latin typeface="+mn-lt"/>
                    <a:ea typeface="+mn-ea"/>
                  </a:endParaRPr>
                </a:p>
              </p:txBody>
            </p:sp>
          </p:grpSp>
        </p:grpSp>
        <p:sp>
          <p:nvSpPr>
            <p:cNvPr id="27668" name="TextBox 183"/>
            <p:cNvSpPr txBox="1">
              <a:spLocks noChangeArrowheads="1"/>
            </p:cNvSpPr>
            <p:nvPr/>
          </p:nvSpPr>
          <p:spPr bwMode="auto">
            <a:xfrm>
              <a:off x="2888568" y="2258753"/>
              <a:ext cx="4042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Impact" panose="020B0806030902050204" pitchFamily="34" charset="0"/>
                </a:rPr>
                <a:t>06</a:t>
              </a:r>
              <a:endParaRPr lang="zh-CN" altLang="en-US" sz="1600">
                <a:solidFill>
                  <a:schemeClr val="bg1"/>
                </a:solidFill>
                <a:latin typeface="Impact" panose="020B0806030902050204" pitchFamily="34" charset="0"/>
              </a:endParaRPr>
            </a:p>
          </p:txBody>
        </p:sp>
      </p:grpSp>
      <p:grpSp>
        <p:nvGrpSpPr>
          <p:cNvPr id="27664" name="组合 194"/>
          <p:cNvGrpSpPr/>
          <p:nvPr/>
        </p:nvGrpSpPr>
        <p:grpSpPr bwMode="auto">
          <a:xfrm>
            <a:off x="457200" y="174625"/>
            <a:ext cx="2349500" cy="342900"/>
            <a:chOff x="309514" y="195486"/>
            <a:chExt cx="2349020" cy="343084"/>
          </a:xfrm>
        </p:grpSpPr>
        <p:grpSp>
          <p:nvGrpSpPr>
            <p:cNvPr id="196" name="组合 195"/>
            <p:cNvGrpSpPr/>
            <p:nvPr/>
          </p:nvGrpSpPr>
          <p:grpSpPr>
            <a:xfrm>
              <a:off x="309514" y="228334"/>
              <a:ext cx="2349020" cy="310236"/>
              <a:chOff x="288925" y="407988"/>
              <a:chExt cx="1646749" cy="217487"/>
            </a:xfrm>
            <a:solidFill>
              <a:schemeClr val="bg1"/>
            </a:solidFill>
          </p:grpSpPr>
          <p:grpSp>
            <p:nvGrpSpPr>
              <p:cNvPr id="224" name="组合 223"/>
              <p:cNvGrpSpPr/>
              <p:nvPr/>
            </p:nvGrpSpPr>
            <p:grpSpPr>
              <a:xfrm>
                <a:off x="1218865" y="537369"/>
                <a:ext cx="716809" cy="69848"/>
                <a:chOff x="1222375" y="498475"/>
                <a:chExt cx="993775" cy="96837"/>
              </a:xfrm>
              <a:grpFill/>
            </p:grpSpPr>
            <p:sp>
              <p:nvSpPr>
                <p:cNvPr id="238"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9"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0"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1"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2"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3"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4"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5"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6"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7"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48"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225" name="组合 224"/>
              <p:cNvGrpSpPr/>
              <p:nvPr/>
            </p:nvGrpSpPr>
            <p:grpSpPr>
              <a:xfrm>
                <a:off x="288925" y="407988"/>
                <a:ext cx="982663" cy="217487"/>
                <a:chOff x="288925" y="407988"/>
                <a:chExt cx="982663" cy="217487"/>
              </a:xfrm>
              <a:grpFill/>
            </p:grpSpPr>
            <p:sp>
              <p:nvSpPr>
                <p:cNvPr id="226"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27"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28"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29"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0"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1"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2"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3"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4"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5"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6"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237"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223" name="矩形 222"/>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000"/>
                            </p:stCondLst>
                            <p:childTnLst>
                              <p:par>
                                <p:cTn id="17" presetID="15" presetClass="entr" presetSubtype="0" fill="hold" nodeType="afterEffect">
                                  <p:stCondLst>
                                    <p:cond delay="0"/>
                                  </p:stCondLst>
                                  <p:childTnLst>
                                    <p:set>
                                      <p:cBhvr>
                                        <p:cTn id="18" dur="1" fill="hold">
                                          <p:stCondLst>
                                            <p:cond delay="0"/>
                                          </p:stCondLst>
                                        </p:cTn>
                                        <p:tgtEl>
                                          <p:spTgt spid="115"/>
                                        </p:tgtEl>
                                        <p:attrNameLst>
                                          <p:attrName>style.visibility</p:attrName>
                                        </p:attrNameLst>
                                      </p:cBhvr>
                                      <p:to>
                                        <p:strVal val="visible"/>
                                      </p:to>
                                    </p:set>
                                    <p:anim calcmode="lin" valueType="num">
                                      <p:cBhvr>
                                        <p:cTn id="19" dur="2000" fill="hold"/>
                                        <p:tgtEl>
                                          <p:spTgt spid="115"/>
                                        </p:tgtEl>
                                        <p:attrNameLst>
                                          <p:attrName>ppt_w</p:attrName>
                                        </p:attrNameLst>
                                      </p:cBhvr>
                                      <p:tavLst>
                                        <p:tav tm="0">
                                          <p:val>
                                            <p:fltVal val="0"/>
                                          </p:val>
                                        </p:tav>
                                        <p:tav tm="100000">
                                          <p:val>
                                            <p:strVal val="#ppt_w"/>
                                          </p:val>
                                        </p:tav>
                                      </p:tavLst>
                                    </p:anim>
                                    <p:anim calcmode="lin" valueType="num">
                                      <p:cBhvr>
                                        <p:cTn id="20" dur="2000" fill="hold"/>
                                        <p:tgtEl>
                                          <p:spTgt spid="115"/>
                                        </p:tgtEl>
                                        <p:attrNameLst>
                                          <p:attrName>ppt_h</p:attrName>
                                        </p:attrNameLst>
                                      </p:cBhvr>
                                      <p:tavLst>
                                        <p:tav tm="0">
                                          <p:val>
                                            <p:fltVal val="0"/>
                                          </p:val>
                                        </p:tav>
                                        <p:tav tm="100000">
                                          <p:val>
                                            <p:strVal val="#ppt_h"/>
                                          </p:val>
                                        </p:tav>
                                      </p:tavLst>
                                    </p:anim>
                                    <p:anim calcmode="lin" valueType="num">
                                      <p:cBhvr>
                                        <p:cTn id="21" dur="2000" fill="hold"/>
                                        <p:tgtEl>
                                          <p:spTgt spid="115"/>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115"/>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134"/>
                                        </p:tgtEl>
                                        <p:attrNameLst>
                                          <p:attrName>style.visibility</p:attrName>
                                        </p:attrNameLst>
                                      </p:cBhvr>
                                      <p:to>
                                        <p:strVal val="visible"/>
                                      </p:to>
                                    </p:set>
                                    <p:anim calcmode="lin" valueType="num">
                                      <p:cBhvr>
                                        <p:cTn id="25" dur="2000" fill="hold"/>
                                        <p:tgtEl>
                                          <p:spTgt spid="134"/>
                                        </p:tgtEl>
                                        <p:attrNameLst>
                                          <p:attrName>ppt_w</p:attrName>
                                        </p:attrNameLst>
                                      </p:cBhvr>
                                      <p:tavLst>
                                        <p:tav tm="0">
                                          <p:val>
                                            <p:fltVal val="0"/>
                                          </p:val>
                                        </p:tav>
                                        <p:tav tm="100000">
                                          <p:val>
                                            <p:strVal val="#ppt_w"/>
                                          </p:val>
                                        </p:tav>
                                      </p:tavLst>
                                    </p:anim>
                                    <p:anim calcmode="lin" valueType="num">
                                      <p:cBhvr>
                                        <p:cTn id="26" dur="2000" fill="hold"/>
                                        <p:tgtEl>
                                          <p:spTgt spid="134"/>
                                        </p:tgtEl>
                                        <p:attrNameLst>
                                          <p:attrName>ppt_h</p:attrName>
                                        </p:attrNameLst>
                                      </p:cBhvr>
                                      <p:tavLst>
                                        <p:tav tm="0">
                                          <p:val>
                                            <p:fltVal val="0"/>
                                          </p:val>
                                        </p:tav>
                                        <p:tav tm="100000">
                                          <p:val>
                                            <p:strVal val="#ppt_h"/>
                                          </p:val>
                                        </p:tav>
                                      </p:tavLst>
                                    </p:anim>
                                    <p:anim calcmode="lin" valueType="num">
                                      <p:cBhvr>
                                        <p:cTn id="27" dur="2000" fill="hold"/>
                                        <p:tgtEl>
                                          <p:spTgt spid="134"/>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34"/>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42"/>
                                        </p:tgtEl>
                                        <p:attrNameLst>
                                          <p:attrName>style.visibility</p:attrName>
                                        </p:attrNameLst>
                                      </p:cBhvr>
                                      <p:to>
                                        <p:strVal val="visible"/>
                                      </p:to>
                                    </p:set>
                                    <p:anim calcmode="lin" valueType="num">
                                      <p:cBhvr>
                                        <p:cTn id="31" dur="2000" fill="hold"/>
                                        <p:tgtEl>
                                          <p:spTgt spid="142"/>
                                        </p:tgtEl>
                                        <p:attrNameLst>
                                          <p:attrName>ppt_w</p:attrName>
                                        </p:attrNameLst>
                                      </p:cBhvr>
                                      <p:tavLst>
                                        <p:tav tm="0">
                                          <p:val>
                                            <p:fltVal val="0"/>
                                          </p:val>
                                        </p:tav>
                                        <p:tav tm="100000">
                                          <p:val>
                                            <p:strVal val="#ppt_w"/>
                                          </p:val>
                                        </p:tav>
                                      </p:tavLst>
                                    </p:anim>
                                    <p:anim calcmode="lin" valueType="num">
                                      <p:cBhvr>
                                        <p:cTn id="32" dur="2000" fill="hold"/>
                                        <p:tgtEl>
                                          <p:spTgt spid="142"/>
                                        </p:tgtEl>
                                        <p:attrNameLst>
                                          <p:attrName>ppt_h</p:attrName>
                                        </p:attrNameLst>
                                      </p:cBhvr>
                                      <p:tavLst>
                                        <p:tav tm="0">
                                          <p:val>
                                            <p:fltVal val="0"/>
                                          </p:val>
                                        </p:tav>
                                        <p:tav tm="100000">
                                          <p:val>
                                            <p:strVal val="#ppt_h"/>
                                          </p:val>
                                        </p:tav>
                                      </p:tavLst>
                                    </p:anim>
                                    <p:anim calcmode="lin" valueType="num">
                                      <p:cBhvr>
                                        <p:cTn id="33" dur="2000" fill="hold"/>
                                        <p:tgtEl>
                                          <p:spTgt spid="14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42"/>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56"/>
                                        </p:tgtEl>
                                        <p:attrNameLst>
                                          <p:attrName>style.visibility</p:attrName>
                                        </p:attrNameLst>
                                      </p:cBhvr>
                                      <p:to>
                                        <p:strVal val="visible"/>
                                      </p:to>
                                    </p:set>
                                    <p:anim calcmode="lin" valueType="num">
                                      <p:cBhvr>
                                        <p:cTn id="37" dur="2000" fill="hold"/>
                                        <p:tgtEl>
                                          <p:spTgt spid="156"/>
                                        </p:tgtEl>
                                        <p:attrNameLst>
                                          <p:attrName>ppt_w</p:attrName>
                                        </p:attrNameLst>
                                      </p:cBhvr>
                                      <p:tavLst>
                                        <p:tav tm="0">
                                          <p:val>
                                            <p:fltVal val="0"/>
                                          </p:val>
                                        </p:tav>
                                        <p:tav tm="100000">
                                          <p:val>
                                            <p:strVal val="#ppt_w"/>
                                          </p:val>
                                        </p:tav>
                                      </p:tavLst>
                                    </p:anim>
                                    <p:anim calcmode="lin" valueType="num">
                                      <p:cBhvr>
                                        <p:cTn id="38" dur="2000" fill="hold"/>
                                        <p:tgtEl>
                                          <p:spTgt spid="156"/>
                                        </p:tgtEl>
                                        <p:attrNameLst>
                                          <p:attrName>ppt_h</p:attrName>
                                        </p:attrNameLst>
                                      </p:cBhvr>
                                      <p:tavLst>
                                        <p:tav tm="0">
                                          <p:val>
                                            <p:fltVal val="0"/>
                                          </p:val>
                                        </p:tav>
                                        <p:tav tm="100000">
                                          <p:val>
                                            <p:strVal val="#ppt_h"/>
                                          </p:val>
                                        </p:tav>
                                      </p:tavLst>
                                    </p:anim>
                                    <p:anim calcmode="lin" valueType="num">
                                      <p:cBhvr>
                                        <p:cTn id="39" dur="2000" fill="hold"/>
                                        <p:tgtEl>
                                          <p:spTgt spid="156"/>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56"/>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66"/>
                                        </p:tgtEl>
                                        <p:attrNameLst>
                                          <p:attrName>style.visibility</p:attrName>
                                        </p:attrNameLst>
                                      </p:cBhvr>
                                      <p:to>
                                        <p:strVal val="visible"/>
                                      </p:to>
                                    </p:set>
                                    <p:anim calcmode="lin" valueType="num">
                                      <p:cBhvr>
                                        <p:cTn id="43" dur="2000" fill="hold"/>
                                        <p:tgtEl>
                                          <p:spTgt spid="166"/>
                                        </p:tgtEl>
                                        <p:attrNameLst>
                                          <p:attrName>ppt_w</p:attrName>
                                        </p:attrNameLst>
                                      </p:cBhvr>
                                      <p:tavLst>
                                        <p:tav tm="0">
                                          <p:val>
                                            <p:fltVal val="0"/>
                                          </p:val>
                                        </p:tav>
                                        <p:tav tm="100000">
                                          <p:val>
                                            <p:strVal val="#ppt_w"/>
                                          </p:val>
                                        </p:tav>
                                      </p:tavLst>
                                    </p:anim>
                                    <p:anim calcmode="lin" valueType="num">
                                      <p:cBhvr>
                                        <p:cTn id="44" dur="2000" fill="hold"/>
                                        <p:tgtEl>
                                          <p:spTgt spid="166"/>
                                        </p:tgtEl>
                                        <p:attrNameLst>
                                          <p:attrName>ppt_h</p:attrName>
                                        </p:attrNameLst>
                                      </p:cBhvr>
                                      <p:tavLst>
                                        <p:tav tm="0">
                                          <p:val>
                                            <p:fltVal val="0"/>
                                          </p:val>
                                        </p:tav>
                                        <p:tav tm="100000">
                                          <p:val>
                                            <p:strVal val="#ppt_h"/>
                                          </p:val>
                                        </p:tav>
                                      </p:tavLst>
                                    </p:anim>
                                    <p:anim calcmode="lin" valueType="num">
                                      <p:cBhvr>
                                        <p:cTn id="45" dur="2000" fill="hold"/>
                                        <p:tgtEl>
                                          <p:spTgt spid="166"/>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66"/>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82"/>
                                        </p:tgtEl>
                                        <p:attrNameLst>
                                          <p:attrName>style.visibility</p:attrName>
                                        </p:attrNameLst>
                                      </p:cBhvr>
                                      <p:to>
                                        <p:strVal val="visible"/>
                                      </p:to>
                                    </p:set>
                                    <p:anim calcmode="lin" valueType="num">
                                      <p:cBhvr>
                                        <p:cTn id="49" dur="2000" fill="hold"/>
                                        <p:tgtEl>
                                          <p:spTgt spid="182"/>
                                        </p:tgtEl>
                                        <p:attrNameLst>
                                          <p:attrName>ppt_w</p:attrName>
                                        </p:attrNameLst>
                                      </p:cBhvr>
                                      <p:tavLst>
                                        <p:tav tm="0">
                                          <p:val>
                                            <p:fltVal val="0"/>
                                          </p:val>
                                        </p:tav>
                                        <p:tav tm="100000">
                                          <p:val>
                                            <p:strVal val="#ppt_w"/>
                                          </p:val>
                                        </p:tav>
                                      </p:tavLst>
                                    </p:anim>
                                    <p:anim calcmode="lin" valueType="num">
                                      <p:cBhvr>
                                        <p:cTn id="50" dur="2000" fill="hold"/>
                                        <p:tgtEl>
                                          <p:spTgt spid="182"/>
                                        </p:tgtEl>
                                        <p:attrNameLst>
                                          <p:attrName>ppt_h</p:attrName>
                                        </p:attrNameLst>
                                      </p:cBhvr>
                                      <p:tavLst>
                                        <p:tav tm="0">
                                          <p:val>
                                            <p:fltVal val="0"/>
                                          </p:val>
                                        </p:tav>
                                        <p:tav tm="100000">
                                          <p:val>
                                            <p:strVal val="#ppt_h"/>
                                          </p:val>
                                        </p:tav>
                                      </p:tavLst>
                                    </p:anim>
                                    <p:anim calcmode="lin" valueType="num">
                                      <p:cBhvr>
                                        <p:cTn id="51" dur="2000" fill="hold"/>
                                        <p:tgtEl>
                                          <p:spTgt spid="182"/>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82"/>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000"/>
                            </p:stCondLst>
                            <p:childTnLst>
                              <p:par>
                                <p:cTn id="54" presetID="15" presetClass="entr" presetSubtype="0" fill="hold" grpId="0" nodeType="afterEffect">
                                  <p:stCondLst>
                                    <p:cond delay="0"/>
                                  </p:stCondLst>
                                  <p:childTnLst>
                                    <p:set>
                                      <p:cBhvr>
                                        <p:cTn id="55" dur="1" fill="hold">
                                          <p:stCondLst>
                                            <p:cond delay="0"/>
                                          </p:stCondLst>
                                        </p:cTn>
                                        <p:tgtEl>
                                          <p:spTgt spid="110"/>
                                        </p:tgtEl>
                                        <p:attrNameLst>
                                          <p:attrName>style.visibility</p:attrName>
                                        </p:attrNameLst>
                                      </p:cBhvr>
                                      <p:to>
                                        <p:strVal val="visible"/>
                                      </p:to>
                                    </p:set>
                                    <p:anim calcmode="lin" valueType="num">
                                      <p:cBhvr>
                                        <p:cTn id="56" dur="1000" fill="hold"/>
                                        <p:tgtEl>
                                          <p:spTgt spid="110"/>
                                        </p:tgtEl>
                                        <p:attrNameLst>
                                          <p:attrName>ppt_w</p:attrName>
                                        </p:attrNameLst>
                                      </p:cBhvr>
                                      <p:tavLst>
                                        <p:tav tm="0">
                                          <p:val>
                                            <p:fltVal val="0"/>
                                          </p:val>
                                        </p:tav>
                                        <p:tav tm="100000">
                                          <p:val>
                                            <p:strVal val="#ppt_w"/>
                                          </p:val>
                                        </p:tav>
                                      </p:tavLst>
                                    </p:anim>
                                    <p:anim calcmode="lin" valueType="num">
                                      <p:cBhvr>
                                        <p:cTn id="57" dur="1000" fill="hold"/>
                                        <p:tgtEl>
                                          <p:spTgt spid="110"/>
                                        </p:tgtEl>
                                        <p:attrNameLst>
                                          <p:attrName>ppt_h</p:attrName>
                                        </p:attrNameLst>
                                      </p:cBhvr>
                                      <p:tavLst>
                                        <p:tav tm="0">
                                          <p:val>
                                            <p:fltVal val="0"/>
                                          </p:val>
                                        </p:tav>
                                        <p:tav tm="100000">
                                          <p:val>
                                            <p:strVal val="#ppt_h"/>
                                          </p:val>
                                        </p:tav>
                                      </p:tavLst>
                                    </p:anim>
                                    <p:anim calcmode="lin" valueType="num">
                                      <p:cBhvr>
                                        <p:cTn id="58" dur="1000" fill="hold"/>
                                        <p:tgtEl>
                                          <p:spTgt spid="110"/>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10"/>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109"/>
                                        </p:tgtEl>
                                        <p:attrNameLst>
                                          <p:attrName>style.visibility</p:attrName>
                                        </p:attrNameLst>
                                      </p:cBhvr>
                                      <p:to>
                                        <p:strVal val="visible"/>
                                      </p:to>
                                    </p:set>
                                    <p:anim calcmode="lin" valueType="num">
                                      <p:cBhvr>
                                        <p:cTn id="62" dur="1000" fill="hold"/>
                                        <p:tgtEl>
                                          <p:spTgt spid="109"/>
                                        </p:tgtEl>
                                        <p:attrNameLst>
                                          <p:attrName>ppt_w</p:attrName>
                                        </p:attrNameLst>
                                      </p:cBhvr>
                                      <p:tavLst>
                                        <p:tav tm="0">
                                          <p:val>
                                            <p:fltVal val="0"/>
                                          </p:val>
                                        </p:tav>
                                        <p:tav tm="100000">
                                          <p:val>
                                            <p:strVal val="#ppt_w"/>
                                          </p:val>
                                        </p:tav>
                                      </p:tavLst>
                                    </p:anim>
                                    <p:anim calcmode="lin" valueType="num">
                                      <p:cBhvr>
                                        <p:cTn id="63" dur="1000" fill="hold"/>
                                        <p:tgtEl>
                                          <p:spTgt spid="109"/>
                                        </p:tgtEl>
                                        <p:attrNameLst>
                                          <p:attrName>ppt_h</p:attrName>
                                        </p:attrNameLst>
                                      </p:cBhvr>
                                      <p:tavLst>
                                        <p:tav tm="0">
                                          <p:val>
                                            <p:fltVal val="0"/>
                                          </p:val>
                                        </p:tav>
                                        <p:tav tm="100000">
                                          <p:val>
                                            <p:strVal val="#ppt_h"/>
                                          </p:val>
                                        </p:tav>
                                      </p:tavLst>
                                    </p:anim>
                                    <p:anim calcmode="lin" valueType="num">
                                      <p:cBhvr>
                                        <p:cTn id="64" dur="1000" fill="hold"/>
                                        <p:tgtEl>
                                          <p:spTgt spid="10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109"/>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0" nodeType="withEffect">
                                  <p:stCondLst>
                                    <p:cond delay="0"/>
                                  </p:stCondLst>
                                  <p:childTnLst>
                                    <p:set>
                                      <p:cBhvr>
                                        <p:cTn id="67" dur="1" fill="hold">
                                          <p:stCondLst>
                                            <p:cond delay="0"/>
                                          </p:stCondLst>
                                        </p:cTn>
                                        <p:tgtEl>
                                          <p:spTgt spid="111"/>
                                        </p:tgtEl>
                                        <p:attrNameLst>
                                          <p:attrName>style.visibility</p:attrName>
                                        </p:attrNameLst>
                                      </p:cBhvr>
                                      <p:to>
                                        <p:strVal val="visible"/>
                                      </p:to>
                                    </p:set>
                                    <p:anim calcmode="lin" valueType="num">
                                      <p:cBhvr>
                                        <p:cTn id="68" dur="1000" fill="hold"/>
                                        <p:tgtEl>
                                          <p:spTgt spid="111"/>
                                        </p:tgtEl>
                                        <p:attrNameLst>
                                          <p:attrName>ppt_w</p:attrName>
                                        </p:attrNameLst>
                                      </p:cBhvr>
                                      <p:tavLst>
                                        <p:tav tm="0">
                                          <p:val>
                                            <p:fltVal val="0"/>
                                          </p:val>
                                        </p:tav>
                                        <p:tav tm="100000">
                                          <p:val>
                                            <p:strVal val="#ppt_w"/>
                                          </p:val>
                                        </p:tav>
                                      </p:tavLst>
                                    </p:anim>
                                    <p:anim calcmode="lin" valueType="num">
                                      <p:cBhvr>
                                        <p:cTn id="69" dur="1000" fill="hold"/>
                                        <p:tgtEl>
                                          <p:spTgt spid="111"/>
                                        </p:tgtEl>
                                        <p:attrNameLst>
                                          <p:attrName>ppt_h</p:attrName>
                                        </p:attrNameLst>
                                      </p:cBhvr>
                                      <p:tavLst>
                                        <p:tav tm="0">
                                          <p:val>
                                            <p:fltVal val="0"/>
                                          </p:val>
                                        </p:tav>
                                        <p:tav tm="100000">
                                          <p:val>
                                            <p:strVal val="#ppt_h"/>
                                          </p:val>
                                        </p:tav>
                                      </p:tavLst>
                                    </p:anim>
                                    <p:anim calcmode="lin" valueType="num">
                                      <p:cBhvr>
                                        <p:cTn id="70" dur="1000" fill="hold"/>
                                        <p:tgtEl>
                                          <p:spTgt spid="111"/>
                                        </p:tgtEl>
                                        <p:attrNameLst>
                                          <p:attrName>ppt_x</p:attrName>
                                        </p:attrNameLst>
                                      </p:cBhvr>
                                      <p:tavLst>
                                        <p:tav tm="0" fmla="#ppt_x+(cos(-2*pi*(1-$))*-#ppt_x-sin(-2*pi*(1-$))*(1-#ppt_y))*(1-$)">
                                          <p:val>
                                            <p:fltVal val="0"/>
                                          </p:val>
                                        </p:tav>
                                        <p:tav tm="100000">
                                          <p:val>
                                            <p:fltVal val="1"/>
                                          </p:val>
                                        </p:tav>
                                      </p:tavLst>
                                    </p:anim>
                                    <p:anim calcmode="lin" valueType="num">
                                      <p:cBhvr>
                                        <p:cTn id="71" dur="1000" fill="hold"/>
                                        <p:tgtEl>
                                          <p:spTgt spid="111"/>
                                        </p:tgtEl>
                                        <p:attrNameLst>
                                          <p:attrName>ppt_y</p:attrName>
                                        </p:attrNameLst>
                                      </p:cBhvr>
                                      <p:tavLst>
                                        <p:tav tm="0" fmla="#ppt_y+(sin(-2*pi*(1-$))*-#ppt_x+cos(-2*pi*(1-$))*(1-#ppt_y))*(1-$)">
                                          <p:val>
                                            <p:fltVal val="0"/>
                                          </p:val>
                                        </p:tav>
                                        <p:tav tm="100000">
                                          <p:val>
                                            <p:fltVal val="1"/>
                                          </p:val>
                                        </p:tav>
                                      </p:tavLst>
                                    </p:anim>
                                  </p:childTnLst>
                                </p:cTn>
                              </p:par>
                              <p:par>
                                <p:cTn id="72" presetID="15" presetClass="entr" presetSubtype="0" fill="hold" grpId="0" nodeType="withEffect">
                                  <p:stCondLst>
                                    <p:cond delay="0"/>
                                  </p:stCondLst>
                                  <p:childTnLst>
                                    <p:set>
                                      <p:cBhvr>
                                        <p:cTn id="73" dur="1" fill="hold">
                                          <p:stCondLst>
                                            <p:cond delay="0"/>
                                          </p:stCondLst>
                                        </p:cTn>
                                        <p:tgtEl>
                                          <p:spTgt spid="112"/>
                                        </p:tgtEl>
                                        <p:attrNameLst>
                                          <p:attrName>style.visibility</p:attrName>
                                        </p:attrNameLst>
                                      </p:cBhvr>
                                      <p:to>
                                        <p:strVal val="visible"/>
                                      </p:to>
                                    </p:set>
                                    <p:anim calcmode="lin" valueType="num">
                                      <p:cBhvr>
                                        <p:cTn id="74" dur="1000" fill="hold"/>
                                        <p:tgtEl>
                                          <p:spTgt spid="112"/>
                                        </p:tgtEl>
                                        <p:attrNameLst>
                                          <p:attrName>ppt_w</p:attrName>
                                        </p:attrNameLst>
                                      </p:cBhvr>
                                      <p:tavLst>
                                        <p:tav tm="0">
                                          <p:val>
                                            <p:fltVal val="0"/>
                                          </p:val>
                                        </p:tav>
                                        <p:tav tm="100000">
                                          <p:val>
                                            <p:strVal val="#ppt_w"/>
                                          </p:val>
                                        </p:tav>
                                      </p:tavLst>
                                    </p:anim>
                                    <p:anim calcmode="lin" valueType="num">
                                      <p:cBhvr>
                                        <p:cTn id="75" dur="1000" fill="hold"/>
                                        <p:tgtEl>
                                          <p:spTgt spid="112"/>
                                        </p:tgtEl>
                                        <p:attrNameLst>
                                          <p:attrName>ppt_h</p:attrName>
                                        </p:attrNameLst>
                                      </p:cBhvr>
                                      <p:tavLst>
                                        <p:tav tm="0">
                                          <p:val>
                                            <p:fltVal val="0"/>
                                          </p:val>
                                        </p:tav>
                                        <p:tav tm="100000">
                                          <p:val>
                                            <p:strVal val="#ppt_h"/>
                                          </p:val>
                                        </p:tav>
                                      </p:tavLst>
                                    </p:anim>
                                    <p:anim calcmode="lin" valueType="num">
                                      <p:cBhvr>
                                        <p:cTn id="76" dur="1000" fill="hold"/>
                                        <p:tgtEl>
                                          <p:spTgt spid="112"/>
                                        </p:tgtEl>
                                        <p:attrNameLst>
                                          <p:attrName>ppt_x</p:attrName>
                                        </p:attrNameLst>
                                      </p:cBhvr>
                                      <p:tavLst>
                                        <p:tav tm="0" fmla="#ppt_x+(cos(-2*pi*(1-$))*-#ppt_x-sin(-2*pi*(1-$))*(1-#ppt_y))*(1-$)">
                                          <p:val>
                                            <p:fltVal val="0"/>
                                          </p:val>
                                        </p:tav>
                                        <p:tav tm="100000">
                                          <p:val>
                                            <p:fltVal val="1"/>
                                          </p:val>
                                        </p:tav>
                                      </p:tavLst>
                                    </p:anim>
                                    <p:anim calcmode="lin" valueType="num">
                                      <p:cBhvr>
                                        <p:cTn id="77" dur="1000" fill="hold"/>
                                        <p:tgtEl>
                                          <p:spTgt spid="112"/>
                                        </p:tgtEl>
                                        <p:attrNameLst>
                                          <p:attrName>ppt_y</p:attrName>
                                        </p:attrNameLst>
                                      </p:cBhvr>
                                      <p:tavLst>
                                        <p:tav tm="0" fmla="#ppt_y+(sin(-2*pi*(1-$))*-#ppt_x+cos(-2*pi*(1-$))*(1-#ppt_y))*(1-$)">
                                          <p:val>
                                            <p:fltVal val="0"/>
                                          </p:val>
                                        </p:tav>
                                        <p:tav tm="100000">
                                          <p:val>
                                            <p:fltVal val="1"/>
                                          </p:val>
                                        </p:tav>
                                      </p:tavLst>
                                    </p:anim>
                                  </p:childTnLst>
                                </p:cTn>
                              </p:par>
                              <p:par>
                                <p:cTn id="78" presetID="15" presetClass="entr" presetSubtype="0" fill="hold" grpId="0" nodeType="withEffect">
                                  <p:stCondLst>
                                    <p:cond delay="0"/>
                                  </p:stCondLst>
                                  <p:childTnLst>
                                    <p:set>
                                      <p:cBhvr>
                                        <p:cTn id="79" dur="1" fill="hold">
                                          <p:stCondLst>
                                            <p:cond delay="0"/>
                                          </p:stCondLst>
                                        </p:cTn>
                                        <p:tgtEl>
                                          <p:spTgt spid="114"/>
                                        </p:tgtEl>
                                        <p:attrNameLst>
                                          <p:attrName>style.visibility</p:attrName>
                                        </p:attrNameLst>
                                      </p:cBhvr>
                                      <p:to>
                                        <p:strVal val="visible"/>
                                      </p:to>
                                    </p:set>
                                    <p:anim calcmode="lin" valueType="num">
                                      <p:cBhvr>
                                        <p:cTn id="80" dur="1000" fill="hold"/>
                                        <p:tgtEl>
                                          <p:spTgt spid="114"/>
                                        </p:tgtEl>
                                        <p:attrNameLst>
                                          <p:attrName>ppt_w</p:attrName>
                                        </p:attrNameLst>
                                      </p:cBhvr>
                                      <p:tavLst>
                                        <p:tav tm="0">
                                          <p:val>
                                            <p:fltVal val="0"/>
                                          </p:val>
                                        </p:tav>
                                        <p:tav tm="100000">
                                          <p:val>
                                            <p:strVal val="#ppt_w"/>
                                          </p:val>
                                        </p:tav>
                                      </p:tavLst>
                                    </p:anim>
                                    <p:anim calcmode="lin" valueType="num">
                                      <p:cBhvr>
                                        <p:cTn id="81" dur="1000" fill="hold"/>
                                        <p:tgtEl>
                                          <p:spTgt spid="114"/>
                                        </p:tgtEl>
                                        <p:attrNameLst>
                                          <p:attrName>ppt_h</p:attrName>
                                        </p:attrNameLst>
                                      </p:cBhvr>
                                      <p:tavLst>
                                        <p:tav tm="0">
                                          <p:val>
                                            <p:fltVal val="0"/>
                                          </p:val>
                                        </p:tav>
                                        <p:tav tm="100000">
                                          <p:val>
                                            <p:strVal val="#ppt_h"/>
                                          </p:val>
                                        </p:tav>
                                      </p:tavLst>
                                    </p:anim>
                                    <p:anim calcmode="lin" valueType="num">
                                      <p:cBhvr>
                                        <p:cTn id="82" dur="1000" fill="hold"/>
                                        <p:tgtEl>
                                          <p:spTgt spid="114"/>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114"/>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0" nodeType="withEffect">
                                  <p:stCondLst>
                                    <p:cond delay="0"/>
                                  </p:stCondLst>
                                  <p:childTnLst>
                                    <p:set>
                                      <p:cBhvr>
                                        <p:cTn id="85" dur="1" fill="hold">
                                          <p:stCondLst>
                                            <p:cond delay="0"/>
                                          </p:stCondLst>
                                        </p:cTn>
                                        <p:tgtEl>
                                          <p:spTgt spid="113"/>
                                        </p:tgtEl>
                                        <p:attrNameLst>
                                          <p:attrName>style.visibility</p:attrName>
                                        </p:attrNameLst>
                                      </p:cBhvr>
                                      <p:to>
                                        <p:strVal val="visible"/>
                                      </p:to>
                                    </p:set>
                                    <p:anim calcmode="lin" valueType="num">
                                      <p:cBhvr>
                                        <p:cTn id="86" dur="1000" fill="hold"/>
                                        <p:tgtEl>
                                          <p:spTgt spid="113"/>
                                        </p:tgtEl>
                                        <p:attrNameLst>
                                          <p:attrName>ppt_w</p:attrName>
                                        </p:attrNameLst>
                                      </p:cBhvr>
                                      <p:tavLst>
                                        <p:tav tm="0">
                                          <p:val>
                                            <p:fltVal val="0"/>
                                          </p:val>
                                        </p:tav>
                                        <p:tav tm="100000">
                                          <p:val>
                                            <p:strVal val="#ppt_w"/>
                                          </p:val>
                                        </p:tav>
                                      </p:tavLst>
                                    </p:anim>
                                    <p:anim calcmode="lin" valueType="num">
                                      <p:cBhvr>
                                        <p:cTn id="87" dur="1000" fill="hold"/>
                                        <p:tgtEl>
                                          <p:spTgt spid="113"/>
                                        </p:tgtEl>
                                        <p:attrNameLst>
                                          <p:attrName>ppt_h</p:attrName>
                                        </p:attrNameLst>
                                      </p:cBhvr>
                                      <p:tavLst>
                                        <p:tav tm="0">
                                          <p:val>
                                            <p:fltVal val="0"/>
                                          </p:val>
                                        </p:tav>
                                        <p:tav tm="100000">
                                          <p:val>
                                            <p:strVal val="#ppt_h"/>
                                          </p:val>
                                        </p:tav>
                                      </p:tavLst>
                                    </p:anim>
                                    <p:anim calcmode="lin" valueType="num">
                                      <p:cBhvr>
                                        <p:cTn id="88" dur="1000" fill="hold"/>
                                        <p:tgtEl>
                                          <p:spTgt spid="113"/>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1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0" grpId="0"/>
      <p:bldP spid="111" grpId="0"/>
      <p:bldP spid="112" grpId="0"/>
      <p:bldP spid="113" grpId="0"/>
      <p:bldP spid="1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4"/>
          <p:cNvGrpSpPr/>
          <p:nvPr/>
        </p:nvGrpSpPr>
        <p:grpSpPr bwMode="auto">
          <a:xfrm>
            <a:off x="1549400" y="1385888"/>
            <a:ext cx="5519738" cy="914400"/>
            <a:chOff x="956733" y="1151466"/>
            <a:chExt cx="4271434" cy="626533"/>
          </a:xfrm>
        </p:grpSpPr>
        <p:sp>
          <p:nvSpPr>
            <p:cNvPr id="37" name="Round Same Side Corner Rectangle 46"/>
            <p:cNvSpPr/>
            <p:nvPr/>
          </p:nvSpPr>
          <p:spPr>
            <a:xfrm>
              <a:off x="2406342" y="1151466"/>
              <a:ext cx="1372215" cy="626533"/>
            </a:xfrm>
            <a:prstGeom prst="round2SameRect">
              <a:avLst/>
            </a:prstGeom>
            <a:solidFill>
              <a:schemeClr val="tx2">
                <a:lumMod val="50000"/>
              </a:schemeClr>
            </a:solidFill>
            <a:ln w="9525">
              <a:noFill/>
              <a:miter lim="800000"/>
            </a:ln>
            <a:effectLst>
              <a:outerShdw blurRad="50800" dist="38100" dir="2700000" algn="tl" rotWithShape="0">
                <a:prstClr val="black">
                  <a:alpha val="20000"/>
                </a:prstClr>
              </a:outerShdw>
            </a:effectLst>
          </p:spPr>
          <p:txBody>
            <a:bodyPr tIns="0" anchorCtr="1"/>
            <a:lstStyle/>
            <a:p>
              <a:pPr algn="ctr" eaLnBrk="1" fontAlgn="auto" hangingPunct="1">
                <a:spcBef>
                  <a:spcPts val="0"/>
                </a:spcBef>
                <a:spcAft>
                  <a:spcPts val="0"/>
                </a:spcAft>
                <a:defRPr/>
              </a:pPr>
              <a:r>
                <a:rPr lang="en-US" sz="1600" b="1" dirty="0">
                  <a:solidFill>
                    <a:schemeClr val="bg1"/>
                  </a:solidFill>
                  <a:latin typeface="Arial Narrow" panose="020B0606020202030204" pitchFamily="34" charset="0"/>
                  <a:ea typeface="+mn-ea"/>
                  <a:cs typeface="Arial" panose="020B0604020202020204" pitchFamily="34" charset="0"/>
                </a:rPr>
                <a:t>Phase 2</a:t>
              </a:r>
              <a:endParaRPr lang="en-US" sz="1600" b="1" dirty="0">
                <a:solidFill>
                  <a:schemeClr val="bg1"/>
                </a:solidFill>
                <a:latin typeface="Arial Narrow" panose="020B0606020202030204" pitchFamily="34" charset="0"/>
                <a:ea typeface="+mn-ea"/>
                <a:cs typeface="Arial" panose="020B0604020202020204" pitchFamily="34" charset="0"/>
              </a:endParaRPr>
            </a:p>
          </p:txBody>
        </p:sp>
        <p:sp>
          <p:nvSpPr>
            <p:cNvPr id="38" name="Round Same Side Corner Rectangle 59"/>
            <p:cNvSpPr/>
            <p:nvPr/>
          </p:nvSpPr>
          <p:spPr>
            <a:xfrm>
              <a:off x="3857181" y="1151466"/>
              <a:ext cx="1370986" cy="532988"/>
            </a:xfrm>
            <a:prstGeom prst="round2SameRect">
              <a:avLst/>
            </a:prstGeom>
            <a:solidFill>
              <a:srgbClr val="FF9900"/>
            </a:solidFill>
            <a:ln w="9525">
              <a:noFill/>
              <a:miter lim="800000"/>
            </a:ln>
            <a:effectLst>
              <a:outerShdw blurRad="50800" dist="38100" dir="2700000" algn="tl" rotWithShape="0">
                <a:prstClr val="black">
                  <a:alpha val="20000"/>
                </a:prstClr>
              </a:outerShdw>
            </a:effectLst>
          </p:spPr>
          <p:txBody>
            <a:bodyPr tIns="0" anchorCtr="1"/>
            <a:lstStyle/>
            <a:p>
              <a:pPr algn="ctr" eaLnBrk="1" fontAlgn="auto" hangingPunct="1">
                <a:spcBef>
                  <a:spcPts val="0"/>
                </a:spcBef>
                <a:spcAft>
                  <a:spcPts val="0"/>
                </a:spcAft>
                <a:defRPr/>
              </a:pPr>
              <a:r>
                <a:rPr lang="en-US" sz="1600" b="1" dirty="0">
                  <a:solidFill>
                    <a:schemeClr val="bg1"/>
                  </a:solidFill>
                  <a:latin typeface="Arial Narrow" panose="020B0606020202030204" pitchFamily="34" charset="0"/>
                  <a:ea typeface="+mn-ea"/>
                  <a:cs typeface="Arial" panose="020B0604020202020204" pitchFamily="34" charset="0"/>
                </a:rPr>
                <a:t>Phase 3</a:t>
              </a:r>
              <a:endParaRPr lang="en-US" sz="1600" b="1" dirty="0">
                <a:solidFill>
                  <a:schemeClr val="bg1"/>
                </a:solidFill>
                <a:latin typeface="Arial Narrow" panose="020B0606020202030204" pitchFamily="34" charset="0"/>
                <a:ea typeface="+mn-ea"/>
                <a:cs typeface="Arial" panose="020B0604020202020204" pitchFamily="34" charset="0"/>
              </a:endParaRPr>
            </a:p>
          </p:txBody>
        </p:sp>
        <p:sp>
          <p:nvSpPr>
            <p:cNvPr id="39" name="Round Same Side Corner Rectangle 41"/>
            <p:cNvSpPr/>
            <p:nvPr/>
          </p:nvSpPr>
          <p:spPr>
            <a:xfrm>
              <a:off x="956733" y="1151466"/>
              <a:ext cx="1370986" cy="532988"/>
            </a:xfrm>
            <a:prstGeom prst="round2SameRect">
              <a:avLst/>
            </a:prstGeom>
            <a:solidFill>
              <a:srgbClr val="FF8860"/>
            </a:solidFill>
            <a:ln w="9525">
              <a:noFill/>
              <a:miter lim="800000"/>
            </a:ln>
            <a:effectLst>
              <a:outerShdw blurRad="50800" dist="38100" dir="2700000" algn="tl" rotWithShape="0">
                <a:prstClr val="black">
                  <a:alpha val="20000"/>
                </a:prstClr>
              </a:outerShdw>
            </a:effectLst>
          </p:spPr>
          <p:txBody>
            <a:bodyPr tIns="0" anchorCtr="1"/>
            <a:lstStyle/>
            <a:p>
              <a:pPr algn="ctr" eaLnBrk="1" fontAlgn="auto" hangingPunct="1">
                <a:spcBef>
                  <a:spcPts val="0"/>
                </a:spcBef>
                <a:spcAft>
                  <a:spcPts val="0"/>
                </a:spcAft>
                <a:defRPr/>
              </a:pPr>
              <a:r>
                <a:rPr lang="en-US" sz="1600" b="1" dirty="0">
                  <a:solidFill>
                    <a:schemeClr val="bg1"/>
                  </a:solidFill>
                  <a:latin typeface="Arial Narrow" panose="020B0606020202030204" pitchFamily="34" charset="0"/>
                  <a:ea typeface="+mn-ea"/>
                  <a:cs typeface="Arial" panose="020B0604020202020204" pitchFamily="34" charset="0"/>
                </a:rPr>
                <a:t>Phase 1</a:t>
              </a:r>
              <a:endParaRPr lang="en-US" sz="1600" b="1" dirty="0">
                <a:solidFill>
                  <a:schemeClr val="bg1"/>
                </a:solidFill>
                <a:latin typeface="Arial Narrow" panose="020B0606020202030204" pitchFamily="34" charset="0"/>
                <a:ea typeface="+mn-ea"/>
                <a:cs typeface="Arial" panose="020B0604020202020204" pitchFamily="34" charset="0"/>
              </a:endParaRPr>
            </a:p>
          </p:txBody>
        </p:sp>
      </p:grpSp>
      <p:grpSp>
        <p:nvGrpSpPr>
          <p:cNvPr id="40" name="组合 39"/>
          <p:cNvGrpSpPr/>
          <p:nvPr/>
        </p:nvGrpSpPr>
        <p:grpSpPr bwMode="auto">
          <a:xfrm>
            <a:off x="1233488" y="1919288"/>
            <a:ext cx="6865937" cy="1641475"/>
            <a:chOff x="1091949" y="1907731"/>
            <a:chExt cx="6865938" cy="1641475"/>
          </a:xfrm>
        </p:grpSpPr>
        <p:sp>
          <p:nvSpPr>
            <p:cNvPr id="41" name="AutoShape 105"/>
            <p:cNvSpPr>
              <a:spLocks noChangeArrowheads="1"/>
            </p:cNvSpPr>
            <p:nvPr/>
          </p:nvSpPr>
          <p:spPr bwMode="auto">
            <a:xfrm>
              <a:off x="1188786" y="2212531"/>
              <a:ext cx="6769101" cy="1009650"/>
            </a:xfrm>
            <a:prstGeom prst="rightArrow">
              <a:avLst/>
            </a:prstGeom>
            <a:solidFill>
              <a:schemeClr val="bg1">
                <a:lumMod val="65000"/>
              </a:schemeClr>
            </a:solidFill>
            <a:ln w="9525">
              <a:noFill/>
              <a:miter lim="800000"/>
            </a:ln>
            <a:effectLst>
              <a:outerShdw blurRad="50800" dist="38100" dir="2700000" algn="tl" rotWithShape="0">
                <a:prstClr val="black">
                  <a:alpha val="20000"/>
                </a:prstClr>
              </a:outerShdw>
            </a:effectLst>
          </p:spPr>
          <p:txBody>
            <a:bodyPr/>
            <a:lstStyle/>
            <a:p>
              <a:pPr eaLnBrk="1" fontAlgn="auto" hangingPunct="1">
                <a:spcBef>
                  <a:spcPts val="0"/>
                </a:spcBef>
                <a:spcAft>
                  <a:spcPts val="0"/>
                </a:spcAft>
                <a:defRPr/>
              </a:pPr>
              <a:endParaRPr lang="en-US" sz="1600">
                <a:latin typeface="+mn-lt"/>
                <a:ea typeface="+mn-ea"/>
              </a:endParaRPr>
            </a:p>
          </p:txBody>
        </p:sp>
        <p:sp>
          <p:nvSpPr>
            <p:cNvPr id="42" name="Rectangle 32"/>
            <p:cNvSpPr/>
            <p:nvPr/>
          </p:nvSpPr>
          <p:spPr>
            <a:xfrm>
              <a:off x="1352299" y="2520506"/>
              <a:ext cx="1881187"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FFFF"/>
                  </a:solidFill>
                  <a:latin typeface="Arial Narrow" panose="020B0606020202030204" pitchFamily="34" charset="0"/>
                  <a:cs typeface="Arial" panose="020B0604020202020204" pitchFamily="34" charset="0"/>
                </a:rPr>
                <a:t>2013</a:t>
              </a:r>
              <a:endParaRPr lang="en-US" dirty="0">
                <a:solidFill>
                  <a:srgbClr val="FFFFFF"/>
                </a:solidFill>
                <a:latin typeface="Arial Narrow" panose="020B0606020202030204" pitchFamily="34" charset="0"/>
                <a:cs typeface="Arial" panose="020B0604020202020204" pitchFamily="34" charset="0"/>
              </a:endParaRPr>
            </a:p>
          </p:txBody>
        </p:sp>
        <p:grpSp>
          <p:nvGrpSpPr>
            <p:cNvPr id="29708" name="Group 27"/>
            <p:cNvGrpSpPr/>
            <p:nvPr/>
          </p:nvGrpSpPr>
          <p:grpSpPr bwMode="auto">
            <a:xfrm>
              <a:off x="1091949" y="1907731"/>
              <a:ext cx="6189663" cy="1641475"/>
              <a:chOff x="152400" y="1452163"/>
              <a:chExt cx="4153719" cy="1101057"/>
            </a:xfrm>
          </p:grpSpPr>
          <p:sp>
            <p:nvSpPr>
              <p:cNvPr id="46" name="Freeform 28"/>
              <p:cNvSpPr>
                <a:spLocks noEditPoints="1"/>
              </p:cNvSpPr>
              <p:nvPr/>
            </p:nvSpPr>
            <p:spPr bwMode="auto">
              <a:xfrm>
                <a:off x="1401852" y="1554757"/>
                <a:ext cx="1652931" cy="919685"/>
              </a:xfrm>
              <a:custGeom>
                <a:avLst/>
                <a:gdLst/>
                <a:ahLst/>
                <a:cxnLst>
                  <a:cxn ang="0">
                    <a:pos x="5749" y="1787"/>
                  </a:cxn>
                  <a:cxn ang="0">
                    <a:pos x="5679" y="2072"/>
                  </a:cxn>
                  <a:cxn ang="0">
                    <a:pos x="5595" y="2262"/>
                  </a:cxn>
                  <a:cxn ang="0">
                    <a:pos x="5434" y="2502"/>
                  </a:cxn>
                  <a:cxn ang="0">
                    <a:pos x="5231" y="2712"/>
                  </a:cxn>
                  <a:cxn ang="0">
                    <a:pos x="5064" y="2840"/>
                  </a:cxn>
                  <a:cxn ang="0">
                    <a:pos x="4804" y="2990"/>
                  </a:cxn>
                  <a:cxn ang="0">
                    <a:pos x="4475" y="3117"/>
                  </a:cxn>
                  <a:cxn ang="0">
                    <a:pos x="4164" y="3183"/>
                  </a:cxn>
                  <a:cxn ang="0">
                    <a:pos x="3836" y="3206"/>
                  </a:cxn>
                  <a:cxn ang="0">
                    <a:pos x="1642" y="3189"/>
                  </a:cxn>
                  <a:cxn ang="0">
                    <a:pos x="1178" y="3082"/>
                  </a:cxn>
                  <a:cxn ang="0">
                    <a:pos x="878" y="2952"/>
                  </a:cxn>
                  <a:cxn ang="0">
                    <a:pos x="513" y="2698"/>
                  </a:cxn>
                  <a:cxn ang="0">
                    <a:pos x="228" y="2369"/>
                  </a:cxn>
                  <a:cxn ang="0">
                    <a:pos x="112" y="2150"/>
                  </a:cxn>
                  <a:cxn ang="0">
                    <a:pos x="24" y="1872"/>
                  </a:cxn>
                  <a:cxn ang="0">
                    <a:pos x="0" y="1616"/>
                  </a:cxn>
                  <a:cxn ang="0">
                    <a:pos x="17" y="1377"/>
                  </a:cxn>
                  <a:cxn ang="0">
                    <a:pos x="95" y="1096"/>
                  </a:cxn>
                  <a:cxn ang="0">
                    <a:pos x="185" y="909"/>
                  </a:cxn>
                  <a:cxn ang="0">
                    <a:pos x="352" y="672"/>
                  </a:cxn>
                  <a:cxn ang="0">
                    <a:pos x="562" y="468"/>
                  </a:cxn>
                  <a:cxn ang="0">
                    <a:pos x="731" y="343"/>
                  </a:cxn>
                  <a:cxn ang="0">
                    <a:pos x="995" y="197"/>
                  </a:cxn>
                  <a:cxn ang="0">
                    <a:pos x="1328" y="78"/>
                  </a:cxn>
                  <a:cxn ang="0">
                    <a:pos x="1642" y="17"/>
                  </a:cxn>
                  <a:cxn ang="0">
                    <a:pos x="1924" y="0"/>
                  </a:cxn>
                  <a:cxn ang="0">
                    <a:pos x="4187" y="26"/>
                  </a:cxn>
                  <a:cxn ang="0">
                    <a:pos x="4643" y="147"/>
                  </a:cxn>
                  <a:cxn ang="0">
                    <a:pos x="4938" y="286"/>
                  </a:cxn>
                  <a:cxn ang="0">
                    <a:pos x="5293" y="551"/>
                  </a:cxn>
                  <a:cxn ang="0">
                    <a:pos x="5564" y="891"/>
                  </a:cxn>
                  <a:cxn ang="0">
                    <a:pos x="5665" y="1094"/>
                  </a:cxn>
                  <a:cxn ang="0">
                    <a:pos x="5743" y="1377"/>
                  </a:cxn>
                  <a:cxn ang="0">
                    <a:pos x="5760" y="1588"/>
                  </a:cxn>
                  <a:cxn ang="0">
                    <a:pos x="826" y="2066"/>
                  </a:cxn>
                  <a:cxn ang="0">
                    <a:pos x="1005" y="2245"/>
                  </a:cxn>
                  <a:cxn ang="0">
                    <a:pos x="1354" y="2441"/>
                  </a:cxn>
                  <a:cxn ang="0">
                    <a:pos x="1789" y="2537"/>
                  </a:cxn>
                  <a:cxn ang="0">
                    <a:pos x="3937" y="2540"/>
                  </a:cxn>
                  <a:cxn ang="0">
                    <a:pos x="4274" y="2484"/>
                  </a:cxn>
                  <a:cxn ang="0">
                    <a:pos x="4568" y="2367"/>
                  </a:cxn>
                  <a:cxn ang="0">
                    <a:pos x="4744" y="2253"/>
                  </a:cxn>
                  <a:cxn ang="0">
                    <a:pos x="4934" y="2066"/>
                  </a:cxn>
                  <a:cxn ang="0">
                    <a:pos x="5030" y="1908"/>
                  </a:cxn>
                  <a:cxn ang="0">
                    <a:pos x="5096" y="1616"/>
                  </a:cxn>
                  <a:cxn ang="0">
                    <a:pos x="5074" y="1422"/>
                  </a:cxn>
                  <a:cxn ang="0">
                    <a:pos x="4987" y="1220"/>
                  </a:cxn>
                  <a:cxn ang="0">
                    <a:pos x="4755" y="963"/>
                  </a:cxn>
                  <a:cxn ang="0">
                    <a:pos x="4516" y="814"/>
                  </a:cxn>
                  <a:cxn ang="0">
                    <a:pos x="4103" y="686"/>
                  </a:cxn>
                  <a:cxn ang="0">
                    <a:pos x="1924" y="664"/>
                  </a:cxn>
                  <a:cxn ang="0">
                    <a:pos x="1578" y="699"/>
                  </a:cxn>
                  <a:cxn ang="0">
                    <a:pos x="1270" y="800"/>
                  </a:cxn>
                  <a:cxn ang="0">
                    <a:pos x="1082" y="906"/>
                  </a:cxn>
                  <a:cxn ang="0">
                    <a:pos x="872" y="1085"/>
                  </a:cxn>
                  <a:cxn ang="0">
                    <a:pos x="750" y="1259"/>
                  </a:cxn>
                  <a:cxn ang="0">
                    <a:pos x="669" y="1504"/>
                  </a:cxn>
                  <a:cxn ang="0">
                    <a:pos x="669" y="1702"/>
                  </a:cxn>
                  <a:cxn ang="0">
                    <a:pos x="750" y="1948"/>
                  </a:cxn>
                </a:cxnLst>
                <a:rect l="0" t="0" r="r" b="b"/>
                <a:pathLst>
                  <a:path w="5760" h="3206">
                    <a:moveTo>
                      <a:pt x="5760" y="1590"/>
                    </a:moveTo>
                    <a:lnTo>
                      <a:pt x="5760" y="1616"/>
                    </a:lnTo>
                    <a:lnTo>
                      <a:pt x="5760" y="1616"/>
                    </a:lnTo>
                    <a:lnTo>
                      <a:pt x="5758" y="1659"/>
                    </a:lnTo>
                    <a:lnTo>
                      <a:pt x="5757" y="1702"/>
                    </a:lnTo>
                    <a:lnTo>
                      <a:pt x="5754" y="1745"/>
                    </a:lnTo>
                    <a:lnTo>
                      <a:pt x="5749" y="1787"/>
                    </a:lnTo>
                    <a:lnTo>
                      <a:pt x="5743" y="1829"/>
                    </a:lnTo>
                    <a:lnTo>
                      <a:pt x="5736" y="1872"/>
                    </a:lnTo>
                    <a:lnTo>
                      <a:pt x="5726" y="1911"/>
                    </a:lnTo>
                    <a:lnTo>
                      <a:pt x="5717" y="1953"/>
                    </a:lnTo>
                    <a:lnTo>
                      <a:pt x="5705" y="1994"/>
                    </a:lnTo>
                    <a:lnTo>
                      <a:pt x="5693" y="2034"/>
                    </a:lnTo>
                    <a:lnTo>
                      <a:pt x="5679" y="2072"/>
                    </a:lnTo>
                    <a:lnTo>
                      <a:pt x="5665" y="2112"/>
                    </a:lnTo>
                    <a:lnTo>
                      <a:pt x="5648" y="2150"/>
                    </a:lnTo>
                    <a:lnTo>
                      <a:pt x="5631" y="2188"/>
                    </a:lnTo>
                    <a:lnTo>
                      <a:pt x="5613" y="2225"/>
                    </a:lnTo>
                    <a:lnTo>
                      <a:pt x="5595" y="2262"/>
                    </a:lnTo>
                    <a:lnTo>
                      <a:pt x="5595" y="2262"/>
                    </a:lnTo>
                    <a:lnTo>
                      <a:pt x="5595" y="2262"/>
                    </a:lnTo>
                    <a:lnTo>
                      <a:pt x="5575" y="2299"/>
                    </a:lnTo>
                    <a:lnTo>
                      <a:pt x="5553" y="2334"/>
                    </a:lnTo>
                    <a:lnTo>
                      <a:pt x="5532" y="2369"/>
                    </a:lnTo>
                    <a:lnTo>
                      <a:pt x="5509" y="2403"/>
                    </a:lnTo>
                    <a:lnTo>
                      <a:pt x="5485" y="2436"/>
                    </a:lnTo>
                    <a:lnTo>
                      <a:pt x="5460" y="2470"/>
                    </a:lnTo>
                    <a:lnTo>
                      <a:pt x="5434" y="2502"/>
                    </a:lnTo>
                    <a:lnTo>
                      <a:pt x="5407" y="2534"/>
                    </a:lnTo>
                    <a:lnTo>
                      <a:pt x="5380" y="2566"/>
                    </a:lnTo>
                    <a:lnTo>
                      <a:pt x="5351" y="2597"/>
                    </a:lnTo>
                    <a:lnTo>
                      <a:pt x="5322" y="2626"/>
                    </a:lnTo>
                    <a:lnTo>
                      <a:pt x="5293" y="2655"/>
                    </a:lnTo>
                    <a:lnTo>
                      <a:pt x="5263" y="2684"/>
                    </a:lnTo>
                    <a:lnTo>
                      <a:pt x="5231" y="2712"/>
                    </a:lnTo>
                    <a:lnTo>
                      <a:pt x="5198" y="2739"/>
                    </a:lnTo>
                    <a:lnTo>
                      <a:pt x="5166" y="2765"/>
                    </a:lnTo>
                    <a:lnTo>
                      <a:pt x="5166" y="2765"/>
                    </a:lnTo>
                    <a:lnTo>
                      <a:pt x="5166" y="2765"/>
                    </a:lnTo>
                    <a:lnTo>
                      <a:pt x="5133" y="2791"/>
                    </a:lnTo>
                    <a:lnTo>
                      <a:pt x="5099" y="2816"/>
                    </a:lnTo>
                    <a:lnTo>
                      <a:pt x="5064" y="2840"/>
                    </a:lnTo>
                    <a:lnTo>
                      <a:pt x="5029" y="2865"/>
                    </a:lnTo>
                    <a:lnTo>
                      <a:pt x="4993" y="2888"/>
                    </a:lnTo>
                    <a:lnTo>
                      <a:pt x="4957" y="2909"/>
                    </a:lnTo>
                    <a:lnTo>
                      <a:pt x="4918" y="2931"/>
                    </a:lnTo>
                    <a:lnTo>
                      <a:pt x="4882" y="2952"/>
                    </a:lnTo>
                    <a:lnTo>
                      <a:pt x="4843" y="2972"/>
                    </a:lnTo>
                    <a:lnTo>
                      <a:pt x="4804" y="2990"/>
                    </a:lnTo>
                    <a:lnTo>
                      <a:pt x="4765" y="3009"/>
                    </a:lnTo>
                    <a:lnTo>
                      <a:pt x="4724" y="3027"/>
                    </a:lnTo>
                    <a:lnTo>
                      <a:pt x="4684" y="3044"/>
                    </a:lnTo>
                    <a:lnTo>
                      <a:pt x="4643" y="3061"/>
                    </a:lnTo>
                    <a:lnTo>
                      <a:pt x="4560" y="3090"/>
                    </a:lnTo>
                    <a:lnTo>
                      <a:pt x="4517" y="3103"/>
                    </a:lnTo>
                    <a:lnTo>
                      <a:pt x="4475" y="3117"/>
                    </a:lnTo>
                    <a:lnTo>
                      <a:pt x="4432" y="3128"/>
                    </a:lnTo>
                    <a:lnTo>
                      <a:pt x="4387" y="3140"/>
                    </a:lnTo>
                    <a:lnTo>
                      <a:pt x="4344" y="3151"/>
                    </a:lnTo>
                    <a:lnTo>
                      <a:pt x="4300" y="3160"/>
                    </a:lnTo>
                    <a:lnTo>
                      <a:pt x="4254" y="3169"/>
                    </a:lnTo>
                    <a:lnTo>
                      <a:pt x="4210" y="3177"/>
                    </a:lnTo>
                    <a:lnTo>
                      <a:pt x="4164" y="3183"/>
                    </a:lnTo>
                    <a:lnTo>
                      <a:pt x="4118" y="3189"/>
                    </a:lnTo>
                    <a:lnTo>
                      <a:pt x="4072" y="3194"/>
                    </a:lnTo>
                    <a:lnTo>
                      <a:pt x="4025" y="3198"/>
                    </a:lnTo>
                    <a:lnTo>
                      <a:pt x="3979" y="3201"/>
                    </a:lnTo>
                    <a:lnTo>
                      <a:pt x="3931" y="3204"/>
                    </a:lnTo>
                    <a:lnTo>
                      <a:pt x="3884" y="3206"/>
                    </a:lnTo>
                    <a:lnTo>
                      <a:pt x="3836" y="3206"/>
                    </a:lnTo>
                    <a:lnTo>
                      <a:pt x="3836" y="3206"/>
                    </a:lnTo>
                    <a:lnTo>
                      <a:pt x="1924" y="3206"/>
                    </a:lnTo>
                    <a:lnTo>
                      <a:pt x="1924" y="3206"/>
                    </a:lnTo>
                    <a:lnTo>
                      <a:pt x="1852" y="3206"/>
                    </a:lnTo>
                    <a:lnTo>
                      <a:pt x="1781" y="3201"/>
                    </a:lnTo>
                    <a:lnTo>
                      <a:pt x="1711" y="3197"/>
                    </a:lnTo>
                    <a:lnTo>
                      <a:pt x="1642" y="3189"/>
                    </a:lnTo>
                    <a:lnTo>
                      <a:pt x="1573" y="3180"/>
                    </a:lnTo>
                    <a:lnTo>
                      <a:pt x="1506" y="3169"/>
                    </a:lnTo>
                    <a:lnTo>
                      <a:pt x="1438" y="3155"/>
                    </a:lnTo>
                    <a:lnTo>
                      <a:pt x="1373" y="3140"/>
                    </a:lnTo>
                    <a:lnTo>
                      <a:pt x="1307" y="3123"/>
                    </a:lnTo>
                    <a:lnTo>
                      <a:pt x="1243" y="3103"/>
                    </a:lnTo>
                    <a:lnTo>
                      <a:pt x="1178" y="3082"/>
                    </a:lnTo>
                    <a:lnTo>
                      <a:pt x="1117" y="3061"/>
                    </a:lnTo>
                    <a:lnTo>
                      <a:pt x="1056" y="3036"/>
                    </a:lnTo>
                    <a:lnTo>
                      <a:pt x="995" y="3009"/>
                    </a:lnTo>
                    <a:lnTo>
                      <a:pt x="937" y="2981"/>
                    </a:lnTo>
                    <a:lnTo>
                      <a:pt x="878" y="2952"/>
                    </a:lnTo>
                    <a:lnTo>
                      <a:pt x="878" y="2952"/>
                    </a:lnTo>
                    <a:lnTo>
                      <a:pt x="878" y="2952"/>
                    </a:lnTo>
                    <a:lnTo>
                      <a:pt x="822" y="2920"/>
                    </a:lnTo>
                    <a:lnTo>
                      <a:pt x="767" y="2888"/>
                    </a:lnTo>
                    <a:lnTo>
                      <a:pt x="713" y="2852"/>
                    </a:lnTo>
                    <a:lnTo>
                      <a:pt x="661" y="2816"/>
                    </a:lnTo>
                    <a:lnTo>
                      <a:pt x="611" y="2779"/>
                    </a:lnTo>
                    <a:lnTo>
                      <a:pt x="562" y="2739"/>
                    </a:lnTo>
                    <a:lnTo>
                      <a:pt x="513" y="2698"/>
                    </a:lnTo>
                    <a:lnTo>
                      <a:pt x="467" y="2655"/>
                    </a:lnTo>
                    <a:lnTo>
                      <a:pt x="422" y="2611"/>
                    </a:lnTo>
                    <a:lnTo>
                      <a:pt x="380" y="2566"/>
                    </a:lnTo>
                    <a:lnTo>
                      <a:pt x="340" y="2519"/>
                    </a:lnTo>
                    <a:lnTo>
                      <a:pt x="300" y="2470"/>
                    </a:lnTo>
                    <a:lnTo>
                      <a:pt x="263" y="2421"/>
                    </a:lnTo>
                    <a:lnTo>
                      <a:pt x="228" y="2369"/>
                    </a:lnTo>
                    <a:lnTo>
                      <a:pt x="196" y="2317"/>
                    </a:lnTo>
                    <a:lnTo>
                      <a:pt x="165" y="2262"/>
                    </a:lnTo>
                    <a:lnTo>
                      <a:pt x="165" y="2262"/>
                    </a:lnTo>
                    <a:lnTo>
                      <a:pt x="165" y="2262"/>
                    </a:lnTo>
                    <a:lnTo>
                      <a:pt x="145" y="2225"/>
                    </a:lnTo>
                    <a:lnTo>
                      <a:pt x="129" y="2188"/>
                    </a:lnTo>
                    <a:lnTo>
                      <a:pt x="112" y="2150"/>
                    </a:lnTo>
                    <a:lnTo>
                      <a:pt x="95" y="2112"/>
                    </a:lnTo>
                    <a:lnTo>
                      <a:pt x="81" y="2072"/>
                    </a:lnTo>
                    <a:lnTo>
                      <a:pt x="67" y="2034"/>
                    </a:lnTo>
                    <a:lnTo>
                      <a:pt x="55" y="1994"/>
                    </a:lnTo>
                    <a:lnTo>
                      <a:pt x="43" y="1953"/>
                    </a:lnTo>
                    <a:lnTo>
                      <a:pt x="34" y="1911"/>
                    </a:lnTo>
                    <a:lnTo>
                      <a:pt x="24" y="1872"/>
                    </a:lnTo>
                    <a:lnTo>
                      <a:pt x="17" y="1829"/>
                    </a:lnTo>
                    <a:lnTo>
                      <a:pt x="11" y="1787"/>
                    </a:lnTo>
                    <a:lnTo>
                      <a:pt x="6" y="1745"/>
                    </a:lnTo>
                    <a:lnTo>
                      <a:pt x="3" y="1702"/>
                    </a:lnTo>
                    <a:lnTo>
                      <a:pt x="0" y="1659"/>
                    </a:lnTo>
                    <a:lnTo>
                      <a:pt x="0" y="1616"/>
                    </a:lnTo>
                    <a:lnTo>
                      <a:pt x="0" y="1616"/>
                    </a:lnTo>
                    <a:lnTo>
                      <a:pt x="0" y="1590"/>
                    </a:lnTo>
                    <a:lnTo>
                      <a:pt x="0" y="1590"/>
                    </a:lnTo>
                    <a:lnTo>
                      <a:pt x="0" y="1547"/>
                    </a:lnTo>
                    <a:lnTo>
                      <a:pt x="3" y="1504"/>
                    </a:lnTo>
                    <a:lnTo>
                      <a:pt x="6" y="1461"/>
                    </a:lnTo>
                    <a:lnTo>
                      <a:pt x="11" y="1420"/>
                    </a:lnTo>
                    <a:lnTo>
                      <a:pt x="17" y="1377"/>
                    </a:lnTo>
                    <a:lnTo>
                      <a:pt x="24" y="1336"/>
                    </a:lnTo>
                    <a:lnTo>
                      <a:pt x="34" y="1295"/>
                    </a:lnTo>
                    <a:lnTo>
                      <a:pt x="43" y="1253"/>
                    </a:lnTo>
                    <a:lnTo>
                      <a:pt x="55" y="1214"/>
                    </a:lnTo>
                    <a:lnTo>
                      <a:pt x="67" y="1174"/>
                    </a:lnTo>
                    <a:lnTo>
                      <a:pt x="81" y="1134"/>
                    </a:lnTo>
                    <a:lnTo>
                      <a:pt x="95" y="1096"/>
                    </a:lnTo>
                    <a:lnTo>
                      <a:pt x="112" y="1056"/>
                    </a:lnTo>
                    <a:lnTo>
                      <a:pt x="129" y="1019"/>
                    </a:lnTo>
                    <a:lnTo>
                      <a:pt x="145" y="981"/>
                    </a:lnTo>
                    <a:lnTo>
                      <a:pt x="165" y="944"/>
                    </a:lnTo>
                    <a:lnTo>
                      <a:pt x="165" y="944"/>
                    </a:lnTo>
                    <a:lnTo>
                      <a:pt x="165" y="944"/>
                    </a:lnTo>
                    <a:lnTo>
                      <a:pt x="185" y="909"/>
                    </a:lnTo>
                    <a:lnTo>
                      <a:pt x="207" y="872"/>
                    </a:lnTo>
                    <a:lnTo>
                      <a:pt x="228" y="839"/>
                    </a:lnTo>
                    <a:lnTo>
                      <a:pt x="251" y="803"/>
                    </a:lnTo>
                    <a:lnTo>
                      <a:pt x="275" y="770"/>
                    </a:lnTo>
                    <a:lnTo>
                      <a:pt x="300" y="736"/>
                    </a:lnTo>
                    <a:lnTo>
                      <a:pt x="326" y="704"/>
                    </a:lnTo>
                    <a:lnTo>
                      <a:pt x="352" y="672"/>
                    </a:lnTo>
                    <a:lnTo>
                      <a:pt x="380" y="641"/>
                    </a:lnTo>
                    <a:lnTo>
                      <a:pt x="409" y="611"/>
                    </a:lnTo>
                    <a:lnTo>
                      <a:pt x="438" y="580"/>
                    </a:lnTo>
                    <a:lnTo>
                      <a:pt x="467" y="551"/>
                    </a:lnTo>
                    <a:lnTo>
                      <a:pt x="497" y="523"/>
                    </a:lnTo>
                    <a:lnTo>
                      <a:pt x="529" y="494"/>
                    </a:lnTo>
                    <a:lnTo>
                      <a:pt x="562" y="468"/>
                    </a:lnTo>
                    <a:lnTo>
                      <a:pt x="594" y="441"/>
                    </a:lnTo>
                    <a:lnTo>
                      <a:pt x="594" y="441"/>
                    </a:lnTo>
                    <a:lnTo>
                      <a:pt x="594" y="441"/>
                    </a:lnTo>
                    <a:lnTo>
                      <a:pt x="627" y="416"/>
                    </a:lnTo>
                    <a:lnTo>
                      <a:pt x="661" y="390"/>
                    </a:lnTo>
                    <a:lnTo>
                      <a:pt x="696" y="366"/>
                    </a:lnTo>
                    <a:lnTo>
                      <a:pt x="731" y="343"/>
                    </a:lnTo>
                    <a:lnTo>
                      <a:pt x="767" y="320"/>
                    </a:lnTo>
                    <a:lnTo>
                      <a:pt x="803" y="297"/>
                    </a:lnTo>
                    <a:lnTo>
                      <a:pt x="842" y="275"/>
                    </a:lnTo>
                    <a:lnTo>
                      <a:pt x="878" y="256"/>
                    </a:lnTo>
                    <a:lnTo>
                      <a:pt x="917" y="236"/>
                    </a:lnTo>
                    <a:lnTo>
                      <a:pt x="956" y="216"/>
                    </a:lnTo>
                    <a:lnTo>
                      <a:pt x="995" y="197"/>
                    </a:lnTo>
                    <a:lnTo>
                      <a:pt x="1036" y="181"/>
                    </a:lnTo>
                    <a:lnTo>
                      <a:pt x="1076" y="162"/>
                    </a:lnTo>
                    <a:lnTo>
                      <a:pt x="1117" y="147"/>
                    </a:lnTo>
                    <a:lnTo>
                      <a:pt x="1200" y="116"/>
                    </a:lnTo>
                    <a:lnTo>
                      <a:pt x="1243" y="103"/>
                    </a:lnTo>
                    <a:lnTo>
                      <a:pt x="1285" y="90"/>
                    </a:lnTo>
                    <a:lnTo>
                      <a:pt x="1328" y="78"/>
                    </a:lnTo>
                    <a:lnTo>
                      <a:pt x="1373" y="67"/>
                    </a:lnTo>
                    <a:lnTo>
                      <a:pt x="1416" y="57"/>
                    </a:lnTo>
                    <a:lnTo>
                      <a:pt x="1460" y="47"/>
                    </a:lnTo>
                    <a:lnTo>
                      <a:pt x="1506" y="38"/>
                    </a:lnTo>
                    <a:lnTo>
                      <a:pt x="1550" y="31"/>
                    </a:lnTo>
                    <a:lnTo>
                      <a:pt x="1596" y="23"/>
                    </a:lnTo>
                    <a:lnTo>
                      <a:pt x="1642" y="17"/>
                    </a:lnTo>
                    <a:lnTo>
                      <a:pt x="1688" y="12"/>
                    </a:lnTo>
                    <a:lnTo>
                      <a:pt x="1735" y="8"/>
                    </a:lnTo>
                    <a:lnTo>
                      <a:pt x="1781" y="5"/>
                    </a:lnTo>
                    <a:lnTo>
                      <a:pt x="1829" y="3"/>
                    </a:lnTo>
                    <a:lnTo>
                      <a:pt x="1876" y="2"/>
                    </a:lnTo>
                    <a:lnTo>
                      <a:pt x="1924" y="0"/>
                    </a:lnTo>
                    <a:lnTo>
                      <a:pt x="1924" y="0"/>
                    </a:lnTo>
                    <a:lnTo>
                      <a:pt x="3836" y="0"/>
                    </a:lnTo>
                    <a:lnTo>
                      <a:pt x="3836" y="0"/>
                    </a:lnTo>
                    <a:lnTo>
                      <a:pt x="3908" y="2"/>
                    </a:lnTo>
                    <a:lnTo>
                      <a:pt x="3979" y="5"/>
                    </a:lnTo>
                    <a:lnTo>
                      <a:pt x="4049" y="11"/>
                    </a:lnTo>
                    <a:lnTo>
                      <a:pt x="4118" y="17"/>
                    </a:lnTo>
                    <a:lnTo>
                      <a:pt x="4187" y="26"/>
                    </a:lnTo>
                    <a:lnTo>
                      <a:pt x="4254" y="38"/>
                    </a:lnTo>
                    <a:lnTo>
                      <a:pt x="4322" y="52"/>
                    </a:lnTo>
                    <a:lnTo>
                      <a:pt x="4387" y="67"/>
                    </a:lnTo>
                    <a:lnTo>
                      <a:pt x="4453" y="84"/>
                    </a:lnTo>
                    <a:lnTo>
                      <a:pt x="4517" y="103"/>
                    </a:lnTo>
                    <a:lnTo>
                      <a:pt x="4582" y="124"/>
                    </a:lnTo>
                    <a:lnTo>
                      <a:pt x="4643" y="147"/>
                    </a:lnTo>
                    <a:lnTo>
                      <a:pt x="4704" y="171"/>
                    </a:lnTo>
                    <a:lnTo>
                      <a:pt x="4765" y="197"/>
                    </a:lnTo>
                    <a:lnTo>
                      <a:pt x="4823" y="225"/>
                    </a:lnTo>
                    <a:lnTo>
                      <a:pt x="4882" y="256"/>
                    </a:lnTo>
                    <a:lnTo>
                      <a:pt x="4882" y="256"/>
                    </a:lnTo>
                    <a:lnTo>
                      <a:pt x="4882" y="256"/>
                    </a:lnTo>
                    <a:lnTo>
                      <a:pt x="4938" y="286"/>
                    </a:lnTo>
                    <a:lnTo>
                      <a:pt x="4993" y="320"/>
                    </a:lnTo>
                    <a:lnTo>
                      <a:pt x="5047" y="355"/>
                    </a:lnTo>
                    <a:lnTo>
                      <a:pt x="5099" y="390"/>
                    </a:lnTo>
                    <a:lnTo>
                      <a:pt x="5149" y="428"/>
                    </a:lnTo>
                    <a:lnTo>
                      <a:pt x="5198" y="468"/>
                    </a:lnTo>
                    <a:lnTo>
                      <a:pt x="5247" y="510"/>
                    </a:lnTo>
                    <a:lnTo>
                      <a:pt x="5293" y="551"/>
                    </a:lnTo>
                    <a:lnTo>
                      <a:pt x="5338" y="595"/>
                    </a:lnTo>
                    <a:lnTo>
                      <a:pt x="5380" y="641"/>
                    </a:lnTo>
                    <a:lnTo>
                      <a:pt x="5420" y="689"/>
                    </a:lnTo>
                    <a:lnTo>
                      <a:pt x="5460" y="736"/>
                    </a:lnTo>
                    <a:lnTo>
                      <a:pt x="5497" y="787"/>
                    </a:lnTo>
                    <a:lnTo>
                      <a:pt x="5532" y="839"/>
                    </a:lnTo>
                    <a:lnTo>
                      <a:pt x="5564" y="891"/>
                    </a:lnTo>
                    <a:lnTo>
                      <a:pt x="5595" y="944"/>
                    </a:lnTo>
                    <a:lnTo>
                      <a:pt x="5595" y="944"/>
                    </a:lnTo>
                    <a:lnTo>
                      <a:pt x="5595" y="944"/>
                    </a:lnTo>
                    <a:lnTo>
                      <a:pt x="5613" y="981"/>
                    </a:lnTo>
                    <a:lnTo>
                      <a:pt x="5631" y="1019"/>
                    </a:lnTo>
                    <a:lnTo>
                      <a:pt x="5648" y="1056"/>
                    </a:lnTo>
                    <a:lnTo>
                      <a:pt x="5665" y="1094"/>
                    </a:lnTo>
                    <a:lnTo>
                      <a:pt x="5679" y="1134"/>
                    </a:lnTo>
                    <a:lnTo>
                      <a:pt x="5693" y="1174"/>
                    </a:lnTo>
                    <a:lnTo>
                      <a:pt x="5705" y="1214"/>
                    </a:lnTo>
                    <a:lnTo>
                      <a:pt x="5717" y="1253"/>
                    </a:lnTo>
                    <a:lnTo>
                      <a:pt x="5726" y="1295"/>
                    </a:lnTo>
                    <a:lnTo>
                      <a:pt x="5736" y="1336"/>
                    </a:lnTo>
                    <a:lnTo>
                      <a:pt x="5743" y="1377"/>
                    </a:lnTo>
                    <a:lnTo>
                      <a:pt x="5749" y="1419"/>
                    </a:lnTo>
                    <a:lnTo>
                      <a:pt x="5754" y="1461"/>
                    </a:lnTo>
                    <a:lnTo>
                      <a:pt x="5757" y="1503"/>
                    </a:lnTo>
                    <a:lnTo>
                      <a:pt x="5758" y="1546"/>
                    </a:lnTo>
                    <a:lnTo>
                      <a:pt x="5760" y="1588"/>
                    </a:lnTo>
                    <a:lnTo>
                      <a:pt x="5760" y="1588"/>
                    </a:lnTo>
                    <a:lnTo>
                      <a:pt x="5760" y="1588"/>
                    </a:lnTo>
                    <a:lnTo>
                      <a:pt x="5760" y="1590"/>
                    </a:lnTo>
                    <a:lnTo>
                      <a:pt x="5760" y="1590"/>
                    </a:lnTo>
                    <a:close/>
                    <a:moveTo>
                      <a:pt x="750" y="1948"/>
                    </a:moveTo>
                    <a:lnTo>
                      <a:pt x="750" y="1948"/>
                    </a:lnTo>
                    <a:lnTo>
                      <a:pt x="773" y="1988"/>
                    </a:lnTo>
                    <a:lnTo>
                      <a:pt x="797" y="2026"/>
                    </a:lnTo>
                    <a:lnTo>
                      <a:pt x="826" y="2066"/>
                    </a:lnTo>
                    <a:lnTo>
                      <a:pt x="857" y="2103"/>
                    </a:lnTo>
                    <a:lnTo>
                      <a:pt x="889" y="2139"/>
                    </a:lnTo>
                    <a:lnTo>
                      <a:pt x="926" y="2176"/>
                    </a:lnTo>
                    <a:lnTo>
                      <a:pt x="964" y="2211"/>
                    </a:lnTo>
                    <a:lnTo>
                      <a:pt x="1005" y="2245"/>
                    </a:lnTo>
                    <a:lnTo>
                      <a:pt x="1005" y="2245"/>
                    </a:lnTo>
                    <a:lnTo>
                      <a:pt x="1005" y="2245"/>
                    </a:lnTo>
                    <a:lnTo>
                      <a:pt x="1048" y="2277"/>
                    </a:lnTo>
                    <a:lnTo>
                      <a:pt x="1094" y="2309"/>
                    </a:lnTo>
                    <a:lnTo>
                      <a:pt x="1142" y="2338"/>
                    </a:lnTo>
                    <a:lnTo>
                      <a:pt x="1192" y="2367"/>
                    </a:lnTo>
                    <a:lnTo>
                      <a:pt x="1244" y="2393"/>
                    </a:lnTo>
                    <a:lnTo>
                      <a:pt x="1298" y="2418"/>
                    </a:lnTo>
                    <a:lnTo>
                      <a:pt x="1354" y="2441"/>
                    </a:lnTo>
                    <a:lnTo>
                      <a:pt x="1411" y="2461"/>
                    </a:lnTo>
                    <a:lnTo>
                      <a:pt x="1471" y="2479"/>
                    </a:lnTo>
                    <a:lnTo>
                      <a:pt x="1532" y="2496"/>
                    </a:lnTo>
                    <a:lnTo>
                      <a:pt x="1593" y="2510"/>
                    </a:lnTo>
                    <a:lnTo>
                      <a:pt x="1657" y="2522"/>
                    </a:lnTo>
                    <a:lnTo>
                      <a:pt x="1722" y="2531"/>
                    </a:lnTo>
                    <a:lnTo>
                      <a:pt x="1789" y="2537"/>
                    </a:lnTo>
                    <a:lnTo>
                      <a:pt x="1856" y="2542"/>
                    </a:lnTo>
                    <a:lnTo>
                      <a:pt x="1924" y="2543"/>
                    </a:lnTo>
                    <a:lnTo>
                      <a:pt x="1924" y="2543"/>
                    </a:lnTo>
                    <a:lnTo>
                      <a:pt x="3836" y="2543"/>
                    </a:lnTo>
                    <a:lnTo>
                      <a:pt x="3836" y="2543"/>
                    </a:lnTo>
                    <a:lnTo>
                      <a:pt x="3887" y="2542"/>
                    </a:lnTo>
                    <a:lnTo>
                      <a:pt x="3937" y="2540"/>
                    </a:lnTo>
                    <a:lnTo>
                      <a:pt x="3988" y="2536"/>
                    </a:lnTo>
                    <a:lnTo>
                      <a:pt x="4038" y="2531"/>
                    </a:lnTo>
                    <a:lnTo>
                      <a:pt x="4086" y="2523"/>
                    </a:lnTo>
                    <a:lnTo>
                      <a:pt x="4135" y="2516"/>
                    </a:lnTo>
                    <a:lnTo>
                      <a:pt x="4182" y="2507"/>
                    </a:lnTo>
                    <a:lnTo>
                      <a:pt x="4228" y="2496"/>
                    </a:lnTo>
                    <a:lnTo>
                      <a:pt x="4274" y="2484"/>
                    </a:lnTo>
                    <a:lnTo>
                      <a:pt x="4320" y="2470"/>
                    </a:lnTo>
                    <a:lnTo>
                      <a:pt x="4363" y="2456"/>
                    </a:lnTo>
                    <a:lnTo>
                      <a:pt x="4406" y="2441"/>
                    </a:lnTo>
                    <a:lnTo>
                      <a:pt x="4449" y="2424"/>
                    </a:lnTo>
                    <a:lnTo>
                      <a:pt x="4490" y="2406"/>
                    </a:lnTo>
                    <a:lnTo>
                      <a:pt x="4530" y="2387"/>
                    </a:lnTo>
                    <a:lnTo>
                      <a:pt x="4568" y="2367"/>
                    </a:lnTo>
                    <a:lnTo>
                      <a:pt x="4568" y="2367"/>
                    </a:lnTo>
                    <a:lnTo>
                      <a:pt x="4568" y="2367"/>
                    </a:lnTo>
                    <a:lnTo>
                      <a:pt x="4606" y="2346"/>
                    </a:lnTo>
                    <a:lnTo>
                      <a:pt x="4643" y="2325"/>
                    </a:lnTo>
                    <a:lnTo>
                      <a:pt x="4678" y="2302"/>
                    </a:lnTo>
                    <a:lnTo>
                      <a:pt x="4712" y="2277"/>
                    </a:lnTo>
                    <a:lnTo>
                      <a:pt x="4744" y="2253"/>
                    </a:lnTo>
                    <a:lnTo>
                      <a:pt x="4776" y="2228"/>
                    </a:lnTo>
                    <a:lnTo>
                      <a:pt x="4805" y="2202"/>
                    </a:lnTo>
                    <a:lnTo>
                      <a:pt x="4834" y="2176"/>
                    </a:lnTo>
                    <a:lnTo>
                      <a:pt x="4862" y="2149"/>
                    </a:lnTo>
                    <a:lnTo>
                      <a:pt x="4888" y="2121"/>
                    </a:lnTo>
                    <a:lnTo>
                      <a:pt x="4911" y="2093"/>
                    </a:lnTo>
                    <a:lnTo>
                      <a:pt x="4934" y="2066"/>
                    </a:lnTo>
                    <a:lnTo>
                      <a:pt x="4955" y="2037"/>
                    </a:lnTo>
                    <a:lnTo>
                      <a:pt x="4975" y="2008"/>
                    </a:lnTo>
                    <a:lnTo>
                      <a:pt x="4993" y="1977"/>
                    </a:lnTo>
                    <a:lnTo>
                      <a:pt x="5010" y="1948"/>
                    </a:lnTo>
                    <a:lnTo>
                      <a:pt x="5010" y="1948"/>
                    </a:lnTo>
                    <a:lnTo>
                      <a:pt x="5010" y="1948"/>
                    </a:lnTo>
                    <a:lnTo>
                      <a:pt x="5030" y="1908"/>
                    </a:lnTo>
                    <a:lnTo>
                      <a:pt x="5048" y="1867"/>
                    </a:lnTo>
                    <a:lnTo>
                      <a:pt x="5062" y="1827"/>
                    </a:lnTo>
                    <a:lnTo>
                      <a:pt x="5074" y="1786"/>
                    </a:lnTo>
                    <a:lnTo>
                      <a:pt x="5084" y="1745"/>
                    </a:lnTo>
                    <a:lnTo>
                      <a:pt x="5091" y="1702"/>
                    </a:lnTo>
                    <a:lnTo>
                      <a:pt x="5094" y="1659"/>
                    </a:lnTo>
                    <a:lnTo>
                      <a:pt x="5096" y="1616"/>
                    </a:lnTo>
                    <a:lnTo>
                      <a:pt x="5096" y="1616"/>
                    </a:lnTo>
                    <a:lnTo>
                      <a:pt x="5096" y="1590"/>
                    </a:lnTo>
                    <a:lnTo>
                      <a:pt x="5096" y="1590"/>
                    </a:lnTo>
                    <a:lnTo>
                      <a:pt x="5094" y="1547"/>
                    </a:lnTo>
                    <a:lnTo>
                      <a:pt x="5091" y="1504"/>
                    </a:lnTo>
                    <a:lnTo>
                      <a:pt x="5084" y="1463"/>
                    </a:lnTo>
                    <a:lnTo>
                      <a:pt x="5074" y="1422"/>
                    </a:lnTo>
                    <a:lnTo>
                      <a:pt x="5062" y="1380"/>
                    </a:lnTo>
                    <a:lnTo>
                      <a:pt x="5048" y="1339"/>
                    </a:lnTo>
                    <a:lnTo>
                      <a:pt x="5030" y="1299"/>
                    </a:lnTo>
                    <a:lnTo>
                      <a:pt x="5010" y="1259"/>
                    </a:lnTo>
                    <a:lnTo>
                      <a:pt x="5010" y="1259"/>
                    </a:lnTo>
                    <a:lnTo>
                      <a:pt x="5010" y="1259"/>
                    </a:lnTo>
                    <a:lnTo>
                      <a:pt x="4987" y="1220"/>
                    </a:lnTo>
                    <a:lnTo>
                      <a:pt x="4963" y="1180"/>
                    </a:lnTo>
                    <a:lnTo>
                      <a:pt x="4934" y="1142"/>
                    </a:lnTo>
                    <a:lnTo>
                      <a:pt x="4903" y="1103"/>
                    </a:lnTo>
                    <a:lnTo>
                      <a:pt x="4869" y="1067"/>
                    </a:lnTo>
                    <a:lnTo>
                      <a:pt x="4834" y="1031"/>
                    </a:lnTo>
                    <a:lnTo>
                      <a:pt x="4796" y="996"/>
                    </a:lnTo>
                    <a:lnTo>
                      <a:pt x="4755" y="963"/>
                    </a:lnTo>
                    <a:lnTo>
                      <a:pt x="4755" y="963"/>
                    </a:lnTo>
                    <a:lnTo>
                      <a:pt x="4755" y="963"/>
                    </a:lnTo>
                    <a:lnTo>
                      <a:pt x="4712" y="929"/>
                    </a:lnTo>
                    <a:lnTo>
                      <a:pt x="4666" y="898"/>
                    </a:lnTo>
                    <a:lnTo>
                      <a:pt x="4618" y="868"/>
                    </a:lnTo>
                    <a:lnTo>
                      <a:pt x="4568" y="840"/>
                    </a:lnTo>
                    <a:lnTo>
                      <a:pt x="4516" y="814"/>
                    </a:lnTo>
                    <a:lnTo>
                      <a:pt x="4462" y="790"/>
                    </a:lnTo>
                    <a:lnTo>
                      <a:pt x="4406" y="767"/>
                    </a:lnTo>
                    <a:lnTo>
                      <a:pt x="4349" y="745"/>
                    </a:lnTo>
                    <a:lnTo>
                      <a:pt x="4289" y="727"/>
                    </a:lnTo>
                    <a:lnTo>
                      <a:pt x="4228" y="710"/>
                    </a:lnTo>
                    <a:lnTo>
                      <a:pt x="4167" y="696"/>
                    </a:lnTo>
                    <a:lnTo>
                      <a:pt x="4103" y="686"/>
                    </a:lnTo>
                    <a:lnTo>
                      <a:pt x="4038" y="676"/>
                    </a:lnTo>
                    <a:lnTo>
                      <a:pt x="3971" y="669"/>
                    </a:lnTo>
                    <a:lnTo>
                      <a:pt x="3904" y="666"/>
                    </a:lnTo>
                    <a:lnTo>
                      <a:pt x="3836" y="664"/>
                    </a:lnTo>
                    <a:lnTo>
                      <a:pt x="3836" y="664"/>
                    </a:lnTo>
                    <a:lnTo>
                      <a:pt x="1924" y="664"/>
                    </a:lnTo>
                    <a:lnTo>
                      <a:pt x="1924" y="664"/>
                    </a:lnTo>
                    <a:lnTo>
                      <a:pt x="1873" y="664"/>
                    </a:lnTo>
                    <a:lnTo>
                      <a:pt x="1821" y="667"/>
                    </a:lnTo>
                    <a:lnTo>
                      <a:pt x="1772" y="670"/>
                    </a:lnTo>
                    <a:lnTo>
                      <a:pt x="1722" y="676"/>
                    </a:lnTo>
                    <a:lnTo>
                      <a:pt x="1673" y="683"/>
                    </a:lnTo>
                    <a:lnTo>
                      <a:pt x="1625" y="690"/>
                    </a:lnTo>
                    <a:lnTo>
                      <a:pt x="1578" y="699"/>
                    </a:lnTo>
                    <a:lnTo>
                      <a:pt x="1532" y="710"/>
                    </a:lnTo>
                    <a:lnTo>
                      <a:pt x="1486" y="722"/>
                    </a:lnTo>
                    <a:lnTo>
                      <a:pt x="1440" y="736"/>
                    </a:lnTo>
                    <a:lnTo>
                      <a:pt x="1397" y="751"/>
                    </a:lnTo>
                    <a:lnTo>
                      <a:pt x="1354" y="767"/>
                    </a:lnTo>
                    <a:lnTo>
                      <a:pt x="1311" y="784"/>
                    </a:lnTo>
                    <a:lnTo>
                      <a:pt x="1270" y="800"/>
                    </a:lnTo>
                    <a:lnTo>
                      <a:pt x="1230" y="820"/>
                    </a:lnTo>
                    <a:lnTo>
                      <a:pt x="1192" y="840"/>
                    </a:lnTo>
                    <a:lnTo>
                      <a:pt x="1192" y="840"/>
                    </a:lnTo>
                    <a:lnTo>
                      <a:pt x="1192" y="840"/>
                    </a:lnTo>
                    <a:lnTo>
                      <a:pt x="1154" y="862"/>
                    </a:lnTo>
                    <a:lnTo>
                      <a:pt x="1117" y="883"/>
                    </a:lnTo>
                    <a:lnTo>
                      <a:pt x="1082" y="906"/>
                    </a:lnTo>
                    <a:lnTo>
                      <a:pt x="1048" y="929"/>
                    </a:lnTo>
                    <a:lnTo>
                      <a:pt x="1016" y="953"/>
                    </a:lnTo>
                    <a:lnTo>
                      <a:pt x="984" y="978"/>
                    </a:lnTo>
                    <a:lnTo>
                      <a:pt x="955" y="1004"/>
                    </a:lnTo>
                    <a:lnTo>
                      <a:pt x="926" y="1031"/>
                    </a:lnTo>
                    <a:lnTo>
                      <a:pt x="898" y="1057"/>
                    </a:lnTo>
                    <a:lnTo>
                      <a:pt x="872" y="1085"/>
                    </a:lnTo>
                    <a:lnTo>
                      <a:pt x="849" y="1113"/>
                    </a:lnTo>
                    <a:lnTo>
                      <a:pt x="826" y="1142"/>
                    </a:lnTo>
                    <a:lnTo>
                      <a:pt x="805" y="1171"/>
                    </a:lnTo>
                    <a:lnTo>
                      <a:pt x="785" y="1200"/>
                    </a:lnTo>
                    <a:lnTo>
                      <a:pt x="767" y="1229"/>
                    </a:lnTo>
                    <a:lnTo>
                      <a:pt x="750" y="1259"/>
                    </a:lnTo>
                    <a:lnTo>
                      <a:pt x="750" y="1259"/>
                    </a:lnTo>
                    <a:lnTo>
                      <a:pt x="750" y="1259"/>
                    </a:lnTo>
                    <a:lnTo>
                      <a:pt x="730" y="1299"/>
                    </a:lnTo>
                    <a:lnTo>
                      <a:pt x="712" y="1339"/>
                    </a:lnTo>
                    <a:lnTo>
                      <a:pt x="698" y="1380"/>
                    </a:lnTo>
                    <a:lnTo>
                      <a:pt x="686" y="1422"/>
                    </a:lnTo>
                    <a:lnTo>
                      <a:pt x="676" y="1463"/>
                    </a:lnTo>
                    <a:lnTo>
                      <a:pt x="669" y="1504"/>
                    </a:lnTo>
                    <a:lnTo>
                      <a:pt x="664" y="1547"/>
                    </a:lnTo>
                    <a:lnTo>
                      <a:pt x="664" y="1590"/>
                    </a:lnTo>
                    <a:lnTo>
                      <a:pt x="664" y="1590"/>
                    </a:lnTo>
                    <a:lnTo>
                      <a:pt x="664" y="1616"/>
                    </a:lnTo>
                    <a:lnTo>
                      <a:pt x="664" y="1616"/>
                    </a:lnTo>
                    <a:lnTo>
                      <a:pt x="664" y="1659"/>
                    </a:lnTo>
                    <a:lnTo>
                      <a:pt x="669" y="1702"/>
                    </a:lnTo>
                    <a:lnTo>
                      <a:pt x="676" y="1745"/>
                    </a:lnTo>
                    <a:lnTo>
                      <a:pt x="686" y="1786"/>
                    </a:lnTo>
                    <a:lnTo>
                      <a:pt x="698" y="1827"/>
                    </a:lnTo>
                    <a:lnTo>
                      <a:pt x="712" y="1867"/>
                    </a:lnTo>
                    <a:lnTo>
                      <a:pt x="730" y="1908"/>
                    </a:lnTo>
                    <a:lnTo>
                      <a:pt x="750" y="1948"/>
                    </a:lnTo>
                    <a:lnTo>
                      <a:pt x="750" y="1948"/>
                    </a:lnTo>
                    <a:close/>
                  </a:path>
                </a:pathLst>
              </a:custGeom>
              <a:solidFill>
                <a:schemeClr val="tx2">
                  <a:lumMod val="50000"/>
                </a:schemeClr>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eaLnBrk="1" fontAlgn="auto" hangingPunct="1">
                  <a:lnSpc>
                    <a:spcPct val="85000"/>
                  </a:lnSpc>
                  <a:spcBef>
                    <a:spcPts val="0"/>
                  </a:spcBef>
                  <a:spcAft>
                    <a:spcPts val="0"/>
                  </a:spcAft>
                  <a:defRPr/>
                </a:pPr>
                <a:endParaRPr lang="en-US" sz="1600">
                  <a:latin typeface="Times"/>
                  <a:ea typeface="+mn-ea"/>
                </a:endParaRPr>
              </a:p>
            </p:txBody>
          </p:sp>
          <p:sp>
            <p:nvSpPr>
              <p:cNvPr id="47" name="Freeform 5"/>
              <p:cNvSpPr/>
              <p:nvPr/>
            </p:nvSpPr>
            <p:spPr bwMode="auto">
              <a:xfrm>
                <a:off x="152400" y="1452163"/>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FF8860"/>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eaLnBrk="1" fontAlgn="auto" hangingPunct="1">
                  <a:lnSpc>
                    <a:spcPct val="85000"/>
                  </a:lnSpc>
                  <a:spcBef>
                    <a:spcPts val="0"/>
                  </a:spcBef>
                  <a:spcAft>
                    <a:spcPts val="0"/>
                  </a:spcAft>
                  <a:defRPr/>
                </a:pPr>
                <a:endParaRPr lang="en-US" sz="1600">
                  <a:latin typeface="Times"/>
                  <a:ea typeface="+mn-ea"/>
                </a:endParaRPr>
              </a:p>
            </p:txBody>
          </p:sp>
          <p:sp>
            <p:nvSpPr>
              <p:cNvPr id="48" name="Freeform 5"/>
              <p:cNvSpPr/>
              <p:nvPr/>
            </p:nvSpPr>
            <p:spPr bwMode="auto">
              <a:xfrm flipH="1">
                <a:off x="2675121" y="1453995"/>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FF9900"/>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eaLnBrk="1" fontAlgn="auto" hangingPunct="1">
                  <a:lnSpc>
                    <a:spcPct val="85000"/>
                  </a:lnSpc>
                  <a:spcBef>
                    <a:spcPts val="0"/>
                  </a:spcBef>
                  <a:spcAft>
                    <a:spcPts val="0"/>
                  </a:spcAft>
                  <a:defRPr/>
                </a:pPr>
                <a:endParaRPr lang="en-US" sz="1600">
                  <a:latin typeface="Times"/>
                  <a:ea typeface="+mn-ea"/>
                </a:endParaRPr>
              </a:p>
            </p:txBody>
          </p:sp>
        </p:grpSp>
        <p:sp>
          <p:nvSpPr>
            <p:cNvPr id="44" name="Rectangle 36"/>
            <p:cNvSpPr/>
            <p:nvPr/>
          </p:nvSpPr>
          <p:spPr>
            <a:xfrm>
              <a:off x="3231899" y="2520506"/>
              <a:ext cx="1881187"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FFFF"/>
                  </a:solidFill>
                  <a:latin typeface="Arial Narrow" panose="020B0606020202030204" pitchFamily="34" charset="0"/>
                  <a:cs typeface="Arial" panose="020B0604020202020204" pitchFamily="34" charset="0"/>
                </a:rPr>
                <a:t>2014</a:t>
              </a:r>
              <a:endParaRPr lang="en-US" dirty="0">
                <a:solidFill>
                  <a:srgbClr val="FFFFFF"/>
                </a:solidFill>
                <a:latin typeface="Arial Narrow" panose="020B0606020202030204" pitchFamily="34" charset="0"/>
                <a:cs typeface="Arial" panose="020B0604020202020204" pitchFamily="34" charset="0"/>
              </a:endParaRPr>
            </a:p>
          </p:txBody>
        </p:sp>
        <p:sp>
          <p:nvSpPr>
            <p:cNvPr id="45" name="Rectangle 37"/>
            <p:cNvSpPr/>
            <p:nvPr/>
          </p:nvSpPr>
          <p:spPr>
            <a:xfrm>
              <a:off x="5111500" y="2520506"/>
              <a:ext cx="1881187"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rgbClr val="FFFFFF"/>
                  </a:solidFill>
                  <a:latin typeface="Arial Narrow" panose="020B0606020202030204" pitchFamily="34" charset="0"/>
                  <a:cs typeface="Arial" panose="020B0604020202020204" pitchFamily="34" charset="0"/>
                </a:rPr>
                <a:t>2015</a:t>
              </a:r>
              <a:endParaRPr lang="en-US" dirty="0">
                <a:solidFill>
                  <a:srgbClr val="FFFFFF"/>
                </a:solidFill>
                <a:latin typeface="Arial Narrow" panose="020B0606020202030204" pitchFamily="34" charset="0"/>
                <a:cs typeface="Arial" panose="020B0604020202020204" pitchFamily="34" charset="0"/>
              </a:endParaRPr>
            </a:p>
          </p:txBody>
        </p:sp>
      </p:grpSp>
      <p:sp>
        <p:nvSpPr>
          <p:cNvPr id="49" name="矩形 48"/>
          <p:cNvSpPr/>
          <p:nvPr/>
        </p:nvSpPr>
        <p:spPr>
          <a:xfrm>
            <a:off x="1377950" y="3697288"/>
            <a:ext cx="1847850" cy="530225"/>
          </a:xfrm>
          <a:prstGeom prst="rect">
            <a:avLst/>
          </a:prstGeom>
        </p:spPr>
        <p:txBody>
          <a:bodyPr lIns="68580" tIns="34290" rIns="68580" bIns="34290">
            <a:spAutoFit/>
          </a:bodyPr>
          <a:lstStyle/>
          <a:p>
            <a:pPr eaLnBrk="1" fontAlgn="auto" hangingPunct="1">
              <a:spcBef>
                <a:spcPts val="840"/>
              </a:spcBef>
              <a:spcAft>
                <a:spcPts val="840"/>
              </a:spcAft>
              <a:defRPr/>
            </a:pPr>
            <a:r>
              <a:rPr lang="zh-CN" altLang="en-US" sz="1000" b="1"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r>
              <a:rPr lang="en-US" altLang="zh-CN" sz="1000" b="1"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矩形 49"/>
          <p:cNvSpPr/>
          <p:nvPr/>
        </p:nvSpPr>
        <p:spPr>
          <a:xfrm>
            <a:off x="3492500" y="3697288"/>
            <a:ext cx="1847850" cy="530225"/>
          </a:xfrm>
          <a:prstGeom prst="rect">
            <a:avLst/>
          </a:prstGeom>
        </p:spPr>
        <p:txBody>
          <a:bodyPr lIns="68580" tIns="34290" rIns="68580" bIns="34290">
            <a:spAutoFit/>
          </a:bodyPr>
          <a:lstStyle/>
          <a:p>
            <a:pPr eaLnBrk="1" fontAlgn="auto" hangingPunct="1">
              <a:spcBef>
                <a:spcPts val="840"/>
              </a:spcBef>
              <a:spcAft>
                <a:spcPts val="840"/>
              </a:spcAft>
              <a:defRPr/>
            </a:pPr>
            <a:r>
              <a:rPr lang="zh-CN" altLang="en-US" sz="1000" b="1"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r>
              <a:rPr lang="en-US" altLang="zh-CN" sz="1000" b="1"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矩形 50"/>
          <p:cNvSpPr/>
          <p:nvPr/>
        </p:nvSpPr>
        <p:spPr>
          <a:xfrm>
            <a:off x="5580063" y="3690938"/>
            <a:ext cx="1847850" cy="530225"/>
          </a:xfrm>
          <a:prstGeom prst="rect">
            <a:avLst/>
          </a:prstGeom>
        </p:spPr>
        <p:txBody>
          <a:bodyPr lIns="68580" tIns="34290" rIns="68580" bIns="34290">
            <a:spAutoFit/>
          </a:bodyPr>
          <a:lstStyle/>
          <a:p>
            <a:pPr eaLnBrk="1" fontAlgn="auto" hangingPunct="1">
              <a:spcBef>
                <a:spcPts val="840"/>
              </a:spcBef>
              <a:spcAft>
                <a:spcPts val="840"/>
              </a:spcAft>
              <a:defRPr/>
            </a:pPr>
            <a:r>
              <a:rPr lang="zh-CN" altLang="en-US" sz="1000" b="1"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a:t>
            </a:r>
            <a:r>
              <a:rPr lang="zh-CN" altLang="en-US" sz="1000" b="1">
                <a:solidFill>
                  <a:schemeClr val="bg1">
                    <a:lumMod val="50000"/>
                  </a:schemeClr>
                </a:solidFill>
                <a:latin typeface="微软雅黑" panose="020B0503020204020204" pitchFamily="34" charset="-122"/>
                <a:ea typeface="微软雅黑" panose="020B0503020204020204" pitchFamily="34" charset="-122"/>
              </a:rPr>
              <a:t>的文本</a:t>
            </a:r>
            <a:r>
              <a:rPr lang="en-US" altLang="zh-CN" sz="1000" b="1"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9703" name="组合 64"/>
          <p:cNvGrpSpPr/>
          <p:nvPr/>
        </p:nvGrpSpPr>
        <p:grpSpPr bwMode="auto">
          <a:xfrm>
            <a:off x="457200" y="174625"/>
            <a:ext cx="2349500" cy="342900"/>
            <a:chOff x="309514" y="195486"/>
            <a:chExt cx="2349020" cy="343084"/>
          </a:xfrm>
        </p:grpSpPr>
        <p:grpSp>
          <p:nvGrpSpPr>
            <p:cNvPr id="66" name="组合 65"/>
            <p:cNvGrpSpPr/>
            <p:nvPr/>
          </p:nvGrpSpPr>
          <p:grpSpPr>
            <a:xfrm>
              <a:off x="309514" y="228334"/>
              <a:ext cx="2349020" cy="310236"/>
              <a:chOff x="288925" y="407988"/>
              <a:chExt cx="1646749" cy="217487"/>
            </a:xfrm>
            <a:solidFill>
              <a:schemeClr val="bg1"/>
            </a:solidFill>
          </p:grpSpPr>
          <p:grpSp>
            <p:nvGrpSpPr>
              <p:cNvPr id="68" name="组合 67"/>
              <p:cNvGrpSpPr/>
              <p:nvPr/>
            </p:nvGrpSpPr>
            <p:grpSpPr>
              <a:xfrm>
                <a:off x="1218865" y="537369"/>
                <a:ext cx="716809" cy="69848"/>
                <a:chOff x="1222375" y="498475"/>
                <a:chExt cx="993775" cy="96837"/>
              </a:xfrm>
              <a:grpFill/>
            </p:grpSpPr>
            <p:sp>
              <p:nvSpPr>
                <p:cNvPr id="82"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9" name="组合 68"/>
              <p:cNvGrpSpPr/>
              <p:nvPr/>
            </p:nvGrpSpPr>
            <p:grpSpPr>
              <a:xfrm>
                <a:off x="288925" y="407988"/>
                <a:ext cx="982663" cy="217487"/>
                <a:chOff x="288925" y="407988"/>
                <a:chExt cx="982663" cy="217487"/>
              </a:xfrm>
              <a:grpFill/>
            </p:grpSpPr>
            <p:sp>
              <p:nvSpPr>
                <p:cNvPr id="70"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7" name="矩形 66"/>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right)">
                                      <p:cBhvr>
                                        <p:cTn id="7" dur="1250"/>
                                        <p:tgtEl>
                                          <p:spTgt spid="40"/>
                                        </p:tgtEl>
                                      </p:cBhvr>
                                    </p:animEffect>
                                  </p:childTnLst>
                                </p:cTn>
                              </p:par>
                            </p:childTnLst>
                          </p:cTn>
                        </p:par>
                        <p:par>
                          <p:cTn id="8" fill="hold">
                            <p:stCondLst>
                              <p:cond delay="1500"/>
                            </p:stCondLst>
                            <p:childTnLst>
                              <p:par>
                                <p:cTn id="9" presetID="2" presetClass="entr" presetSubtype="4"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left)">
                                      <p:cBhvr>
                                        <p:cTn id="16" dur="500"/>
                                        <p:tgtEl>
                                          <p:spTgt spid="49"/>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left)">
                                      <p:cBhvr>
                                        <p:cTn id="20" dur="500"/>
                                        <p:tgtEl>
                                          <p:spTgt spid="50"/>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left)">
                                      <p:cBhvr>
                                        <p:cTn id="2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1060450" y="1347788"/>
            <a:ext cx="2462213" cy="1281112"/>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FF8860"/>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r>
              <a:rPr lang="zh-CN" altLang="en-US" sz="1200" b="1" dirty="0">
                <a:solidFill>
                  <a:srgbClr val="333333"/>
                </a:solidFill>
                <a:latin typeface="微软雅黑" panose="020B0503020204020204" pitchFamily="34" charset="-122"/>
                <a:ea typeface="微软雅黑" panose="020B0503020204020204" pitchFamily="34" charset="-122"/>
              </a:rPr>
              <a:t>请在此处输入您的文本或者复制您的文本粘贴到此处</a:t>
            </a:r>
            <a:endParaRPr lang="zh-CN" altLang="en-US" sz="1200" b="1" dirty="0">
              <a:solidFill>
                <a:srgbClr val="333333"/>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4146550" y="1347788"/>
            <a:ext cx="2462213" cy="1281112"/>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FF8860"/>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nchor="ctr"/>
          <a:lstStyle/>
          <a:p>
            <a:pPr algn="just" eaLnBrk="1" fontAlgn="auto" hangingPunct="1">
              <a:spcBef>
                <a:spcPts val="0"/>
              </a:spcBef>
              <a:spcAft>
                <a:spcPts val="0"/>
              </a:spcAft>
              <a:defRPr/>
            </a:pPr>
            <a:r>
              <a:rPr lang="zh-CN" altLang="en-US" sz="1200" b="1">
                <a:solidFill>
                  <a:srgbClr val="333333"/>
                </a:solidFill>
                <a:latin typeface="微软雅黑" panose="020B0503020204020204" pitchFamily="34" charset="-122"/>
                <a:ea typeface="微软雅黑" panose="020B0503020204020204" pitchFamily="34" charset="-122"/>
              </a:rPr>
              <a:t>请在此处输入您的文本或者复制您的文本粘贴到此处</a:t>
            </a:r>
            <a:endParaRPr lang="zh-CN" altLang="en-US" sz="1200" b="1">
              <a:solidFill>
                <a:srgbClr val="333333"/>
              </a:solidFill>
              <a:latin typeface="微软雅黑" panose="020B0503020204020204" pitchFamily="34" charset="-122"/>
              <a:ea typeface="微软雅黑" panose="020B0503020204020204" pitchFamily="34" charset="-122"/>
            </a:endParaRPr>
          </a:p>
        </p:txBody>
      </p:sp>
      <p:grpSp>
        <p:nvGrpSpPr>
          <p:cNvPr id="10" name="组合 9"/>
          <p:cNvGrpSpPr/>
          <p:nvPr/>
        </p:nvGrpSpPr>
        <p:grpSpPr bwMode="auto">
          <a:xfrm>
            <a:off x="2603500" y="3092450"/>
            <a:ext cx="2462213" cy="1279525"/>
            <a:chOff x="2603500" y="2855342"/>
            <a:chExt cx="2462212" cy="1279525"/>
          </a:xfrm>
        </p:grpSpPr>
        <p:sp>
          <p:nvSpPr>
            <p:cNvPr id="31760" name="文本框 17"/>
            <p:cNvSpPr txBox="1">
              <a:spLocks noChangeArrowheads="1"/>
            </p:cNvSpPr>
            <p:nvPr/>
          </p:nvSpPr>
          <p:spPr bwMode="auto">
            <a:xfrm>
              <a:off x="2603500" y="2855342"/>
              <a:ext cx="24622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16000" tIns="0" rIns="72000" bIns="72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b="1">
                  <a:solidFill>
                    <a:srgbClr val="333333"/>
                  </a:solidFill>
                  <a:latin typeface="微软雅黑" panose="020B0503020204020204" pitchFamily="34" charset="-122"/>
                  <a:ea typeface="微软雅黑" panose="020B0503020204020204" pitchFamily="34" charset="-122"/>
                </a:rPr>
                <a:t>请在此处输入您的文本或者复制您的文本粘贴到此处</a:t>
              </a:r>
              <a:endParaRPr lang="zh-CN" altLang="en-US" sz="1200" b="1">
                <a:solidFill>
                  <a:srgbClr val="333333"/>
                </a:solidFill>
                <a:latin typeface="微软雅黑" panose="020B0503020204020204" pitchFamily="34" charset="-122"/>
                <a:ea typeface="微软雅黑" panose="020B0503020204020204" pitchFamily="34" charset="-122"/>
              </a:endParaRPr>
            </a:p>
          </p:txBody>
        </p:sp>
        <p:sp>
          <p:nvSpPr>
            <p:cNvPr id="12" name="任意多边形 11"/>
            <p:cNvSpPr/>
            <p:nvPr/>
          </p:nvSpPr>
          <p:spPr>
            <a:xfrm flipV="1">
              <a:off x="2603500" y="2855342"/>
              <a:ext cx="2462212" cy="1279525"/>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FF8860"/>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lstStyle/>
            <a:p>
              <a:pPr algn="just" eaLnBrk="1" fontAlgn="auto" hangingPunct="1">
                <a:spcBef>
                  <a:spcPts val="0"/>
                </a:spcBef>
                <a:spcAft>
                  <a:spcPts val="0"/>
                </a:spcAft>
                <a:defRPr/>
              </a:pPr>
              <a:endParaRPr lang="zh-CN" altLang="en-US" sz="1100" b="1">
                <a:solidFill>
                  <a:srgbClr val="333333"/>
                </a:solidFill>
                <a:latin typeface="微软雅黑" panose="020B0503020204020204" pitchFamily="34" charset="-122"/>
                <a:ea typeface="微软雅黑" panose="020B0503020204020204" pitchFamily="34" charset="-122"/>
              </a:endParaRPr>
            </a:p>
          </p:txBody>
        </p:sp>
      </p:grpSp>
      <p:sp>
        <p:nvSpPr>
          <p:cNvPr id="13" name="圆角矩形 12"/>
          <p:cNvSpPr/>
          <p:nvPr/>
        </p:nvSpPr>
        <p:spPr>
          <a:xfrm>
            <a:off x="588963" y="2736850"/>
            <a:ext cx="7704137" cy="247650"/>
          </a:xfrm>
          <a:prstGeom prst="roundRect">
            <a:avLst>
              <a:gd name="adj" fmla="val 50000"/>
            </a:avLst>
          </a:prstGeom>
          <a:solidFill>
            <a:srgbClr val="FF88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b="1">
              <a:solidFill>
                <a:srgbClr val="FFFFFF"/>
              </a:solidFill>
              <a:latin typeface="微软雅黑" panose="020B0503020204020204" pitchFamily="34" charset="-122"/>
              <a:ea typeface="微软雅黑" panose="020B0503020204020204" pitchFamily="34" charset="-122"/>
            </a:endParaRPr>
          </a:p>
        </p:txBody>
      </p:sp>
      <p:sp>
        <p:nvSpPr>
          <p:cNvPr id="14" name="KSO_Shape"/>
          <p:cNvSpPr/>
          <p:nvPr/>
        </p:nvSpPr>
        <p:spPr bwMode="auto">
          <a:xfrm>
            <a:off x="4046538" y="2757488"/>
            <a:ext cx="196850" cy="201612"/>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b="1">
              <a:solidFill>
                <a:srgbClr val="FFFFFF"/>
              </a:solidFill>
              <a:latin typeface="微软雅黑" panose="020B0503020204020204" pitchFamily="34" charset="-122"/>
              <a:ea typeface="微软雅黑" panose="020B0503020204020204" pitchFamily="34" charset="-122"/>
            </a:endParaRPr>
          </a:p>
        </p:txBody>
      </p:sp>
      <p:sp>
        <p:nvSpPr>
          <p:cNvPr id="15" name="KSO_Shape"/>
          <p:cNvSpPr/>
          <p:nvPr/>
        </p:nvSpPr>
        <p:spPr bwMode="auto">
          <a:xfrm>
            <a:off x="960438" y="2757488"/>
            <a:ext cx="200025" cy="201612"/>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b="1">
              <a:solidFill>
                <a:srgbClr val="FFFFFF"/>
              </a:solidFill>
              <a:latin typeface="微软雅黑" panose="020B0503020204020204" pitchFamily="34" charset="-122"/>
              <a:ea typeface="微软雅黑" panose="020B0503020204020204" pitchFamily="34" charset="-122"/>
            </a:endParaRPr>
          </a:p>
        </p:txBody>
      </p:sp>
      <p:sp>
        <p:nvSpPr>
          <p:cNvPr id="16" name="KSO_Shape"/>
          <p:cNvSpPr/>
          <p:nvPr/>
        </p:nvSpPr>
        <p:spPr>
          <a:xfrm>
            <a:off x="2505075" y="2757488"/>
            <a:ext cx="196850" cy="201612"/>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b="1">
              <a:solidFill>
                <a:srgbClr val="FFFFFF"/>
              </a:solidFill>
              <a:latin typeface="微软雅黑" panose="020B0503020204020204" pitchFamily="34" charset="-122"/>
              <a:ea typeface="微软雅黑" panose="020B0503020204020204" pitchFamily="34" charset="-122"/>
            </a:endParaRPr>
          </a:p>
        </p:txBody>
      </p:sp>
      <p:sp>
        <p:nvSpPr>
          <p:cNvPr id="17" name="KSO_Shape"/>
          <p:cNvSpPr/>
          <p:nvPr/>
        </p:nvSpPr>
        <p:spPr>
          <a:xfrm>
            <a:off x="5586413" y="2768600"/>
            <a:ext cx="201612" cy="179388"/>
          </a:xfrm>
          <a:custGeom>
            <a:avLst/>
            <a:gdLst/>
            <a:ahLst/>
            <a:cxnLst/>
            <a:rect l="l" t="t" r="r" b="b"/>
            <a:pathLst>
              <a:path w="1916638" h="1703474">
                <a:moveTo>
                  <a:pt x="1388994" y="1007638"/>
                </a:moveTo>
                <a:lnTo>
                  <a:pt x="1629018" y="1007638"/>
                </a:lnTo>
                <a:cubicBezTo>
                  <a:pt x="1662160" y="1007638"/>
                  <a:pt x="1689026" y="1034504"/>
                  <a:pt x="1689026" y="1067646"/>
                </a:cubicBezTo>
                <a:lnTo>
                  <a:pt x="1689026" y="1643466"/>
                </a:lnTo>
                <a:cubicBezTo>
                  <a:pt x="1689026" y="1676608"/>
                  <a:pt x="1662160" y="1703474"/>
                  <a:pt x="1629018" y="1703474"/>
                </a:cubicBezTo>
                <a:lnTo>
                  <a:pt x="1388994" y="1703474"/>
                </a:lnTo>
                <a:cubicBezTo>
                  <a:pt x="1355852" y="1703474"/>
                  <a:pt x="1328986" y="1676608"/>
                  <a:pt x="1328986" y="1643466"/>
                </a:cubicBezTo>
                <a:lnTo>
                  <a:pt x="1328986" y="1067646"/>
                </a:lnTo>
                <a:cubicBezTo>
                  <a:pt x="1328986" y="1034504"/>
                  <a:pt x="1355852" y="1007638"/>
                  <a:pt x="1388994" y="1007638"/>
                </a:cubicBezTo>
                <a:close/>
                <a:moveTo>
                  <a:pt x="278330" y="1005944"/>
                </a:moveTo>
                <a:lnTo>
                  <a:pt x="518354" y="1005944"/>
                </a:lnTo>
                <a:cubicBezTo>
                  <a:pt x="551496" y="1005944"/>
                  <a:pt x="578362" y="1032810"/>
                  <a:pt x="578362" y="1065952"/>
                </a:cubicBezTo>
                <a:lnTo>
                  <a:pt x="578362" y="1641772"/>
                </a:lnTo>
                <a:cubicBezTo>
                  <a:pt x="578362" y="1674914"/>
                  <a:pt x="551496" y="1701780"/>
                  <a:pt x="518354" y="1701780"/>
                </a:cubicBezTo>
                <a:lnTo>
                  <a:pt x="278330" y="1701780"/>
                </a:lnTo>
                <a:cubicBezTo>
                  <a:pt x="245188" y="1701780"/>
                  <a:pt x="218322" y="1674914"/>
                  <a:pt x="218322" y="1641772"/>
                </a:cubicBezTo>
                <a:lnTo>
                  <a:pt x="218322" y="1065952"/>
                </a:lnTo>
                <a:cubicBezTo>
                  <a:pt x="218322" y="1032810"/>
                  <a:pt x="245188" y="1005944"/>
                  <a:pt x="278330" y="1005944"/>
                </a:cubicBezTo>
                <a:close/>
                <a:moveTo>
                  <a:pt x="958319" y="0"/>
                </a:moveTo>
                <a:cubicBezTo>
                  <a:pt x="1487584" y="0"/>
                  <a:pt x="1916638" y="409484"/>
                  <a:pt x="1916638" y="914608"/>
                </a:cubicBezTo>
                <a:lnTo>
                  <a:pt x="1916638" y="1416309"/>
                </a:lnTo>
                <a:lnTo>
                  <a:pt x="1775274" y="1416309"/>
                </a:lnTo>
                <a:lnTo>
                  <a:pt x="1775274" y="914608"/>
                </a:lnTo>
                <a:lnTo>
                  <a:pt x="1776026" y="914608"/>
                </a:lnTo>
                <a:cubicBezTo>
                  <a:pt x="1776026" y="487142"/>
                  <a:pt x="1409926" y="140612"/>
                  <a:pt x="958319" y="140612"/>
                </a:cubicBezTo>
                <a:cubicBezTo>
                  <a:pt x="506712" y="140612"/>
                  <a:pt x="140612" y="487142"/>
                  <a:pt x="140612" y="914608"/>
                </a:cubicBezTo>
                <a:lnTo>
                  <a:pt x="141364" y="914608"/>
                </a:lnTo>
                <a:lnTo>
                  <a:pt x="141364" y="1416309"/>
                </a:lnTo>
                <a:lnTo>
                  <a:pt x="0" y="1416309"/>
                </a:lnTo>
                <a:lnTo>
                  <a:pt x="0" y="914608"/>
                </a:lnTo>
                <a:cubicBezTo>
                  <a:pt x="0" y="409484"/>
                  <a:pt x="429054" y="0"/>
                  <a:pt x="958319"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b="1">
              <a:solidFill>
                <a:srgbClr val="FFFFFF"/>
              </a:solidFill>
              <a:latin typeface="微软雅黑" panose="020B0503020204020204" pitchFamily="34" charset="-122"/>
              <a:ea typeface="微软雅黑" panose="020B0503020204020204" pitchFamily="34" charset="-122"/>
            </a:endParaRPr>
          </a:p>
        </p:txBody>
      </p:sp>
      <p:grpSp>
        <p:nvGrpSpPr>
          <p:cNvPr id="18" name="组合 17"/>
          <p:cNvGrpSpPr/>
          <p:nvPr/>
        </p:nvGrpSpPr>
        <p:grpSpPr bwMode="auto">
          <a:xfrm>
            <a:off x="5651500" y="3051175"/>
            <a:ext cx="2519363" cy="1312863"/>
            <a:chOff x="5651500" y="2814153"/>
            <a:chExt cx="2519877" cy="1312476"/>
          </a:xfrm>
        </p:grpSpPr>
        <p:sp>
          <p:nvSpPr>
            <p:cNvPr id="31758" name="文本框 17"/>
            <p:cNvSpPr txBox="1">
              <a:spLocks noChangeArrowheads="1"/>
            </p:cNvSpPr>
            <p:nvPr/>
          </p:nvSpPr>
          <p:spPr bwMode="auto">
            <a:xfrm>
              <a:off x="5651500" y="2847104"/>
              <a:ext cx="24622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16000" tIns="0" rIns="72000" bIns="72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b="1">
                  <a:solidFill>
                    <a:srgbClr val="333333"/>
                  </a:solidFill>
                  <a:latin typeface="微软雅黑" panose="020B0503020204020204" pitchFamily="34" charset="-122"/>
                  <a:ea typeface="微软雅黑" panose="020B0503020204020204" pitchFamily="34" charset="-122"/>
                </a:rPr>
                <a:t>请在此处输入您的文本或者复制您的文本粘贴到此处</a:t>
              </a:r>
              <a:endParaRPr lang="zh-CN" altLang="en-US" sz="1200" b="1">
                <a:solidFill>
                  <a:srgbClr val="333333"/>
                </a:solidFill>
                <a:latin typeface="微软雅黑" panose="020B0503020204020204" pitchFamily="34" charset="-122"/>
                <a:ea typeface="微软雅黑" panose="020B0503020204020204" pitchFamily="34" charset="-122"/>
              </a:endParaRPr>
            </a:p>
          </p:txBody>
        </p:sp>
        <p:sp>
          <p:nvSpPr>
            <p:cNvPr id="20" name="任意多边形 19"/>
            <p:cNvSpPr/>
            <p:nvPr/>
          </p:nvSpPr>
          <p:spPr>
            <a:xfrm flipV="1">
              <a:off x="5708662" y="2814153"/>
              <a:ext cx="2462715" cy="1279148"/>
            </a:xfrm>
            <a:custGeom>
              <a:avLst/>
              <a:gdLst>
                <a:gd name="connsiteX0" fmla="*/ 0 w 2462212"/>
                <a:gd name="connsiteY0" fmla="*/ 942975 h 942975"/>
                <a:gd name="connsiteX1" fmla="*/ 0 w 2462212"/>
                <a:gd name="connsiteY1" fmla="*/ 145256 h 942975"/>
                <a:gd name="connsiteX2" fmla="*/ 145256 w 2462212"/>
                <a:gd name="connsiteY2" fmla="*/ 0 h 942975"/>
                <a:gd name="connsiteX3" fmla="*/ 2462212 w 2462212"/>
                <a:gd name="connsiteY3" fmla="*/ 0 h 942975"/>
                <a:gd name="connsiteX0-1" fmla="*/ 0 w 2462212"/>
                <a:gd name="connsiteY0-2" fmla="*/ 942975 h 942975"/>
                <a:gd name="connsiteX1-3" fmla="*/ 0 w 2462212"/>
                <a:gd name="connsiteY1-4" fmla="*/ 145256 h 942975"/>
                <a:gd name="connsiteX2-5" fmla="*/ 145256 w 2462212"/>
                <a:gd name="connsiteY2-6" fmla="*/ 0 h 942975"/>
                <a:gd name="connsiteX3-7" fmla="*/ 2462212 w 2462212"/>
                <a:gd name="connsiteY3-8" fmla="*/ 0 h 942975"/>
                <a:gd name="connsiteX0-9" fmla="*/ 0 w 2462212"/>
                <a:gd name="connsiteY0-10" fmla="*/ 942975 h 942975"/>
                <a:gd name="connsiteX1-11" fmla="*/ 0 w 2462212"/>
                <a:gd name="connsiteY1-12" fmla="*/ 145256 h 942975"/>
                <a:gd name="connsiteX2-13" fmla="*/ 145256 w 2462212"/>
                <a:gd name="connsiteY2-14" fmla="*/ 0 h 942975"/>
                <a:gd name="connsiteX3-15" fmla="*/ 2462212 w 2462212"/>
                <a:gd name="connsiteY3-16" fmla="*/ 0 h 942975"/>
              </a:gdLst>
              <a:ahLst/>
              <a:cxnLst>
                <a:cxn ang="0">
                  <a:pos x="connsiteX0-1" y="connsiteY0-2"/>
                </a:cxn>
                <a:cxn ang="0">
                  <a:pos x="connsiteX1-3" y="connsiteY1-4"/>
                </a:cxn>
                <a:cxn ang="0">
                  <a:pos x="connsiteX2-5" y="connsiteY2-6"/>
                </a:cxn>
                <a:cxn ang="0">
                  <a:pos x="connsiteX3-7" y="connsiteY3-8"/>
                </a:cxn>
              </a:cxnLst>
              <a:rect l="l" t="t" r="r" b="b"/>
              <a:pathLst>
                <a:path w="2462212" h="942975">
                  <a:moveTo>
                    <a:pt x="0" y="942975"/>
                  </a:moveTo>
                  <a:lnTo>
                    <a:pt x="0" y="145256"/>
                  </a:lnTo>
                  <a:cubicBezTo>
                    <a:pt x="31751" y="46830"/>
                    <a:pt x="87312" y="12700"/>
                    <a:pt x="145256" y="0"/>
                  </a:cubicBezTo>
                  <a:lnTo>
                    <a:pt x="2462212" y="0"/>
                  </a:lnTo>
                </a:path>
              </a:pathLst>
            </a:custGeom>
            <a:noFill/>
            <a:ln w="15875" cmpd="sng">
              <a:solidFill>
                <a:srgbClr val="FF8860"/>
              </a:solidFill>
              <a:prstDash val="solid"/>
              <a:headEnd type="oval" w="sm" len="sm"/>
            </a:ln>
          </p:spPr>
          <p:style>
            <a:lnRef idx="2">
              <a:schemeClr val="accent1">
                <a:shade val="50000"/>
              </a:schemeClr>
            </a:lnRef>
            <a:fillRef idx="1">
              <a:schemeClr val="accent1"/>
            </a:fillRef>
            <a:effectRef idx="0">
              <a:schemeClr val="accent1"/>
            </a:effectRef>
            <a:fontRef idx="minor">
              <a:schemeClr val="lt1"/>
            </a:fontRef>
          </p:style>
          <p:txBody>
            <a:bodyPr lIns="216000" tIns="72000" rIns="72000" bIns="0"/>
            <a:lstStyle/>
            <a:p>
              <a:pPr algn="just" eaLnBrk="1" fontAlgn="auto" hangingPunct="1">
                <a:spcBef>
                  <a:spcPts val="0"/>
                </a:spcBef>
                <a:spcAft>
                  <a:spcPts val="0"/>
                </a:spcAft>
                <a:defRPr/>
              </a:pPr>
              <a:endParaRPr lang="zh-CN" altLang="en-US" sz="1100" b="1">
                <a:solidFill>
                  <a:srgbClr val="333333"/>
                </a:solidFill>
                <a:latin typeface="微软雅黑" panose="020B0503020204020204" pitchFamily="34" charset="-122"/>
                <a:ea typeface="微软雅黑" panose="020B0503020204020204" pitchFamily="34" charset="-122"/>
              </a:endParaRPr>
            </a:p>
          </p:txBody>
        </p:sp>
      </p:grpSp>
      <p:grpSp>
        <p:nvGrpSpPr>
          <p:cNvPr id="31755" name="组合 51"/>
          <p:cNvGrpSpPr/>
          <p:nvPr/>
        </p:nvGrpSpPr>
        <p:grpSpPr bwMode="auto">
          <a:xfrm>
            <a:off x="457200" y="174625"/>
            <a:ext cx="2349500" cy="342900"/>
            <a:chOff x="309514" y="195486"/>
            <a:chExt cx="2349020" cy="343084"/>
          </a:xfrm>
        </p:grpSpPr>
        <p:grpSp>
          <p:nvGrpSpPr>
            <p:cNvPr id="53" name="组合 52"/>
            <p:cNvGrpSpPr/>
            <p:nvPr/>
          </p:nvGrpSpPr>
          <p:grpSpPr>
            <a:xfrm>
              <a:off x="309514" y="228334"/>
              <a:ext cx="2349020" cy="310236"/>
              <a:chOff x="288925" y="407988"/>
              <a:chExt cx="1646749" cy="217487"/>
            </a:xfrm>
            <a:solidFill>
              <a:schemeClr val="bg1"/>
            </a:solidFill>
          </p:grpSpPr>
          <p:grpSp>
            <p:nvGrpSpPr>
              <p:cNvPr id="55" name="组合 54"/>
              <p:cNvGrpSpPr/>
              <p:nvPr/>
            </p:nvGrpSpPr>
            <p:grpSpPr>
              <a:xfrm>
                <a:off x="1218865" y="537369"/>
                <a:ext cx="716809" cy="69848"/>
                <a:chOff x="1222375" y="498475"/>
                <a:chExt cx="993775" cy="96837"/>
              </a:xfrm>
              <a:grpFill/>
            </p:grpSpPr>
            <p:sp>
              <p:nvSpPr>
                <p:cNvPr id="6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56" name="组合 55"/>
              <p:cNvGrpSpPr/>
              <p:nvPr/>
            </p:nvGrpSpPr>
            <p:grpSpPr>
              <a:xfrm>
                <a:off x="288925" y="407988"/>
                <a:ext cx="982663" cy="217487"/>
                <a:chOff x="288925" y="407988"/>
                <a:chExt cx="982663" cy="217487"/>
              </a:xfrm>
              <a:grpFill/>
            </p:grpSpPr>
            <p:sp>
              <p:nvSpPr>
                <p:cNvPr id="5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54" name="矩形 5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750"/>
                                        <p:tgtEl>
                                          <p:spTgt spid="8"/>
                                        </p:tgtEl>
                                      </p:cBhvr>
                                    </p:animEffect>
                                  </p:childTnLst>
                                </p:cTn>
                              </p:par>
                            </p:childTnLst>
                          </p:cTn>
                        </p:par>
                        <p:par>
                          <p:cTn id="18" fill="hold">
                            <p:stCondLst>
                              <p:cond delay="250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par>
                          <p:cTn id="24" fill="hold">
                            <p:stCondLst>
                              <p:cond delay="300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750"/>
                                        <p:tgtEl>
                                          <p:spTgt spid="10"/>
                                        </p:tgtEl>
                                      </p:cBhvr>
                                    </p:animEffect>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750"/>
                                        <p:tgtEl>
                                          <p:spTgt spid="9"/>
                                        </p:tgtEl>
                                      </p:cBhvr>
                                    </p:animEffect>
                                  </p:childTnLst>
                                </p:cTn>
                              </p:par>
                            </p:childTnLst>
                          </p:cTn>
                        </p:par>
                        <p:par>
                          <p:cTn id="38" fill="hold">
                            <p:stCondLst>
                              <p:cond delay="5500"/>
                            </p:stCondLst>
                            <p:childTnLst>
                              <p:par>
                                <p:cTn id="39" presetID="53" presetClass="entr" presetSubtype="16"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par>
                          <p:cTn id="44" fill="hold">
                            <p:stCondLst>
                              <p:cond delay="6000"/>
                            </p:stCondLst>
                            <p:childTnLst>
                              <p:par>
                                <p:cTn id="45" presetID="22" presetClass="entr" presetSubtype="8"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bwMode="auto">
          <a:xfrm>
            <a:off x="887413" y="1627188"/>
            <a:ext cx="1819275" cy="2116137"/>
            <a:chOff x="886968" y="1627632"/>
            <a:chExt cx="1819656" cy="2115388"/>
          </a:xfrm>
        </p:grpSpPr>
        <p:grpSp>
          <p:nvGrpSpPr>
            <p:cNvPr id="33824" name="组合 61"/>
            <p:cNvGrpSpPr/>
            <p:nvPr/>
          </p:nvGrpSpPr>
          <p:grpSpPr bwMode="auto">
            <a:xfrm>
              <a:off x="886968" y="1627632"/>
              <a:ext cx="1819656" cy="1819656"/>
              <a:chOff x="886968" y="1627632"/>
              <a:chExt cx="1819656" cy="1819656"/>
            </a:xfrm>
          </p:grpSpPr>
          <p:grpSp>
            <p:nvGrpSpPr>
              <p:cNvPr id="33827" name="组合 64"/>
              <p:cNvGrpSpPr/>
              <p:nvPr/>
            </p:nvGrpSpPr>
            <p:grpSpPr bwMode="auto">
              <a:xfrm>
                <a:off x="886968" y="1627632"/>
                <a:ext cx="1819656" cy="1819656"/>
                <a:chOff x="886968" y="1627632"/>
                <a:chExt cx="1819656" cy="1819656"/>
              </a:xfrm>
            </p:grpSpPr>
            <p:sp>
              <p:nvSpPr>
                <p:cNvPr id="69" name="空心弧 68"/>
                <p:cNvSpPr/>
                <p:nvPr/>
              </p:nvSpPr>
              <p:spPr>
                <a:xfrm>
                  <a:off x="886968" y="1627632"/>
                  <a:ext cx="1819656" cy="1820218"/>
                </a:xfrm>
                <a:prstGeom prst="blockArc">
                  <a:avLst/>
                </a:prstGeom>
                <a:solidFill>
                  <a:srgbClr val="FF88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grpSp>
              <p:nvGrpSpPr>
                <p:cNvPr id="33830" name="组合 69"/>
                <p:cNvGrpSpPr/>
                <p:nvPr/>
              </p:nvGrpSpPr>
              <p:grpSpPr bwMode="auto">
                <a:xfrm>
                  <a:off x="1596303" y="2664851"/>
                  <a:ext cx="356807" cy="355760"/>
                  <a:chOff x="7150101" y="3190875"/>
                  <a:chExt cx="541338" cy="539750"/>
                </a:xfrm>
              </p:grpSpPr>
              <p:sp>
                <p:nvSpPr>
                  <p:cNvPr id="33831" name="Freeform 90"/>
                  <p:cNvSpPr>
                    <a:spLocks noEditPoints="1"/>
                  </p:cNvSpPr>
                  <p:nvPr/>
                </p:nvSpPr>
                <p:spPr bwMode="auto">
                  <a:xfrm>
                    <a:off x="7353301" y="3392488"/>
                    <a:ext cx="134938" cy="134938"/>
                  </a:xfrm>
                  <a:custGeom>
                    <a:avLst/>
                    <a:gdLst>
                      <a:gd name="T0" fmla="*/ 67469 w 48"/>
                      <a:gd name="T1" fmla="*/ 0 h 48"/>
                      <a:gd name="T2" fmla="*/ 0 w 48"/>
                      <a:gd name="T3" fmla="*/ 67469 h 48"/>
                      <a:gd name="T4" fmla="*/ 67469 w 48"/>
                      <a:gd name="T5" fmla="*/ 134938 h 48"/>
                      <a:gd name="T6" fmla="*/ 134938 w 48"/>
                      <a:gd name="T7" fmla="*/ 67469 h 48"/>
                      <a:gd name="T8" fmla="*/ 67469 w 48"/>
                      <a:gd name="T9" fmla="*/ 0 h 48"/>
                      <a:gd name="T10" fmla="*/ 59035 w 48"/>
                      <a:gd name="T11" fmla="*/ 44979 h 48"/>
                      <a:gd name="T12" fmla="*/ 44979 w 48"/>
                      <a:gd name="T13" fmla="*/ 59035 h 48"/>
                      <a:gd name="T14" fmla="*/ 33735 w 48"/>
                      <a:gd name="T15" fmla="*/ 67469 h 48"/>
                      <a:gd name="T16" fmla="*/ 30923 w 48"/>
                      <a:gd name="T17" fmla="*/ 67469 h 48"/>
                      <a:gd name="T18" fmla="*/ 22490 w 48"/>
                      <a:gd name="T19" fmla="*/ 53413 h 48"/>
                      <a:gd name="T20" fmla="*/ 53413 w 48"/>
                      <a:gd name="T21" fmla="*/ 22490 h 48"/>
                      <a:gd name="T22" fmla="*/ 67469 w 48"/>
                      <a:gd name="T23" fmla="*/ 30923 h 48"/>
                      <a:gd name="T24" fmla="*/ 59035 w 48"/>
                      <a:gd name="T25" fmla="*/ 44979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close/>
                        <a:moveTo>
                          <a:pt x="21" y="16"/>
                        </a:moveTo>
                        <a:cubicBezTo>
                          <a:pt x="19" y="17"/>
                          <a:pt x="17" y="19"/>
                          <a:pt x="16" y="21"/>
                        </a:cubicBezTo>
                        <a:cubicBezTo>
                          <a:pt x="15" y="23"/>
                          <a:pt x="14" y="24"/>
                          <a:pt x="12" y="24"/>
                        </a:cubicBezTo>
                        <a:cubicBezTo>
                          <a:pt x="12" y="24"/>
                          <a:pt x="11" y="24"/>
                          <a:pt x="11" y="24"/>
                        </a:cubicBezTo>
                        <a:cubicBezTo>
                          <a:pt x="9" y="23"/>
                          <a:pt x="8" y="21"/>
                          <a:pt x="8" y="19"/>
                        </a:cubicBezTo>
                        <a:cubicBezTo>
                          <a:pt x="10" y="14"/>
                          <a:pt x="14" y="10"/>
                          <a:pt x="19" y="8"/>
                        </a:cubicBezTo>
                        <a:cubicBezTo>
                          <a:pt x="21" y="7"/>
                          <a:pt x="23" y="8"/>
                          <a:pt x="24" y="11"/>
                        </a:cubicBezTo>
                        <a:cubicBezTo>
                          <a:pt x="25" y="13"/>
                          <a:pt x="24" y="15"/>
                          <a:pt x="21" y="16"/>
                        </a:cubicBez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3832" name="Freeform 91"/>
                  <p:cNvSpPr>
                    <a:spLocks noEditPoints="1"/>
                  </p:cNvSpPr>
                  <p:nvPr/>
                </p:nvSpPr>
                <p:spPr bwMode="auto">
                  <a:xfrm>
                    <a:off x="7150101" y="3190875"/>
                    <a:ext cx="541338" cy="539750"/>
                  </a:xfrm>
                  <a:custGeom>
                    <a:avLst/>
                    <a:gdLst>
                      <a:gd name="T0" fmla="*/ 504685 w 192"/>
                      <a:gd name="T1" fmla="*/ 132126 h 192"/>
                      <a:gd name="T2" fmla="*/ 521602 w 192"/>
                      <a:gd name="T3" fmla="*/ 115259 h 192"/>
                      <a:gd name="T4" fmla="*/ 541338 w 192"/>
                      <a:gd name="T5" fmla="*/ 67469 h 192"/>
                      <a:gd name="T6" fmla="*/ 521602 w 192"/>
                      <a:gd name="T7" fmla="*/ 19678 h 192"/>
                      <a:gd name="T8" fmla="*/ 473671 w 192"/>
                      <a:gd name="T9" fmla="*/ 0 h 192"/>
                      <a:gd name="T10" fmla="*/ 425740 w 192"/>
                      <a:gd name="T11" fmla="*/ 19678 h 192"/>
                      <a:gd name="T12" fmla="*/ 408823 w 192"/>
                      <a:gd name="T13" fmla="*/ 36546 h 192"/>
                      <a:gd name="T14" fmla="*/ 270669 w 192"/>
                      <a:gd name="T15" fmla="*/ 0 h 192"/>
                      <a:gd name="T16" fmla="*/ 132515 w 192"/>
                      <a:gd name="T17" fmla="*/ 36546 h 192"/>
                      <a:gd name="T18" fmla="*/ 115598 w 192"/>
                      <a:gd name="T19" fmla="*/ 19678 h 192"/>
                      <a:gd name="T20" fmla="*/ 67667 w 192"/>
                      <a:gd name="T21" fmla="*/ 0 h 192"/>
                      <a:gd name="T22" fmla="*/ 19736 w 192"/>
                      <a:gd name="T23" fmla="*/ 19678 h 192"/>
                      <a:gd name="T24" fmla="*/ 0 w 192"/>
                      <a:gd name="T25" fmla="*/ 67469 h 192"/>
                      <a:gd name="T26" fmla="*/ 19736 w 192"/>
                      <a:gd name="T27" fmla="*/ 115259 h 192"/>
                      <a:gd name="T28" fmla="*/ 39473 w 192"/>
                      <a:gd name="T29" fmla="*/ 132126 h 192"/>
                      <a:gd name="T30" fmla="*/ 0 w 192"/>
                      <a:gd name="T31" fmla="*/ 269875 h 192"/>
                      <a:gd name="T32" fmla="*/ 36653 w 192"/>
                      <a:gd name="T33" fmla="*/ 407624 h 192"/>
                      <a:gd name="T34" fmla="*/ 19736 w 192"/>
                      <a:gd name="T35" fmla="*/ 424491 h 192"/>
                      <a:gd name="T36" fmla="*/ 0 w 192"/>
                      <a:gd name="T37" fmla="*/ 472281 h 192"/>
                      <a:gd name="T38" fmla="*/ 19736 w 192"/>
                      <a:gd name="T39" fmla="*/ 520072 h 192"/>
                      <a:gd name="T40" fmla="*/ 67667 w 192"/>
                      <a:gd name="T41" fmla="*/ 539750 h 192"/>
                      <a:gd name="T42" fmla="*/ 115598 w 192"/>
                      <a:gd name="T43" fmla="*/ 520072 h 192"/>
                      <a:gd name="T44" fmla="*/ 132515 w 192"/>
                      <a:gd name="T45" fmla="*/ 503204 h 192"/>
                      <a:gd name="T46" fmla="*/ 270669 w 192"/>
                      <a:gd name="T47" fmla="*/ 539750 h 192"/>
                      <a:gd name="T48" fmla="*/ 408823 w 192"/>
                      <a:gd name="T49" fmla="*/ 503204 h 192"/>
                      <a:gd name="T50" fmla="*/ 425740 w 192"/>
                      <a:gd name="T51" fmla="*/ 520072 h 192"/>
                      <a:gd name="T52" fmla="*/ 473671 w 192"/>
                      <a:gd name="T53" fmla="*/ 539750 h 192"/>
                      <a:gd name="T54" fmla="*/ 521602 w 192"/>
                      <a:gd name="T55" fmla="*/ 520072 h 192"/>
                      <a:gd name="T56" fmla="*/ 541338 w 192"/>
                      <a:gd name="T57" fmla="*/ 472281 h 192"/>
                      <a:gd name="T58" fmla="*/ 521602 w 192"/>
                      <a:gd name="T59" fmla="*/ 424491 h 192"/>
                      <a:gd name="T60" fmla="*/ 504685 w 192"/>
                      <a:gd name="T61" fmla="*/ 407624 h 192"/>
                      <a:gd name="T62" fmla="*/ 541338 w 192"/>
                      <a:gd name="T63" fmla="*/ 269875 h 192"/>
                      <a:gd name="T64" fmla="*/ 504685 w 192"/>
                      <a:gd name="T65" fmla="*/ 132126 h 192"/>
                      <a:gd name="T66" fmla="*/ 270669 w 192"/>
                      <a:gd name="T67" fmla="*/ 494771 h 192"/>
                      <a:gd name="T68" fmla="*/ 45112 w 192"/>
                      <a:gd name="T69" fmla="*/ 269875 h 192"/>
                      <a:gd name="T70" fmla="*/ 270669 w 192"/>
                      <a:gd name="T71" fmla="*/ 44979 h 192"/>
                      <a:gd name="T72" fmla="*/ 496227 w 192"/>
                      <a:gd name="T73" fmla="*/ 269875 h 192"/>
                      <a:gd name="T74" fmla="*/ 270669 w 192"/>
                      <a:gd name="T75" fmla="*/ 494771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79" y="47"/>
                        </a:moveTo>
                        <a:cubicBezTo>
                          <a:pt x="185" y="41"/>
                          <a:pt x="185" y="41"/>
                          <a:pt x="185" y="41"/>
                        </a:cubicBezTo>
                        <a:cubicBezTo>
                          <a:pt x="190" y="36"/>
                          <a:pt x="192" y="30"/>
                          <a:pt x="192" y="24"/>
                        </a:cubicBezTo>
                        <a:cubicBezTo>
                          <a:pt x="192" y="17"/>
                          <a:pt x="190" y="11"/>
                          <a:pt x="185" y="7"/>
                        </a:cubicBezTo>
                        <a:cubicBezTo>
                          <a:pt x="181" y="2"/>
                          <a:pt x="175" y="0"/>
                          <a:pt x="168" y="0"/>
                        </a:cubicBezTo>
                        <a:cubicBezTo>
                          <a:pt x="162" y="0"/>
                          <a:pt x="156" y="2"/>
                          <a:pt x="151" y="7"/>
                        </a:cubicBezTo>
                        <a:cubicBezTo>
                          <a:pt x="145" y="13"/>
                          <a:pt x="145" y="13"/>
                          <a:pt x="145" y="13"/>
                        </a:cubicBezTo>
                        <a:cubicBezTo>
                          <a:pt x="130" y="5"/>
                          <a:pt x="113" y="0"/>
                          <a:pt x="96" y="0"/>
                        </a:cubicBezTo>
                        <a:cubicBezTo>
                          <a:pt x="79" y="0"/>
                          <a:pt x="62" y="5"/>
                          <a:pt x="47" y="13"/>
                        </a:cubicBezTo>
                        <a:cubicBezTo>
                          <a:pt x="41" y="7"/>
                          <a:pt x="41" y="7"/>
                          <a:pt x="41" y="7"/>
                        </a:cubicBezTo>
                        <a:cubicBezTo>
                          <a:pt x="37" y="2"/>
                          <a:pt x="31" y="0"/>
                          <a:pt x="24" y="0"/>
                        </a:cubicBezTo>
                        <a:cubicBezTo>
                          <a:pt x="18" y="0"/>
                          <a:pt x="12" y="2"/>
                          <a:pt x="7" y="7"/>
                        </a:cubicBezTo>
                        <a:cubicBezTo>
                          <a:pt x="3" y="11"/>
                          <a:pt x="0" y="17"/>
                          <a:pt x="0" y="24"/>
                        </a:cubicBezTo>
                        <a:cubicBezTo>
                          <a:pt x="0" y="30"/>
                          <a:pt x="3" y="36"/>
                          <a:pt x="7" y="41"/>
                        </a:cubicBezTo>
                        <a:cubicBezTo>
                          <a:pt x="14" y="47"/>
                          <a:pt x="14" y="47"/>
                          <a:pt x="14" y="47"/>
                        </a:cubicBezTo>
                        <a:cubicBezTo>
                          <a:pt x="5" y="62"/>
                          <a:pt x="0" y="79"/>
                          <a:pt x="0" y="96"/>
                        </a:cubicBezTo>
                        <a:cubicBezTo>
                          <a:pt x="0" y="113"/>
                          <a:pt x="5" y="130"/>
                          <a:pt x="13" y="145"/>
                        </a:cubicBezTo>
                        <a:cubicBezTo>
                          <a:pt x="7" y="151"/>
                          <a:pt x="7" y="151"/>
                          <a:pt x="7" y="151"/>
                        </a:cubicBezTo>
                        <a:cubicBezTo>
                          <a:pt x="3" y="155"/>
                          <a:pt x="0" y="161"/>
                          <a:pt x="0" y="168"/>
                        </a:cubicBezTo>
                        <a:cubicBezTo>
                          <a:pt x="0" y="174"/>
                          <a:pt x="3" y="180"/>
                          <a:pt x="7" y="185"/>
                        </a:cubicBezTo>
                        <a:cubicBezTo>
                          <a:pt x="12" y="189"/>
                          <a:pt x="18" y="192"/>
                          <a:pt x="24" y="192"/>
                        </a:cubicBezTo>
                        <a:cubicBezTo>
                          <a:pt x="31" y="192"/>
                          <a:pt x="37" y="189"/>
                          <a:pt x="41" y="185"/>
                        </a:cubicBezTo>
                        <a:cubicBezTo>
                          <a:pt x="47" y="179"/>
                          <a:pt x="47" y="179"/>
                          <a:pt x="47" y="179"/>
                        </a:cubicBezTo>
                        <a:cubicBezTo>
                          <a:pt x="62" y="187"/>
                          <a:pt x="79" y="192"/>
                          <a:pt x="96" y="192"/>
                        </a:cubicBezTo>
                        <a:cubicBezTo>
                          <a:pt x="113" y="192"/>
                          <a:pt x="130" y="187"/>
                          <a:pt x="145" y="179"/>
                        </a:cubicBezTo>
                        <a:cubicBezTo>
                          <a:pt x="151" y="185"/>
                          <a:pt x="151" y="185"/>
                          <a:pt x="151" y="185"/>
                        </a:cubicBezTo>
                        <a:cubicBezTo>
                          <a:pt x="156" y="189"/>
                          <a:pt x="162" y="192"/>
                          <a:pt x="168" y="192"/>
                        </a:cubicBezTo>
                        <a:cubicBezTo>
                          <a:pt x="175" y="192"/>
                          <a:pt x="181" y="189"/>
                          <a:pt x="185" y="185"/>
                        </a:cubicBezTo>
                        <a:cubicBezTo>
                          <a:pt x="190" y="180"/>
                          <a:pt x="192" y="174"/>
                          <a:pt x="192" y="168"/>
                        </a:cubicBezTo>
                        <a:cubicBezTo>
                          <a:pt x="192" y="161"/>
                          <a:pt x="190" y="155"/>
                          <a:pt x="185" y="151"/>
                        </a:cubicBezTo>
                        <a:cubicBezTo>
                          <a:pt x="179" y="145"/>
                          <a:pt x="179" y="145"/>
                          <a:pt x="179" y="145"/>
                        </a:cubicBezTo>
                        <a:cubicBezTo>
                          <a:pt x="188" y="130"/>
                          <a:pt x="192" y="113"/>
                          <a:pt x="192" y="96"/>
                        </a:cubicBezTo>
                        <a:cubicBezTo>
                          <a:pt x="192" y="79"/>
                          <a:pt x="188" y="62"/>
                          <a:pt x="179" y="47"/>
                        </a:cubicBezTo>
                        <a:close/>
                        <a:moveTo>
                          <a:pt x="96" y="176"/>
                        </a:moveTo>
                        <a:cubicBezTo>
                          <a:pt x="52" y="176"/>
                          <a:pt x="16" y="140"/>
                          <a:pt x="16" y="96"/>
                        </a:cubicBezTo>
                        <a:cubicBezTo>
                          <a:pt x="16" y="52"/>
                          <a:pt x="52" y="16"/>
                          <a:pt x="96" y="16"/>
                        </a:cubicBezTo>
                        <a:cubicBezTo>
                          <a:pt x="140" y="16"/>
                          <a:pt x="176" y="52"/>
                          <a:pt x="176" y="96"/>
                        </a:cubicBezTo>
                        <a:cubicBezTo>
                          <a:pt x="176" y="140"/>
                          <a:pt x="140" y="176"/>
                          <a:pt x="96" y="176"/>
                        </a:cubicBez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3833" name="Freeform 92"/>
                  <p:cNvSpPr>
                    <a:spLocks noEditPoints="1"/>
                  </p:cNvSpPr>
                  <p:nvPr/>
                </p:nvSpPr>
                <p:spPr bwMode="auto">
                  <a:xfrm>
                    <a:off x="7218363" y="3257550"/>
                    <a:ext cx="404813" cy="406400"/>
                  </a:xfrm>
                  <a:custGeom>
                    <a:avLst/>
                    <a:gdLst>
                      <a:gd name="T0" fmla="*/ 202407 w 144"/>
                      <a:gd name="T1" fmla="*/ 0 h 144"/>
                      <a:gd name="T2" fmla="*/ 0 w 144"/>
                      <a:gd name="T3" fmla="*/ 203200 h 144"/>
                      <a:gd name="T4" fmla="*/ 202407 w 144"/>
                      <a:gd name="T5" fmla="*/ 406400 h 144"/>
                      <a:gd name="T6" fmla="*/ 404813 w 144"/>
                      <a:gd name="T7" fmla="*/ 203200 h 144"/>
                      <a:gd name="T8" fmla="*/ 202407 w 144"/>
                      <a:gd name="T9" fmla="*/ 0 h 144"/>
                      <a:gd name="T10" fmla="*/ 292365 w 144"/>
                      <a:gd name="T11" fmla="*/ 203200 h 144"/>
                      <a:gd name="T12" fmla="*/ 202407 w 144"/>
                      <a:gd name="T13" fmla="*/ 293511 h 144"/>
                      <a:gd name="T14" fmla="*/ 112448 w 144"/>
                      <a:gd name="T15" fmla="*/ 203200 h 144"/>
                      <a:gd name="T16" fmla="*/ 132126 w 144"/>
                      <a:gd name="T17" fmla="*/ 146756 h 144"/>
                      <a:gd name="T18" fmla="*/ 115259 w 144"/>
                      <a:gd name="T19" fmla="*/ 132644 h 144"/>
                      <a:gd name="T20" fmla="*/ 115259 w 144"/>
                      <a:gd name="T21" fmla="*/ 115711 h 144"/>
                      <a:gd name="T22" fmla="*/ 132126 w 144"/>
                      <a:gd name="T23" fmla="*/ 115711 h 144"/>
                      <a:gd name="T24" fmla="*/ 148994 w 144"/>
                      <a:gd name="T25" fmla="*/ 132644 h 144"/>
                      <a:gd name="T26" fmla="*/ 202407 w 144"/>
                      <a:gd name="T27" fmla="*/ 112889 h 144"/>
                      <a:gd name="T28" fmla="*/ 258631 w 144"/>
                      <a:gd name="T29" fmla="*/ 132644 h 144"/>
                      <a:gd name="T30" fmla="*/ 275498 w 144"/>
                      <a:gd name="T31" fmla="*/ 115711 h 144"/>
                      <a:gd name="T32" fmla="*/ 289554 w 144"/>
                      <a:gd name="T33" fmla="*/ 115711 h 144"/>
                      <a:gd name="T34" fmla="*/ 289554 w 144"/>
                      <a:gd name="T35" fmla="*/ 132644 h 144"/>
                      <a:gd name="T36" fmla="*/ 272687 w 144"/>
                      <a:gd name="T37" fmla="*/ 146756 h 144"/>
                      <a:gd name="T38" fmla="*/ 292365 w 144"/>
                      <a:gd name="T39" fmla="*/ 203200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4" y="72"/>
                        </a:moveTo>
                        <a:cubicBezTo>
                          <a:pt x="104" y="90"/>
                          <a:pt x="90" y="104"/>
                          <a:pt x="72" y="104"/>
                        </a:cubicBezTo>
                        <a:cubicBezTo>
                          <a:pt x="55" y="104"/>
                          <a:pt x="40" y="90"/>
                          <a:pt x="40" y="72"/>
                        </a:cubicBezTo>
                        <a:cubicBezTo>
                          <a:pt x="40" y="64"/>
                          <a:pt x="43" y="58"/>
                          <a:pt x="47" y="52"/>
                        </a:cubicBezTo>
                        <a:cubicBezTo>
                          <a:pt x="41" y="47"/>
                          <a:pt x="41" y="47"/>
                          <a:pt x="41" y="47"/>
                        </a:cubicBezTo>
                        <a:cubicBezTo>
                          <a:pt x="40" y="45"/>
                          <a:pt x="40" y="43"/>
                          <a:pt x="41" y="41"/>
                        </a:cubicBezTo>
                        <a:cubicBezTo>
                          <a:pt x="43" y="39"/>
                          <a:pt x="45" y="39"/>
                          <a:pt x="47" y="41"/>
                        </a:cubicBezTo>
                        <a:cubicBezTo>
                          <a:pt x="53" y="47"/>
                          <a:pt x="53" y="47"/>
                          <a:pt x="53" y="47"/>
                        </a:cubicBezTo>
                        <a:cubicBezTo>
                          <a:pt x="58" y="42"/>
                          <a:pt x="65" y="40"/>
                          <a:pt x="72" y="40"/>
                        </a:cubicBezTo>
                        <a:cubicBezTo>
                          <a:pt x="80" y="40"/>
                          <a:pt x="86" y="42"/>
                          <a:pt x="92" y="47"/>
                        </a:cubicBezTo>
                        <a:cubicBezTo>
                          <a:pt x="98" y="41"/>
                          <a:pt x="98" y="41"/>
                          <a:pt x="98" y="41"/>
                        </a:cubicBezTo>
                        <a:cubicBezTo>
                          <a:pt x="99" y="39"/>
                          <a:pt x="102" y="39"/>
                          <a:pt x="103" y="41"/>
                        </a:cubicBezTo>
                        <a:cubicBezTo>
                          <a:pt x="105" y="43"/>
                          <a:pt x="105" y="45"/>
                          <a:pt x="103" y="47"/>
                        </a:cubicBezTo>
                        <a:cubicBezTo>
                          <a:pt x="97" y="52"/>
                          <a:pt x="97" y="52"/>
                          <a:pt x="97" y="52"/>
                        </a:cubicBezTo>
                        <a:cubicBezTo>
                          <a:pt x="102" y="58"/>
                          <a:pt x="104" y="65"/>
                          <a:pt x="104" y="72"/>
                        </a:cubicBez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sp>
            <p:nvSpPr>
              <p:cNvPr id="66" name="文本框 27"/>
              <p:cNvSpPr txBox="1"/>
              <p:nvPr/>
            </p:nvSpPr>
            <p:spPr>
              <a:xfrm>
                <a:off x="1536391" y="2113235"/>
                <a:ext cx="489052" cy="485603"/>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2700" b="1" dirty="0">
                    <a:solidFill>
                      <a:schemeClr val="tx1">
                        <a:lumMod val="65000"/>
                        <a:lumOff val="35000"/>
                      </a:schemeClr>
                    </a:solidFill>
                    <a:latin typeface="+mn-lt"/>
                    <a:ea typeface="+mn-ea"/>
                  </a:rPr>
                  <a:t>01</a:t>
                </a:r>
                <a:endParaRPr lang="zh-CN" altLang="en-US" sz="2700" b="1" dirty="0">
                  <a:solidFill>
                    <a:schemeClr val="tx1">
                      <a:lumMod val="65000"/>
                      <a:lumOff val="35000"/>
                    </a:schemeClr>
                  </a:solidFill>
                  <a:latin typeface="+mn-lt"/>
                  <a:ea typeface="+mn-ea"/>
                </a:endParaRPr>
              </a:p>
            </p:txBody>
          </p:sp>
        </p:grpSp>
        <p:sp>
          <p:nvSpPr>
            <p:cNvPr id="33825" name="文本框 43"/>
            <p:cNvSpPr txBox="1">
              <a:spLocks noChangeArrowheads="1"/>
            </p:cNvSpPr>
            <p:nvPr/>
          </p:nvSpPr>
          <p:spPr bwMode="auto">
            <a:xfrm>
              <a:off x="1387966" y="3147992"/>
              <a:ext cx="786850" cy="30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500" b="1">
                  <a:solidFill>
                    <a:srgbClr val="3A3A3A"/>
                  </a:solidFill>
                </a:rPr>
                <a:t>Manage</a:t>
              </a:r>
              <a:endParaRPr lang="zh-CN" altLang="en-US" sz="1500" b="1">
                <a:solidFill>
                  <a:srgbClr val="3A3A3A"/>
                </a:solidFill>
              </a:endParaRPr>
            </a:p>
          </p:txBody>
        </p:sp>
        <p:sp>
          <p:nvSpPr>
            <p:cNvPr id="33826" name="文本框 44"/>
            <p:cNvSpPr txBox="1">
              <a:spLocks noChangeArrowheads="1"/>
            </p:cNvSpPr>
            <p:nvPr/>
          </p:nvSpPr>
          <p:spPr bwMode="auto">
            <a:xfrm>
              <a:off x="1106477" y="3427549"/>
              <a:ext cx="1349828"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00">
                  <a:solidFill>
                    <a:srgbClr val="3A3A3A"/>
                  </a:solidFill>
                </a:rPr>
                <a:t>We do our best to make your presentation perfect!</a:t>
              </a:r>
              <a:endParaRPr lang="zh-CN" altLang="en-US" sz="800">
                <a:solidFill>
                  <a:srgbClr val="3A3A3A"/>
                </a:solidFill>
              </a:endParaRPr>
            </a:p>
          </p:txBody>
        </p:sp>
      </p:grpSp>
      <p:grpSp>
        <p:nvGrpSpPr>
          <p:cNvPr id="78" name="组合 77"/>
          <p:cNvGrpSpPr/>
          <p:nvPr/>
        </p:nvGrpSpPr>
        <p:grpSpPr bwMode="auto">
          <a:xfrm>
            <a:off x="2252663" y="1565275"/>
            <a:ext cx="1819275" cy="1879600"/>
            <a:chOff x="2252663" y="1565135"/>
            <a:chExt cx="1819656" cy="1879275"/>
          </a:xfrm>
        </p:grpSpPr>
        <p:sp>
          <p:nvSpPr>
            <p:cNvPr id="79" name="空心弧 78"/>
            <p:cNvSpPr/>
            <p:nvPr/>
          </p:nvSpPr>
          <p:spPr>
            <a:xfrm rot="10800000">
              <a:off x="2252663" y="1625450"/>
              <a:ext cx="1819656" cy="1818960"/>
            </a:xfrm>
            <a:prstGeom prst="blockArc">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81" name="文本框 30"/>
            <p:cNvSpPr txBox="1"/>
            <p:nvPr/>
          </p:nvSpPr>
          <p:spPr>
            <a:xfrm>
              <a:off x="2925904" y="2520645"/>
              <a:ext cx="489052" cy="484104"/>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2700" b="1" dirty="0">
                  <a:solidFill>
                    <a:schemeClr val="tx1">
                      <a:lumMod val="65000"/>
                      <a:lumOff val="35000"/>
                    </a:schemeClr>
                  </a:solidFill>
                  <a:latin typeface="+mn-lt"/>
                  <a:ea typeface="+mn-ea"/>
                </a:rPr>
                <a:t>02</a:t>
              </a:r>
              <a:endParaRPr lang="zh-CN" altLang="en-US" sz="2700" b="1" dirty="0">
                <a:solidFill>
                  <a:schemeClr val="tx1">
                    <a:lumMod val="65000"/>
                    <a:lumOff val="35000"/>
                  </a:schemeClr>
                </a:solidFill>
                <a:latin typeface="+mn-lt"/>
                <a:ea typeface="+mn-ea"/>
              </a:endParaRPr>
            </a:p>
          </p:txBody>
        </p:sp>
        <p:sp>
          <p:nvSpPr>
            <p:cNvPr id="82" name="燕尾形 81"/>
            <p:cNvSpPr/>
            <p:nvPr/>
          </p:nvSpPr>
          <p:spPr>
            <a:xfrm rot="16200000">
              <a:off x="3027575" y="2146010"/>
              <a:ext cx="260305" cy="260405"/>
            </a:xfrm>
            <a:prstGeom prst="chevron">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33823" name="文本框 50"/>
            <p:cNvSpPr txBox="1">
              <a:spLocks noChangeArrowheads="1"/>
            </p:cNvSpPr>
            <p:nvPr/>
          </p:nvSpPr>
          <p:spPr bwMode="auto">
            <a:xfrm>
              <a:off x="2487576" y="1565135"/>
              <a:ext cx="1349828"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00">
                  <a:solidFill>
                    <a:srgbClr val="3A3A3A"/>
                  </a:solidFill>
                </a:rPr>
                <a:t>We do our best to make your presentation perfect!</a:t>
              </a:r>
              <a:endParaRPr lang="zh-CN" altLang="en-US" sz="800">
                <a:solidFill>
                  <a:srgbClr val="3A3A3A"/>
                </a:solidFill>
              </a:endParaRPr>
            </a:p>
          </p:txBody>
        </p:sp>
      </p:grpSp>
      <p:grpSp>
        <p:nvGrpSpPr>
          <p:cNvPr id="86" name="组合 85"/>
          <p:cNvGrpSpPr/>
          <p:nvPr/>
        </p:nvGrpSpPr>
        <p:grpSpPr bwMode="auto">
          <a:xfrm>
            <a:off x="3617913" y="1627188"/>
            <a:ext cx="1819275" cy="2116137"/>
            <a:chOff x="3617905" y="1627632"/>
            <a:chExt cx="1819656" cy="2115388"/>
          </a:xfrm>
        </p:grpSpPr>
        <p:sp>
          <p:nvSpPr>
            <p:cNvPr id="88" name="空心弧 87"/>
            <p:cNvSpPr/>
            <p:nvPr/>
          </p:nvSpPr>
          <p:spPr>
            <a:xfrm>
              <a:off x="3617905" y="1627632"/>
              <a:ext cx="1819656" cy="1820218"/>
            </a:xfrm>
            <a:prstGeom prst="blockArc">
              <a:avLst/>
            </a:prstGeom>
            <a:solidFill>
              <a:srgbClr val="02987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89" name="文本框 28"/>
            <p:cNvSpPr txBox="1"/>
            <p:nvPr/>
          </p:nvSpPr>
          <p:spPr>
            <a:xfrm>
              <a:off x="4280031" y="2113235"/>
              <a:ext cx="489052" cy="485603"/>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2700" b="1" dirty="0">
                  <a:solidFill>
                    <a:schemeClr val="tx1">
                      <a:lumMod val="65000"/>
                      <a:lumOff val="35000"/>
                    </a:schemeClr>
                  </a:solidFill>
                  <a:latin typeface="+mn-lt"/>
                  <a:ea typeface="+mn-ea"/>
                </a:rPr>
                <a:t>03</a:t>
              </a:r>
              <a:endParaRPr lang="zh-CN" altLang="en-US" sz="2700" b="1" dirty="0">
                <a:solidFill>
                  <a:schemeClr val="tx1">
                    <a:lumMod val="65000"/>
                    <a:lumOff val="35000"/>
                  </a:schemeClr>
                </a:solidFill>
                <a:latin typeface="+mn-lt"/>
                <a:ea typeface="+mn-ea"/>
              </a:endParaRPr>
            </a:p>
          </p:txBody>
        </p:sp>
        <p:grpSp>
          <p:nvGrpSpPr>
            <p:cNvPr id="33813" name="组合 89"/>
            <p:cNvGrpSpPr/>
            <p:nvPr/>
          </p:nvGrpSpPr>
          <p:grpSpPr bwMode="auto">
            <a:xfrm>
              <a:off x="4239299" y="2750765"/>
              <a:ext cx="571295" cy="336053"/>
              <a:chOff x="5687624" y="1413289"/>
              <a:chExt cx="761726" cy="448071"/>
            </a:xfrm>
          </p:grpSpPr>
          <p:sp>
            <p:nvSpPr>
              <p:cNvPr id="93" name="任意多边形 92"/>
              <p:cNvSpPr/>
              <p:nvPr/>
            </p:nvSpPr>
            <p:spPr>
              <a:xfrm rot="2700000">
                <a:off x="5812982" y="1412663"/>
                <a:ext cx="446458" cy="448827"/>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4" name="任意多边形 93"/>
              <p:cNvSpPr/>
              <p:nvPr/>
            </p:nvSpPr>
            <p:spPr>
              <a:xfrm rot="2700000">
                <a:off x="6260678" y="1460345"/>
                <a:ext cx="188316" cy="188422"/>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任意多边形 94"/>
              <p:cNvSpPr/>
              <p:nvPr/>
            </p:nvSpPr>
            <p:spPr>
              <a:xfrm rot="2700000">
                <a:off x="5687978" y="1660319"/>
                <a:ext cx="112144" cy="114324"/>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6" name="任意多边形 95"/>
              <p:cNvSpPr/>
              <p:nvPr/>
            </p:nvSpPr>
            <p:spPr>
              <a:xfrm rot="2700000">
                <a:off x="5749360" y="1601088"/>
                <a:ext cx="59246" cy="61396"/>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814" name="文本框 36"/>
            <p:cNvSpPr txBox="1">
              <a:spLocks noChangeArrowheads="1"/>
            </p:cNvSpPr>
            <p:nvPr/>
          </p:nvSpPr>
          <p:spPr bwMode="auto">
            <a:xfrm>
              <a:off x="4067105" y="3147992"/>
              <a:ext cx="915684" cy="30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500" b="1">
                  <a:solidFill>
                    <a:srgbClr val="3A3A3A"/>
                  </a:solidFill>
                </a:rPr>
                <a:t>BUSINESS</a:t>
              </a:r>
              <a:endParaRPr lang="zh-CN" altLang="en-US" sz="1500" b="1">
                <a:solidFill>
                  <a:srgbClr val="3A3A3A"/>
                </a:solidFill>
              </a:endParaRPr>
            </a:p>
          </p:txBody>
        </p:sp>
        <p:sp>
          <p:nvSpPr>
            <p:cNvPr id="33815" name="文本框 37"/>
            <p:cNvSpPr txBox="1">
              <a:spLocks noChangeArrowheads="1"/>
            </p:cNvSpPr>
            <p:nvPr/>
          </p:nvSpPr>
          <p:spPr bwMode="auto">
            <a:xfrm>
              <a:off x="3850033" y="3427549"/>
              <a:ext cx="1349828"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00">
                  <a:solidFill>
                    <a:srgbClr val="3A3A3A"/>
                  </a:solidFill>
                </a:rPr>
                <a:t>We do our best to make your presentation perfect!</a:t>
              </a:r>
              <a:endParaRPr lang="zh-CN" altLang="en-US" sz="800">
                <a:solidFill>
                  <a:srgbClr val="3A3A3A"/>
                </a:solidFill>
              </a:endParaRPr>
            </a:p>
          </p:txBody>
        </p:sp>
      </p:grpSp>
      <p:grpSp>
        <p:nvGrpSpPr>
          <p:cNvPr id="99" name="组合 98"/>
          <p:cNvGrpSpPr/>
          <p:nvPr/>
        </p:nvGrpSpPr>
        <p:grpSpPr bwMode="auto">
          <a:xfrm>
            <a:off x="4981575" y="1565275"/>
            <a:ext cx="1819275" cy="1879600"/>
            <a:chOff x="4981361" y="1565135"/>
            <a:chExt cx="1819656" cy="1879275"/>
          </a:xfrm>
        </p:grpSpPr>
        <p:sp>
          <p:nvSpPr>
            <p:cNvPr id="100" name="空心弧 99"/>
            <p:cNvSpPr/>
            <p:nvPr/>
          </p:nvSpPr>
          <p:spPr>
            <a:xfrm rot="10800000">
              <a:off x="4981361" y="1625450"/>
              <a:ext cx="1819656" cy="1818960"/>
            </a:xfrm>
            <a:prstGeom prst="blockArc">
              <a:avLst/>
            </a:prstGeom>
            <a:solidFill>
              <a:srgbClr val="3A3A3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102" name="文本框 31"/>
            <p:cNvSpPr txBox="1"/>
            <p:nvPr/>
          </p:nvSpPr>
          <p:spPr>
            <a:xfrm>
              <a:off x="5640312" y="2520645"/>
              <a:ext cx="489052" cy="484104"/>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2700" b="1" dirty="0">
                  <a:solidFill>
                    <a:schemeClr val="tx1">
                      <a:lumMod val="65000"/>
                      <a:lumOff val="35000"/>
                    </a:schemeClr>
                  </a:solidFill>
                  <a:latin typeface="+mn-lt"/>
                  <a:ea typeface="+mn-ea"/>
                </a:rPr>
                <a:t>04</a:t>
              </a:r>
              <a:endParaRPr lang="zh-CN" altLang="en-US" sz="2700" b="1" dirty="0">
                <a:solidFill>
                  <a:schemeClr val="tx1">
                    <a:lumMod val="65000"/>
                    <a:lumOff val="35000"/>
                  </a:schemeClr>
                </a:solidFill>
                <a:latin typeface="+mn-lt"/>
                <a:ea typeface="+mn-ea"/>
              </a:endParaRPr>
            </a:p>
          </p:txBody>
        </p:sp>
        <p:sp>
          <p:nvSpPr>
            <p:cNvPr id="103" name="燕尾形 102"/>
            <p:cNvSpPr/>
            <p:nvPr/>
          </p:nvSpPr>
          <p:spPr>
            <a:xfrm rot="16200000">
              <a:off x="5771358" y="2145216"/>
              <a:ext cx="260305" cy="261992"/>
            </a:xfrm>
            <a:prstGeom prst="chevron">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33810" name="文本框 51"/>
            <p:cNvSpPr txBox="1">
              <a:spLocks noChangeArrowheads="1"/>
            </p:cNvSpPr>
            <p:nvPr/>
          </p:nvSpPr>
          <p:spPr bwMode="auto">
            <a:xfrm>
              <a:off x="5248634" y="1565135"/>
              <a:ext cx="1349828"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00">
                  <a:solidFill>
                    <a:srgbClr val="3A3A3A"/>
                  </a:solidFill>
                </a:rPr>
                <a:t>We do our best to make your presentation perfect!</a:t>
              </a:r>
              <a:endParaRPr lang="zh-CN" altLang="en-US" sz="800">
                <a:solidFill>
                  <a:srgbClr val="3A3A3A"/>
                </a:solidFill>
              </a:endParaRPr>
            </a:p>
          </p:txBody>
        </p:sp>
      </p:grpSp>
      <p:grpSp>
        <p:nvGrpSpPr>
          <p:cNvPr id="109" name="组合 108"/>
          <p:cNvGrpSpPr/>
          <p:nvPr/>
        </p:nvGrpSpPr>
        <p:grpSpPr bwMode="auto">
          <a:xfrm>
            <a:off x="6342063" y="1627188"/>
            <a:ext cx="1820862" cy="2116137"/>
            <a:chOff x="6342817" y="1627632"/>
            <a:chExt cx="1819656" cy="2115388"/>
          </a:xfrm>
        </p:grpSpPr>
        <p:sp>
          <p:nvSpPr>
            <p:cNvPr id="110" name="空心弧 109"/>
            <p:cNvSpPr/>
            <p:nvPr/>
          </p:nvSpPr>
          <p:spPr>
            <a:xfrm>
              <a:off x="6342817" y="1627632"/>
              <a:ext cx="1819656" cy="1820218"/>
            </a:xfrm>
            <a:prstGeom prst="blockArc">
              <a:avLst/>
            </a:prstGeom>
            <a:solidFill>
              <a:srgbClr val="3185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schemeClr val="tx1"/>
                </a:solidFill>
              </a:endParaRPr>
            </a:p>
          </p:txBody>
        </p:sp>
        <p:sp>
          <p:nvSpPr>
            <p:cNvPr id="111" name="文本框 29"/>
            <p:cNvSpPr txBox="1"/>
            <p:nvPr/>
          </p:nvSpPr>
          <p:spPr>
            <a:xfrm>
              <a:off x="7034509" y="2113235"/>
              <a:ext cx="490212" cy="485603"/>
            </a:xfrm>
            <a:prstGeom prst="rect">
              <a:avLst/>
            </a:prstGeom>
            <a:noFill/>
          </p:spPr>
          <p:txBody>
            <a:bodyPr wrap="none" lIns="68580" tIns="34290" rIns="68580" bIns="34290">
              <a:spAutoFit/>
            </a:bodyPr>
            <a:lstStyle/>
            <a:p>
              <a:pPr eaLnBrk="1" fontAlgn="auto" hangingPunct="1">
                <a:spcBef>
                  <a:spcPts val="0"/>
                </a:spcBef>
                <a:spcAft>
                  <a:spcPts val="0"/>
                </a:spcAft>
                <a:defRPr/>
              </a:pPr>
              <a:r>
                <a:rPr lang="en-US" altLang="zh-CN" sz="2700" b="1" dirty="0">
                  <a:solidFill>
                    <a:schemeClr val="tx1">
                      <a:lumMod val="65000"/>
                      <a:lumOff val="35000"/>
                    </a:schemeClr>
                  </a:solidFill>
                  <a:latin typeface="+mn-lt"/>
                  <a:ea typeface="+mn-ea"/>
                </a:rPr>
                <a:t>05</a:t>
              </a:r>
              <a:endParaRPr lang="zh-CN" altLang="en-US" sz="2700" b="1" dirty="0">
                <a:solidFill>
                  <a:schemeClr val="tx1">
                    <a:lumMod val="65000"/>
                    <a:lumOff val="35000"/>
                  </a:schemeClr>
                </a:solidFill>
                <a:latin typeface="+mn-lt"/>
                <a:ea typeface="+mn-ea"/>
              </a:endParaRPr>
            </a:p>
          </p:txBody>
        </p:sp>
        <p:sp>
          <p:nvSpPr>
            <p:cNvPr id="33804" name="Freeform 155"/>
            <p:cNvSpPr>
              <a:spLocks noEditPoints="1"/>
            </p:cNvSpPr>
            <p:nvPr/>
          </p:nvSpPr>
          <p:spPr bwMode="auto">
            <a:xfrm>
              <a:off x="7114748" y="2789647"/>
              <a:ext cx="366997" cy="311304"/>
            </a:xfrm>
            <a:custGeom>
              <a:avLst/>
              <a:gdLst>
                <a:gd name="T0" fmla="*/ 167402 w 342"/>
                <a:gd name="T1" fmla="*/ 200737 h 290"/>
                <a:gd name="T2" fmla="*/ 177060 w 342"/>
                <a:gd name="T3" fmla="*/ 231868 h 290"/>
                <a:gd name="T4" fmla="*/ 197449 w 342"/>
                <a:gd name="T5" fmla="*/ 236162 h 290"/>
                <a:gd name="T6" fmla="*/ 214618 w 342"/>
                <a:gd name="T7" fmla="*/ 196444 h 290"/>
                <a:gd name="T8" fmla="*/ 197449 w 342"/>
                <a:gd name="T9" fmla="*/ 176048 h 290"/>
                <a:gd name="T10" fmla="*/ 218910 w 342"/>
                <a:gd name="T11" fmla="*/ 172827 h 290"/>
                <a:gd name="T12" fmla="*/ 223203 w 342"/>
                <a:gd name="T13" fmla="*/ 171754 h 290"/>
                <a:gd name="T14" fmla="*/ 245738 w 342"/>
                <a:gd name="T15" fmla="*/ 177121 h 290"/>
                <a:gd name="T16" fmla="*/ 259688 w 342"/>
                <a:gd name="T17" fmla="*/ 176048 h 290"/>
                <a:gd name="T18" fmla="*/ 268273 w 342"/>
                <a:gd name="T19" fmla="*/ 183562 h 290"/>
                <a:gd name="T20" fmla="*/ 277930 w 342"/>
                <a:gd name="T21" fmla="*/ 155652 h 290"/>
                <a:gd name="T22" fmla="*/ 283296 w 342"/>
                <a:gd name="T23" fmla="*/ 143844 h 290"/>
                <a:gd name="T24" fmla="*/ 296173 w 342"/>
                <a:gd name="T25" fmla="*/ 142770 h 290"/>
                <a:gd name="T26" fmla="*/ 262907 w 342"/>
                <a:gd name="T27" fmla="*/ 120228 h 290"/>
                <a:gd name="T28" fmla="*/ 230714 w 342"/>
                <a:gd name="T29" fmla="*/ 118081 h 290"/>
                <a:gd name="T30" fmla="*/ 199595 w 342"/>
                <a:gd name="T31" fmla="*/ 133109 h 290"/>
                <a:gd name="T32" fmla="*/ 186718 w 342"/>
                <a:gd name="T33" fmla="*/ 133109 h 290"/>
                <a:gd name="T34" fmla="*/ 180279 w 342"/>
                <a:gd name="T35" fmla="*/ 145991 h 290"/>
                <a:gd name="T36" fmla="*/ 177060 w 342"/>
                <a:gd name="T37" fmla="*/ 152432 h 290"/>
                <a:gd name="T38" fmla="*/ 164183 w 342"/>
                <a:gd name="T39" fmla="*/ 158872 h 290"/>
                <a:gd name="T40" fmla="*/ 173841 w 342"/>
                <a:gd name="T41" fmla="*/ 162093 h 290"/>
                <a:gd name="T42" fmla="*/ 184572 w 342"/>
                <a:gd name="T43" fmla="*/ 167460 h 290"/>
                <a:gd name="T44" fmla="*/ 189937 w 342"/>
                <a:gd name="T45" fmla="*/ 167460 h 290"/>
                <a:gd name="T46" fmla="*/ 183499 w 342"/>
                <a:gd name="T47" fmla="*/ 176048 h 290"/>
                <a:gd name="T48" fmla="*/ 159891 w 342"/>
                <a:gd name="T49" fmla="*/ 167460 h 290"/>
                <a:gd name="T50" fmla="*/ 151306 w 342"/>
                <a:gd name="T51" fmla="*/ 196444 h 290"/>
                <a:gd name="T52" fmla="*/ 286515 w 342"/>
                <a:gd name="T53" fmla="*/ 202884 h 290"/>
                <a:gd name="T54" fmla="*/ 160964 w 342"/>
                <a:gd name="T55" fmla="*/ 143844 h 290"/>
                <a:gd name="T56" fmla="*/ 263980 w 342"/>
                <a:gd name="T57" fmla="*/ 194297 h 290"/>
                <a:gd name="T58" fmla="*/ 211399 w 342"/>
                <a:gd name="T59" fmla="*/ 122375 h 290"/>
                <a:gd name="T60" fmla="*/ 319781 w 342"/>
                <a:gd name="T61" fmla="*/ 218986 h 290"/>
                <a:gd name="T62" fmla="*/ 177060 w 342"/>
                <a:gd name="T63" fmla="*/ 132036 h 290"/>
                <a:gd name="T64" fmla="*/ 177060 w 342"/>
                <a:gd name="T65" fmla="*/ 127742 h 290"/>
                <a:gd name="T66" fmla="*/ 154525 w 342"/>
                <a:gd name="T67" fmla="*/ 137403 h 290"/>
                <a:gd name="T68" fmla="*/ 200668 w 342"/>
                <a:gd name="T69" fmla="*/ 265145 h 290"/>
                <a:gd name="T70" fmla="*/ 110528 w 342"/>
                <a:gd name="T71" fmla="*/ 254411 h 290"/>
                <a:gd name="T72" fmla="*/ 47216 w 342"/>
                <a:gd name="T73" fmla="*/ 279100 h 290"/>
                <a:gd name="T74" fmla="*/ 289734 w 342"/>
                <a:gd name="T75" fmla="*/ 268366 h 290"/>
                <a:gd name="T76" fmla="*/ 292954 w 342"/>
                <a:gd name="T77" fmla="*/ 195370 h 290"/>
                <a:gd name="T78" fmla="*/ 299392 w 342"/>
                <a:gd name="T79" fmla="*/ 214692 h 290"/>
                <a:gd name="T80" fmla="*/ 283296 w 342"/>
                <a:gd name="T81" fmla="*/ 234015 h 290"/>
                <a:gd name="T82" fmla="*/ 366997 w 342"/>
                <a:gd name="T83" fmla="*/ 311304 h 290"/>
                <a:gd name="T84" fmla="*/ 13950 w 342"/>
                <a:gd name="T85" fmla="*/ 60114 h 290"/>
                <a:gd name="T86" fmla="*/ 366997 w 342"/>
                <a:gd name="T87" fmla="*/ 311304 h 290"/>
                <a:gd name="T88" fmla="*/ 324073 w 342"/>
                <a:gd name="T89" fmla="*/ 118081 h 290"/>
                <a:gd name="T90" fmla="*/ 155598 w 342"/>
                <a:gd name="T91" fmla="*/ 121301 h 290"/>
                <a:gd name="T92" fmla="*/ 124479 w 342"/>
                <a:gd name="T93" fmla="*/ 118081 h 290"/>
                <a:gd name="T94" fmla="*/ 113748 w 342"/>
                <a:gd name="T95" fmla="*/ 126669 h 290"/>
                <a:gd name="T96" fmla="*/ 94432 w 342"/>
                <a:gd name="T97" fmla="*/ 134183 h 290"/>
                <a:gd name="T98" fmla="*/ 116967 w 342"/>
                <a:gd name="T99" fmla="*/ 147064 h 290"/>
                <a:gd name="T100" fmla="*/ 74043 w 342"/>
                <a:gd name="T101" fmla="*/ 178195 h 290"/>
                <a:gd name="T102" fmla="*/ 53655 w 342"/>
                <a:gd name="T103" fmla="*/ 140624 h 290"/>
                <a:gd name="T104" fmla="*/ 183499 w 342"/>
                <a:gd name="T105" fmla="*/ 296276 h 290"/>
                <a:gd name="T106" fmla="*/ 319781 w 342"/>
                <a:gd name="T107" fmla="*/ 259778 h 290"/>
                <a:gd name="T108" fmla="*/ 98724 w 342"/>
                <a:gd name="T109" fmla="*/ 247970 h 290"/>
                <a:gd name="T110" fmla="*/ 127698 w 342"/>
                <a:gd name="T111" fmla="*/ 202884 h 290"/>
                <a:gd name="T112" fmla="*/ 81555 w 342"/>
                <a:gd name="T113" fmla="*/ 209325 h 290"/>
                <a:gd name="T114" fmla="*/ 283296 w 342"/>
                <a:gd name="T115" fmla="*/ 142770 h 290"/>
                <a:gd name="T116" fmla="*/ 296173 w 342"/>
                <a:gd name="T117" fmla="*/ 157799 h 290"/>
                <a:gd name="T118" fmla="*/ 294027 w 342"/>
                <a:gd name="T119" fmla="*/ 166387 h 290"/>
                <a:gd name="T120" fmla="*/ 74043 w 342"/>
                <a:gd name="T121" fmla="*/ 118081 h 29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42" h="290">
                  <a:moveTo>
                    <a:pt x="150" y="138"/>
                  </a:moveTo>
                  <a:cubicBezTo>
                    <a:pt x="151" y="140"/>
                    <a:pt x="148" y="141"/>
                    <a:pt x="147" y="140"/>
                  </a:cubicBezTo>
                  <a:cubicBezTo>
                    <a:pt x="145" y="139"/>
                    <a:pt x="148" y="135"/>
                    <a:pt x="150" y="138"/>
                  </a:cubicBezTo>
                  <a:close/>
                  <a:moveTo>
                    <a:pt x="141" y="183"/>
                  </a:moveTo>
                  <a:cubicBezTo>
                    <a:pt x="143" y="186"/>
                    <a:pt x="145" y="186"/>
                    <a:pt x="148" y="186"/>
                  </a:cubicBezTo>
                  <a:cubicBezTo>
                    <a:pt x="150" y="187"/>
                    <a:pt x="151" y="187"/>
                    <a:pt x="153" y="187"/>
                  </a:cubicBezTo>
                  <a:cubicBezTo>
                    <a:pt x="154" y="187"/>
                    <a:pt x="155" y="186"/>
                    <a:pt x="156" y="187"/>
                  </a:cubicBezTo>
                  <a:cubicBezTo>
                    <a:pt x="158" y="188"/>
                    <a:pt x="160" y="187"/>
                    <a:pt x="161" y="192"/>
                  </a:cubicBezTo>
                  <a:cubicBezTo>
                    <a:pt x="161" y="193"/>
                    <a:pt x="160" y="201"/>
                    <a:pt x="165" y="206"/>
                  </a:cubicBezTo>
                  <a:cubicBezTo>
                    <a:pt x="165" y="206"/>
                    <a:pt x="165" y="206"/>
                    <a:pt x="165" y="206"/>
                  </a:cubicBezTo>
                  <a:cubicBezTo>
                    <a:pt x="165" y="207"/>
                    <a:pt x="165" y="208"/>
                    <a:pt x="165" y="208"/>
                  </a:cubicBezTo>
                  <a:cubicBezTo>
                    <a:pt x="165" y="209"/>
                    <a:pt x="165" y="209"/>
                    <a:pt x="165" y="210"/>
                  </a:cubicBezTo>
                  <a:cubicBezTo>
                    <a:pt x="164" y="210"/>
                    <a:pt x="164" y="212"/>
                    <a:pt x="164" y="213"/>
                  </a:cubicBezTo>
                  <a:cubicBezTo>
                    <a:pt x="164" y="214"/>
                    <a:pt x="165" y="215"/>
                    <a:pt x="165" y="216"/>
                  </a:cubicBezTo>
                  <a:cubicBezTo>
                    <a:pt x="166" y="217"/>
                    <a:pt x="166" y="217"/>
                    <a:pt x="166" y="218"/>
                  </a:cubicBezTo>
                  <a:cubicBezTo>
                    <a:pt x="167" y="219"/>
                    <a:pt x="167" y="220"/>
                    <a:pt x="167" y="221"/>
                  </a:cubicBezTo>
                  <a:cubicBezTo>
                    <a:pt x="167" y="222"/>
                    <a:pt x="168" y="223"/>
                    <a:pt x="169" y="224"/>
                  </a:cubicBezTo>
                  <a:cubicBezTo>
                    <a:pt x="170" y="224"/>
                    <a:pt x="170" y="225"/>
                    <a:pt x="170" y="226"/>
                  </a:cubicBezTo>
                  <a:cubicBezTo>
                    <a:pt x="170" y="228"/>
                    <a:pt x="172" y="229"/>
                    <a:pt x="174" y="228"/>
                  </a:cubicBezTo>
                  <a:cubicBezTo>
                    <a:pt x="177" y="227"/>
                    <a:pt x="179" y="226"/>
                    <a:pt x="181" y="223"/>
                  </a:cubicBezTo>
                  <a:cubicBezTo>
                    <a:pt x="183" y="222"/>
                    <a:pt x="183" y="221"/>
                    <a:pt x="184" y="220"/>
                  </a:cubicBezTo>
                  <a:cubicBezTo>
                    <a:pt x="184" y="218"/>
                    <a:pt x="185" y="217"/>
                    <a:pt x="186" y="216"/>
                  </a:cubicBezTo>
                  <a:cubicBezTo>
                    <a:pt x="187" y="215"/>
                    <a:pt x="187" y="214"/>
                    <a:pt x="187" y="213"/>
                  </a:cubicBezTo>
                  <a:cubicBezTo>
                    <a:pt x="187" y="212"/>
                    <a:pt x="187" y="211"/>
                    <a:pt x="188" y="210"/>
                  </a:cubicBezTo>
                  <a:cubicBezTo>
                    <a:pt x="190" y="208"/>
                    <a:pt x="192" y="207"/>
                    <a:pt x="192" y="204"/>
                  </a:cubicBezTo>
                  <a:cubicBezTo>
                    <a:pt x="192" y="201"/>
                    <a:pt x="192" y="199"/>
                    <a:pt x="191" y="197"/>
                  </a:cubicBezTo>
                  <a:cubicBezTo>
                    <a:pt x="190" y="195"/>
                    <a:pt x="193" y="191"/>
                    <a:pt x="195" y="189"/>
                  </a:cubicBezTo>
                  <a:cubicBezTo>
                    <a:pt x="196" y="187"/>
                    <a:pt x="199" y="185"/>
                    <a:pt x="200" y="183"/>
                  </a:cubicBezTo>
                  <a:cubicBezTo>
                    <a:pt x="200" y="181"/>
                    <a:pt x="200" y="180"/>
                    <a:pt x="201" y="178"/>
                  </a:cubicBezTo>
                  <a:cubicBezTo>
                    <a:pt x="202" y="177"/>
                    <a:pt x="202" y="176"/>
                    <a:pt x="202" y="175"/>
                  </a:cubicBezTo>
                  <a:cubicBezTo>
                    <a:pt x="201" y="175"/>
                    <a:pt x="199" y="176"/>
                    <a:pt x="198" y="177"/>
                  </a:cubicBezTo>
                  <a:cubicBezTo>
                    <a:pt x="196" y="178"/>
                    <a:pt x="195" y="178"/>
                    <a:pt x="193" y="177"/>
                  </a:cubicBezTo>
                  <a:cubicBezTo>
                    <a:pt x="192" y="175"/>
                    <a:pt x="190" y="174"/>
                    <a:pt x="189" y="173"/>
                  </a:cubicBezTo>
                  <a:cubicBezTo>
                    <a:pt x="188" y="171"/>
                    <a:pt x="187" y="168"/>
                    <a:pt x="185" y="166"/>
                  </a:cubicBezTo>
                  <a:cubicBezTo>
                    <a:pt x="184" y="165"/>
                    <a:pt x="184" y="165"/>
                    <a:pt x="184" y="164"/>
                  </a:cubicBezTo>
                  <a:cubicBezTo>
                    <a:pt x="184" y="163"/>
                    <a:pt x="185" y="163"/>
                    <a:pt x="185" y="163"/>
                  </a:cubicBezTo>
                  <a:cubicBezTo>
                    <a:pt x="188" y="164"/>
                    <a:pt x="188" y="168"/>
                    <a:pt x="190" y="169"/>
                  </a:cubicBezTo>
                  <a:cubicBezTo>
                    <a:pt x="192" y="171"/>
                    <a:pt x="194" y="172"/>
                    <a:pt x="194" y="175"/>
                  </a:cubicBezTo>
                  <a:cubicBezTo>
                    <a:pt x="195" y="176"/>
                    <a:pt x="197" y="175"/>
                    <a:pt x="198" y="174"/>
                  </a:cubicBezTo>
                  <a:cubicBezTo>
                    <a:pt x="201" y="172"/>
                    <a:pt x="204" y="169"/>
                    <a:pt x="206" y="167"/>
                  </a:cubicBezTo>
                  <a:cubicBezTo>
                    <a:pt x="207" y="166"/>
                    <a:pt x="208" y="164"/>
                    <a:pt x="208" y="163"/>
                  </a:cubicBezTo>
                  <a:cubicBezTo>
                    <a:pt x="208" y="162"/>
                    <a:pt x="205" y="161"/>
                    <a:pt x="204" y="161"/>
                  </a:cubicBezTo>
                  <a:cubicBezTo>
                    <a:pt x="203" y="162"/>
                    <a:pt x="202" y="163"/>
                    <a:pt x="201" y="162"/>
                  </a:cubicBezTo>
                  <a:cubicBezTo>
                    <a:pt x="200" y="162"/>
                    <a:pt x="200" y="162"/>
                    <a:pt x="199" y="161"/>
                  </a:cubicBezTo>
                  <a:cubicBezTo>
                    <a:pt x="199" y="161"/>
                    <a:pt x="196" y="159"/>
                    <a:pt x="197" y="158"/>
                  </a:cubicBezTo>
                  <a:cubicBezTo>
                    <a:pt x="197" y="157"/>
                    <a:pt x="200" y="159"/>
                    <a:pt x="201" y="159"/>
                  </a:cubicBezTo>
                  <a:cubicBezTo>
                    <a:pt x="202" y="159"/>
                    <a:pt x="202" y="159"/>
                    <a:pt x="203" y="160"/>
                  </a:cubicBezTo>
                  <a:cubicBezTo>
                    <a:pt x="204" y="160"/>
                    <a:pt x="204" y="159"/>
                    <a:pt x="205" y="160"/>
                  </a:cubicBezTo>
                  <a:cubicBezTo>
                    <a:pt x="206" y="161"/>
                    <a:pt x="206" y="160"/>
                    <a:pt x="208" y="160"/>
                  </a:cubicBezTo>
                  <a:cubicBezTo>
                    <a:pt x="209" y="160"/>
                    <a:pt x="210" y="160"/>
                    <a:pt x="211" y="159"/>
                  </a:cubicBezTo>
                  <a:cubicBezTo>
                    <a:pt x="213" y="159"/>
                    <a:pt x="217" y="158"/>
                    <a:pt x="217" y="161"/>
                  </a:cubicBezTo>
                  <a:cubicBezTo>
                    <a:pt x="216" y="162"/>
                    <a:pt x="218" y="162"/>
                    <a:pt x="219" y="162"/>
                  </a:cubicBezTo>
                  <a:cubicBezTo>
                    <a:pt x="220" y="162"/>
                    <a:pt x="220" y="164"/>
                    <a:pt x="221" y="165"/>
                  </a:cubicBezTo>
                  <a:cubicBezTo>
                    <a:pt x="221" y="167"/>
                    <a:pt x="223" y="168"/>
                    <a:pt x="224" y="170"/>
                  </a:cubicBezTo>
                  <a:cubicBezTo>
                    <a:pt x="225" y="170"/>
                    <a:pt x="228" y="174"/>
                    <a:pt x="229" y="174"/>
                  </a:cubicBezTo>
                  <a:cubicBezTo>
                    <a:pt x="234" y="174"/>
                    <a:pt x="229" y="167"/>
                    <a:pt x="229" y="165"/>
                  </a:cubicBezTo>
                  <a:cubicBezTo>
                    <a:pt x="230" y="164"/>
                    <a:pt x="231" y="163"/>
                    <a:pt x="232" y="161"/>
                  </a:cubicBezTo>
                  <a:cubicBezTo>
                    <a:pt x="233" y="160"/>
                    <a:pt x="233" y="159"/>
                    <a:pt x="234" y="158"/>
                  </a:cubicBezTo>
                  <a:cubicBezTo>
                    <a:pt x="235" y="157"/>
                    <a:pt x="235" y="157"/>
                    <a:pt x="235" y="157"/>
                  </a:cubicBezTo>
                  <a:cubicBezTo>
                    <a:pt x="235" y="157"/>
                    <a:pt x="236" y="157"/>
                    <a:pt x="237" y="158"/>
                  </a:cubicBezTo>
                  <a:cubicBezTo>
                    <a:pt x="238" y="158"/>
                    <a:pt x="238" y="160"/>
                    <a:pt x="239" y="160"/>
                  </a:cubicBezTo>
                  <a:cubicBezTo>
                    <a:pt x="240" y="161"/>
                    <a:pt x="240" y="162"/>
                    <a:pt x="241" y="163"/>
                  </a:cubicBezTo>
                  <a:cubicBezTo>
                    <a:pt x="241" y="163"/>
                    <a:pt x="241" y="164"/>
                    <a:pt x="242" y="164"/>
                  </a:cubicBezTo>
                  <a:cubicBezTo>
                    <a:pt x="243" y="165"/>
                    <a:pt x="244" y="165"/>
                    <a:pt x="244" y="167"/>
                  </a:cubicBezTo>
                  <a:cubicBezTo>
                    <a:pt x="246" y="169"/>
                    <a:pt x="245" y="172"/>
                    <a:pt x="247" y="174"/>
                  </a:cubicBezTo>
                  <a:cubicBezTo>
                    <a:pt x="249" y="176"/>
                    <a:pt x="250" y="179"/>
                    <a:pt x="252" y="181"/>
                  </a:cubicBezTo>
                  <a:cubicBezTo>
                    <a:pt x="253" y="182"/>
                    <a:pt x="253" y="181"/>
                    <a:pt x="253" y="180"/>
                  </a:cubicBezTo>
                  <a:cubicBezTo>
                    <a:pt x="253" y="179"/>
                    <a:pt x="252" y="178"/>
                    <a:pt x="251" y="177"/>
                  </a:cubicBezTo>
                  <a:cubicBezTo>
                    <a:pt x="250" y="175"/>
                    <a:pt x="247" y="173"/>
                    <a:pt x="247" y="171"/>
                  </a:cubicBezTo>
                  <a:cubicBezTo>
                    <a:pt x="247" y="169"/>
                    <a:pt x="249" y="170"/>
                    <a:pt x="250" y="171"/>
                  </a:cubicBezTo>
                  <a:cubicBezTo>
                    <a:pt x="251" y="172"/>
                    <a:pt x="253" y="173"/>
                    <a:pt x="254" y="173"/>
                  </a:cubicBezTo>
                  <a:cubicBezTo>
                    <a:pt x="255" y="173"/>
                    <a:pt x="256" y="173"/>
                    <a:pt x="256" y="172"/>
                  </a:cubicBezTo>
                  <a:cubicBezTo>
                    <a:pt x="257" y="171"/>
                    <a:pt x="256" y="162"/>
                    <a:pt x="257" y="162"/>
                  </a:cubicBezTo>
                  <a:cubicBezTo>
                    <a:pt x="259" y="162"/>
                    <a:pt x="259" y="163"/>
                    <a:pt x="260" y="162"/>
                  </a:cubicBezTo>
                  <a:cubicBezTo>
                    <a:pt x="262" y="161"/>
                    <a:pt x="264" y="158"/>
                    <a:pt x="263" y="155"/>
                  </a:cubicBezTo>
                  <a:cubicBezTo>
                    <a:pt x="260" y="150"/>
                    <a:pt x="257" y="151"/>
                    <a:pt x="255" y="146"/>
                  </a:cubicBezTo>
                  <a:cubicBezTo>
                    <a:pt x="255" y="145"/>
                    <a:pt x="257" y="143"/>
                    <a:pt x="259" y="145"/>
                  </a:cubicBezTo>
                  <a:cubicBezTo>
                    <a:pt x="260" y="146"/>
                    <a:pt x="261" y="146"/>
                    <a:pt x="261" y="147"/>
                  </a:cubicBezTo>
                  <a:cubicBezTo>
                    <a:pt x="261" y="148"/>
                    <a:pt x="264" y="151"/>
                    <a:pt x="265" y="152"/>
                  </a:cubicBezTo>
                  <a:cubicBezTo>
                    <a:pt x="266" y="152"/>
                    <a:pt x="267" y="152"/>
                    <a:pt x="267" y="151"/>
                  </a:cubicBezTo>
                  <a:cubicBezTo>
                    <a:pt x="267" y="150"/>
                    <a:pt x="264" y="148"/>
                    <a:pt x="264" y="147"/>
                  </a:cubicBezTo>
                  <a:cubicBezTo>
                    <a:pt x="263" y="145"/>
                    <a:pt x="264" y="144"/>
                    <a:pt x="265" y="144"/>
                  </a:cubicBezTo>
                  <a:cubicBezTo>
                    <a:pt x="267" y="144"/>
                    <a:pt x="267" y="142"/>
                    <a:pt x="267" y="140"/>
                  </a:cubicBezTo>
                  <a:cubicBezTo>
                    <a:pt x="267" y="138"/>
                    <a:pt x="266" y="135"/>
                    <a:pt x="264" y="134"/>
                  </a:cubicBezTo>
                  <a:cubicBezTo>
                    <a:pt x="263" y="133"/>
                    <a:pt x="262" y="132"/>
                    <a:pt x="261" y="132"/>
                  </a:cubicBezTo>
                  <a:cubicBezTo>
                    <a:pt x="260" y="131"/>
                    <a:pt x="259" y="132"/>
                    <a:pt x="259" y="131"/>
                  </a:cubicBezTo>
                  <a:cubicBezTo>
                    <a:pt x="257" y="129"/>
                    <a:pt x="260" y="127"/>
                    <a:pt x="262" y="128"/>
                  </a:cubicBezTo>
                  <a:cubicBezTo>
                    <a:pt x="269" y="129"/>
                    <a:pt x="270" y="127"/>
                    <a:pt x="272" y="128"/>
                  </a:cubicBezTo>
                  <a:cubicBezTo>
                    <a:pt x="274" y="129"/>
                    <a:pt x="272" y="131"/>
                    <a:pt x="272" y="132"/>
                  </a:cubicBezTo>
                  <a:cubicBezTo>
                    <a:pt x="272" y="134"/>
                    <a:pt x="275" y="137"/>
                    <a:pt x="277" y="138"/>
                  </a:cubicBezTo>
                  <a:cubicBezTo>
                    <a:pt x="280" y="141"/>
                    <a:pt x="279" y="134"/>
                    <a:pt x="276" y="133"/>
                  </a:cubicBezTo>
                  <a:cubicBezTo>
                    <a:pt x="274" y="131"/>
                    <a:pt x="275" y="130"/>
                    <a:pt x="277" y="131"/>
                  </a:cubicBezTo>
                  <a:cubicBezTo>
                    <a:pt x="278" y="131"/>
                    <a:pt x="279" y="131"/>
                    <a:pt x="280" y="130"/>
                  </a:cubicBezTo>
                  <a:cubicBezTo>
                    <a:pt x="280" y="130"/>
                    <a:pt x="284" y="129"/>
                    <a:pt x="285" y="128"/>
                  </a:cubicBezTo>
                  <a:cubicBezTo>
                    <a:pt x="285" y="126"/>
                    <a:pt x="279" y="125"/>
                    <a:pt x="277" y="124"/>
                  </a:cubicBezTo>
                  <a:cubicBezTo>
                    <a:pt x="274" y="123"/>
                    <a:pt x="267" y="119"/>
                    <a:pt x="260" y="118"/>
                  </a:cubicBezTo>
                  <a:cubicBezTo>
                    <a:pt x="259" y="118"/>
                    <a:pt x="254" y="116"/>
                    <a:pt x="253" y="115"/>
                  </a:cubicBezTo>
                  <a:cubicBezTo>
                    <a:pt x="251" y="113"/>
                    <a:pt x="247" y="112"/>
                    <a:pt x="245" y="112"/>
                  </a:cubicBezTo>
                  <a:cubicBezTo>
                    <a:pt x="243" y="112"/>
                    <a:pt x="240" y="112"/>
                    <a:pt x="237" y="110"/>
                  </a:cubicBezTo>
                  <a:cubicBezTo>
                    <a:pt x="236" y="110"/>
                    <a:pt x="235" y="109"/>
                    <a:pt x="234" y="109"/>
                  </a:cubicBezTo>
                  <a:cubicBezTo>
                    <a:pt x="233" y="108"/>
                    <a:pt x="232" y="108"/>
                    <a:pt x="231" y="108"/>
                  </a:cubicBezTo>
                  <a:cubicBezTo>
                    <a:pt x="230" y="108"/>
                    <a:pt x="230" y="108"/>
                    <a:pt x="230" y="108"/>
                  </a:cubicBezTo>
                  <a:cubicBezTo>
                    <a:pt x="229" y="109"/>
                    <a:pt x="227" y="109"/>
                    <a:pt x="226" y="109"/>
                  </a:cubicBezTo>
                  <a:cubicBezTo>
                    <a:pt x="225" y="109"/>
                    <a:pt x="224" y="108"/>
                    <a:pt x="223" y="108"/>
                  </a:cubicBezTo>
                  <a:cubicBezTo>
                    <a:pt x="221" y="108"/>
                    <a:pt x="217" y="109"/>
                    <a:pt x="215" y="110"/>
                  </a:cubicBezTo>
                  <a:cubicBezTo>
                    <a:pt x="214" y="110"/>
                    <a:pt x="210" y="111"/>
                    <a:pt x="209" y="112"/>
                  </a:cubicBezTo>
                  <a:cubicBezTo>
                    <a:pt x="208" y="113"/>
                    <a:pt x="209" y="113"/>
                    <a:pt x="208" y="114"/>
                  </a:cubicBezTo>
                  <a:cubicBezTo>
                    <a:pt x="207" y="114"/>
                    <a:pt x="199" y="115"/>
                    <a:pt x="199" y="117"/>
                  </a:cubicBezTo>
                  <a:cubicBezTo>
                    <a:pt x="198" y="119"/>
                    <a:pt x="200" y="119"/>
                    <a:pt x="201" y="119"/>
                  </a:cubicBezTo>
                  <a:cubicBezTo>
                    <a:pt x="201" y="121"/>
                    <a:pt x="196" y="120"/>
                    <a:pt x="195" y="120"/>
                  </a:cubicBezTo>
                  <a:cubicBezTo>
                    <a:pt x="194" y="120"/>
                    <a:pt x="193" y="121"/>
                    <a:pt x="192" y="122"/>
                  </a:cubicBezTo>
                  <a:cubicBezTo>
                    <a:pt x="191" y="122"/>
                    <a:pt x="188" y="125"/>
                    <a:pt x="186" y="124"/>
                  </a:cubicBezTo>
                  <a:cubicBezTo>
                    <a:pt x="186" y="123"/>
                    <a:pt x="185" y="124"/>
                    <a:pt x="185" y="124"/>
                  </a:cubicBezTo>
                  <a:cubicBezTo>
                    <a:pt x="185" y="126"/>
                    <a:pt x="185" y="126"/>
                    <a:pt x="184" y="127"/>
                  </a:cubicBezTo>
                  <a:cubicBezTo>
                    <a:pt x="183" y="127"/>
                    <a:pt x="183" y="128"/>
                    <a:pt x="182" y="129"/>
                  </a:cubicBezTo>
                  <a:cubicBezTo>
                    <a:pt x="180" y="129"/>
                    <a:pt x="177" y="127"/>
                    <a:pt x="181" y="127"/>
                  </a:cubicBezTo>
                  <a:cubicBezTo>
                    <a:pt x="181" y="127"/>
                    <a:pt x="183" y="126"/>
                    <a:pt x="183" y="126"/>
                  </a:cubicBezTo>
                  <a:cubicBezTo>
                    <a:pt x="183" y="124"/>
                    <a:pt x="179" y="124"/>
                    <a:pt x="178" y="124"/>
                  </a:cubicBezTo>
                  <a:cubicBezTo>
                    <a:pt x="176" y="124"/>
                    <a:pt x="175" y="123"/>
                    <a:pt x="174" y="124"/>
                  </a:cubicBezTo>
                  <a:cubicBezTo>
                    <a:pt x="168" y="124"/>
                    <a:pt x="166" y="129"/>
                    <a:pt x="165" y="130"/>
                  </a:cubicBezTo>
                  <a:cubicBezTo>
                    <a:pt x="165" y="130"/>
                    <a:pt x="164" y="131"/>
                    <a:pt x="164" y="131"/>
                  </a:cubicBezTo>
                  <a:cubicBezTo>
                    <a:pt x="163" y="132"/>
                    <a:pt x="162" y="132"/>
                    <a:pt x="161" y="133"/>
                  </a:cubicBezTo>
                  <a:cubicBezTo>
                    <a:pt x="159" y="133"/>
                    <a:pt x="158" y="134"/>
                    <a:pt x="159" y="137"/>
                  </a:cubicBezTo>
                  <a:cubicBezTo>
                    <a:pt x="161" y="138"/>
                    <a:pt x="162" y="136"/>
                    <a:pt x="164" y="137"/>
                  </a:cubicBezTo>
                  <a:cubicBezTo>
                    <a:pt x="164" y="138"/>
                    <a:pt x="165" y="139"/>
                    <a:pt x="165" y="140"/>
                  </a:cubicBezTo>
                  <a:cubicBezTo>
                    <a:pt x="167" y="139"/>
                    <a:pt x="168" y="137"/>
                    <a:pt x="168" y="136"/>
                  </a:cubicBezTo>
                  <a:cubicBezTo>
                    <a:pt x="169" y="136"/>
                    <a:pt x="168" y="135"/>
                    <a:pt x="168" y="135"/>
                  </a:cubicBezTo>
                  <a:cubicBezTo>
                    <a:pt x="167" y="134"/>
                    <a:pt x="170" y="131"/>
                    <a:pt x="171" y="130"/>
                  </a:cubicBezTo>
                  <a:cubicBezTo>
                    <a:pt x="172" y="130"/>
                    <a:pt x="173" y="130"/>
                    <a:pt x="172" y="131"/>
                  </a:cubicBezTo>
                  <a:cubicBezTo>
                    <a:pt x="170" y="134"/>
                    <a:pt x="174" y="134"/>
                    <a:pt x="172" y="136"/>
                  </a:cubicBezTo>
                  <a:cubicBezTo>
                    <a:pt x="172" y="137"/>
                    <a:pt x="171" y="139"/>
                    <a:pt x="170" y="140"/>
                  </a:cubicBezTo>
                  <a:cubicBezTo>
                    <a:pt x="169" y="141"/>
                    <a:pt x="167" y="141"/>
                    <a:pt x="166" y="141"/>
                  </a:cubicBezTo>
                  <a:cubicBezTo>
                    <a:pt x="166" y="142"/>
                    <a:pt x="166" y="142"/>
                    <a:pt x="165" y="142"/>
                  </a:cubicBezTo>
                  <a:cubicBezTo>
                    <a:pt x="164" y="142"/>
                    <a:pt x="164" y="142"/>
                    <a:pt x="163" y="141"/>
                  </a:cubicBezTo>
                  <a:cubicBezTo>
                    <a:pt x="163" y="140"/>
                    <a:pt x="163" y="139"/>
                    <a:pt x="162" y="139"/>
                  </a:cubicBezTo>
                  <a:cubicBezTo>
                    <a:pt x="161" y="139"/>
                    <a:pt x="162" y="141"/>
                    <a:pt x="162" y="141"/>
                  </a:cubicBezTo>
                  <a:cubicBezTo>
                    <a:pt x="161" y="142"/>
                    <a:pt x="160" y="141"/>
                    <a:pt x="159" y="141"/>
                  </a:cubicBezTo>
                  <a:cubicBezTo>
                    <a:pt x="158" y="141"/>
                    <a:pt x="157" y="142"/>
                    <a:pt x="156" y="143"/>
                  </a:cubicBezTo>
                  <a:cubicBezTo>
                    <a:pt x="155" y="143"/>
                    <a:pt x="152" y="143"/>
                    <a:pt x="152" y="145"/>
                  </a:cubicBezTo>
                  <a:cubicBezTo>
                    <a:pt x="152" y="146"/>
                    <a:pt x="153" y="147"/>
                    <a:pt x="153" y="148"/>
                  </a:cubicBezTo>
                  <a:cubicBezTo>
                    <a:pt x="153" y="149"/>
                    <a:pt x="153" y="150"/>
                    <a:pt x="151" y="149"/>
                  </a:cubicBezTo>
                  <a:cubicBezTo>
                    <a:pt x="150" y="149"/>
                    <a:pt x="149" y="148"/>
                    <a:pt x="147" y="148"/>
                  </a:cubicBezTo>
                  <a:cubicBezTo>
                    <a:pt x="146" y="147"/>
                    <a:pt x="146" y="149"/>
                    <a:pt x="146" y="150"/>
                  </a:cubicBezTo>
                  <a:cubicBezTo>
                    <a:pt x="146" y="151"/>
                    <a:pt x="145" y="153"/>
                    <a:pt x="146" y="154"/>
                  </a:cubicBezTo>
                  <a:cubicBezTo>
                    <a:pt x="148" y="155"/>
                    <a:pt x="149" y="156"/>
                    <a:pt x="151" y="156"/>
                  </a:cubicBezTo>
                  <a:cubicBezTo>
                    <a:pt x="157" y="155"/>
                    <a:pt x="157" y="151"/>
                    <a:pt x="158" y="151"/>
                  </a:cubicBezTo>
                  <a:cubicBezTo>
                    <a:pt x="160" y="151"/>
                    <a:pt x="161" y="150"/>
                    <a:pt x="162" y="151"/>
                  </a:cubicBezTo>
                  <a:cubicBezTo>
                    <a:pt x="163" y="152"/>
                    <a:pt x="163" y="153"/>
                    <a:pt x="164" y="154"/>
                  </a:cubicBezTo>
                  <a:cubicBezTo>
                    <a:pt x="165" y="156"/>
                    <a:pt x="165" y="152"/>
                    <a:pt x="165" y="152"/>
                  </a:cubicBezTo>
                  <a:cubicBezTo>
                    <a:pt x="164" y="151"/>
                    <a:pt x="164" y="150"/>
                    <a:pt x="165" y="150"/>
                  </a:cubicBezTo>
                  <a:cubicBezTo>
                    <a:pt x="165" y="151"/>
                    <a:pt x="165" y="151"/>
                    <a:pt x="165" y="151"/>
                  </a:cubicBezTo>
                  <a:cubicBezTo>
                    <a:pt x="166" y="151"/>
                    <a:pt x="166" y="151"/>
                    <a:pt x="167" y="152"/>
                  </a:cubicBezTo>
                  <a:cubicBezTo>
                    <a:pt x="168" y="153"/>
                    <a:pt x="170" y="152"/>
                    <a:pt x="170" y="154"/>
                  </a:cubicBezTo>
                  <a:cubicBezTo>
                    <a:pt x="170" y="155"/>
                    <a:pt x="172" y="156"/>
                    <a:pt x="172" y="156"/>
                  </a:cubicBezTo>
                  <a:cubicBezTo>
                    <a:pt x="173" y="156"/>
                    <a:pt x="172" y="157"/>
                    <a:pt x="173" y="157"/>
                  </a:cubicBezTo>
                  <a:cubicBezTo>
                    <a:pt x="173" y="158"/>
                    <a:pt x="174" y="157"/>
                    <a:pt x="174" y="157"/>
                  </a:cubicBezTo>
                  <a:cubicBezTo>
                    <a:pt x="174" y="156"/>
                    <a:pt x="175" y="155"/>
                    <a:pt x="174" y="155"/>
                  </a:cubicBezTo>
                  <a:cubicBezTo>
                    <a:pt x="174" y="155"/>
                    <a:pt x="173" y="154"/>
                    <a:pt x="173" y="153"/>
                  </a:cubicBezTo>
                  <a:cubicBezTo>
                    <a:pt x="174" y="153"/>
                    <a:pt x="175" y="153"/>
                    <a:pt x="176" y="152"/>
                  </a:cubicBezTo>
                  <a:cubicBezTo>
                    <a:pt x="177" y="152"/>
                    <a:pt x="177" y="153"/>
                    <a:pt x="176" y="154"/>
                  </a:cubicBezTo>
                  <a:cubicBezTo>
                    <a:pt x="176" y="154"/>
                    <a:pt x="177" y="155"/>
                    <a:pt x="177" y="156"/>
                  </a:cubicBezTo>
                  <a:cubicBezTo>
                    <a:pt x="178" y="156"/>
                    <a:pt x="178" y="157"/>
                    <a:pt x="179" y="156"/>
                  </a:cubicBezTo>
                  <a:cubicBezTo>
                    <a:pt x="180" y="156"/>
                    <a:pt x="184" y="153"/>
                    <a:pt x="185" y="155"/>
                  </a:cubicBezTo>
                  <a:cubicBezTo>
                    <a:pt x="185" y="156"/>
                    <a:pt x="185" y="157"/>
                    <a:pt x="185" y="158"/>
                  </a:cubicBezTo>
                  <a:cubicBezTo>
                    <a:pt x="185" y="161"/>
                    <a:pt x="182" y="159"/>
                    <a:pt x="181" y="160"/>
                  </a:cubicBezTo>
                  <a:cubicBezTo>
                    <a:pt x="179" y="162"/>
                    <a:pt x="177" y="161"/>
                    <a:pt x="175" y="161"/>
                  </a:cubicBezTo>
                  <a:cubicBezTo>
                    <a:pt x="174" y="161"/>
                    <a:pt x="173" y="161"/>
                    <a:pt x="172" y="162"/>
                  </a:cubicBezTo>
                  <a:cubicBezTo>
                    <a:pt x="171" y="162"/>
                    <a:pt x="172" y="163"/>
                    <a:pt x="171" y="164"/>
                  </a:cubicBezTo>
                  <a:cubicBezTo>
                    <a:pt x="169" y="166"/>
                    <a:pt x="167" y="163"/>
                    <a:pt x="166" y="163"/>
                  </a:cubicBezTo>
                  <a:cubicBezTo>
                    <a:pt x="165" y="163"/>
                    <a:pt x="165" y="163"/>
                    <a:pt x="165" y="163"/>
                  </a:cubicBezTo>
                  <a:cubicBezTo>
                    <a:pt x="164" y="163"/>
                    <a:pt x="163" y="162"/>
                    <a:pt x="163" y="162"/>
                  </a:cubicBezTo>
                  <a:cubicBezTo>
                    <a:pt x="162" y="161"/>
                    <a:pt x="163" y="160"/>
                    <a:pt x="163" y="160"/>
                  </a:cubicBezTo>
                  <a:cubicBezTo>
                    <a:pt x="164" y="157"/>
                    <a:pt x="159" y="157"/>
                    <a:pt x="158" y="157"/>
                  </a:cubicBezTo>
                  <a:cubicBezTo>
                    <a:pt x="156" y="157"/>
                    <a:pt x="154" y="157"/>
                    <a:pt x="153" y="157"/>
                  </a:cubicBezTo>
                  <a:cubicBezTo>
                    <a:pt x="152" y="157"/>
                    <a:pt x="150" y="157"/>
                    <a:pt x="149" y="156"/>
                  </a:cubicBezTo>
                  <a:cubicBezTo>
                    <a:pt x="148" y="156"/>
                    <a:pt x="148" y="156"/>
                    <a:pt x="148" y="157"/>
                  </a:cubicBezTo>
                  <a:cubicBezTo>
                    <a:pt x="147" y="158"/>
                    <a:pt x="146" y="158"/>
                    <a:pt x="145" y="158"/>
                  </a:cubicBezTo>
                  <a:cubicBezTo>
                    <a:pt x="144" y="159"/>
                    <a:pt x="145" y="161"/>
                    <a:pt x="144" y="162"/>
                  </a:cubicBezTo>
                  <a:cubicBezTo>
                    <a:pt x="143" y="162"/>
                    <a:pt x="142" y="162"/>
                    <a:pt x="141" y="163"/>
                  </a:cubicBezTo>
                  <a:cubicBezTo>
                    <a:pt x="139" y="165"/>
                    <a:pt x="138" y="167"/>
                    <a:pt x="137" y="169"/>
                  </a:cubicBezTo>
                  <a:cubicBezTo>
                    <a:pt x="136" y="172"/>
                    <a:pt x="136" y="174"/>
                    <a:pt x="137" y="177"/>
                  </a:cubicBezTo>
                  <a:cubicBezTo>
                    <a:pt x="138" y="179"/>
                    <a:pt x="140" y="181"/>
                    <a:pt x="141" y="183"/>
                  </a:cubicBezTo>
                  <a:close/>
                  <a:moveTo>
                    <a:pt x="267" y="189"/>
                  </a:moveTo>
                  <a:cubicBezTo>
                    <a:pt x="268" y="188"/>
                    <a:pt x="268" y="184"/>
                    <a:pt x="269" y="182"/>
                  </a:cubicBezTo>
                  <a:cubicBezTo>
                    <a:pt x="269" y="181"/>
                    <a:pt x="265" y="178"/>
                    <a:pt x="264" y="179"/>
                  </a:cubicBezTo>
                  <a:cubicBezTo>
                    <a:pt x="263" y="180"/>
                    <a:pt x="262" y="181"/>
                    <a:pt x="261" y="181"/>
                  </a:cubicBezTo>
                  <a:cubicBezTo>
                    <a:pt x="260" y="182"/>
                    <a:pt x="258" y="180"/>
                    <a:pt x="257" y="182"/>
                  </a:cubicBezTo>
                  <a:cubicBezTo>
                    <a:pt x="257" y="183"/>
                    <a:pt x="258" y="184"/>
                    <a:pt x="259" y="185"/>
                  </a:cubicBezTo>
                  <a:cubicBezTo>
                    <a:pt x="260" y="187"/>
                    <a:pt x="265" y="191"/>
                    <a:pt x="267" y="189"/>
                  </a:cubicBezTo>
                  <a:close/>
                  <a:moveTo>
                    <a:pt x="152" y="138"/>
                  </a:moveTo>
                  <a:cubicBezTo>
                    <a:pt x="152" y="139"/>
                    <a:pt x="151" y="140"/>
                    <a:pt x="151" y="140"/>
                  </a:cubicBezTo>
                  <a:cubicBezTo>
                    <a:pt x="150" y="142"/>
                    <a:pt x="152" y="142"/>
                    <a:pt x="154" y="142"/>
                  </a:cubicBezTo>
                  <a:cubicBezTo>
                    <a:pt x="155" y="142"/>
                    <a:pt x="156" y="142"/>
                    <a:pt x="156" y="141"/>
                  </a:cubicBezTo>
                  <a:cubicBezTo>
                    <a:pt x="155" y="140"/>
                    <a:pt x="154" y="139"/>
                    <a:pt x="154" y="138"/>
                  </a:cubicBezTo>
                  <a:cubicBezTo>
                    <a:pt x="153" y="137"/>
                    <a:pt x="154" y="135"/>
                    <a:pt x="153" y="134"/>
                  </a:cubicBezTo>
                  <a:cubicBezTo>
                    <a:pt x="152" y="133"/>
                    <a:pt x="151" y="133"/>
                    <a:pt x="150" y="134"/>
                  </a:cubicBezTo>
                  <a:cubicBezTo>
                    <a:pt x="149" y="134"/>
                    <a:pt x="150" y="136"/>
                    <a:pt x="151" y="137"/>
                  </a:cubicBezTo>
                  <a:cubicBezTo>
                    <a:pt x="151" y="138"/>
                    <a:pt x="151" y="138"/>
                    <a:pt x="152" y="138"/>
                  </a:cubicBezTo>
                  <a:close/>
                  <a:moveTo>
                    <a:pt x="250" y="181"/>
                  </a:moveTo>
                  <a:cubicBezTo>
                    <a:pt x="249" y="180"/>
                    <a:pt x="247" y="178"/>
                    <a:pt x="246" y="177"/>
                  </a:cubicBezTo>
                  <a:cubicBezTo>
                    <a:pt x="245" y="176"/>
                    <a:pt x="243" y="174"/>
                    <a:pt x="242" y="175"/>
                  </a:cubicBezTo>
                  <a:cubicBezTo>
                    <a:pt x="242" y="175"/>
                    <a:pt x="242" y="177"/>
                    <a:pt x="243" y="178"/>
                  </a:cubicBezTo>
                  <a:cubicBezTo>
                    <a:pt x="244" y="179"/>
                    <a:pt x="245" y="180"/>
                    <a:pt x="246" y="181"/>
                  </a:cubicBezTo>
                  <a:cubicBezTo>
                    <a:pt x="247" y="183"/>
                    <a:pt x="248" y="184"/>
                    <a:pt x="249" y="186"/>
                  </a:cubicBezTo>
                  <a:cubicBezTo>
                    <a:pt x="250" y="187"/>
                    <a:pt x="255" y="193"/>
                    <a:pt x="263" y="195"/>
                  </a:cubicBezTo>
                  <a:cubicBezTo>
                    <a:pt x="265" y="196"/>
                    <a:pt x="266" y="195"/>
                    <a:pt x="265" y="194"/>
                  </a:cubicBezTo>
                  <a:cubicBezTo>
                    <a:pt x="256" y="190"/>
                    <a:pt x="252" y="182"/>
                    <a:pt x="250" y="181"/>
                  </a:cubicBezTo>
                  <a:close/>
                  <a:moveTo>
                    <a:pt x="193" y="120"/>
                  </a:moveTo>
                  <a:cubicBezTo>
                    <a:pt x="194" y="119"/>
                    <a:pt x="189" y="119"/>
                    <a:pt x="193" y="117"/>
                  </a:cubicBezTo>
                  <a:cubicBezTo>
                    <a:pt x="193" y="117"/>
                    <a:pt x="198" y="114"/>
                    <a:pt x="197" y="114"/>
                  </a:cubicBezTo>
                  <a:cubicBezTo>
                    <a:pt x="195" y="113"/>
                    <a:pt x="189" y="117"/>
                    <a:pt x="189" y="120"/>
                  </a:cubicBezTo>
                  <a:cubicBezTo>
                    <a:pt x="189" y="121"/>
                    <a:pt x="192" y="121"/>
                    <a:pt x="193" y="120"/>
                  </a:cubicBezTo>
                  <a:close/>
                  <a:moveTo>
                    <a:pt x="279" y="189"/>
                  </a:moveTo>
                  <a:cubicBezTo>
                    <a:pt x="279" y="190"/>
                    <a:pt x="282" y="193"/>
                    <a:pt x="283" y="194"/>
                  </a:cubicBezTo>
                  <a:cubicBezTo>
                    <a:pt x="284" y="195"/>
                    <a:pt x="285" y="195"/>
                    <a:pt x="286" y="196"/>
                  </a:cubicBezTo>
                  <a:cubicBezTo>
                    <a:pt x="288" y="198"/>
                    <a:pt x="290" y="201"/>
                    <a:pt x="292" y="201"/>
                  </a:cubicBezTo>
                  <a:cubicBezTo>
                    <a:pt x="293" y="201"/>
                    <a:pt x="297" y="203"/>
                    <a:pt x="298" y="204"/>
                  </a:cubicBezTo>
                  <a:cubicBezTo>
                    <a:pt x="299" y="204"/>
                    <a:pt x="301" y="205"/>
                    <a:pt x="301" y="204"/>
                  </a:cubicBezTo>
                  <a:cubicBezTo>
                    <a:pt x="302" y="203"/>
                    <a:pt x="300" y="202"/>
                    <a:pt x="299" y="202"/>
                  </a:cubicBezTo>
                  <a:cubicBezTo>
                    <a:pt x="298" y="201"/>
                    <a:pt x="293" y="193"/>
                    <a:pt x="289" y="193"/>
                  </a:cubicBezTo>
                  <a:cubicBezTo>
                    <a:pt x="286" y="193"/>
                    <a:pt x="284" y="192"/>
                    <a:pt x="283" y="191"/>
                  </a:cubicBezTo>
                  <a:cubicBezTo>
                    <a:pt x="283" y="190"/>
                    <a:pt x="281" y="188"/>
                    <a:pt x="279" y="189"/>
                  </a:cubicBezTo>
                  <a:close/>
                  <a:moveTo>
                    <a:pt x="165" y="123"/>
                  </a:moveTo>
                  <a:cubicBezTo>
                    <a:pt x="165" y="123"/>
                    <a:pt x="165" y="123"/>
                    <a:pt x="165" y="123"/>
                  </a:cubicBezTo>
                  <a:cubicBezTo>
                    <a:pt x="167" y="123"/>
                    <a:pt x="167" y="121"/>
                    <a:pt x="168" y="121"/>
                  </a:cubicBezTo>
                  <a:cubicBezTo>
                    <a:pt x="169" y="121"/>
                    <a:pt x="170" y="122"/>
                    <a:pt x="171" y="121"/>
                  </a:cubicBezTo>
                  <a:cubicBezTo>
                    <a:pt x="171" y="120"/>
                    <a:pt x="170" y="120"/>
                    <a:pt x="171" y="119"/>
                  </a:cubicBezTo>
                  <a:cubicBezTo>
                    <a:pt x="171" y="119"/>
                    <a:pt x="172" y="118"/>
                    <a:pt x="172" y="118"/>
                  </a:cubicBezTo>
                  <a:cubicBezTo>
                    <a:pt x="172" y="117"/>
                    <a:pt x="170" y="117"/>
                    <a:pt x="169" y="118"/>
                  </a:cubicBezTo>
                  <a:cubicBezTo>
                    <a:pt x="168" y="118"/>
                    <a:pt x="167" y="118"/>
                    <a:pt x="165" y="119"/>
                  </a:cubicBezTo>
                  <a:cubicBezTo>
                    <a:pt x="165" y="119"/>
                    <a:pt x="165" y="119"/>
                    <a:pt x="165" y="119"/>
                  </a:cubicBezTo>
                  <a:cubicBezTo>
                    <a:pt x="164" y="119"/>
                    <a:pt x="163" y="119"/>
                    <a:pt x="162" y="120"/>
                  </a:cubicBezTo>
                  <a:cubicBezTo>
                    <a:pt x="162" y="120"/>
                    <a:pt x="165" y="122"/>
                    <a:pt x="165" y="123"/>
                  </a:cubicBezTo>
                  <a:close/>
                  <a:moveTo>
                    <a:pt x="144" y="128"/>
                  </a:moveTo>
                  <a:cubicBezTo>
                    <a:pt x="145" y="127"/>
                    <a:pt x="147" y="127"/>
                    <a:pt x="146" y="126"/>
                  </a:cubicBezTo>
                  <a:cubicBezTo>
                    <a:pt x="144" y="124"/>
                    <a:pt x="143" y="125"/>
                    <a:pt x="141" y="125"/>
                  </a:cubicBezTo>
                  <a:cubicBezTo>
                    <a:pt x="140" y="124"/>
                    <a:pt x="138" y="125"/>
                    <a:pt x="140" y="126"/>
                  </a:cubicBezTo>
                  <a:cubicBezTo>
                    <a:pt x="141" y="128"/>
                    <a:pt x="143" y="128"/>
                    <a:pt x="144" y="128"/>
                  </a:cubicBezTo>
                  <a:close/>
                  <a:moveTo>
                    <a:pt x="270" y="250"/>
                  </a:moveTo>
                  <a:cubicBezTo>
                    <a:pt x="267" y="249"/>
                    <a:pt x="263" y="250"/>
                    <a:pt x="260" y="248"/>
                  </a:cubicBezTo>
                  <a:cubicBezTo>
                    <a:pt x="255" y="245"/>
                    <a:pt x="274" y="246"/>
                    <a:pt x="269" y="244"/>
                  </a:cubicBezTo>
                  <a:cubicBezTo>
                    <a:pt x="260" y="239"/>
                    <a:pt x="250" y="236"/>
                    <a:pt x="241" y="234"/>
                  </a:cubicBezTo>
                  <a:cubicBezTo>
                    <a:pt x="238" y="234"/>
                    <a:pt x="235" y="235"/>
                    <a:pt x="232" y="236"/>
                  </a:cubicBezTo>
                  <a:cubicBezTo>
                    <a:pt x="221" y="238"/>
                    <a:pt x="209" y="244"/>
                    <a:pt x="197" y="245"/>
                  </a:cubicBezTo>
                  <a:cubicBezTo>
                    <a:pt x="194" y="245"/>
                    <a:pt x="190" y="245"/>
                    <a:pt x="187" y="247"/>
                  </a:cubicBezTo>
                  <a:cubicBezTo>
                    <a:pt x="186" y="247"/>
                    <a:pt x="185" y="249"/>
                    <a:pt x="183" y="250"/>
                  </a:cubicBezTo>
                  <a:cubicBezTo>
                    <a:pt x="179" y="253"/>
                    <a:pt x="171" y="253"/>
                    <a:pt x="166" y="254"/>
                  </a:cubicBezTo>
                  <a:cubicBezTo>
                    <a:pt x="165" y="254"/>
                    <a:pt x="165" y="254"/>
                    <a:pt x="165" y="254"/>
                  </a:cubicBezTo>
                  <a:cubicBezTo>
                    <a:pt x="159" y="253"/>
                    <a:pt x="152" y="252"/>
                    <a:pt x="146" y="251"/>
                  </a:cubicBezTo>
                  <a:cubicBezTo>
                    <a:pt x="141" y="249"/>
                    <a:pt x="137" y="251"/>
                    <a:pt x="133" y="252"/>
                  </a:cubicBezTo>
                  <a:cubicBezTo>
                    <a:pt x="126" y="252"/>
                    <a:pt x="110" y="249"/>
                    <a:pt x="106" y="242"/>
                  </a:cubicBezTo>
                  <a:cubicBezTo>
                    <a:pt x="105" y="240"/>
                    <a:pt x="104" y="240"/>
                    <a:pt x="103" y="237"/>
                  </a:cubicBezTo>
                  <a:cubicBezTo>
                    <a:pt x="102" y="236"/>
                    <a:pt x="99" y="238"/>
                    <a:pt x="101" y="242"/>
                  </a:cubicBezTo>
                  <a:cubicBezTo>
                    <a:pt x="102" y="245"/>
                    <a:pt x="94" y="242"/>
                    <a:pt x="89" y="241"/>
                  </a:cubicBezTo>
                  <a:cubicBezTo>
                    <a:pt x="86" y="241"/>
                    <a:pt x="83" y="241"/>
                    <a:pt x="81" y="241"/>
                  </a:cubicBezTo>
                  <a:cubicBezTo>
                    <a:pt x="73" y="243"/>
                    <a:pt x="65" y="246"/>
                    <a:pt x="57" y="247"/>
                  </a:cubicBezTo>
                  <a:cubicBezTo>
                    <a:pt x="54" y="248"/>
                    <a:pt x="50" y="253"/>
                    <a:pt x="47" y="254"/>
                  </a:cubicBezTo>
                  <a:cubicBezTo>
                    <a:pt x="42" y="255"/>
                    <a:pt x="39" y="259"/>
                    <a:pt x="35" y="262"/>
                  </a:cubicBezTo>
                  <a:cubicBezTo>
                    <a:pt x="38" y="261"/>
                    <a:pt x="41" y="261"/>
                    <a:pt x="44" y="260"/>
                  </a:cubicBezTo>
                  <a:cubicBezTo>
                    <a:pt x="59" y="257"/>
                    <a:pt x="74" y="254"/>
                    <a:pt x="88" y="251"/>
                  </a:cubicBezTo>
                  <a:cubicBezTo>
                    <a:pt x="88" y="251"/>
                    <a:pt x="88" y="251"/>
                    <a:pt x="88" y="251"/>
                  </a:cubicBezTo>
                  <a:cubicBezTo>
                    <a:pt x="118" y="257"/>
                    <a:pt x="134" y="261"/>
                    <a:pt x="165" y="268"/>
                  </a:cubicBezTo>
                  <a:cubicBezTo>
                    <a:pt x="165" y="268"/>
                    <a:pt x="165" y="268"/>
                    <a:pt x="165" y="268"/>
                  </a:cubicBezTo>
                  <a:cubicBezTo>
                    <a:pt x="191" y="262"/>
                    <a:pt x="217" y="256"/>
                    <a:pt x="243" y="251"/>
                  </a:cubicBezTo>
                  <a:cubicBezTo>
                    <a:pt x="255" y="253"/>
                    <a:pt x="268" y="256"/>
                    <a:pt x="281" y="259"/>
                  </a:cubicBezTo>
                  <a:cubicBezTo>
                    <a:pt x="280" y="256"/>
                    <a:pt x="273" y="251"/>
                    <a:pt x="270" y="250"/>
                  </a:cubicBezTo>
                  <a:close/>
                  <a:moveTo>
                    <a:pt x="273" y="182"/>
                  </a:moveTo>
                  <a:cubicBezTo>
                    <a:pt x="274" y="182"/>
                    <a:pt x="277" y="179"/>
                    <a:pt x="277" y="178"/>
                  </a:cubicBezTo>
                  <a:cubicBezTo>
                    <a:pt x="276" y="177"/>
                    <a:pt x="271" y="174"/>
                    <a:pt x="270" y="173"/>
                  </a:cubicBezTo>
                  <a:cubicBezTo>
                    <a:pt x="270" y="173"/>
                    <a:pt x="269" y="173"/>
                    <a:pt x="268" y="172"/>
                  </a:cubicBezTo>
                  <a:cubicBezTo>
                    <a:pt x="267" y="170"/>
                    <a:pt x="269" y="169"/>
                    <a:pt x="267" y="167"/>
                  </a:cubicBezTo>
                  <a:cubicBezTo>
                    <a:pt x="266" y="167"/>
                    <a:pt x="266" y="170"/>
                    <a:pt x="266" y="173"/>
                  </a:cubicBezTo>
                  <a:cubicBezTo>
                    <a:pt x="267" y="177"/>
                    <a:pt x="272" y="182"/>
                    <a:pt x="273" y="182"/>
                  </a:cubicBezTo>
                  <a:close/>
                  <a:moveTo>
                    <a:pt x="293" y="223"/>
                  </a:moveTo>
                  <a:cubicBezTo>
                    <a:pt x="295" y="222"/>
                    <a:pt x="297" y="220"/>
                    <a:pt x="296" y="216"/>
                  </a:cubicBezTo>
                  <a:cubicBezTo>
                    <a:pt x="295" y="214"/>
                    <a:pt x="292" y="211"/>
                    <a:pt x="291" y="209"/>
                  </a:cubicBezTo>
                  <a:cubicBezTo>
                    <a:pt x="290" y="208"/>
                    <a:pt x="291" y="205"/>
                    <a:pt x="287" y="201"/>
                  </a:cubicBezTo>
                  <a:cubicBezTo>
                    <a:pt x="286" y="198"/>
                    <a:pt x="286" y="203"/>
                    <a:pt x="286" y="203"/>
                  </a:cubicBezTo>
                  <a:cubicBezTo>
                    <a:pt x="286" y="205"/>
                    <a:pt x="286" y="208"/>
                    <a:pt x="283" y="206"/>
                  </a:cubicBezTo>
                  <a:cubicBezTo>
                    <a:pt x="282" y="205"/>
                    <a:pt x="281" y="201"/>
                    <a:pt x="279" y="200"/>
                  </a:cubicBezTo>
                  <a:cubicBezTo>
                    <a:pt x="278" y="199"/>
                    <a:pt x="276" y="198"/>
                    <a:pt x="275" y="199"/>
                  </a:cubicBezTo>
                  <a:cubicBezTo>
                    <a:pt x="275" y="200"/>
                    <a:pt x="275" y="202"/>
                    <a:pt x="273" y="201"/>
                  </a:cubicBezTo>
                  <a:cubicBezTo>
                    <a:pt x="272" y="201"/>
                    <a:pt x="272" y="200"/>
                    <a:pt x="270" y="200"/>
                  </a:cubicBezTo>
                  <a:cubicBezTo>
                    <a:pt x="269" y="200"/>
                    <a:pt x="263" y="202"/>
                    <a:pt x="259" y="207"/>
                  </a:cubicBezTo>
                  <a:cubicBezTo>
                    <a:pt x="256" y="210"/>
                    <a:pt x="256" y="216"/>
                    <a:pt x="257" y="217"/>
                  </a:cubicBezTo>
                  <a:cubicBezTo>
                    <a:pt x="257" y="218"/>
                    <a:pt x="259" y="218"/>
                    <a:pt x="259" y="218"/>
                  </a:cubicBezTo>
                  <a:cubicBezTo>
                    <a:pt x="261" y="218"/>
                    <a:pt x="262" y="218"/>
                    <a:pt x="264" y="218"/>
                  </a:cubicBezTo>
                  <a:cubicBezTo>
                    <a:pt x="266" y="218"/>
                    <a:pt x="267" y="216"/>
                    <a:pt x="270" y="217"/>
                  </a:cubicBezTo>
                  <a:cubicBezTo>
                    <a:pt x="272" y="217"/>
                    <a:pt x="273" y="218"/>
                    <a:pt x="274" y="218"/>
                  </a:cubicBezTo>
                  <a:cubicBezTo>
                    <a:pt x="276" y="219"/>
                    <a:pt x="282" y="227"/>
                    <a:pt x="283" y="227"/>
                  </a:cubicBezTo>
                  <a:cubicBezTo>
                    <a:pt x="284" y="226"/>
                    <a:pt x="285" y="228"/>
                    <a:pt x="286" y="228"/>
                  </a:cubicBezTo>
                  <a:cubicBezTo>
                    <a:pt x="288" y="227"/>
                    <a:pt x="289" y="228"/>
                    <a:pt x="290" y="227"/>
                  </a:cubicBezTo>
                  <a:cubicBezTo>
                    <a:pt x="291" y="225"/>
                    <a:pt x="291" y="224"/>
                    <a:pt x="293" y="223"/>
                  </a:cubicBezTo>
                  <a:close/>
                  <a:moveTo>
                    <a:pt x="342" y="290"/>
                  </a:moveTo>
                  <a:cubicBezTo>
                    <a:pt x="342" y="290"/>
                    <a:pt x="277" y="277"/>
                    <a:pt x="248" y="270"/>
                  </a:cubicBezTo>
                  <a:cubicBezTo>
                    <a:pt x="220" y="277"/>
                    <a:pt x="171" y="287"/>
                    <a:pt x="171" y="287"/>
                  </a:cubicBezTo>
                  <a:cubicBezTo>
                    <a:pt x="171" y="287"/>
                    <a:pt x="122" y="277"/>
                    <a:pt x="93" y="270"/>
                  </a:cubicBezTo>
                  <a:cubicBezTo>
                    <a:pt x="64" y="277"/>
                    <a:pt x="0" y="290"/>
                    <a:pt x="0" y="290"/>
                  </a:cubicBezTo>
                  <a:cubicBezTo>
                    <a:pt x="29" y="101"/>
                    <a:pt x="29" y="101"/>
                    <a:pt x="29" y="101"/>
                  </a:cubicBezTo>
                  <a:cubicBezTo>
                    <a:pt x="30" y="100"/>
                    <a:pt x="30" y="100"/>
                    <a:pt x="30" y="100"/>
                  </a:cubicBezTo>
                  <a:cubicBezTo>
                    <a:pt x="18" y="85"/>
                    <a:pt x="13" y="72"/>
                    <a:pt x="13" y="56"/>
                  </a:cubicBezTo>
                  <a:cubicBezTo>
                    <a:pt x="13" y="25"/>
                    <a:pt x="38" y="0"/>
                    <a:pt x="69" y="0"/>
                  </a:cubicBezTo>
                  <a:cubicBezTo>
                    <a:pt x="100" y="0"/>
                    <a:pt x="125" y="25"/>
                    <a:pt x="125" y="56"/>
                  </a:cubicBezTo>
                  <a:cubicBezTo>
                    <a:pt x="125" y="66"/>
                    <a:pt x="123" y="75"/>
                    <a:pt x="118" y="84"/>
                  </a:cubicBezTo>
                  <a:cubicBezTo>
                    <a:pt x="132" y="88"/>
                    <a:pt x="155" y="94"/>
                    <a:pt x="171" y="98"/>
                  </a:cubicBezTo>
                  <a:cubicBezTo>
                    <a:pt x="195" y="92"/>
                    <a:pt x="235" y="81"/>
                    <a:pt x="235" y="81"/>
                  </a:cubicBezTo>
                  <a:cubicBezTo>
                    <a:pt x="312" y="101"/>
                    <a:pt x="312" y="101"/>
                    <a:pt x="312" y="101"/>
                  </a:cubicBezTo>
                  <a:lnTo>
                    <a:pt x="342" y="290"/>
                  </a:lnTo>
                  <a:close/>
                  <a:moveTo>
                    <a:pt x="69" y="127"/>
                  </a:moveTo>
                  <a:cubicBezTo>
                    <a:pt x="101" y="93"/>
                    <a:pt x="114" y="78"/>
                    <a:pt x="114" y="56"/>
                  </a:cubicBezTo>
                  <a:cubicBezTo>
                    <a:pt x="114" y="32"/>
                    <a:pt x="94" y="11"/>
                    <a:pt x="69" y="11"/>
                  </a:cubicBezTo>
                  <a:cubicBezTo>
                    <a:pt x="44" y="11"/>
                    <a:pt x="24" y="32"/>
                    <a:pt x="24" y="56"/>
                  </a:cubicBezTo>
                  <a:cubicBezTo>
                    <a:pt x="24" y="78"/>
                    <a:pt x="37" y="93"/>
                    <a:pt x="69" y="127"/>
                  </a:cubicBezTo>
                  <a:close/>
                  <a:moveTo>
                    <a:pt x="328" y="276"/>
                  </a:moveTo>
                  <a:cubicBezTo>
                    <a:pt x="319" y="220"/>
                    <a:pt x="311" y="165"/>
                    <a:pt x="302" y="110"/>
                  </a:cubicBezTo>
                  <a:cubicBezTo>
                    <a:pt x="275" y="103"/>
                    <a:pt x="261" y="100"/>
                    <a:pt x="235" y="93"/>
                  </a:cubicBezTo>
                  <a:cubicBezTo>
                    <a:pt x="210" y="100"/>
                    <a:pt x="197" y="103"/>
                    <a:pt x="171" y="110"/>
                  </a:cubicBezTo>
                  <a:cubicBezTo>
                    <a:pt x="147" y="103"/>
                    <a:pt x="134" y="100"/>
                    <a:pt x="112" y="94"/>
                  </a:cubicBezTo>
                  <a:cubicBezTo>
                    <a:pt x="110" y="97"/>
                    <a:pt x="108" y="99"/>
                    <a:pt x="106" y="102"/>
                  </a:cubicBezTo>
                  <a:cubicBezTo>
                    <a:pt x="107" y="102"/>
                    <a:pt x="107" y="102"/>
                    <a:pt x="108" y="102"/>
                  </a:cubicBezTo>
                  <a:cubicBezTo>
                    <a:pt x="112" y="102"/>
                    <a:pt x="114" y="105"/>
                    <a:pt x="117" y="106"/>
                  </a:cubicBezTo>
                  <a:cubicBezTo>
                    <a:pt x="128" y="109"/>
                    <a:pt x="134" y="105"/>
                    <a:pt x="145" y="113"/>
                  </a:cubicBezTo>
                  <a:cubicBezTo>
                    <a:pt x="147" y="114"/>
                    <a:pt x="147" y="116"/>
                    <a:pt x="147" y="116"/>
                  </a:cubicBezTo>
                  <a:cubicBezTo>
                    <a:pt x="144" y="118"/>
                    <a:pt x="142" y="122"/>
                    <a:pt x="138" y="123"/>
                  </a:cubicBezTo>
                  <a:cubicBezTo>
                    <a:pt x="134" y="123"/>
                    <a:pt x="128" y="128"/>
                    <a:pt x="125" y="130"/>
                  </a:cubicBezTo>
                  <a:cubicBezTo>
                    <a:pt x="123" y="131"/>
                    <a:pt x="122" y="132"/>
                    <a:pt x="120" y="130"/>
                  </a:cubicBezTo>
                  <a:cubicBezTo>
                    <a:pt x="119" y="128"/>
                    <a:pt x="120" y="120"/>
                    <a:pt x="120" y="118"/>
                  </a:cubicBezTo>
                  <a:cubicBezTo>
                    <a:pt x="121" y="116"/>
                    <a:pt x="123" y="113"/>
                    <a:pt x="120" y="112"/>
                  </a:cubicBezTo>
                  <a:cubicBezTo>
                    <a:pt x="119" y="111"/>
                    <a:pt x="117" y="111"/>
                    <a:pt x="116" y="110"/>
                  </a:cubicBezTo>
                  <a:cubicBezTo>
                    <a:pt x="115" y="109"/>
                    <a:pt x="113" y="108"/>
                    <a:pt x="113" y="108"/>
                  </a:cubicBezTo>
                  <a:cubicBezTo>
                    <a:pt x="112" y="108"/>
                    <a:pt x="108" y="109"/>
                    <a:pt x="109" y="111"/>
                  </a:cubicBezTo>
                  <a:cubicBezTo>
                    <a:pt x="109" y="112"/>
                    <a:pt x="113" y="113"/>
                    <a:pt x="112" y="115"/>
                  </a:cubicBezTo>
                  <a:cubicBezTo>
                    <a:pt x="112" y="117"/>
                    <a:pt x="115" y="117"/>
                    <a:pt x="114" y="118"/>
                  </a:cubicBezTo>
                  <a:cubicBezTo>
                    <a:pt x="113" y="121"/>
                    <a:pt x="112" y="117"/>
                    <a:pt x="111" y="119"/>
                  </a:cubicBezTo>
                  <a:cubicBezTo>
                    <a:pt x="111" y="120"/>
                    <a:pt x="110" y="120"/>
                    <a:pt x="110" y="120"/>
                  </a:cubicBezTo>
                  <a:cubicBezTo>
                    <a:pt x="108" y="121"/>
                    <a:pt x="107" y="119"/>
                    <a:pt x="106" y="118"/>
                  </a:cubicBezTo>
                  <a:cubicBezTo>
                    <a:pt x="106" y="118"/>
                    <a:pt x="103" y="116"/>
                    <a:pt x="104" y="116"/>
                  </a:cubicBezTo>
                  <a:cubicBezTo>
                    <a:pt x="105" y="116"/>
                    <a:pt x="106" y="116"/>
                    <a:pt x="106" y="114"/>
                  </a:cubicBezTo>
                  <a:cubicBezTo>
                    <a:pt x="104" y="109"/>
                    <a:pt x="100" y="117"/>
                    <a:pt x="99" y="117"/>
                  </a:cubicBezTo>
                  <a:cubicBezTo>
                    <a:pt x="99" y="117"/>
                    <a:pt x="91" y="120"/>
                    <a:pt x="90" y="121"/>
                  </a:cubicBezTo>
                  <a:cubicBezTo>
                    <a:pt x="90" y="121"/>
                    <a:pt x="90" y="121"/>
                    <a:pt x="90" y="121"/>
                  </a:cubicBezTo>
                  <a:cubicBezTo>
                    <a:pt x="89" y="122"/>
                    <a:pt x="88" y="123"/>
                    <a:pt x="87" y="124"/>
                  </a:cubicBezTo>
                  <a:cubicBezTo>
                    <a:pt x="87" y="124"/>
                    <a:pt x="88" y="125"/>
                    <a:pt x="88" y="125"/>
                  </a:cubicBezTo>
                  <a:cubicBezTo>
                    <a:pt x="92" y="127"/>
                    <a:pt x="99" y="120"/>
                    <a:pt x="99" y="120"/>
                  </a:cubicBezTo>
                  <a:cubicBezTo>
                    <a:pt x="99" y="119"/>
                    <a:pt x="100" y="119"/>
                    <a:pt x="100" y="118"/>
                  </a:cubicBezTo>
                  <a:cubicBezTo>
                    <a:pt x="101" y="117"/>
                    <a:pt x="103" y="118"/>
                    <a:pt x="104" y="119"/>
                  </a:cubicBezTo>
                  <a:cubicBezTo>
                    <a:pt x="105" y="120"/>
                    <a:pt x="105" y="120"/>
                    <a:pt x="105" y="122"/>
                  </a:cubicBezTo>
                  <a:cubicBezTo>
                    <a:pt x="105" y="123"/>
                    <a:pt x="107" y="121"/>
                    <a:pt x="108" y="121"/>
                  </a:cubicBezTo>
                  <a:cubicBezTo>
                    <a:pt x="114" y="126"/>
                    <a:pt x="111" y="134"/>
                    <a:pt x="112" y="136"/>
                  </a:cubicBezTo>
                  <a:cubicBezTo>
                    <a:pt x="112" y="138"/>
                    <a:pt x="111" y="138"/>
                    <a:pt x="109" y="137"/>
                  </a:cubicBezTo>
                  <a:cubicBezTo>
                    <a:pt x="104" y="134"/>
                    <a:pt x="92" y="134"/>
                    <a:pt x="82" y="151"/>
                  </a:cubicBezTo>
                  <a:cubicBezTo>
                    <a:pt x="80" y="153"/>
                    <a:pt x="81" y="154"/>
                    <a:pt x="81" y="156"/>
                  </a:cubicBezTo>
                  <a:cubicBezTo>
                    <a:pt x="81" y="157"/>
                    <a:pt x="79" y="159"/>
                    <a:pt x="78" y="157"/>
                  </a:cubicBezTo>
                  <a:cubicBezTo>
                    <a:pt x="77" y="156"/>
                    <a:pt x="78" y="154"/>
                    <a:pt x="75" y="155"/>
                  </a:cubicBezTo>
                  <a:cubicBezTo>
                    <a:pt x="74" y="155"/>
                    <a:pt x="72" y="155"/>
                    <a:pt x="70" y="156"/>
                  </a:cubicBezTo>
                  <a:cubicBezTo>
                    <a:pt x="67" y="157"/>
                    <a:pt x="65" y="159"/>
                    <a:pt x="64" y="162"/>
                  </a:cubicBezTo>
                  <a:cubicBezTo>
                    <a:pt x="64" y="163"/>
                    <a:pt x="67" y="166"/>
                    <a:pt x="69" y="166"/>
                  </a:cubicBezTo>
                  <a:cubicBezTo>
                    <a:pt x="75" y="166"/>
                    <a:pt x="75" y="171"/>
                    <a:pt x="75" y="173"/>
                  </a:cubicBezTo>
                  <a:cubicBezTo>
                    <a:pt x="76" y="179"/>
                    <a:pt x="73" y="181"/>
                    <a:pt x="70" y="176"/>
                  </a:cubicBezTo>
                  <a:cubicBezTo>
                    <a:pt x="69" y="174"/>
                    <a:pt x="66" y="174"/>
                    <a:pt x="64" y="173"/>
                  </a:cubicBezTo>
                  <a:cubicBezTo>
                    <a:pt x="62" y="172"/>
                    <a:pt x="46" y="168"/>
                    <a:pt x="46" y="156"/>
                  </a:cubicBezTo>
                  <a:cubicBezTo>
                    <a:pt x="46" y="152"/>
                    <a:pt x="49" y="147"/>
                    <a:pt x="51" y="145"/>
                  </a:cubicBezTo>
                  <a:cubicBezTo>
                    <a:pt x="54" y="142"/>
                    <a:pt x="54" y="135"/>
                    <a:pt x="54" y="134"/>
                  </a:cubicBezTo>
                  <a:cubicBezTo>
                    <a:pt x="53" y="132"/>
                    <a:pt x="52" y="131"/>
                    <a:pt x="50" y="131"/>
                  </a:cubicBezTo>
                  <a:cubicBezTo>
                    <a:pt x="47" y="132"/>
                    <a:pt x="44" y="134"/>
                    <a:pt x="40" y="135"/>
                  </a:cubicBezTo>
                  <a:cubicBezTo>
                    <a:pt x="39" y="135"/>
                    <a:pt x="35" y="136"/>
                    <a:pt x="36" y="134"/>
                  </a:cubicBezTo>
                  <a:cubicBezTo>
                    <a:pt x="36" y="133"/>
                    <a:pt x="38" y="127"/>
                    <a:pt x="48" y="122"/>
                  </a:cubicBezTo>
                  <a:cubicBezTo>
                    <a:pt x="45" y="118"/>
                    <a:pt x="42" y="115"/>
                    <a:pt x="39" y="111"/>
                  </a:cubicBezTo>
                  <a:cubicBezTo>
                    <a:pt x="31" y="166"/>
                    <a:pt x="22" y="221"/>
                    <a:pt x="13" y="276"/>
                  </a:cubicBezTo>
                  <a:cubicBezTo>
                    <a:pt x="46" y="269"/>
                    <a:pt x="62" y="265"/>
                    <a:pt x="93" y="259"/>
                  </a:cubicBezTo>
                  <a:cubicBezTo>
                    <a:pt x="124" y="265"/>
                    <a:pt x="139" y="269"/>
                    <a:pt x="171" y="276"/>
                  </a:cubicBezTo>
                  <a:cubicBezTo>
                    <a:pt x="202" y="269"/>
                    <a:pt x="218" y="265"/>
                    <a:pt x="248" y="259"/>
                  </a:cubicBezTo>
                  <a:cubicBezTo>
                    <a:pt x="280" y="265"/>
                    <a:pt x="296" y="269"/>
                    <a:pt x="328" y="276"/>
                  </a:cubicBezTo>
                  <a:close/>
                  <a:moveTo>
                    <a:pt x="304" y="230"/>
                  </a:moveTo>
                  <a:cubicBezTo>
                    <a:pt x="301" y="231"/>
                    <a:pt x="297" y="240"/>
                    <a:pt x="293" y="240"/>
                  </a:cubicBezTo>
                  <a:cubicBezTo>
                    <a:pt x="292" y="241"/>
                    <a:pt x="290" y="241"/>
                    <a:pt x="290" y="242"/>
                  </a:cubicBezTo>
                  <a:cubicBezTo>
                    <a:pt x="289" y="243"/>
                    <a:pt x="291" y="243"/>
                    <a:pt x="292" y="243"/>
                  </a:cubicBezTo>
                  <a:cubicBezTo>
                    <a:pt x="295" y="244"/>
                    <a:pt x="296" y="243"/>
                    <a:pt x="298" y="242"/>
                  </a:cubicBezTo>
                  <a:cubicBezTo>
                    <a:pt x="299" y="242"/>
                    <a:pt x="301" y="241"/>
                    <a:pt x="301" y="240"/>
                  </a:cubicBezTo>
                  <a:cubicBezTo>
                    <a:pt x="309" y="235"/>
                    <a:pt x="306" y="230"/>
                    <a:pt x="304" y="230"/>
                  </a:cubicBezTo>
                  <a:close/>
                  <a:moveTo>
                    <a:pt x="81" y="199"/>
                  </a:moveTo>
                  <a:cubicBezTo>
                    <a:pt x="84" y="200"/>
                    <a:pt x="85" y="201"/>
                    <a:pt x="85" y="203"/>
                  </a:cubicBezTo>
                  <a:cubicBezTo>
                    <a:pt x="85" y="205"/>
                    <a:pt x="81" y="215"/>
                    <a:pt x="84" y="221"/>
                  </a:cubicBezTo>
                  <a:cubicBezTo>
                    <a:pt x="85" y="222"/>
                    <a:pt x="88" y="229"/>
                    <a:pt x="90" y="230"/>
                  </a:cubicBezTo>
                  <a:cubicBezTo>
                    <a:pt x="91" y="230"/>
                    <a:pt x="91" y="231"/>
                    <a:pt x="92" y="231"/>
                  </a:cubicBezTo>
                  <a:cubicBezTo>
                    <a:pt x="93" y="233"/>
                    <a:pt x="95" y="233"/>
                    <a:pt x="96" y="232"/>
                  </a:cubicBezTo>
                  <a:cubicBezTo>
                    <a:pt x="98" y="230"/>
                    <a:pt x="94" y="227"/>
                    <a:pt x="95" y="226"/>
                  </a:cubicBezTo>
                  <a:cubicBezTo>
                    <a:pt x="97" y="223"/>
                    <a:pt x="94" y="220"/>
                    <a:pt x="99" y="217"/>
                  </a:cubicBezTo>
                  <a:cubicBezTo>
                    <a:pt x="100" y="217"/>
                    <a:pt x="99" y="215"/>
                    <a:pt x="100" y="214"/>
                  </a:cubicBezTo>
                  <a:cubicBezTo>
                    <a:pt x="101" y="214"/>
                    <a:pt x="102" y="214"/>
                    <a:pt x="103" y="213"/>
                  </a:cubicBezTo>
                  <a:cubicBezTo>
                    <a:pt x="104" y="212"/>
                    <a:pt x="107" y="206"/>
                    <a:pt x="109" y="206"/>
                  </a:cubicBezTo>
                  <a:cubicBezTo>
                    <a:pt x="111" y="206"/>
                    <a:pt x="123" y="194"/>
                    <a:pt x="119" y="189"/>
                  </a:cubicBezTo>
                  <a:cubicBezTo>
                    <a:pt x="117" y="187"/>
                    <a:pt x="104" y="180"/>
                    <a:pt x="103" y="178"/>
                  </a:cubicBezTo>
                  <a:cubicBezTo>
                    <a:pt x="103" y="177"/>
                    <a:pt x="103" y="175"/>
                    <a:pt x="101" y="174"/>
                  </a:cubicBezTo>
                  <a:cubicBezTo>
                    <a:pt x="101" y="174"/>
                    <a:pt x="96" y="170"/>
                    <a:pt x="95" y="169"/>
                  </a:cubicBezTo>
                  <a:cubicBezTo>
                    <a:pt x="95" y="168"/>
                    <a:pt x="88" y="166"/>
                    <a:pt x="82" y="171"/>
                  </a:cubicBezTo>
                  <a:cubicBezTo>
                    <a:pt x="81" y="171"/>
                    <a:pt x="77" y="180"/>
                    <a:pt x="76" y="182"/>
                  </a:cubicBezTo>
                  <a:cubicBezTo>
                    <a:pt x="74" y="184"/>
                    <a:pt x="73" y="187"/>
                    <a:pt x="73" y="189"/>
                  </a:cubicBezTo>
                  <a:cubicBezTo>
                    <a:pt x="73" y="192"/>
                    <a:pt x="75" y="193"/>
                    <a:pt x="76" y="195"/>
                  </a:cubicBezTo>
                  <a:cubicBezTo>
                    <a:pt x="78" y="197"/>
                    <a:pt x="78" y="199"/>
                    <a:pt x="81" y="199"/>
                  </a:cubicBezTo>
                  <a:close/>
                  <a:moveTo>
                    <a:pt x="271" y="142"/>
                  </a:moveTo>
                  <a:cubicBezTo>
                    <a:pt x="271" y="142"/>
                    <a:pt x="273" y="142"/>
                    <a:pt x="272" y="141"/>
                  </a:cubicBezTo>
                  <a:cubicBezTo>
                    <a:pt x="272" y="141"/>
                    <a:pt x="271" y="140"/>
                    <a:pt x="270" y="140"/>
                  </a:cubicBezTo>
                  <a:cubicBezTo>
                    <a:pt x="270" y="138"/>
                    <a:pt x="271" y="138"/>
                    <a:pt x="269" y="137"/>
                  </a:cubicBezTo>
                  <a:cubicBezTo>
                    <a:pt x="269" y="136"/>
                    <a:pt x="268" y="135"/>
                    <a:pt x="267" y="134"/>
                  </a:cubicBezTo>
                  <a:cubicBezTo>
                    <a:pt x="267" y="134"/>
                    <a:pt x="265" y="132"/>
                    <a:pt x="264" y="133"/>
                  </a:cubicBezTo>
                  <a:cubicBezTo>
                    <a:pt x="264" y="133"/>
                    <a:pt x="267" y="136"/>
                    <a:pt x="267" y="137"/>
                  </a:cubicBezTo>
                  <a:cubicBezTo>
                    <a:pt x="268" y="138"/>
                    <a:pt x="268" y="139"/>
                    <a:pt x="269" y="140"/>
                  </a:cubicBezTo>
                  <a:cubicBezTo>
                    <a:pt x="269" y="140"/>
                    <a:pt x="270" y="142"/>
                    <a:pt x="271" y="142"/>
                  </a:cubicBezTo>
                  <a:close/>
                  <a:moveTo>
                    <a:pt x="276" y="152"/>
                  </a:moveTo>
                  <a:cubicBezTo>
                    <a:pt x="276" y="151"/>
                    <a:pt x="277" y="150"/>
                    <a:pt x="276" y="149"/>
                  </a:cubicBezTo>
                  <a:cubicBezTo>
                    <a:pt x="276" y="149"/>
                    <a:pt x="275" y="148"/>
                    <a:pt x="274" y="147"/>
                  </a:cubicBezTo>
                  <a:cubicBezTo>
                    <a:pt x="274" y="146"/>
                    <a:pt x="276" y="147"/>
                    <a:pt x="276" y="147"/>
                  </a:cubicBezTo>
                  <a:cubicBezTo>
                    <a:pt x="276" y="146"/>
                    <a:pt x="276" y="145"/>
                    <a:pt x="275" y="145"/>
                  </a:cubicBezTo>
                  <a:cubicBezTo>
                    <a:pt x="274" y="145"/>
                    <a:pt x="273" y="144"/>
                    <a:pt x="272" y="143"/>
                  </a:cubicBezTo>
                  <a:cubicBezTo>
                    <a:pt x="270" y="142"/>
                    <a:pt x="271" y="145"/>
                    <a:pt x="273" y="147"/>
                  </a:cubicBezTo>
                  <a:cubicBezTo>
                    <a:pt x="273" y="148"/>
                    <a:pt x="274" y="149"/>
                    <a:pt x="274" y="150"/>
                  </a:cubicBezTo>
                  <a:cubicBezTo>
                    <a:pt x="274" y="152"/>
                    <a:pt x="266" y="153"/>
                    <a:pt x="270" y="156"/>
                  </a:cubicBezTo>
                  <a:cubicBezTo>
                    <a:pt x="271" y="157"/>
                    <a:pt x="271" y="156"/>
                    <a:pt x="271" y="156"/>
                  </a:cubicBezTo>
                  <a:cubicBezTo>
                    <a:pt x="272" y="155"/>
                    <a:pt x="273" y="155"/>
                    <a:pt x="274" y="155"/>
                  </a:cubicBezTo>
                  <a:cubicBezTo>
                    <a:pt x="275" y="155"/>
                    <a:pt x="276" y="155"/>
                    <a:pt x="277" y="154"/>
                  </a:cubicBezTo>
                  <a:cubicBezTo>
                    <a:pt x="278" y="154"/>
                    <a:pt x="277" y="153"/>
                    <a:pt x="276" y="152"/>
                  </a:cubicBezTo>
                  <a:close/>
                  <a:moveTo>
                    <a:pt x="69" y="110"/>
                  </a:moveTo>
                  <a:cubicBezTo>
                    <a:pt x="94" y="83"/>
                    <a:pt x="102" y="72"/>
                    <a:pt x="102" y="56"/>
                  </a:cubicBezTo>
                  <a:cubicBezTo>
                    <a:pt x="102" y="38"/>
                    <a:pt x="87" y="23"/>
                    <a:pt x="69" y="23"/>
                  </a:cubicBezTo>
                  <a:cubicBezTo>
                    <a:pt x="50" y="23"/>
                    <a:pt x="35" y="38"/>
                    <a:pt x="35" y="56"/>
                  </a:cubicBezTo>
                  <a:cubicBezTo>
                    <a:pt x="35" y="72"/>
                    <a:pt x="44" y="83"/>
                    <a:pt x="69" y="110"/>
                  </a:cubicBezTo>
                  <a:close/>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3805" name="文本框 46"/>
            <p:cNvSpPr txBox="1">
              <a:spLocks noChangeArrowheads="1"/>
            </p:cNvSpPr>
            <p:nvPr/>
          </p:nvSpPr>
          <p:spPr bwMode="auto">
            <a:xfrm>
              <a:off x="7002480" y="3147992"/>
              <a:ext cx="627528" cy="30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500" b="1">
                  <a:solidFill>
                    <a:srgbClr val="3A3A3A"/>
                  </a:solidFill>
                </a:rPr>
                <a:t>World</a:t>
              </a:r>
              <a:endParaRPr lang="zh-CN" altLang="en-US" sz="1500" b="1">
                <a:solidFill>
                  <a:srgbClr val="3A3A3A"/>
                </a:solidFill>
              </a:endParaRPr>
            </a:p>
          </p:txBody>
        </p:sp>
        <p:sp>
          <p:nvSpPr>
            <p:cNvPr id="33806" name="文本框 47"/>
            <p:cNvSpPr txBox="1">
              <a:spLocks noChangeArrowheads="1"/>
            </p:cNvSpPr>
            <p:nvPr/>
          </p:nvSpPr>
          <p:spPr bwMode="auto">
            <a:xfrm>
              <a:off x="6641330" y="3427549"/>
              <a:ext cx="1349828"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00">
                  <a:solidFill>
                    <a:srgbClr val="3A3A3A"/>
                  </a:solidFill>
                </a:rPr>
                <a:t>We do our best to make your presentation perfect!</a:t>
              </a:r>
              <a:endParaRPr lang="zh-CN" altLang="en-US" sz="800">
                <a:solidFill>
                  <a:srgbClr val="3A3A3A"/>
                </a:solidFill>
              </a:endParaRPr>
            </a:p>
          </p:txBody>
        </p:sp>
      </p:grpSp>
      <p:grpSp>
        <p:nvGrpSpPr>
          <p:cNvPr id="33799" name="组合 97"/>
          <p:cNvGrpSpPr/>
          <p:nvPr/>
        </p:nvGrpSpPr>
        <p:grpSpPr bwMode="auto">
          <a:xfrm>
            <a:off x="457200" y="174625"/>
            <a:ext cx="2349500" cy="342900"/>
            <a:chOff x="309514" y="195486"/>
            <a:chExt cx="2349020" cy="343084"/>
          </a:xfrm>
        </p:grpSpPr>
        <p:grpSp>
          <p:nvGrpSpPr>
            <p:cNvPr id="101" name="组合 100"/>
            <p:cNvGrpSpPr/>
            <p:nvPr/>
          </p:nvGrpSpPr>
          <p:grpSpPr>
            <a:xfrm>
              <a:off x="309514" y="228334"/>
              <a:ext cx="2349020" cy="310236"/>
              <a:chOff x="288925" y="407988"/>
              <a:chExt cx="1646749" cy="217487"/>
            </a:xfrm>
            <a:solidFill>
              <a:schemeClr val="bg1"/>
            </a:solidFill>
          </p:grpSpPr>
          <p:grpSp>
            <p:nvGrpSpPr>
              <p:cNvPr id="106" name="组合 105"/>
              <p:cNvGrpSpPr/>
              <p:nvPr/>
            </p:nvGrpSpPr>
            <p:grpSpPr>
              <a:xfrm>
                <a:off x="1218865" y="537369"/>
                <a:ext cx="716809" cy="69848"/>
                <a:chOff x="1222375" y="498475"/>
                <a:chExt cx="993775" cy="96837"/>
              </a:xfrm>
              <a:grpFill/>
            </p:grpSpPr>
            <p:sp>
              <p:nvSpPr>
                <p:cNvPr id="126"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7"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8"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9"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0"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1"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2"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3"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4"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5"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6"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07" name="组合 106"/>
              <p:cNvGrpSpPr/>
              <p:nvPr/>
            </p:nvGrpSpPr>
            <p:grpSpPr>
              <a:xfrm>
                <a:off x="288925" y="407988"/>
                <a:ext cx="982663" cy="217487"/>
                <a:chOff x="288925" y="407988"/>
                <a:chExt cx="982663" cy="217487"/>
              </a:xfrm>
              <a:grpFill/>
            </p:grpSpPr>
            <p:sp>
              <p:nvSpPr>
                <p:cNvPr id="108"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5"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6"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7"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8"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9"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0"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1"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2"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3"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4"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5"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05" name="矩形 104"/>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6"/>
                                        </p:tgtEl>
                                        <p:attrNameLst>
                                          <p:attrName>style.visibility</p:attrName>
                                        </p:attrNameLst>
                                      </p:cBhvr>
                                      <p:to>
                                        <p:strVal val="visible"/>
                                      </p:to>
                                    </p:set>
                                    <p:animEffect transition="in" filter="fade">
                                      <p:cBhvr>
                                        <p:cTn id="15" dur="500"/>
                                        <p:tgtEl>
                                          <p:spTgt spid="8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Effect transition="in" filter="fade">
                                      <p:cBhvr>
                                        <p:cTn id="19" dur="500"/>
                                        <p:tgtEl>
                                          <p:spTgt spid="9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9"/>
                                        </p:tgtEl>
                                        <p:attrNameLst>
                                          <p:attrName>style.visibility</p:attrName>
                                        </p:attrNameLst>
                                      </p:cBhvr>
                                      <p:to>
                                        <p:strVal val="visible"/>
                                      </p:to>
                                    </p:set>
                                    <p:animEffect transition="in" filter="fade">
                                      <p:cBhvr>
                                        <p:cTn id="23"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4859338" y="1062038"/>
            <a:ext cx="1706562" cy="1925637"/>
            <a:chOff x="4860032" y="1061371"/>
            <a:chExt cx="1706563" cy="1925638"/>
          </a:xfrm>
        </p:grpSpPr>
        <p:sp>
          <p:nvSpPr>
            <p:cNvPr id="3" name="Freeform 6"/>
            <p:cNvSpPr/>
            <p:nvPr/>
          </p:nvSpPr>
          <p:spPr bwMode="auto">
            <a:xfrm>
              <a:off x="4860032" y="1061371"/>
              <a:ext cx="1706563" cy="1925638"/>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rgbClr val="FF8860"/>
            </a:solidFill>
            <a:ln w="38100">
              <a:solidFill>
                <a:srgbClr val="FFFFFF"/>
              </a:solidFill>
              <a:round/>
            </a:ln>
            <a:effectLst>
              <a:outerShdw blurRad="63500" sx="102000" sy="102000" algn="ctr" rotWithShape="0">
                <a:prstClr val="black">
                  <a:alpha val="40000"/>
                </a:prstClr>
              </a:outerShdw>
            </a:effectLst>
          </p:spPr>
          <p:txBody>
            <a:bodyPr/>
            <a:lstStyle/>
            <a:p>
              <a:pPr eaLnBrk="1" fontAlgn="auto" hangingPunct="1">
                <a:spcBef>
                  <a:spcPts val="0"/>
                </a:spcBef>
                <a:spcAft>
                  <a:spcPts val="0"/>
                </a:spcAft>
                <a:defRPr/>
              </a:pPr>
              <a:endParaRPr lang="zh-CN" altLang="en-US">
                <a:latin typeface="+mn-lt"/>
                <a:ea typeface="+mn-ea"/>
              </a:endParaRPr>
            </a:p>
          </p:txBody>
        </p:sp>
        <p:grpSp>
          <p:nvGrpSpPr>
            <p:cNvPr id="35868" name="组合 45"/>
            <p:cNvGrpSpPr/>
            <p:nvPr/>
          </p:nvGrpSpPr>
          <p:grpSpPr bwMode="auto">
            <a:xfrm>
              <a:off x="5202932" y="1491584"/>
              <a:ext cx="1019175" cy="957262"/>
              <a:chOff x="4983209" y="3059116"/>
              <a:chExt cx="1020304" cy="957907"/>
            </a:xfrm>
          </p:grpSpPr>
          <p:sp>
            <p:nvSpPr>
              <p:cNvPr id="35869" name="Freeform 10"/>
              <p:cNvSpPr>
                <a:spLocks noEditPoints="1"/>
              </p:cNvSpPr>
              <p:nvPr/>
            </p:nvSpPr>
            <p:spPr bwMode="auto">
              <a:xfrm>
                <a:off x="4983209" y="3436963"/>
                <a:ext cx="580059" cy="580060"/>
              </a:xfrm>
              <a:custGeom>
                <a:avLst/>
                <a:gdLst>
                  <a:gd name="T0" fmla="*/ 2147483646 w 212"/>
                  <a:gd name="T1" fmla="*/ 2147483646 h 212"/>
                  <a:gd name="T2" fmla="*/ 2147483646 w 212"/>
                  <a:gd name="T3" fmla="*/ 2147483646 h 212"/>
                  <a:gd name="T4" fmla="*/ 2147483646 w 212"/>
                  <a:gd name="T5" fmla="*/ 2147483646 h 212"/>
                  <a:gd name="T6" fmla="*/ 2147483646 w 212"/>
                  <a:gd name="T7" fmla="*/ 2147483646 h 212"/>
                  <a:gd name="T8" fmla="*/ 2147483646 w 212"/>
                  <a:gd name="T9" fmla="*/ 2147483646 h 212"/>
                  <a:gd name="T10" fmla="*/ 2147483646 w 212"/>
                  <a:gd name="T11" fmla="*/ 2147483646 h 212"/>
                  <a:gd name="T12" fmla="*/ 2147483646 w 212"/>
                  <a:gd name="T13" fmla="*/ 2147483646 h 212"/>
                  <a:gd name="T14" fmla="*/ 2147483646 w 212"/>
                  <a:gd name="T15" fmla="*/ 2147483646 h 212"/>
                  <a:gd name="T16" fmla="*/ 2147483646 w 212"/>
                  <a:gd name="T17" fmla="*/ 2147483646 h 212"/>
                  <a:gd name="T18" fmla="*/ 2147483646 w 212"/>
                  <a:gd name="T19" fmla="*/ 2147483646 h 212"/>
                  <a:gd name="T20" fmla="*/ 2147483646 w 212"/>
                  <a:gd name="T21" fmla="*/ 2147483646 h 212"/>
                  <a:gd name="T22" fmla="*/ 2147483646 w 212"/>
                  <a:gd name="T23" fmla="*/ 2147483646 h 212"/>
                  <a:gd name="T24" fmla="*/ 2147483646 w 212"/>
                  <a:gd name="T25" fmla="*/ 0 h 212"/>
                  <a:gd name="T26" fmla="*/ 2147483646 w 212"/>
                  <a:gd name="T27" fmla="*/ 2147483646 h 212"/>
                  <a:gd name="T28" fmla="*/ 2147483646 w 212"/>
                  <a:gd name="T29" fmla="*/ 2147483646 h 212"/>
                  <a:gd name="T30" fmla="*/ 2147483646 w 212"/>
                  <a:gd name="T31" fmla="*/ 2147483646 h 212"/>
                  <a:gd name="T32" fmla="*/ 2147483646 w 212"/>
                  <a:gd name="T33" fmla="*/ 2147483646 h 212"/>
                  <a:gd name="T34" fmla="*/ 2147483646 w 212"/>
                  <a:gd name="T35" fmla="*/ 2147483646 h 212"/>
                  <a:gd name="T36" fmla="*/ 2147483646 w 212"/>
                  <a:gd name="T37" fmla="*/ 2147483646 h 212"/>
                  <a:gd name="T38" fmla="*/ 2147483646 w 212"/>
                  <a:gd name="T39" fmla="*/ 2147483646 h 212"/>
                  <a:gd name="T40" fmla="*/ 2147483646 w 212"/>
                  <a:gd name="T41" fmla="*/ 2147483646 h 212"/>
                  <a:gd name="T42" fmla="*/ 2147483646 w 212"/>
                  <a:gd name="T43" fmla="*/ 2147483646 h 212"/>
                  <a:gd name="T44" fmla="*/ 2147483646 w 212"/>
                  <a:gd name="T45" fmla="*/ 2147483646 h 212"/>
                  <a:gd name="T46" fmla="*/ 2147483646 w 212"/>
                  <a:gd name="T47" fmla="*/ 2147483646 h 212"/>
                  <a:gd name="T48" fmla="*/ 2147483646 w 212"/>
                  <a:gd name="T49" fmla="*/ 2147483646 h 212"/>
                  <a:gd name="T50" fmla="*/ 2147483646 w 212"/>
                  <a:gd name="T51" fmla="*/ 2147483646 h 212"/>
                  <a:gd name="T52" fmla="*/ 2147483646 w 212"/>
                  <a:gd name="T53" fmla="*/ 2147483646 h 212"/>
                  <a:gd name="T54" fmla="*/ 2147483646 w 212"/>
                  <a:gd name="T55" fmla="*/ 2147483646 h 212"/>
                  <a:gd name="T56" fmla="*/ 2147483646 w 212"/>
                  <a:gd name="T57" fmla="*/ 2147483646 h 212"/>
                  <a:gd name="T58" fmla="*/ 2147483646 w 212"/>
                  <a:gd name="T59" fmla="*/ 2147483646 h 212"/>
                  <a:gd name="T60" fmla="*/ 2147483646 w 212"/>
                  <a:gd name="T61" fmla="*/ 2147483646 h 212"/>
                  <a:gd name="T62" fmla="*/ 2147483646 w 212"/>
                  <a:gd name="T63" fmla="*/ 2147483646 h 212"/>
                  <a:gd name="T64" fmla="*/ 2147483646 w 212"/>
                  <a:gd name="T65" fmla="*/ 2147483646 h 212"/>
                  <a:gd name="T66" fmla="*/ 2147483646 w 212"/>
                  <a:gd name="T67" fmla="*/ 2147483646 h 212"/>
                  <a:gd name="T68" fmla="*/ 2147483646 w 212"/>
                  <a:gd name="T69" fmla="*/ 2147483646 h 212"/>
                  <a:gd name="T70" fmla="*/ 2147483646 w 212"/>
                  <a:gd name="T71" fmla="*/ 2147483646 h 212"/>
                  <a:gd name="T72" fmla="*/ 2147483646 w 212"/>
                  <a:gd name="T73" fmla="*/ 2147483646 h 212"/>
                  <a:gd name="T74" fmla="*/ 2147483646 w 212"/>
                  <a:gd name="T75" fmla="*/ 2147483646 h 212"/>
                  <a:gd name="T76" fmla="*/ 2147483646 w 212"/>
                  <a:gd name="T77" fmla="*/ 2147483646 h 212"/>
                  <a:gd name="T78" fmla="*/ 2147483646 w 212"/>
                  <a:gd name="T79" fmla="*/ 2147483646 h 212"/>
                  <a:gd name="T80" fmla="*/ 2147483646 w 212"/>
                  <a:gd name="T81" fmla="*/ 2147483646 h 212"/>
                  <a:gd name="T82" fmla="*/ 2147483646 w 212"/>
                  <a:gd name="T83" fmla="*/ 2147483646 h 212"/>
                  <a:gd name="T84" fmla="*/ 2147483646 w 212"/>
                  <a:gd name="T85" fmla="*/ 2147483646 h 212"/>
                  <a:gd name="T86" fmla="*/ 2147483646 w 212"/>
                  <a:gd name="T87" fmla="*/ 2147483646 h 212"/>
                  <a:gd name="T88" fmla="*/ 2147483646 w 212"/>
                  <a:gd name="T89" fmla="*/ 2147483646 h 212"/>
                  <a:gd name="T90" fmla="*/ 2147483646 w 212"/>
                  <a:gd name="T91" fmla="*/ 2147483646 h 212"/>
                  <a:gd name="T92" fmla="*/ 2147483646 w 212"/>
                  <a:gd name="T93" fmla="*/ 2147483646 h 212"/>
                  <a:gd name="T94" fmla="*/ 2147483646 w 212"/>
                  <a:gd name="T95" fmla="*/ 2147483646 h 212"/>
                  <a:gd name="T96" fmla="*/ 2147483646 w 212"/>
                  <a:gd name="T97" fmla="*/ 2147483646 h 212"/>
                  <a:gd name="T98" fmla="*/ 2147483646 w 212"/>
                  <a:gd name="T99" fmla="*/ 2147483646 h 212"/>
                  <a:gd name="T100" fmla="*/ 2147483646 w 212"/>
                  <a:gd name="T101" fmla="*/ 2147483646 h 212"/>
                  <a:gd name="T102" fmla="*/ 2147483646 w 212"/>
                  <a:gd name="T103" fmla="*/ 2147483646 h 212"/>
                  <a:gd name="T104" fmla="*/ 2147483646 w 212"/>
                  <a:gd name="T105" fmla="*/ 2147483646 h 212"/>
                  <a:gd name="T106" fmla="*/ 2147483646 w 212"/>
                  <a:gd name="T107" fmla="*/ 2147483646 h 212"/>
                  <a:gd name="T108" fmla="*/ 2147483646 w 212"/>
                  <a:gd name="T109" fmla="*/ 2147483646 h 212"/>
                  <a:gd name="T110" fmla="*/ 2147483646 w 212"/>
                  <a:gd name="T111" fmla="*/ 2147483646 h 212"/>
                  <a:gd name="T112" fmla="*/ 2147483646 w 212"/>
                  <a:gd name="T113" fmla="*/ 2147483646 h 212"/>
                  <a:gd name="T114" fmla="*/ 2147483646 w 212"/>
                  <a:gd name="T115" fmla="*/ 2147483646 h 21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12" h="212">
                    <a:moveTo>
                      <a:pt x="190" y="93"/>
                    </a:moveTo>
                    <a:cubicBezTo>
                      <a:pt x="190" y="89"/>
                      <a:pt x="189" y="86"/>
                      <a:pt x="188" y="82"/>
                    </a:cubicBezTo>
                    <a:cubicBezTo>
                      <a:pt x="205" y="67"/>
                      <a:pt x="205" y="67"/>
                      <a:pt x="205" y="67"/>
                    </a:cubicBezTo>
                    <a:cubicBezTo>
                      <a:pt x="202" y="60"/>
                      <a:pt x="199" y="54"/>
                      <a:pt x="195" y="48"/>
                    </a:cubicBezTo>
                    <a:cubicBezTo>
                      <a:pt x="173" y="53"/>
                      <a:pt x="173" y="53"/>
                      <a:pt x="173" y="53"/>
                    </a:cubicBezTo>
                    <a:cubicBezTo>
                      <a:pt x="170" y="50"/>
                      <a:pt x="168" y="47"/>
                      <a:pt x="165" y="44"/>
                    </a:cubicBezTo>
                    <a:cubicBezTo>
                      <a:pt x="172" y="23"/>
                      <a:pt x="172" y="23"/>
                      <a:pt x="172" y="23"/>
                    </a:cubicBezTo>
                    <a:cubicBezTo>
                      <a:pt x="169" y="21"/>
                      <a:pt x="166" y="19"/>
                      <a:pt x="163" y="17"/>
                    </a:cubicBezTo>
                    <a:cubicBezTo>
                      <a:pt x="160" y="15"/>
                      <a:pt x="157" y="13"/>
                      <a:pt x="154" y="12"/>
                    </a:cubicBezTo>
                    <a:cubicBezTo>
                      <a:pt x="138" y="27"/>
                      <a:pt x="138" y="27"/>
                      <a:pt x="138" y="27"/>
                    </a:cubicBezTo>
                    <a:cubicBezTo>
                      <a:pt x="134" y="26"/>
                      <a:pt x="130" y="24"/>
                      <a:pt x="127" y="23"/>
                    </a:cubicBezTo>
                    <a:cubicBezTo>
                      <a:pt x="122" y="1"/>
                      <a:pt x="122" y="1"/>
                      <a:pt x="122" y="1"/>
                    </a:cubicBezTo>
                    <a:cubicBezTo>
                      <a:pt x="115" y="0"/>
                      <a:pt x="108" y="0"/>
                      <a:pt x="101" y="0"/>
                    </a:cubicBezTo>
                    <a:cubicBezTo>
                      <a:pt x="94" y="22"/>
                      <a:pt x="94" y="22"/>
                      <a:pt x="94" y="22"/>
                    </a:cubicBezTo>
                    <a:cubicBezTo>
                      <a:pt x="90" y="23"/>
                      <a:pt x="87" y="23"/>
                      <a:pt x="83" y="24"/>
                    </a:cubicBezTo>
                    <a:cubicBezTo>
                      <a:pt x="68" y="8"/>
                      <a:pt x="68" y="8"/>
                      <a:pt x="68" y="8"/>
                    </a:cubicBezTo>
                    <a:cubicBezTo>
                      <a:pt x="61" y="10"/>
                      <a:pt x="55" y="13"/>
                      <a:pt x="49" y="17"/>
                    </a:cubicBezTo>
                    <a:cubicBezTo>
                      <a:pt x="54" y="39"/>
                      <a:pt x="54" y="39"/>
                      <a:pt x="54" y="39"/>
                    </a:cubicBezTo>
                    <a:cubicBezTo>
                      <a:pt x="51" y="42"/>
                      <a:pt x="48" y="44"/>
                      <a:pt x="45" y="47"/>
                    </a:cubicBezTo>
                    <a:cubicBezTo>
                      <a:pt x="24" y="40"/>
                      <a:pt x="24" y="40"/>
                      <a:pt x="24" y="40"/>
                    </a:cubicBezTo>
                    <a:cubicBezTo>
                      <a:pt x="22" y="43"/>
                      <a:pt x="19" y="46"/>
                      <a:pt x="17" y="49"/>
                    </a:cubicBezTo>
                    <a:cubicBezTo>
                      <a:pt x="15" y="52"/>
                      <a:pt x="14" y="55"/>
                      <a:pt x="12" y="58"/>
                    </a:cubicBezTo>
                    <a:cubicBezTo>
                      <a:pt x="28" y="75"/>
                      <a:pt x="28" y="75"/>
                      <a:pt x="28" y="75"/>
                    </a:cubicBezTo>
                    <a:cubicBezTo>
                      <a:pt x="27" y="78"/>
                      <a:pt x="25" y="82"/>
                      <a:pt x="24" y="86"/>
                    </a:cubicBezTo>
                    <a:cubicBezTo>
                      <a:pt x="2" y="90"/>
                      <a:pt x="2" y="90"/>
                      <a:pt x="2" y="90"/>
                    </a:cubicBezTo>
                    <a:cubicBezTo>
                      <a:pt x="1" y="97"/>
                      <a:pt x="0" y="104"/>
                      <a:pt x="1" y="111"/>
                    </a:cubicBezTo>
                    <a:cubicBezTo>
                      <a:pt x="23" y="118"/>
                      <a:pt x="23" y="118"/>
                      <a:pt x="23" y="118"/>
                    </a:cubicBezTo>
                    <a:cubicBezTo>
                      <a:pt x="24" y="122"/>
                      <a:pt x="24" y="126"/>
                      <a:pt x="25" y="129"/>
                    </a:cubicBezTo>
                    <a:cubicBezTo>
                      <a:pt x="8" y="145"/>
                      <a:pt x="8" y="145"/>
                      <a:pt x="8" y="145"/>
                    </a:cubicBezTo>
                    <a:cubicBezTo>
                      <a:pt x="11" y="151"/>
                      <a:pt x="14" y="158"/>
                      <a:pt x="18" y="164"/>
                    </a:cubicBezTo>
                    <a:cubicBezTo>
                      <a:pt x="40" y="158"/>
                      <a:pt x="40" y="158"/>
                      <a:pt x="40" y="158"/>
                    </a:cubicBezTo>
                    <a:cubicBezTo>
                      <a:pt x="43" y="161"/>
                      <a:pt x="45" y="164"/>
                      <a:pt x="48" y="167"/>
                    </a:cubicBezTo>
                    <a:cubicBezTo>
                      <a:pt x="41" y="189"/>
                      <a:pt x="41" y="189"/>
                      <a:pt x="41" y="189"/>
                    </a:cubicBezTo>
                    <a:cubicBezTo>
                      <a:pt x="44" y="191"/>
                      <a:pt x="46" y="193"/>
                      <a:pt x="49" y="195"/>
                    </a:cubicBezTo>
                    <a:cubicBezTo>
                      <a:pt x="52" y="197"/>
                      <a:pt x="56" y="199"/>
                      <a:pt x="59" y="200"/>
                    </a:cubicBezTo>
                    <a:cubicBezTo>
                      <a:pt x="76" y="184"/>
                      <a:pt x="76" y="184"/>
                      <a:pt x="76" y="184"/>
                    </a:cubicBezTo>
                    <a:cubicBezTo>
                      <a:pt x="79" y="186"/>
                      <a:pt x="83" y="187"/>
                      <a:pt x="87" y="188"/>
                    </a:cubicBezTo>
                    <a:cubicBezTo>
                      <a:pt x="91" y="210"/>
                      <a:pt x="91" y="210"/>
                      <a:pt x="91" y="210"/>
                    </a:cubicBezTo>
                    <a:cubicBezTo>
                      <a:pt x="98" y="212"/>
                      <a:pt x="105" y="212"/>
                      <a:pt x="112" y="211"/>
                    </a:cubicBezTo>
                    <a:cubicBezTo>
                      <a:pt x="119" y="189"/>
                      <a:pt x="119" y="189"/>
                      <a:pt x="119" y="189"/>
                    </a:cubicBezTo>
                    <a:cubicBezTo>
                      <a:pt x="123" y="189"/>
                      <a:pt x="127" y="188"/>
                      <a:pt x="130" y="187"/>
                    </a:cubicBezTo>
                    <a:cubicBezTo>
                      <a:pt x="146" y="204"/>
                      <a:pt x="146" y="204"/>
                      <a:pt x="146" y="204"/>
                    </a:cubicBezTo>
                    <a:cubicBezTo>
                      <a:pt x="152" y="201"/>
                      <a:pt x="159" y="198"/>
                      <a:pt x="165" y="194"/>
                    </a:cubicBezTo>
                    <a:cubicBezTo>
                      <a:pt x="159" y="172"/>
                      <a:pt x="159" y="172"/>
                      <a:pt x="159" y="172"/>
                    </a:cubicBezTo>
                    <a:cubicBezTo>
                      <a:pt x="162" y="169"/>
                      <a:pt x="165" y="167"/>
                      <a:pt x="168" y="164"/>
                    </a:cubicBezTo>
                    <a:cubicBezTo>
                      <a:pt x="189" y="171"/>
                      <a:pt x="189" y="171"/>
                      <a:pt x="189" y="171"/>
                    </a:cubicBezTo>
                    <a:cubicBezTo>
                      <a:pt x="191" y="169"/>
                      <a:pt x="193" y="166"/>
                      <a:pt x="195" y="163"/>
                    </a:cubicBezTo>
                    <a:cubicBezTo>
                      <a:pt x="197" y="160"/>
                      <a:pt x="199" y="156"/>
                      <a:pt x="201" y="153"/>
                    </a:cubicBezTo>
                    <a:cubicBezTo>
                      <a:pt x="185" y="137"/>
                      <a:pt x="185" y="137"/>
                      <a:pt x="185" y="137"/>
                    </a:cubicBezTo>
                    <a:cubicBezTo>
                      <a:pt x="187" y="133"/>
                      <a:pt x="188" y="129"/>
                      <a:pt x="189" y="126"/>
                    </a:cubicBezTo>
                    <a:cubicBezTo>
                      <a:pt x="211" y="121"/>
                      <a:pt x="211" y="121"/>
                      <a:pt x="211" y="121"/>
                    </a:cubicBezTo>
                    <a:cubicBezTo>
                      <a:pt x="212" y="114"/>
                      <a:pt x="212" y="107"/>
                      <a:pt x="212" y="100"/>
                    </a:cubicBezTo>
                    <a:lnTo>
                      <a:pt x="190" y="93"/>
                    </a:lnTo>
                    <a:close/>
                    <a:moveTo>
                      <a:pt x="163" y="142"/>
                    </a:moveTo>
                    <a:cubicBezTo>
                      <a:pt x="143" y="174"/>
                      <a:pt x="101" y="183"/>
                      <a:pt x="70" y="163"/>
                    </a:cubicBezTo>
                    <a:cubicBezTo>
                      <a:pt x="38" y="143"/>
                      <a:pt x="29" y="101"/>
                      <a:pt x="49" y="70"/>
                    </a:cubicBezTo>
                    <a:cubicBezTo>
                      <a:pt x="70" y="38"/>
                      <a:pt x="111" y="29"/>
                      <a:pt x="143" y="49"/>
                    </a:cubicBezTo>
                    <a:cubicBezTo>
                      <a:pt x="174" y="69"/>
                      <a:pt x="183" y="111"/>
                      <a:pt x="163" y="1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70" name="Freeform 11"/>
              <p:cNvSpPr>
                <a:spLocks noEditPoints="1"/>
              </p:cNvSpPr>
              <p:nvPr/>
            </p:nvSpPr>
            <p:spPr bwMode="auto">
              <a:xfrm>
                <a:off x="5522826" y="3382655"/>
                <a:ext cx="480687" cy="480687"/>
              </a:xfrm>
              <a:custGeom>
                <a:avLst/>
                <a:gdLst>
                  <a:gd name="T0" fmla="*/ 2147483646 w 176"/>
                  <a:gd name="T1" fmla="*/ 2147483646 h 176"/>
                  <a:gd name="T2" fmla="*/ 2147483646 w 176"/>
                  <a:gd name="T3" fmla="*/ 2147483646 h 176"/>
                  <a:gd name="T4" fmla="*/ 2147483646 w 176"/>
                  <a:gd name="T5" fmla="*/ 2147483646 h 176"/>
                  <a:gd name="T6" fmla="*/ 2147483646 w 176"/>
                  <a:gd name="T7" fmla="*/ 2147483646 h 176"/>
                  <a:gd name="T8" fmla="*/ 2147483646 w 176"/>
                  <a:gd name="T9" fmla="*/ 2147483646 h 176"/>
                  <a:gd name="T10" fmla="*/ 2147483646 w 176"/>
                  <a:gd name="T11" fmla="*/ 2147483646 h 176"/>
                  <a:gd name="T12" fmla="*/ 2147483646 w 176"/>
                  <a:gd name="T13" fmla="*/ 2147483646 h 176"/>
                  <a:gd name="T14" fmla="*/ 2147483646 w 176"/>
                  <a:gd name="T15" fmla="*/ 2147483646 h 176"/>
                  <a:gd name="T16" fmla="*/ 2147483646 w 176"/>
                  <a:gd name="T17" fmla="*/ 2147483646 h 176"/>
                  <a:gd name="T18" fmla="*/ 2147483646 w 176"/>
                  <a:gd name="T19" fmla="*/ 2147483646 h 176"/>
                  <a:gd name="T20" fmla="*/ 2147483646 w 176"/>
                  <a:gd name="T21" fmla="*/ 0 h 176"/>
                  <a:gd name="T22" fmla="*/ 2147483646 w 176"/>
                  <a:gd name="T23" fmla="*/ 2147483646 h 176"/>
                  <a:gd name="T24" fmla="*/ 2147483646 w 176"/>
                  <a:gd name="T25" fmla="*/ 2147483646 h 176"/>
                  <a:gd name="T26" fmla="*/ 2147483646 w 176"/>
                  <a:gd name="T27" fmla="*/ 2147483646 h 176"/>
                  <a:gd name="T28" fmla="*/ 2147483646 w 176"/>
                  <a:gd name="T29" fmla="*/ 2147483646 h 176"/>
                  <a:gd name="T30" fmla="*/ 2147483646 w 176"/>
                  <a:gd name="T31" fmla="*/ 2147483646 h 176"/>
                  <a:gd name="T32" fmla="*/ 2147483646 w 176"/>
                  <a:gd name="T33" fmla="*/ 2147483646 h 176"/>
                  <a:gd name="T34" fmla="*/ 2147483646 w 176"/>
                  <a:gd name="T35" fmla="*/ 2147483646 h 176"/>
                  <a:gd name="T36" fmla="*/ 2147483646 w 176"/>
                  <a:gd name="T37" fmla="*/ 2147483646 h 176"/>
                  <a:gd name="T38" fmla="*/ 0 w 176"/>
                  <a:gd name="T39" fmla="*/ 2147483646 h 176"/>
                  <a:gd name="T40" fmla="*/ 2147483646 w 176"/>
                  <a:gd name="T41" fmla="*/ 2147483646 h 176"/>
                  <a:gd name="T42" fmla="*/ 2147483646 w 176"/>
                  <a:gd name="T43" fmla="*/ 2147483646 h 176"/>
                  <a:gd name="T44" fmla="*/ 2147483646 w 176"/>
                  <a:gd name="T45" fmla="*/ 2147483646 h 176"/>
                  <a:gd name="T46" fmla="*/ 2147483646 w 176"/>
                  <a:gd name="T47" fmla="*/ 2147483646 h 176"/>
                  <a:gd name="T48" fmla="*/ 2147483646 w 176"/>
                  <a:gd name="T49" fmla="*/ 2147483646 h 176"/>
                  <a:gd name="T50" fmla="*/ 2147483646 w 176"/>
                  <a:gd name="T51" fmla="*/ 2147483646 h 176"/>
                  <a:gd name="T52" fmla="*/ 2147483646 w 176"/>
                  <a:gd name="T53" fmla="*/ 2147483646 h 176"/>
                  <a:gd name="T54" fmla="*/ 2147483646 w 176"/>
                  <a:gd name="T55" fmla="*/ 2147483646 h 176"/>
                  <a:gd name="T56" fmla="*/ 2147483646 w 176"/>
                  <a:gd name="T57" fmla="*/ 2147483646 h 176"/>
                  <a:gd name="T58" fmla="*/ 2147483646 w 176"/>
                  <a:gd name="T59" fmla="*/ 2147483646 h 176"/>
                  <a:gd name="T60" fmla="*/ 2147483646 w 176"/>
                  <a:gd name="T61" fmla="*/ 2147483646 h 176"/>
                  <a:gd name="T62" fmla="*/ 2147483646 w 176"/>
                  <a:gd name="T63" fmla="*/ 2147483646 h 176"/>
                  <a:gd name="T64" fmla="*/ 2147483646 w 176"/>
                  <a:gd name="T65" fmla="*/ 2147483646 h 176"/>
                  <a:gd name="T66" fmla="*/ 2147483646 w 176"/>
                  <a:gd name="T67" fmla="*/ 2147483646 h 176"/>
                  <a:gd name="T68" fmla="*/ 2147483646 w 176"/>
                  <a:gd name="T69" fmla="*/ 2147483646 h 176"/>
                  <a:gd name="T70" fmla="*/ 2147483646 w 176"/>
                  <a:gd name="T71" fmla="*/ 2147483646 h 176"/>
                  <a:gd name="T72" fmla="*/ 2147483646 w 176"/>
                  <a:gd name="T73" fmla="*/ 2147483646 h 176"/>
                  <a:gd name="T74" fmla="*/ 2147483646 w 176"/>
                  <a:gd name="T75" fmla="*/ 2147483646 h 176"/>
                  <a:gd name="T76" fmla="*/ 2147483646 w 176"/>
                  <a:gd name="T77" fmla="*/ 2147483646 h 176"/>
                  <a:gd name="T78" fmla="*/ 2147483646 w 176"/>
                  <a:gd name="T79" fmla="*/ 2147483646 h 176"/>
                  <a:gd name="T80" fmla="*/ 2147483646 w 176"/>
                  <a:gd name="T81" fmla="*/ 2147483646 h 176"/>
                  <a:gd name="T82" fmla="*/ 2147483646 w 176"/>
                  <a:gd name="T83" fmla="*/ 2147483646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76" h="176">
                    <a:moveTo>
                      <a:pt x="156" y="88"/>
                    </a:moveTo>
                    <a:cubicBezTo>
                      <a:pt x="176" y="75"/>
                      <a:pt x="176" y="75"/>
                      <a:pt x="176" y="75"/>
                    </a:cubicBezTo>
                    <a:cubicBezTo>
                      <a:pt x="175" y="69"/>
                      <a:pt x="174" y="64"/>
                      <a:pt x="172" y="58"/>
                    </a:cubicBezTo>
                    <a:cubicBezTo>
                      <a:pt x="147" y="55"/>
                      <a:pt x="147" y="55"/>
                      <a:pt x="147" y="55"/>
                    </a:cubicBezTo>
                    <a:cubicBezTo>
                      <a:pt x="145" y="51"/>
                      <a:pt x="142" y="47"/>
                      <a:pt x="138" y="43"/>
                    </a:cubicBezTo>
                    <a:cubicBezTo>
                      <a:pt x="144" y="20"/>
                      <a:pt x="144" y="20"/>
                      <a:pt x="144" y="20"/>
                    </a:cubicBezTo>
                    <a:cubicBezTo>
                      <a:pt x="141" y="18"/>
                      <a:pt x="139" y="16"/>
                      <a:pt x="136" y="14"/>
                    </a:cubicBezTo>
                    <a:cubicBezTo>
                      <a:pt x="134" y="12"/>
                      <a:pt x="131" y="11"/>
                      <a:pt x="128" y="10"/>
                    </a:cubicBezTo>
                    <a:cubicBezTo>
                      <a:pt x="109" y="24"/>
                      <a:pt x="109" y="24"/>
                      <a:pt x="109" y="24"/>
                    </a:cubicBezTo>
                    <a:cubicBezTo>
                      <a:pt x="104" y="23"/>
                      <a:pt x="99" y="22"/>
                      <a:pt x="94" y="21"/>
                    </a:cubicBezTo>
                    <a:cubicBezTo>
                      <a:pt x="81" y="0"/>
                      <a:pt x="81" y="0"/>
                      <a:pt x="81" y="0"/>
                    </a:cubicBezTo>
                    <a:cubicBezTo>
                      <a:pt x="76" y="1"/>
                      <a:pt x="70" y="2"/>
                      <a:pt x="64" y="4"/>
                    </a:cubicBezTo>
                    <a:cubicBezTo>
                      <a:pt x="61" y="27"/>
                      <a:pt x="61" y="27"/>
                      <a:pt x="61" y="27"/>
                    </a:cubicBezTo>
                    <a:cubicBezTo>
                      <a:pt x="55" y="29"/>
                      <a:pt x="50" y="33"/>
                      <a:pt x="45" y="37"/>
                    </a:cubicBezTo>
                    <a:cubicBezTo>
                      <a:pt x="21" y="31"/>
                      <a:pt x="21" y="31"/>
                      <a:pt x="21" y="31"/>
                    </a:cubicBezTo>
                    <a:cubicBezTo>
                      <a:pt x="18" y="34"/>
                      <a:pt x="16" y="38"/>
                      <a:pt x="14" y="41"/>
                    </a:cubicBezTo>
                    <a:cubicBezTo>
                      <a:pt x="13" y="42"/>
                      <a:pt x="13" y="43"/>
                      <a:pt x="12" y="44"/>
                    </a:cubicBezTo>
                    <a:cubicBezTo>
                      <a:pt x="26" y="62"/>
                      <a:pt x="26" y="62"/>
                      <a:pt x="26" y="62"/>
                    </a:cubicBezTo>
                    <a:cubicBezTo>
                      <a:pt x="23" y="70"/>
                      <a:pt x="22" y="77"/>
                      <a:pt x="21" y="85"/>
                    </a:cubicBezTo>
                    <a:cubicBezTo>
                      <a:pt x="0" y="98"/>
                      <a:pt x="0" y="98"/>
                      <a:pt x="0" y="98"/>
                    </a:cubicBezTo>
                    <a:cubicBezTo>
                      <a:pt x="1" y="103"/>
                      <a:pt x="1" y="107"/>
                      <a:pt x="3" y="111"/>
                    </a:cubicBezTo>
                    <a:cubicBezTo>
                      <a:pt x="26" y="114"/>
                      <a:pt x="26" y="114"/>
                      <a:pt x="26" y="114"/>
                    </a:cubicBezTo>
                    <a:cubicBezTo>
                      <a:pt x="29" y="122"/>
                      <a:pt x="34" y="130"/>
                      <a:pt x="41" y="137"/>
                    </a:cubicBezTo>
                    <a:cubicBezTo>
                      <a:pt x="36" y="160"/>
                      <a:pt x="36" y="160"/>
                      <a:pt x="36" y="160"/>
                    </a:cubicBezTo>
                    <a:cubicBezTo>
                      <a:pt x="37" y="161"/>
                      <a:pt x="39" y="163"/>
                      <a:pt x="41" y="164"/>
                    </a:cubicBezTo>
                    <a:cubicBezTo>
                      <a:pt x="42" y="165"/>
                      <a:pt x="44" y="166"/>
                      <a:pt x="46" y="167"/>
                    </a:cubicBezTo>
                    <a:cubicBezTo>
                      <a:pt x="65" y="152"/>
                      <a:pt x="65" y="152"/>
                      <a:pt x="65" y="152"/>
                    </a:cubicBezTo>
                    <a:cubicBezTo>
                      <a:pt x="74" y="155"/>
                      <a:pt x="83" y="157"/>
                      <a:pt x="92" y="156"/>
                    </a:cubicBezTo>
                    <a:cubicBezTo>
                      <a:pt x="104" y="176"/>
                      <a:pt x="104" y="176"/>
                      <a:pt x="104" y="176"/>
                    </a:cubicBezTo>
                    <a:cubicBezTo>
                      <a:pt x="109" y="175"/>
                      <a:pt x="113" y="174"/>
                      <a:pt x="117" y="173"/>
                    </a:cubicBezTo>
                    <a:cubicBezTo>
                      <a:pt x="120" y="149"/>
                      <a:pt x="120" y="149"/>
                      <a:pt x="120" y="149"/>
                    </a:cubicBezTo>
                    <a:cubicBezTo>
                      <a:pt x="127" y="145"/>
                      <a:pt x="133" y="140"/>
                      <a:pt x="139" y="134"/>
                    </a:cubicBezTo>
                    <a:cubicBezTo>
                      <a:pt x="162" y="139"/>
                      <a:pt x="162" y="139"/>
                      <a:pt x="162" y="139"/>
                    </a:cubicBezTo>
                    <a:cubicBezTo>
                      <a:pt x="162" y="138"/>
                      <a:pt x="163" y="138"/>
                      <a:pt x="163" y="137"/>
                    </a:cubicBezTo>
                    <a:cubicBezTo>
                      <a:pt x="165" y="133"/>
                      <a:pt x="167" y="130"/>
                      <a:pt x="169" y="126"/>
                    </a:cubicBezTo>
                    <a:cubicBezTo>
                      <a:pt x="154" y="106"/>
                      <a:pt x="154" y="106"/>
                      <a:pt x="154" y="106"/>
                    </a:cubicBezTo>
                    <a:cubicBezTo>
                      <a:pt x="156" y="100"/>
                      <a:pt x="156" y="94"/>
                      <a:pt x="156" y="88"/>
                    </a:cubicBezTo>
                    <a:close/>
                    <a:moveTo>
                      <a:pt x="131" y="116"/>
                    </a:moveTo>
                    <a:cubicBezTo>
                      <a:pt x="116" y="140"/>
                      <a:pt x="85" y="146"/>
                      <a:pt x="61" y="131"/>
                    </a:cubicBezTo>
                    <a:cubicBezTo>
                      <a:pt x="38" y="116"/>
                      <a:pt x="31" y="85"/>
                      <a:pt x="46" y="61"/>
                    </a:cubicBezTo>
                    <a:cubicBezTo>
                      <a:pt x="61" y="38"/>
                      <a:pt x="92" y="31"/>
                      <a:pt x="116" y="46"/>
                    </a:cubicBezTo>
                    <a:cubicBezTo>
                      <a:pt x="140" y="61"/>
                      <a:pt x="146" y="92"/>
                      <a:pt x="131"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71" name="Freeform 12"/>
              <p:cNvSpPr>
                <a:spLocks noEditPoints="1"/>
              </p:cNvSpPr>
              <p:nvPr/>
            </p:nvSpPr>
            <p:spPr bwMode="auto">
              <a:xfrm>
                <a:off x="5500872" y="3059116"/>
                <a:ext cx="358204" cy="367448"/>
              </a:xfrm>
              <a:custGeom>
                <a:avLst/>
                <a:gdLst>
                  <a:gd name="T0" fmla="*/ 2147483646 w 131"/>
                  <a:gd name="T1" fmla="*/ 2147483646 h 134"/>
                  <a:gd name="T2" fmla="*/ 2147483646 w 131"/>
                  <a:gd name="T3" fmla="*/ 2147483646 h 134"/>
                  <a:gd name="T4" fmla="*/ 2147483646 w 131"/>
                  <a:gd name="T5" fmla="*/ 2147483646 h 134"/>
                  <a:gd name="T6" fmla="*/ 2147483646 w 131"/>
                  <a:gd name="T7" fmla="*/ 2147483646 h 134"/>
                  <a:gd name="T8" fmla="*/ 2147483646 w 131"/>
                  <a:gd name="T9" fmla="*/ 2147483646 h 134"/>
                  <a:gd name="T10" fmla="*/ 2147483646 w 131"/>
                  <a:gd name="T11" fmla="*/ 2147483646 h 134"/>
                  <a:gd name="T12" fmla="*/ 2147483646 w 131"/>
                  <a:gd name="T13" fmla="*/ 2147483646 h 134"/>
                  <a:gd name="T14" fmla="*/ 2147483646 w 131"/>
                  <a:gd name="T15" fmla="*/ 2147483646 h 134"/>
                  <a:gd name="T16" fmla="*/ 2147483646 w 131"/>
                  <a:gd name="T17" fmla="*/ 2147483646 h 134"/>
                  <a:gd name="T18" fmla="*/ 2147483646 w 131"/>
                  <a:gd name="T19" fmla="*/ 2147483646 h 134"/>
                  <a:gd name="T20" fmla="*/ 2147483646 w 131"/>
                  <a:gd name="T21" fmla="*/ 2147483646 h 134"/>
                  <a:gd name="T22" fmla="*/ 2147483646 w 131"/>
                  <a:gd name="T23" fmla="*/ 2147483646 h 134"/>
                  <a:gd name="T24" fmla="*/ 2147483646 w 131"/>
                  <a:gd name="T25" fmla="*/ 2147483646 h 134"/>
                  <a:gd name="T26" fmla="*/ 2147483646 w 131"/>
                  <a:gd name="T27" fmla="*/ 2147483646 h 134"/>
                  <a:gd name="T28" fmla="*/ 2147483646 w 131"/>
                  <a:gd name="T29" fmla="*/ 2147483646 h 134"/>
                  <a:gd name="T30" fmla="*/ 2147483646 w 131"/>
                  <a:gd name="T31" fmla="*/ 2147483646 h 134"/>
                  <a:gd name="T32" fmla="*/ 2147483646 w 131"/>
                  <a:gd name="T33" fmla="*/ 2147483646 h 134"/>
                  <a:gd name="T34" fmla="*/ 2147483646 w 131"/>
                  <a:gd name="T35" fmla="*/ 2147483646 h 134"/>
                  <a:gd name="T36" fmla="*/ 2147483646 w 131"/>
                  <a:gd name="T37" fmla="*/ 2147483646 h 134"/>
                  <a:gd name="T38" fmla="*/ 2147483646 w 131"/>
                  <a:gd name="T39" fmla="*/ 2147483646 h 134"/>
                  <a:gd name="T40" fmla="*/ 2147483646 w 131"/>
                  <a:gd name="T41" fmla="*/ 2147483646 h 134"/>
                  <a:gd name="T42" fmla="*/ 2147483646 w 131"/>
                  <a:gd name="T43" fmla="*/ 2147483646 h 134"/>
                  <a:gd name="T44" fmla="*/ 2147483646 w 131"/>
                  <a:gd name="T45" fmla="*/ 2147483646 h 134"/>
                  <a:gd name="T46" fmla="*/ 2147483646 w 131"/>
                  <a:gd name="T47" fmla="*/ 0 h 134"/>
                  <a:gd name="T48" fmla="*/ 2147483646 w 131"/>
                  <a:gd name="T49" fmla="*/ 2147483646 h 134"/>
                  <a:gd name="T50" fmla="*/ 2147483646 w 131"/>
                  <a:gd name="T51" fmla="*/ 2147483646 h 134"/>
                  <a:gd name="T52" fmla="*/ 2147483646 w 131"/>
                  <a:gd name="T53" fmla="*/ 2147483646 h 134"/>
                  <a:gd name="T54" fmla="*/ 2147483646 w 131"/>
                  <a:gd name="T55" fmla="*/ 2147483646 h 134"/>
                  <a:gd name="T56" fmla="*/ 0 w 131"/>
                  <a:gd name="T57" fmla="*/ 2147483646 h 134"/>
                  <a:gd name="T58" fmla="*/ 2147483646 w 131"/>
                  <a:gd name="T59" fmla="*/ 2147483646 h 134"/>
                  <a:gd name="T60" fmla="*/ 2147483646 w 131"/>
                  <a:gd name="T61" fmla="*/ 2147483646 h 134"/>
                  <a:gd name="T62" fmla="*/ 2147483646 w 131"/>
                  <a:gd name="T63" fmla="*/ 2147483646 h 134"/>
                  <a:gd name="T64" fmla="*/ 2147483646 w 131"/>
                  <a:gd name="T65" fmla="*/ 2147483646 h 134"/>
                  <a:gd name="T66" fmla="*/ 2147483646 w 131"/>
                  <a:gd name="T67" fmla="*/ 2147483646 h 134"/>
                  <a:gd name="T68" fmla="*/ 2147483646 w 131"/>
                  <a:gd name="T69" fmla="*/ 2147483646 h 134"/>
                  <a:gd name="T70" fmla="*/ 2147483646 w 131"/>
                  <a:gd name="T71" fmla="*/ 2147483646 h 13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31" h="134">
                    <a:moveTo>
                      <a:pt x="14" y="79"/>
                    </a:moveTo>
                    <a:cubicBezTo>
                      <a:pt x="2" y="94"/>
                      <a:pt x="2" y="94"/>
                      <a:pt x="2" y="94"/>
                    </a:cubicBezTo>
                    <a:cubicBezTo>
                      <a:pt x="3" y="97"/>
                      <a:pt x="5" y="101"/>
                      <a:pt x="7" y="104"/>
                    </a:cubicBezTo>
                    <a:cubicBezTo>
                      <a:pt x="27" y="102"/>
                      <a:pt x="27" y="102"/>
                      <a:pt x="27" y="102"/>
                    </a:cubicBezTo>
                    <a:cubicBezTo>
                      <a:pt x="29" y="104"/>
                      <a:pt x="31" y="106"/>
                      <a:pt x="34" y="108"/>
                    </a:cubicBezTo>
                    <a:cubicBezTo>
                      <a:pt x="37" y="110"/>
                      <a:pt x="39" y="111"/>
                      <a:pt x="42" y="113"/>
                    </a:cubicBezTo>
                    <a:cubicBezTo>
                      <a:pt x="46" y="132"/>
                      <a:pt x="46" y="132"/>
                      <a:pt x="46" y="132"/>
                    </a:cubicBezTo>
                    <a:cubicBezTo>
                      <a:pt x="50" y="133"/>
                      <a:pt x="54" y="134"/>
                      <a:pt x="58" y="134"/>
                    </a:cubicBezTo>
                    <a:cubicBezTo>
                      <a:pt x="68" y="117"/>
                      <a:pt x="68" y="117"/>
                      <a:pt x="68" y="117"/>
                    </a:cubicBezTo>
                    <a:cubicBezTo>
                      <a:pt x="75" y="117"/>
                      <a:pt x="81" y="115"/>
                      <a:pt x="87" y="112"/>
                    </a:cubicBezTo>
                    <a:cubicBezTo>
                      <a:pt x="104" y="121"/>
                      <a:pt x="104" y="121"/>
                      <a:pt x="104" y="121"/>
                    </a:cubicBezTo>
                    <a:cubicBezTo>
                      <a:pt x="108" y="118"/>
                      <a:pt x="111" y="116"/>
                      <a:pt x="113" y="113"/>
                    </a:cubicBezTo>
                    <a:cubicBezTo>
                      <a:pt x="107" y="94"/>
                      <a:pt x="107" y="94"/>
                      <a:pt x="107" y="94"/>
                    </a:cubicBezTo>
                    <a:cubicBezTo>
                      <a:pt x="110" y="88"/>
                      <a:pt x="112" y="82"/>
                      <a:pt x="113" y="76"/>
                    </a:cubicBezTo>
                    <a:cubicBezTo>
                      <a:pt x="131" y="68"/>
                      <a:pt x="131" y="68"/>
                      <a:pt x="131" y="68"/>
                    </a:cubicBezTo>
                    <a:cubicBezTo>
                      <a:pt x="131" y="64"/>
                      <a:pt x="131" y="59"/>
                      <a:pt x="130" y="55"/>
                    </a:cubicBezTo>
                    <a:cubicBezTo>
                      <a:pt x="111" y="48"/>
                      <a:pt x="111" y="48"/>
                      <a:pt x="111" y="48"/>
                    </a:cubicBezTo>
                    <a:cubicBezTo>
                      <a:pt x="109" y="44"/>
                      <a:pt x="107" y="40"/>
                      <a:pt x="104" y="36"/>
                    </a:cubicBezTo>
                    <a:cubicBezTo>
                      <a:pt x="109" y="17"/>
                      <a:pt x="109" y="17"/>
                      <a:pt x="109" y="17"/>
                    </a:cubicBezTo>
                    <a:cubicBezTo>
                      <a:pt x="107" y="15"/>
                      <a:pt x="105" y="13"/>
                      <a:pt x="103" y="12"/>
                    </a:cubicBezTo>
                    <a:cubicBezTo>
                      <a:pt x="101" y="11"/>
                      <a:pt x="99" y="9"/>
                      <a:pt x="97" y="8"/>
                    </a:cubicBezTo>
                    <a:cubicBezTo>
                      <a:pt x="80" y="19"/>
                      <a:pt x="80" y="19"/>
                      <a:pt x="80" y="19"/>
                    </a:cubicBezTo>
                    <a:cubicBezTo>
                      <a:pt x="76" y="17"/>
                      <a:pt x="71" y="16"/>
                      <a:pt x="66" y="16"/>
                    </a:cubicBezTo>
                    <a:cubicBezTo>
                      <a:pt x="54" y="0"/>
                      <a:pt x="54" y="0"/>
                      <a:pt x="54" y="0"/>
                    </a:cubicBezTo>
                    <a:cubicBezTo>
                      <a:pt x="50" y="1"/>
                      <a:pt x="45" y="2"/>
                      <a:pt x="41" y="3"/>
                    </a:cubicBezTo>
                    <a:cubicBezTo>
                      <a:pt x="39" y="23"/>
                      <a:pt x="39" y="23"/>
                      <a:pt x="39" y="23"/>
                    </a:cubicBezTo>
                    <a:cubicBezTo>
                      <a:pt x="33" y="26"/>
                      <a:pt x="29" y="30"/>
                      <a:pt x="25" y="34"/>
                    </a:cubicBezTo>
                    <a:cubicBezTo>
                      <a:pt x="4" y="34"/>
                      <a:pt x="4" y="34"/>
                      <a:pt x="4" y="34"/>
                    </a:cubicBezTo>
                    <a:cubicBezTo>
                      <a:pt x="2" y="38"/>
                      <a:pt x="1" y="41"/>
                      <a:pt x="0" y="45"/>
                    </a:cubicBezTo>
                    <a:cubicBezTo>
                      <a:pt x="14" y="59"/>
                      <a:pt x="14" y="59"/>
                      <a:pt x="14" y="59"/>
                    </a:cubicBezTo>
                    <a:cubicBezTo>
                      <a:pt x="13" y="65"/>
                      <a:pt x="13" y="72"/>
                      <a:pt x="14" y="79"/>
                    </a:cubicBezTo>
                    <a:close/>
                    <a:moveTo>
                      <a:pt x="32" y="45"/>
                    </a:moveTo>
                    <a:cubicBezTo>
                      <a:pt x="45" y="28"/>
                      <a:pt x="69" y="24"/>
                      <a:pt x="86" y="36"/>
                    </a:cubicBezTo>
                    <a:cubicBezTo>
                      <a:pt x="103" y="49"/>
                      <a:pt x="106" y="72"/>
                      <a:pt x="94" y="89"/>
                    </a:cubicBezTo>
                    <a:cubicBezTo>
                      <a:pt x="82" y="106"/>
                      <a:pt x="58" y="110"/>
                      <a:pt x="41" y="98"/>
                    </a:cubicBezTo>
                    <a:cubicBezTo>
                      <a:pt x="24" y="86"/>
                      <a:pt x="20" y="62"/>
                      <a:pt x="32"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8" name="组合 7"/>
          <p:cNvGrpSpPr/>
          <p:nvPr/>
        </p:nvGrpSpPr>
        <p:grpSpPr bwMode="auto">
          <a:xfrm>
            <a:off x="755650" y="1062038"/>
            <a:ext cx="1706563" cy="1925637"/>
            <a:chOff x="755576" y="1061371"/>
            <a:chExt cx="1706562" cy="1925638"/>
          </a:xfrm>
        </p:grpSpPr>
        <p:sp>
          <p:nvSpPr>
            <p:cNvPr id="9" name="Freeform 6"/>
            <p:cNvSpPr/>
            <p:nvPr/>
          </p:nvSpPr>
          <p:spPr bwMode="auto">
            <a:xfrm>
              <a:off x="755576" y="1061371"/>
              <a:ext cx="1706562" cy="1925638"/>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16200000" scaled="1"/>
              <a:tileRect/>
            </a:gradFill>
            <a:ln w="38100">
              <a:solidFill>
                <a:srgbClr val="FFFFFF"/>
              </a:solidFill>
              <a:round/>
            </a:ln>
            <a:effectLst>
              <a:outerShdw blurRad="63500" sx="102000" sy="102000" algn="ctr" rotWithShape="0">
                <a:prstClr val="black">
                  <a:alpha val="40000"/>
                </a:prstClr>
              </a:outerShdw>
            </a:effectLst>
          </p:spPr>
          <p:txBody>
            <a:bodyPr/>
            <a:lstStyle/>
            <a:p>
              <a:pPr eaLnBrk="1" fontAlgn="auto" hangingPunct="1">
                <a:spcBef>
                  <a:spcPts val="0"/>
                </a:spcBef>
                <a:spcAft>
                  <a:spcPts val="0"/>
                </a:spcAft>
                <a:defRPr/>
              </a:pPr>
              <a:endParaRPr lang="zh-CN" altLang="en-US">
                <a:latin typeface="+mn-lt"/>
                <a:ea typeface="+mn-ea"/>
              </a:endParaRPr>
            </a:p>
          </p:txBody>
        </p:sp>
        <p:sp>
          <p:nvSpPr>
            <p:cNvPr id="35866" name="任意多边形 42"/>
            <p:cNvSpPr/>
            <p:nvPr/>
          </p:nvSpPr>
          <p:spPr bwMode="auto">
            <a:xfrm>
              <a:off x="1150863" y="1532859"/>
              <a:ext cx="874713" cy="874712"/>
            </a:xfrm>
            <a:custGeom>
              <a:avLst/>
              <a:gdLst>
                <a:gd name="T0" fmla="*/ 429337 w 875300"/>
                <a:gd name="T1" fmla="*/ 166392 h 874712"/>
                <a:gd name="T2" fmla="*/ 762041 w 875300"/>
                <a:gd name="T3" fmla="*/ 560207 h 874712"/>
                <a:gd name="T4" fmla="*/ 762041 w 875300"/>
                <a:gd name="T5" fmla="*/ 839159 h 874712"/>
                <a:gd name="T6" fmla="*/ 721135 w 875300"/>
                <a:gd name="T7" fmla="*/ 874712 h 874712"/>
                <a:gd name="T8" fmla="*/ 505695 w 875300"/>
                <a:gd name="T9" fmla="*/ 874712 h 874712"/>
                <a:gd name="T10" fmla="*/ 505695 w 875300"/>
                <a:gd name="T11" fmla="*/ 623108 h 874712"/>
                <a:gd name="T12" fmla="*/ 355705 w 875300"/>
                <a:gd name="T13" fmla="*/ 623108 h 874712"/>
                <a:gd name="T14" fmla="*/ 355705 w 875300"/>
                <a:gd name="T15" fmla="*/ 874712 h 874712"/>
                <a:gd name="T16" fmla="*/ 137539 w 875300"/>
                <a:gd name="T17" fmla="*/ 874712 h 874712"/>
                <a:gd name="T18" fmla="*/ 93905 w 875300"/>
                <a:gd name="T19" fmla="*/ 839159 h 874712"/>
                <a:gd name="T20" fmla="*/ 93905 w 875300"/>
                <a:gd name="T21" fmla="*/ 590290 h 874712"/>
                <a:gd name="T22" fmla="*/ 429337 w 875300"/>
                <a:gd name="T23" fmla="*/ 166392 h 874712"/>
                <a:gd name="T24" fmla="*/ 427074 w 875300"/>
                <a:gd name="T25" fmla="*/ 0 h 874712"/>
                <a:gd name="T26" fmla="*/ 457099 w 875300"/>
                <a:gd name="T27" fmla="*/ 13668 h 874712"/>
                <a:gd name="T28" fmla="*/ 866518 w 875300"/>
                <a:gd name="T29" fmla="*/ 502985 h 874712"/>
                <a:gd name="T30" fmla="*/ 861059 w 875300"/>
                <a:gd name="T31" fmla="*/ 560390 h 874712"/>
                <a:gd name="T32" fmla="*/ 811929 w 875300"/>
                <a:gd name="T33" fmla="*/ 565858 h 874712"/>
                <a:gd name="T34" fmla="*/ 429804 w 875300"/>
                <a:gd name="T35" fmla="*/ 114812 h 874712"/>
                <a:gd name="T36" fmla="*/ 61327 w 875300"/>
                <a:gd name="T37" fmla="*/ 576792 h 874712"/>
                <a:gd name="T38" fmla="*/ 12197 w 875300"/>
                <a:gd name="T39" fmla="*/ 571325 h 874712"/>
                <a:gd name="T40" fmla="*/ 6737 w 875300"/>
                <a:gd name="T41" fmla="*/ 513919 h 874712"/>
                <a:gd name="T42" fmla="*/ 397051 w 875300"/>
                <a:gd name="T43" fmla="*/ 13668 h 874712"/>
                <a:gd name="T44" fmla="*/ 427074 w 875300"/>
                <a:gd name="T45" fmla="*/ 0 h 8747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75300" h="874712">
                  <a:moveTo>
                    <a:pt x="429913" y="166392"/>
                  </a:moveTo>
                  <a:cubicBezTo>
                    <a:pt x="429913" y="166392"/>
                    <a:pt x="763064" y="541063"/>
                    <a:pt x="763064" y="560207"/>
                  </a:cubicBezTo>
                  <a:cubicBezTo>
                    <a:pt x="763064" y="560207"/>
                    <a:pt x="763064" y="560207"/>
                    <a:pt x="763064" y="839159"/>
                  </a:cubicBezTo>
                  <a:cubicBezTo>
                    <a:pt x="763064" y="858303"/>
                    <a:pt x="743949" y="874712"/>
                    <a:pt x="722103" y="874712"/>
                  </a:cubicBezTo>
                  <a:cubicBezTo>
                    <a:pt x="722103" y="874712"/>
                    <a:pt x="722103" y="874712"/>
                    <a:pt x="506374" y="874712"/>
                  </a:cubicBezTo>
                  <a:cubicBezTo>
                    <a:pt x="506374" y="874712"/>
                    <a:pt x="506374" y="874712"/>
                    <a:pt x="506374" y="623108"/>
                  </a:cubicBezTo>
                  <a:cubicBezTo>
                    <a:pt x="506374" y="623108"/>
                    <a:pt x="506374" y="623108"/>
                    <a:pt x="356183" y="623108"/>
                  </a:cubicBezTo>
                  <a:cubicBezTo>
                    <a:pt x="356183" y="623108"/>
                    <a:pt x="356183" y="623108"/>
                    <a:pt x="356183" y="874712"/>
                  </a:cubicBezTo>
                  <a:cubicBezTo>
                    <a:pt x="356183" y="874712"/>
                    <a:pt x="356183" y="874712"/>
                    <a:pt x="137723" y="874712"/>
                  </a:cubicBezTo>
                  <a:cubicBezTo>
                    <a:pt x="113146" y="874712"/>
                    <a:pt x="94031" y="858303"/>
                    <a:pt x="94031" y="839159"/>
                  </a:cubicBezTo>
                  <a:cubicBezTo>
                    <a:pt x="94031" y="839159"/>
                    <a:pt x="94031" y="839159"/>
                    <a:pt x="94031" y="590290"/>
                  </a:cubicBezTo>
                  <a:cubicBezTo>
                    <a:pt x="94031" y="590290"/>
                    <a:pt x="94031" y="590290"/>
                    <a:pt x="429913" y="166392"/>
                  </a:cubicBezTo>
                  <a:close/>
                  <a:moveTo>
                    <a:pt x="427648" y="0"/>
                  </a:moveTo>
                  <a:cubicBezTo>
                    <a:pt x="438581" y="0"/>
                    <a:pt x="449513" y="2734"/>
                    <a:pt x="457713" y="13668"/>
                  </a:cubicBezTo>
                  <a:cubicBezTo>
                    <a:pt x="463179" y="19135"/>
                    <a:pt x="867682" y="502985"/>
                    <a:pt x="867682" y="502985"/>
                  </a:cubicBezTo>
                  <a:cubicBezTo>
                    <a:pt x="878614" y="516653"/>
                    <a:pt x="878614" y="543989"/>
                    <a:pt x="862215" y="560390"/>
                  </a:cubicBezTo>
                  <a:cubicBezTo>
                    <a:pt x="848550" y="579526"/>
                    <a:pt x="826685" y="582259"/>
                    <a:pt x="813019" y="565858"/>
                  </a:cubicBezTo>
                  <a:cubicBezTo>
                    <a:pt x="813019" y="565858"/>
                    <a:pt x="813019" y="565858"/>
                    <a:pt x="430381" y="114812"/>
                  </a:cubicBezTo>
                  <a:cubicBezTo>
                    <a:pt x="430381" y="114812"/>
                    <a:pt x="430381" y="114812"/>
                    <a:pt x="61409" y="576792"/>
                  </a:cubicBezTo>
                  <a:cubicBezTo>
                    <a:pt x="50477" y="590460"/>
                    <a:pt x="28612" y="587727"/>
                    <a:pt x="12213" y="571325"/>
                  </a:cubicBezTo>
                  <a:cubicBezTo>
                    <a:pt x="-1453" y="554923"/>
                    <a:pt x="-4186" y="530321"/>
                    <a:pt x="6747" y="513919"/>
                  </a:cubicBezTo>
                  <a:cubicBezTo>
                    <a:pt x="6747" y="513919"/>
                    <a:pt x="392117" y="21869"/>
                    <a:pt x="397584" y="13668"/>
                  </a:cubicBezTo>
                  <a:cubicBezTo>
                    <a:pt x="405783" y="2734"/>
                    <a:pt x="416716" y="0"/>
                    <a:pt x="42764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bwMode="auto">
          <a:xfrm>
            <a:off x="2844800" y="1062038"/>
            <a:ext cx="1706563" cy="1925637"/>
            <a:chOff x="2844602" y="1061371"/>
            <a:chExt cx="1706562" cy="1925638"/>
          </a:xfrm>
        </p:grpSpPr>
        <p:sp>
          <p:nvSpPr>
            <p:cNvPr id="12" name="Freeform 6"/>
            <p:cNvSpPr/>
            <p:nvPr/>
          </p:nvSpPr>
          <p:spPr bwMode="auto">
            <a:xfrm>
              <a:off x="2844602" y="1061371"/>
              <a:ext cx="1706562" cy="1925638"/>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gradFill flip="none" rotWithShape="1">
              <a:gsLst>
                <a:gs pos="0">
                  <a:srgbClr val="31859C">
                    <a:shade val="30000"/>
                    <a:satMod val="115000"/>
                  </a:srgbClr>
                </a:gs>
                <a:gs pos="50000">
                  <a:srgbClr val="31859C">
                    <a:shade val="67500"/>
                    <a:satMod val="115000"/>
                  </a:srgbClr>
                </a:gs>
                <a:gs pos="100000">
                  <a:srgbClr val="31859C">
                    <a:shade val="100000"/>
                    <a:satMod val="115000"/>
                  </a:srgbClr>
                </a:gs>
              </a:gsLst>
              <a:lin ang="16200000" scaled="1"/>
              <a:tileRect/>
            </a:gradFill>
            <a:ln w="38100">
              <a:solidFill>
                <a:srgbClr val="FFFFFF"/>
              </a:solidFill>
              <a:round/>
            </a:ln>
            <a:effectLst>
              <a:outerShdw blurRad="63500" sx="102000" sy="102000" algn="ctr" rotWithShape="0">
                <a:prstClr val="black">
                  <a:alpha val="40000"/>
                </a:prstClr>
              </a:outerShdw>
            </a:effectLst>
          </p:spPr>
          <p:txBody>
            <a:bodyPr/>
            <a:lstStyle/>
            <a:p>
              <a:pPr eaLnBrk="1" fontAlgn="auto" hangingPunct="1">
                <a:spcBef>
                  <a:spcPts val="0"/>
                </a:spcBef>
                <a:spcAft>
                  <a:spcPts val="0"/>
                </a:spcAft>
                <a:defRPr/>
              </a:pPr>
              <a:endParaRPr lang="zh-CN" altLang="en-US">
                <a:latin typeface="+mn-lt"/>
                <a:ea typeface="+mn-ea"/>
              </a:endParaRPr>
            </a:p>
          </p:txBody>
        </p:sp>
        <p:sp>
          <p:nvSpPr>
            <p:cNvPr id="35864" name="任意多边形 43"/>
            <p:cNvSpPr/>
            <p:nvPr/>
          </p:nvSpPr>
          <p:spPr bwMode="auto">
            <a:xfrm>
              <a:off x="3163689" y="1523334"/>
              <a:ext cx="1069975" cy="893762"/>
            </a:xfrm>
            <a:custGeom>
              <a:avLst/>
              <a:gdLst>
                <a:gd name="T0" fmla="*/ 210534 w 1068881"/>
                <a:gd name="T1" fmla="*/ 598908 h 894355"/>
                <a:gd name="T2" fmla="*/ 344907 w 1068881"/>
                <a:gd name="T3" fmla="*/ 598908 h 894355"/>
                <a:gd name="T4" fmla="*/ 383300 w 1068881"/>
                <a:gd name="T5" fmla="*/ 612531 h 894355"/>
                <a:gd name="T6" fmla="*/ 383300 w 1068881"/>
                <a:gd name="T7" fmla="*/ 879546 h 894355"/>
                <a:gd name="T8" fmla="*/ 344907 w 1068881"/>
                <a:gd name="T9" fmla="*/ 893169 h 894355"/>
                <a:gd name="T10" fmla="*/ 210534 w 1068881"/>
                <a:gd name="T11" fmla="*/ 893169 h 894355"/>
                <a:gd name="T12" fmla="*/ 174885 w 1068881"/>
                <a:gd name="T13" fmla="*/ 879546 h 894355"/>
                <a:gd name="T14" fmla="*/ 174885 w 1068881"/>
                <a:gd name="T15" fmla="*/ 612531 h 894355"/>
                <a:gd name="T16" fmla="*/ 210534 w 1068881"/>
                <a:gd name="T17" fmla="*/ 598908 h 894355"/>
                <a:gd name="T18" fmla="*/ 440751 w 1068881"/>
                <a:gd name="T19" fmla="*/ 445430 h 894355"/>
                <a:gd name="T20" fmla="*/ 574378 w 1068881"/>
                <a:gd name="T21" fmla="*/ 445430 h 894355"/>
                <a:gd name="T22" fmla="*/ 612557 w 1068881"/>
                <a:gd name="T23" fmla="*/ 464542 h 894355"/>
                <a:gd name="T24" fmla="*/ 612557 w 1068881"/>
                <a:gd name="T25" fmla="*/ 871329 h 894355"/>
                <a:gd name="T26" fmla="*/ 574378 w 1068881"/>
                <a:gd name="T27" fmla="*/ 893169 h 894355"/>
                <a:gd name="T28" fmla="*/ 440751 w 1068881"/>
                <a:gd name="T29" fmla="*/ 893169 h 894355"/>
                <a:gd name="T30" fmla="*/ 405299 w 1068881"/>
                <a:gd name="T31" fmla="*/ 871329 h 894355"/>
                <a:gd name="T32" fmla="*/ 405299 w 1068881"/>
                <a:gd name="T33" fmla="*/ 464542 h 894355"/>
                <a:gd name="T34" fmla="*/ 440751 w 1068881"/>
                <a:gd name="T35" fmla="*/ 445430 h 894355"/>
                <a:gd name="T36" fmla="*/ 670280 w 1068881"/>
                <a:gd name="T37" fmla="*/ 265412 h 894355"/>
                <a:gd name="T38" fmla="*/ 804931 w 1068881"/>
                <a:gd name="T39" fmla="*/ 265412 h 894355"/>
                <a:gd name="T40" fmla="*/ 840656 w 1068881"/>
                <a:gd name="T41" fmla="*/ 292706 h 894355"/>
                <a:gd name="T42" fmla="*/ 840656 w 1068881"/>
                <a:gd name="T43" fmla="*/ 863145 h 894355"/>
                <a:gd name="T44" fmla="*/ 804931 w 1068881"/>
                <a:gd name="T45" fmla="*/ 893168 h 894355"/>
                <a:gd name="T46" fmla="*/ 670280 w 1068881"/>
                <a:gd name="T47" fmla="*/ 893168 h 894355"/>
                <a:gd name="T48" fmla="*/ 634556 w 1068881"/>
                <a:gd name="T49" fmla="*/ 863145 h 894355"/>
                <a:gd name="T50" fmla="*/ 634556 w 1068881"/>
                <a:gd name="T51" fmla="*/ 292706 h 894355"/>
                <a:gd name="T52" fmla="*/ 670280 w 1068881"/>
                <a:gd name="T53" fmla="*/ 265412 h 894355"/>
                <a:gd name="T54" fmla="*/ 900695 w 1068881"/>
                <a:gd name="T55" fmla="*/ 125782 h 894355"/>
                <a:gd name="T56" fmla="*/ 1035347 w 1068881"/>
                <a:gd name="T57" fmla="*/ 125782 h 894355"/>
                <a:gd name="T58" fmla="*/ 1071070 w 1068881"/>
                <a:gd name="T59" fmla="*/ 161284 h 894355"/>
                <a:gd name="T60" fmla="*/ 1071070 w 1068881"/>
                <a:gd name="T61" fmla="*/ 857668 h 894355"/>
                <a:gd name="T62" fmla="*/ 1035347 w 1068881"/>
                <a:gd name="T63" fmla="*/ 893169 h 894355"/>
                <a:gd name="T64" fmla="*/ 900695 w 1068881"/>
                <a:gd name="T65" fmla="*/ 893169 h 894355"/>
                <a:gd name="T66" fmla="*/ 864970 w 1068881"/>
                <a:gd name="T67" fmla="*/ 857668 h 894355"/>
                <a:gd name="T68" fmla="*/ 864970 w 1068881"/>
                <a:gd name="T69" fmla="*/ 161284 h 894355"/>
                <a:gd name="T70" fmla="*/ 900695 w 1068881"/>
                <a:gd name="T71" fmla="*/ 125782 h 894355"/>
                <a:gd name="T72" fmla="*/ 840656 w 1068881"/>
                <a:gd name="T73" fmla="*/ 0 h 894355"/>
                <a:gd name="T74" fmla="*/ 786236 w 1068881"/>
                <a:gd name="T75" fmla="*/ 177710 h 894355"/>
                <a:gd name="T76" fmla="*/ 735838 w 1068881"/>
                <a:gd name="T77" fmla="*/ 135150 h 894355"/>
                <a:gd name="T78" fmla="*/ 650058 w 1068881"/>
                <a:gd name="T79" fmla="*/ 208382 h 894355"/>
                <a:gd name="T80" fmla="*/ 429687 w 1068881"/>
                <a:gd name="T81" fmla="*/ 396508 h 894355"/>
                <a:gd name="T82" fmla="*/ 391310 w 1068881"/>
                <a:gd name="T83" fmla="*/ 401960 h 894355"/>
                <a:gd name="T84" fmla="*/ 369380 w 1068881"/>
                <a:gd name="T85" fmla="*/ 374696 h 894355"/>
                <a:gd name="T86" fmla="*/ 369380 w 1068881"/>
                <a:gd name="T87" fmla="*/ 284725 h 894355"/>
                <a:gd name="T88" fmla="*/ 59621 w 1068881"/>
                <a:gd name="T89" fmla="*/ 549186 h 894355"/>
                <a:gd name="T90" fmla="*/ 34951 w 1068881"/>
                <a:gd name="T91" fmla="*/ 557365 h 894355"/>
                <a:gd name="T92" fmla="*/ 10279 w 1068881"/>
                <a:gd name="T93" fmla="*/ 549186 h 894355"/>
                <a:gd name="T94" fmla="*/ 10279 w 1068881"/>
                <a:gd name="T95" fmla="*/ 505564 h 894355"/>
                <a:gd name="T96" fmla="*/ 380345 w 1068881"/>
                <a:gd name="T97" fmla="*/ 186575 h 894355"/>
                <a:gd name="T98" fmla="*/ 418723 w 1068881"/>
                <a:gd name="T99" fmla="*/ 181123 h 894355"/>
                <a:gd name="T100" fmla="*/ 440653 w 1068881"/>
                <a:gd name="T101" fmla="*/ 208387 h 894355"/>
                <a:gd name="T102" fmla="*/ 440653 w 1068881"/>
                <a:gd name="T103" fmla="*/ 301084 h 894355"/>
                <a:gd name="T104" fmla="*/ 673315 w 1068881"/>
                <a:gd name="T105" fmla="*/ 103080 h 894355"/>
                <a:gd name="T106" fmla="*/ 685540 w 1068881"/>
                <a:gd name="T107" fmla="*/ 92675 h 894355"/>
                <a:gd name="T108" fmla="*/ 634556 w 1068881"/>
                <a:gd name="T109" fmla="*/ 49620 h 89435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068881" h="894355">
                  <a:moveTo>
                    <a:pt x="210104" y="599703"/>
                  </a:moveTo>
                  <a:cubicBezTo>
                    <a:pt x="344202" y="599703"/>
                    <a:pt x="344202" y="599703"/>
                    <a:pt x="344202" y="599703"/>
                  </a:cubicBezTo>
                  <a:cubicBezTo>
                    <a:pt x="366096" y="599703"/>
                    <a:pt x="382516" y="605160"/>
                    <a:pt x="382516" y="613344"/>
                  </a:cubicBezTo>
                  <a:lnTo>
                    <a:pt x="382516" y="880714"/>
                  </a:lnTo>
                  <a:cubicBezTo>
                    <a:pt x="382516" y="888899"/>
                    <a:pt x="366096" y="894355"/>
                    <a:pt x="344202" y="894355"/>
                  </a:cubicBezTo>
                  <a:cubicBezTo>
                    <a:pt x="210104" y="894355"/>
                    <a:pt x="210104" y="894355"/>
                    <a:pt x="210104" y="894355"/>
                  </a:cubicBezTo>
                  <a:cubicBezTo>
                    <a:pt x="190947" y="894355"/>
                    <a:pt x="174527" y="888899"/>
                    <a:pt x="174527" y="880714"/>
                  </a:cubicBezTo>
                  <a:cubicBezTo>
                    <a:pt x="174527" y="613344"/>
                    <a:pt x="174527" y="613344"/>
                    <a:pt x="174527" y="613344"/>
                  </a:cubicBezTo>
                  <a:cubicBezTo>
                    <a:pt x="174527" y="605160"/>
                    <a:pt x="190947" y="599703"/>
                    <a:pt x="210104" y="599703"/>
                  </a:cubicBezTo>
                  <a:close/>
                  <a:moveTo>
                    <a:pt x="439850" y="446022"/>
                  </a:moveTo>
                  <a:cubicBezTo>
                    <a:pt x="573204" y="446022"/>
                    <a:pt x="573204" y="446022"/>
                    <a:pt x="573204" y="446022"/>
                  </a:cubicBezTo>
                  <a:cubicBezTo>
                    <a:pt x="594976" y="446022"/>
                    <a:pt x="611305" y="454223"/>
                    <a:pt x="611305" y="465158"/>
                  </a:cubicBezTo>
                  <a:lnTo>
                    <a:pt x="611305" y="872485"/>
                  </a:lnTo>
                  <a:cubicBezTo>
                    <a:pt x="611305" y="883420"/>
                    <a:pt x="594976" y="894355"/>
                    <a:pt x="573204" y="894355"/>
                  </a:cubicBezTo>
                  <a:cubicBezTo>
                    <a:pt x="439850" y="894355"/>
                    <a:pt x="439850" y="894355"/>
                    <a:pt x="439850" y="894355"/>
                  </a:cubicBezTo>
                  <a:cubicBezTo>
                    <a:pt x="420800" y="894355"/>
                    <a:pt x="404471" y="883420"/>
                    <a:pt x="404471" y="872485"/>
                  </a:cubicBezTo>
                  <a:cubicBezTo>
                    <a:pt x="404471" y="465158"/>
                    <a:pt x="404471" y="465158"/>
                    <a:pt x="404471" y="465158"/>
                  </a:cubicBezTo>
                  <a:cubicBezTo>
                    <a:pt x="404471" y="454223"/>
                    <a:pt x="420800" y="446022"/>
                    <a:pt x="439850" y="446022"/>
                  </a:cubicBezTo>
                  <a:close/>
                  <a:moveTo>
                    <a:pt x="668910" y="265764"/>
                  </a:moveTo>
                  <a:cubicBezTo>
                    <a:pt x="803286" y="265764"/>
                    <a:pt x="803286" y="265764"/>
                    <a:pt x="803286" y="265764"/>
                  </a:cubicBezTo>
                  <a:cubicBezTo>
                    <a:pt x="825225" y="265764"/>
                    <a:pt x="838937" y="276696"/>
                    <a:pt x="838937" y="293094"/>
                  </a:cubicBezTo>
                  <a:lnTo>
                    <a:pt x="838937" y="864291"/>
                  </a:lnTo>
                  <a:cubicBezTo>
                    <a:pt x="838937" y="880689"/>
                    <a:pt x="825225" y="894354"/>
                    <a:pt x="803286" y="894354"/>
                  </a:cubicBezTo>
                  <a:cubicBezTo>
                    <a:pt x="668910" y="894354"/>
                    <a:pt x="668910" y="894354"/>
                    <a:pt x="668910" y="894354"/>
                  </a:cubicBezTo>
                  <a:cubicBezTo>
                    <a:pt x="649713" y="894354"/>
                    <a:pt x="633259" y="880689"/>
                    <a:pt x="633259" y="864291"/>
                  </a:cubicBezTo>
                  <a:cubicBezTo>
                    <a:pt x="633259" y="293094"/>
                    <a:pt x="633259" y="293094"/>
                    <a:pt x="633259" y="293094"/>
                  </a:cubicBezTo>
                  <a:cubicBezTo>
                    <a:pt x="633259" y="276696"/>
                    <a:pt x="649713" y="265764"/>
                    <a:pt x="668910" y="265764"/>
                  </a:cubicBezTo>
                  <a:close/>
                  <a:moveTo>
                    <a:pt x="898854" y="125949"/>
                  </a:moveTo>
                  <a:cubicBezTo>
                    <a:pt x="1033230" y="125949"/>
                    <a:pt x="1033230" y="125949"/>
                    <a:pt x="1033230" y="125949"/>
                  </a:cubicBezTo>
                  <a:cubicBezTo>
                    <a:pt x="1052427" y="125949"/>
                    <a:pt x="1068881" y="142356"/>
                    <a:pt x="1068881" y="161498"/>
                  </a:cubicBezTo>
                  <a:lnTo>
                    <a:pt x="1068881" y="858806"/>
                  </a:lnTo>
                  <a:cubicBezTo>
                    <a:pt x="1068881" y="877948"/>
                    <a:pt x="1052427" y="894355"/>
                    <a:pt x="1033230" y="894355"/>
                  </a:cubicBezTo>
                  <a:cubicBezTo>
                    <a:pt x="898854" y="894355"/>
                    <a:pt x="898854" y="894355"/>
                    <a:pt x="898854" y="894355"/>
                  </a:cubicBezTo>
                  <a:cubicBezTo>
                    <a:pt x="879657" y="894355"/>
                    <a:pt x="863203" y="877948"/>
                    <a:pt x="863203" y="858806"/>
                  </a:cubicBezTo>
                  <a:cubicBezTo>
                    <a:pt x="863203" y="161498"/>
                    <a:pt x="863203" y="161498"/>
                    <a:pt x="863203" y="161498"/>
                  </a:cubicBezTo>
                  <a:cubicBezTo>
                    <a:pt x="863203" y="142356"/>
                    <a:pt x="879657" y="125949"/>
                    <a:pt x="898854" y="125949"/>
                  </a:cubicBezTo>
                  <a:close/>
                  <a:moveTo>
                    <a:pt x="838937" y="0"/>
                  </a:moveTo>
                  <a:lnTo>
                    <a:pt x="784629" y="177946"/>
                  </a:lnTo>
                  <a:lnTo>
                    <a:pt x="734334" y="135330"/>
                  </a:lnTo>
                  <a:lnTo>
                    <a:pt x="648729" y="208658"/>
                  </a:lnTo>
                  <a:cubicBezTo>
                    <a:pt x="428809" y="397034"/>
                    <a:pt x="428809" y="397034"/>
                    <a:pt x="428809" y="397034"/>
                  </a:cubicBezTo>
                  <a:cubicBezTo>
                    <a:pt x="417867" y="405224"/>
                    <a:pt x="404189" y="407954"/>
                    <a:pt x="390510" y="402494"/>
                  </a:cubicBezTo>
                  <a:cubicBezTo>
                    <a:pt x="376832" y="399764"/>
                    <a:pt x="368625" y="388844"/>
                    <a:pt x="368625" y="375194"/>
                  </a:cubicBezTo>
                  <a:cubicBezTo>
                    <a:pt x="368625" y="285103"/>
                    <a:pt x="368625" y="285103"/>
                    <a:pt x="368625" y="285103"/>
                  </a:cubicBezTo>
                  <a:cubicBezTo>
                    <a:pt x="59499" y="549915"/>
                    <a:pt x="59499" y="549915"/>
                    <a:pt x="59499" y="549915"/>
                  </a:cubicBezTo>
                  <a:cubicBezTo>
                    <a:pt x="54028" y="555375"/>
                    <a:pt x="43086" y="558105"/>
                    <a:pt x="34879" y="558105"/>
                  </a:cubicBezTo>
                  <a:cubicBezTo>
                    <a:pt x="26672" y="558105"/>
                    <a:pt x="15729" y="555375"/>
                    <a:pt x="10258" y="549915"/>
                  </a:cubicBezTo>
                  <a:cubicBezTo>
                    <a:pt x="-3420" y="536265"/>
                    <a:pt x="-3420" y="517155"/>
                    <a:pt x="10258" y="506235"/>
                  </a:cubicBezTo>
                  <a:cubicBezTo>
                    <a:pt x="379568" y="186823"/>
                    <a:pt x="379568" y="186823"/>
                    <a:pt x="379568" y="186823"/>
                  </a:cubicBezTo>
                  <a:cubicBezTo>
                    <a:pt x="387775" y="178633"/>
                    <a:pt x="404189" y="175903"/>
                    <a:pt x="417867" y="181363"/>
                  </a:cubicBezTo>
                  <a:cubicBezTo>
                    <a:pt x="431545" y="186823"/>
                    <a:pt x="439752" y="197743"/>
                    <a:pt x="439752" y="208663"/>
                  </a:cubicBezTo>
                  <a:cubicBezTo>
                    <a:pt x="439752" y="301484"/>
                    <a:pt x="439752" y="301484"/>
                    <a:pt x="439752" y="301484"/>
                  </a:cubicBezTo>
                  <a:cubicBezTo>
                    <a:pt x="572430" y="188188"/>
                    <a:pt x="638769" y="131540"/>
                    <a:pt x="671939" y="103216"/>
                  </a:cubicBezTo>
                  <a:lnTo>
                    <a:pt x="684139" y="92798"/>
                  </a:lnTo>
                  <a:lnTo>
                    <a:pt x="633259" y="49686"/>
                  </a:lnTo>
                  <a:lnTo>
                    <a:pt x="83893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bwMode="auto">
          <a:xfrm>
            <a:off x="6897688" y="1062038"/>
            <a:ext cx="1706562" cy="1925637"/>
            <a:chOff x="6897885" y="1061371"/>
            <a:chExt cx="1706563" cy="1925638"/>
          </a:xfrm>
        </p:grpSpPr>
        <p:sp>
          <p:nvSpPr>
            <p:cNvPr id="15" name="Freeform 6"/>
            <p:cNvSpPr/>
            <p:nvPr/>
          </p:nvSpPr>
          <p:spPr bwMode="auto">
            <a:xfrm>
              <a:off x="6897885" y="1061371"/>
              <a:ext cx="1706563" cy="1925638"/>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gradFill flip="none" rotWithShape="1">
              <a:gsLst>
                <a:gs pos="0">
                  <a:srgbClr val="17375E">
                    <a:shade val="30000"/>
                    <a:satMod val="115000"/>
                  </a:srgbClr>
                </a:gs>
                <a:gs pos="50000">
                  <a:srgbClr val="17375E">
                    <a:shade val="67500"/>
                    <a:satMod val="115000"/>
                  </a:srgbClr>
                </a:gs>
                <a:gs pos="100000">
                  <a:srgbClr val="17375E">
                    <a:shade val="100000"/>
                    <a:satMod val="115000"/>
                  </a:srgbClr>
                </a:gs>
              </a:gsLst>
              <a:lin ang="16200000" scaled="1"/>
              <a:tileRect/>
            </a:gradFill>
            <a:ln w="38100">
              <a:solidFill>
                <a:srgbClr val="FFFFFF"/>
              </a:solidFill>
              <a:round/>
            </a:ln>
            <a:effectLst>
              <a:outerShdw blurRad="63500" sx="102000" sy="102000" algn="ctr" rotWithShape="0">
                <a:prstClr val="black">
                  <a:alpha val="40000"/>
                </a:prstClr>
              </a:outerShdw>
            </a:effectLst>
          </p:spPr>
          <p:txBody>
            <a:bodyPr/>
            <a:lstStyle/>
            <a:p>
              <a:pPr eaLnBrk="1" fontAlgn="auto" hangingPunct="1">
                <a:spcBef>
                  <a:spcPts val="0"/>
                </a:spcBef>
                <a:spcAft>
                  <a:spcPts val="0"/>
                </a:spcAft>
                <a:defRPr/>
              </a:pPr>
              <a:endParaRPr lang="zh-CN" altLang="en-US">
                <a:latin typeface="+mn-lt"/>
                <a:ea typeface="+mn-ea"/>
              </a:endParaRPr>
            </a:p>
          </p:txBody>
        </p:sp>
        <p:sp>
          <p:nvSpPr>
            <p:cNvPr id="35862" name="任意多边形 44"/>
            <p:cNvSpPr/>
            <p:nvPr/>
          </p:nvSpPr>
          <p:spPr bwMode="auto">
            <a:xfrm>
              <a:off x="7272535" y="1475709"/>
              <a:ext cx="955675" cy="990600"/>
            </a:xfrm>
            <a:custGeom>
              <a:avLst/>
              <a:gdLst>
                <a:gd name="T0" fmla="*/ 516215 w 956752"/>
                <a:gd name="T1" fmla="*/ 952455 h 990261"/>
                <a:gd name="T2" fmla="*/ 516215 w 956752"/>
                <a:gd name="T3" fmla="*/ 990600 h 990261"/>
                <a:gd name="T4" fmla="*/ 433978 w 956752"/>
                <a:gd name="T5" fmla="*/ 971527 h 990261"/>
                <a:gd name="T6" fmla="*/ 409513 w 956752"/>
                <a:gd name="T7" fmla="*/ 896972 h 990261"/>
                <a:gd name="T8" fmla="*/ 562095 w 956752"/>
                <a:gd name="T9" fmla="*/ 916623 h 990261"/>
                <a:gd name="T10" fmla="*/ 409513 w 956752"/>
                <a:gd name="T11" fmla="*/ 936272 h 990261"/>
                <a:gd name="T12" fmla="*/ 409513 w 956752"/>
                <a:gd name="T13" fmla="*/ 896972 h 990261"/>
                <a:gd name="T14" fmla="*/ 570707 w 956752"/>
                <a:gd name="T15" fmla="*/ 844957 h 990261"/>
                <a:gd name="T16" fmla="*/ 570707 w 956752"/>
                <a:gd name="T17" fmla="*/ 884258 h 990261"/>
                <a:gd name="T18" fmla="*/ 371651 w 956752"/>
                <a:gd name="T19" fmla="*/ 864608 h 990261"/>
                <a:gd name="T20" fmla="*/ 390739 w 956752"/>
                <a:gd name="T21" fmla="*/ 794098 h 990261"/>
                <a:gd name="T22" fmla="*/ 589794 w 956752"/>
                <a:gd name="T23" fmla="*/ 813170 h 990261"/>
                <a:gd name="T24" fmla="*/ 390739 w 956752"/>
                <a:gd name="T25" fmla="*/ 832243 h 990261"/>
                <a:gd name="T26" fmla="*/ 390739 w 956752"/>
                <a:gd name="T27" fmla="*/ 794098 h 990261"/>
                <a:gd name="T28" fmla="*/ 289887 w 956752"/>
                <a:gd name="T29" fmla="*/ 678998 h 990261"/>
                <a:gd name="T30" fmla="*/ 191476 w 956752"/>
                <a:gd name="T31" fmla="*/ 820605 h 990261"/>
                <a:gd name="T32" fmla="*/ 155938 w 956752"/>
                <a:gd name="T33" fmla="*/ 785204 h 990261"/>
                <a:gd name="T34" fmla="*/ 273485 w 956752"/>
                <a:gd name="T35" fmla="*/ 670488 h 990261"/>
                <a:gd name="T36" fmla="*/ 695981 w 956752"/>
                <a:gd name="T37" fmla="*/ 676275 h 990261"/>
                <a:gd name="T38" fmla="*/ 794665 w 956752"/>
                <a:gd name="T39" fmla="*/ 820605 h 990261"/>
                <a:gd name="T40" fmla="*/ 660345 w 956752"/>
                <a:gd name="T41" fmla="*/ 708954 h 990261"/>
                <a:gd name="T42" fmla="*/ 680562 w 956752"/>
                <a:gd name="T43" fmla="*/ 670148 h 990261"/>
                <a:gd name="T44" fmla="*/ 933827 w 956752"/>
                <a:gd name="T45" fmla="*/ 478540 h 990261"/>
                <a:gd name="T46" fmla="*/ 933827 w 956752"/>
                <a:gd name="T47" fmla="*/ 528244 h 990261"/>
                <a:gd name="T48" fmla="*/ 761770 w 956752"/>
                <a:gd name="T49" fmla="*/ 503391 h 990261"/>
                <a:gd name="T50" fmla="*/ 21848 w 956752"/>
                <a:gd name="T51" fmla="*/ 478540 h 990261"/>
                <a:gd name="T52" fmla="*/ 193905 w 956752"/>
                <a:gd name="T53" fmla="*/ 503391 h 990261"/>
                <a:gd name="T54" fmla="*/ 21848 w 956752"/>
                <a:gd name="T55" fmla="*/ 528244 h 990261"/>
                <a:gd name="T56" fmla="*/ 21848 w 956752"/>
                <a:gd name="T57" fmla="*/ 478540 h 990261"/>
                <a:gd name="T58" fmla="*/ 717911 w 956752"/>
                <a:gd name="T59" fmla="*/ 476043 h 990261"/>
                <a:gd name="T60" fmla="*/ 589775 w 956752"/>
                <a:gd name="T61" fmla="*/ 768668 h 990261"/>
                <a:gd name="T62" fmla="*/ 371672 w 956752"/>
                <a:gd name="T63" fmla="*/ 689359 h 990261"/>
                <a:gd name="T64" fmla="*/ 480723 w 956752"/>
                <a:gd name="T65" fmla="*/ 238113 h 990261"/>
                <a:gd name="T66" fmla="*/ 832814 w 956752"/>
                <a:gd name="T67" fmla="*/ 150784 h 990261"/>
                <a:gd name="T68" fmla="*/ 729214 w 956752"/>
                <a:gd name="T69" fmla="*/ 290029 h 990261"/>
                <a:gd name="T70" fmla="*/ 693772 w 956752"/>
                <a:gd name="T71" fmla="*/ 254535 h 990261"/>
                <a:gd name="T72" fmla="*/ 815434 w 956752"/>
                <a:gd name="T73" fmla="*/ 142252 h 990261"/>
                <a:gd name="T74" fmla="*/ 163658 w 956752"/>
                <a:gd name="T75" fmla="*/ 148054 h 990261"/>
                <a:gd name="T76" fmla="*/ 267258 w 956752"/>
                <a:gd name="T77" fmla="*/ 287298 h 990261"/>
                <a:gd name="T78" fmla="*/ 128216 w 956752"/>
                <a:gd name="T79" fmla="*/ 183548 h 990261"/>
                <a:gd name="T80" fmla="*/ 147300 w 956752"/>
                <a:gd name="T81" fmla="*/ 142252 h 990261"/>
                <a:gd name="T82" fmla="*/ 505539 w 956752"/>
                <a:gd name="T83" fmla="*/ 21880 h 990261"/>
                <a:gd name="T84" fmla="*/ 478203 w 956752"/>
                <a:gd name="T85" fmla="*/ 194189 h 990261"/>
                <a:gd name="T86" fmla="*/ 453600 w 956752"/>
                <a:gd name="T87" fmla="*/ 21880 h 9902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56752" h="990261">
                  <a:moveTo>
                    <a:pt x="442700" y="952129"/>
                  </a:moveTo>
                  <a:cubicBezTo>
                    <a:pt x="516797" y="952129"/>
                    <a:pt x="516797" y="952129"/>
                    <a:pt x="516797" y="952129"/>
                  </a:cubicBezTo>
                  <a:cubicBezTo>
                    <a:pt x="519541" y="952129"/>
                    <a:pt x="522285" y="960300"/>
                    <a:pt x="522285" y="971195"/>
                  </a:cubicBezTo>
                  <a:cubicBezTo>
                    <a:pt x="522285" y="979366"/>
                    <a:pt x="519541" y="990261"/>
                    <a:pt x="516797" y="990261"/>
                  </a:cubicBezTo>
                  <a:cubicBezTo>
                    <a:pt x="442700" y="990261"/>
                    <a:pt x="442700" y="990261"/>
                    <a:pt x="442700" y="990261"/>
                  </a:cubicBezTo>
                  <a:cubicBezTo>
                    <a:pt x="439956" y="990261"/>
                    <a:pt x="434467" y="979366"/>
                    <a:pt x="434467" y="971195"/>
                  </a:cubicBezTo>
                  <a:cubicBezTo>
                    <a:pt x="434467" y="960300"/>
                    <a:pt x="439956" y="952129"/>
                    <a:pt x="442700" y="952129"/>
                  </a:cubicBezTo>
                  <a:close/>
                  <a:moveTo>
                    <a:pt x="409975" y="896665"/>
                  </a:moveTo>
                  <a:cubicBezTo>
                    <a:pt x="549090" y="896665"/>
                    <a:pt x="549090" y="896665"/>
                    <a:pt x="549090" y="896665"/>
                  </a:cubicBezTo>
                  <a:cubicBezTo>
                    <a:pt x="557273" y="896665"/>
                    <a:pt x="562728" y="905084"/>
                    <a:pt x="562728" y="916309"/>
                  </a:cubicBezTo>
                  <a:cubicBezTo>
                    <a:pt x="562728" y="927533"/>
                    <a:pt x="557273" y="935952"/>
                    <a:pt x="549090" y="935952"/>
                  </a:cubicBezTo>
                  <a:cubicBezTo>
                    <a:pt x="409975" y="935952"/>
                    <a:pt x="409975" y="935952"/>
                    <a:pt x="409975" y="935952"/>
                  </a:cubicBezTo>
                  <a:cubicBezTo>
                    <a:pt x="401792" y="935952"/>
                    <a:pt x="396336" y="927533"/>
                    <a:pt x="396336" y="916309"/>
                  </a:cubicBezTo>
                  <a:cubicBezTo>
                    <a:pt x="396336" y="905084"/>
                    <a:pt x="401792" y="896665"/>
                    <a:pt x="409975" y="896665"/>
                  </a:cubicBezTo>
                  <a:close/>
                  <a:moveTo>
                    <a:pt x="391179" y="844668"/>
                  </a:moveTo>
                  <a:cubicBezTo>
                    <a:pt x="571350" y="844668"/>
                    <a:pt x="571350" y="844668"/>
                    <a:pt x="571350" y="844668"/>
                  </a:cubicBezTo>
                  <a:cubicBezTo>
                    <a:pt x="582270" y="844668"/>
                    <a:pt x="590459" y="853087"/>
                    <a:pt x="590459" y="864312"/>
                  </a:cubicBezTo>
                  <a:cubicBezTo>
                    <a:pt x="590459" y="875536"/>
                    <a:pt x="582270" y="883955"/>
                    <a:pt x="571350" y="883955"/>
                  </a:cubicBezTo>
                  <a:cubicBezTo>
                    <a:pt x="391179" y="883955"/>
                    <a:pt x="391179" y="883955"/>
                    <a:pt x="391179" y="883955"/>
                  </a:cubicBezTo>
                  <a:cubicBezTo>
                    <a:pt x="380260" y="883955"/>
                    <a:pt x="372070" y="875536"/>
                    <a:pt x="372070" y="864312"/>
                  </a:cubicBezTo>
                  <a:cubicBezTo>
                    <a:pt x="372070" y="853087"/>
                    <a:pt x="380260" y="844668"/>
                    <a:pt x="391179" y="844668"/>
                  </a:cubicBezTo>
                  <a:close/>
                  <a:moveTo>
                    <a:pt x="391179" y="793826"/>
                  </a:moveTo>
                  <a:cubicBezTo>
                    <a:pt x="571350" y="793826"/>
                    <a:pt x="571350" y="793826"/>
                    <a:pt x="571350" y="793826"/>
                  </a:cubicBezTo>
                  <a:cubicBezTo>
                    <a:pt x="582270" y="793826"/>
                    <a:pt x="590459" y="801997"/>
                    <a:pt x="590459" y="812892"/>
                  </a:cubicBezTo>
                  <a:cubicBezTo>
                    <a:pt x="590459" y="823787"/>
                    <a:pt x="582270" y="831958"/>
                    <a:pt x="571350" y="831958"/>
                  </a:cubicBezTo>
                  <a:cubicBezTo>
                    <a:pt x="391179" y="831958"/>
                    <a:pt x="391179" y="831958"/>
                    <a:pt x="391179" y="831958"/>
                  </a:cubicBezTo>
                  <a:cubicBezTo>
                    <a:pt x="380260" y="831958"/>
                    <a:pt x="372070" y="823787"/>
                    <a:pt x="372070" y="812892"/>
                  </a:cubicBezTo>
                  <a:cubicBezTo>
                    <a:pt x="372070" y="801997"/>
                    <a:pt x="380260" y="793826"/>
                    <a:pt x="391179" y="793826"/>
                  </a:cubicBezTo>
                  <a:close/>
                  <a:moveTo>
                    <a:pt x="273793" y="670259"/>
                  </a:moveTo>
                  <a:cubicBezTo>
                    <a:pt x="279951" y="670599"/>
                    <a:pt x="286109" y="673322"/>
                    <a:pt x="290214" y="678766"/>
                  </a:cubicBezTo>
                  <a:cubicBezTo>
                    <a:pt x="301161" y="686933"/>
                    <a:pt x="303897" y="700544"/>
                    <a:pt x="295687" y="711433"/>
                  </a:cubicBezTo>
                  <a:lnTo>
                    <a:pt x="191692" y="820324"/>
                  </a:lnTo>
                  <a:cubicBezTo>
                    <a:pt x="183482" y="828491"/>
                    <a:pt x="167061" y="828491"/>
                    <a:pt x="158851" y="817602"/>
                  </a:cubicBezTo>
                  <a:cubicBezTo>
                    <a:pt x="147904" y="809435"/>
                    <a:pt x="147904" y="793102"/>
                    <a:pt x="156114" y="784935"/>
                  </a:cubicBezTo>
                  <a:cubicBezTo>
                    <a:pt x="257373" y="676044"/>
                    <a:pt x="257373" y="676044"/>
                    <a:pt x="257373" y="676044"/>
                  </a:cubicBezTo>
                  <a:cubicBezTo>
                    <a:pt x="261478" y="671960"/>
                    <a:pt x="267636" y="669919"/>
                    <a:pt x="273793" y="670259"/>
                  </a:cubicBezTo>
                  <a:close/>
                  <a:moveTo>
                    <a:pt x="681329" y="669919"/>
                  </a:moveTo>
                  <a:cubicBezTo>
                    <a:pt x="687160" y="669919"/>
                    <a:pt x="692649" y="671961"/>
                    <a:pt x="696765" y="676044"/>
                  </a:cubicBezTo>
                  <a:lnTo>
                    <a:pt x="798305" y="784935"/>
                  </a:lnTo>
                  <a:cubicBezTo>
                    <a:pt x="806538" y="795824"/>
                    <a:pt x="806538" y="809435"/>
                    <a:pt x="795561" y="820324"/>
                  </a:cubicBezTo>
                  <a:cubicBezTo>
                    <a:pt x="784584" y="828491"/>
                    <a:pt x="770862" y="828491"/>
                    <a:pt x="762629" y="820324"/>
                  </a:cubicBezTo>
                  <a:cubicBezTo>
                    <a:pt x="661089" y="708711"/>
                    <a:pt x="661089" y="708711"/>
                    <a:pt x="661089" y="708711"/>
                  </a:cubicBezTo>
                  <a:cubicBezTo>
                    <a:pt x="652856" y="700544"/>
                    <a:pt x="652856" y="686933"/>
                    <a:pt x="663834" y="676044"/>
                  </a:cubicBezTo>
                  <a:cubicBezTo>
                    <a:pt x="669322" y="671961"/>
                    <a:pt x="675497" y="669919"/>
                    <a:pt x="681329" y="669919"/>
                  </a:cubicBezTo>
                  <a:close/>
                  <a:moveTo>
                    <a:pt x="784501" y="478376"/>
                  </a:moveTo>
                  <a:cubicBezTo>
                    <a:pt x="934879" y="478376"/>
                    <a:pt x="934879" y="478376"/>
                    <a:pt x="934879" y="478376"/>
                  </a:cubicBezTo>
                  <a:cubicBezTo>
                    <a:pt x="948550" y="478376"/>
                    <a:pt x="956752" y="489417"/>
                    <a:pt x="956752" y="503219"/>
                  </a:cubicBezTo>
                  <a:cubicBezTo>
                    <a:pt x="956752" y="517021"/>
                    <a:pt x="948550" y="528063"/>
                    <a:pt x="934879" y="528063"/>
                  </a:cubicBezTo>
                  <a:lnTo>
                    <a:pt x="784501" y="528063"/>
                  </a:lnTo>
                  <a:cubicBezTo>
                    <a:pt x="773565" y="528063"/>
                    <a:pt x="762628" y="517021"/>
                    <a:pt x="762628" y="503219"/>
                  </a:cubicBezTo>
                  <a:cubicBezTo>
                    <a:pt x="762628" y="489417"/>
                    <a:pt x="773565" y="478376"/>
                    <a:pt x="784501" y="478376"/>
                  </a:cubicBezTo>
                  <a:close/>
                  <a:moveTo>
                    <a:pt x="21873" y="478376"/>
                  </a:moveTo>
                  <a:lnTo>
                    <a:pt x="172251" y="478376"/>
                  </a:lnTo>
                  <a:cubicBezTo>
                    <a:pt x="185922" y="478376"/>
                    <a:pt x="194124" y="489417"/>
                    <a:pt x="194124" y="503219"/>
                  </a:cubicBezTo>
                  <a:cubicBezTo>
                    <a:pt x="194124" y="517021"/>
                    <a:pt x="185922" y="528063"/>
                    <a:pt x="172251" y="528063"/>
                  </a:cubicBezTo>
                  <a:cubicBezTo>
                    <a:pt x="21873" y="528063"/>
                    <a:pt x="21873" y="528063"/>
                    <a:pt x="21873" y="528063"/>
                  </a:cubicBezTo>
                  <a:cubicBezTo>
                    <a:pt x="10936" y="528063"/>
                    <a:pt x="0" y="517021"/>
                    <a:pt x="0" y="503219"/>
                  </a:cubicBezTo>
                  <a:cubicBezTo>
                    <a:pt x="0" y="489417"/>
                    <a:pt x="10936" y="478376"/>
                    <a:pt x="21873" y="478376"/>
                  </a:cubicBezTo>
                  <a:close/>
                  <a:moveTo>
                    <a:pt x="481265" y="238032"/>
                  </a:moveTo>
                  <a:cubicBezTo>
                    <a:pt x="612275" y="238032"/>
                    <a:pt x="718720" y="344653"/>
                    <a:pt x="718720" y="475880"/>
                  </a:cubicBezTo>
                  <a:cubicBezTo>
                    <a:pt x="718720" y="568832"/>
                    <a:pt x="666862" y="648114"/>
                    <a:pt x="590440" y="689123"/>
                  </a:cubicBezTo>
                  <a:cubicBezTo>
                    <a:pt x="590440" y="689123"/>
                    <a:pt x="590440" y="689123"/>
                    <a:pt x="590440" y="768405"/>
                  </a:cubicBezTo>
                  <a:cubicBezTo>
                    <a:pt x="590440" y="768405"/>
                    <a:pt x="590440" y="768405"/>
                    <a:pt x="372091" y="768405"/>
                  </a:cubicBezTo>
                  <a:cubicBezTo>
                    <a:pt x="372091" y="768405"/>
                    <a:pt x="372091" y="768405"/>
                    <a:pt x="372091" y="689123"/>
                  </a:cubicBezTo>
                  <a:cubicBezTo>
                    <a:pt x="295668" y="648114"/>
                    <a:pt x="243810" y="568832"/>
                    <a:pt x="243810" y="475880"/>
                  </a:cubicBezTo>
                  <a:cubicBezTo>
                    <a:pt x="243810" y="344653"/>
                    <a:pt x="350256" y="238032"/>
                    <a:pt x="481265" y="238032"/>
                  </a:cubicBezTo>
                  <a:close/>
                  <a:moveTo>
                    <a:pt x="816353" y="142203"/>
                  </a:moveTo>
                  <a:cubicBezTo>
                    <a:pt x="822153" y="142544"/>
                    <a:pt x="828294" y="145274"/>
                    <a:pt x="833753" y="150732"/>
                  </a:cubicBezTo>
                  <a:cubicBezTo>
                    <a:pt x="841941" y="158920"/>
                    <a:pt x="844670" y="175297"/>
                    <a:pt x="836482" y="183485"/>
                  </a:cubicBezTo>
                  <a:lnTo>
                    <a:pt x="730036" y="289930"/>
                  </a:lnTo>
                  <a:cubicBezTo>
                    <a:pt x="721848" y="298118"/>
                    <a:pt x="705472" y="295389"/>
                    <a:pt x="697284" y="287200"/>
                  </a:cubicBezTo>
                  <a:cubicBezTo>
                    <a:pt x="686366" y="276283"/>
                    <a:pt x="686366" y="262636"/>
                    <a:pt x="694554" y="254448"/>
                  </a:cubicBezTo>
                  <a:cubicBezTo>
                    <a:pt x="801000" y="148003"/>
                    <a:pt x="801000" y="148003"/>
                    <a:pt x="801000" y="148003"/>
                  </a:cubicBezTo>
                  <a:cubicBezTo>
                    <a:pt x="805094" y="143909"/>
                    <a:pt x="810553" y="141862"/>
                    <a:pt x="816353" y="142203"/>
                  </a:cubicBezTo>
                  <a:close/>
                  <a:moveTo>
                    <a:pt x="147466" y="142203"/>
                  </a:moveTo>
                  <a:cubicBezTo>
                    <a:pt x="153607" y="141862"/>
                    <a:pt x="159748" y="143909"/>
                    <a:pt x="163842" y="148003"/>
                  </a:cubicBezTo>
                  <a:lnTo>
                    <a:pt x="270288" y="254448"/>
                  </a:lnTo>
                  <a:cubicBezTo>
                    <a:pt x="278476" y="262636"/>
                    <a:pt x="278476" y="276283"/>
                    <a:pt x="267559" y="287200"/>
                  </a:cubicBezTo>
                  <a:cubicBezTo>
                    <a:pt x="256641" y="295389"/>
                    <a:pt x="242994" y="298118"/>
                    <a:pt x="234806" y="289930"/>
                  </a:cubicBezTo>
                  <a:cubicBezTo>
                    <a:pt x="128360" y="183485"/>
                    <a:pt x="128360" y="183485"/>
                    <a:pt x="128360" y="183485"/>
                  </a:cubicBezTo>
                  <a:cubicBezTo>
                    <a:pt x="120172" y="175297"/>
                    <a:pt x="120172" y="158920"/>
                    <a:pt x="131089" y="150732"/>
                  </a:cubicBezTo>
                  <a:cubicBezTo>
                    <a:pt x="135183" y="145274"/>
                    <a:pt x="141324" y="142544"/>
                    <a:pt x="147466" y="142203"/>
                  </a:cubicBezTo>
                  <a:close/>
                  <a:moveTo>
                    <a:pt x="478742" y="0"/>
                  </a:moveTo>
                  <a:cubicBezTo>
                    <a:pt x="495162" y="0"/>
                    <a:pt x="506109" y="10936"/>
                    <a:pt x="506109" y="21873"/>
                  </a:cubicBezTo>
                  <a:lnTo>
                    <a:pt x="506109" y="172250"/>
                  </a:lnTo>
                  <a:cubicBezTo>
                    <a:pt x="506109" y="183186"/>
                    <a:pt x="495162" y="194123"/>
                    <a:pt x="478742" y="194123"/>
                  </a:cubicBezTo>
                  <a:cubicBezTo>
                    <a:pt x="465058" y="194123"/>
                    <a:pt x="454111" y="183186"/>
                    <a:pt x="454111" y="172250"/>
                  </a:cubicBezTo>
                  <a:cubicBezTo>
                    <a:pt x="454111" y="21873"/>
                    <a:pt x="454111" y="21873"/>
                    <a:pt x="454111" y="21873"/>
                  </a:cubicBezTo>
                  <a:cubicBezTo>
                    <a:pt x="454111" y="10936"/>
                    <a:pt x="465058" y="0"/>
                    <a:pt x="47874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 name="组合 16"/>
          <p:cNvGrpSpPr/>
          <p:nvPr/>
        </p:nvGrpSpPr>
        <p:grpSpPr bwMode="auto">
          <a:xfrm>
            <a:off x="723900" y="3076575"/>
            <a:ext cx="1655763" cy="1250950"/>
            <a:chOff x="723123" y="3075909"/>
            <a:chExt cx="1656184" cy="1251462"/>
          </a:xfrm>
        </p:grpSpPr>
        <p:sp>
          <p:nvSpPr>
            <p:cNvPr id="18" name="文本框 33"/>
            <p:cNvSpPr txBox="1"/>
            <p:nvPr/>
          </p:nvSpPr>
          <p:spPr>
            <a:xfrm>
              <a:off x="1280478" y="3075909"/>
              <a:ext cx="655804" cy="708315"/>
            </a:xfrm>
            <a:prstGeom prst="rect">
              <a:avLst/>
            </a:prstGeom>
            <a:noFill/>
          </p:spPr>
          <p:txBody>
            <a:bodyPr wrap="none">
              <a:spAutoFit/>
            </a:bodyPr>
            <a:lstStyle/>
            <a:p>
              <a:pPr algn="ctr" eaLnBrk="1" fontAlgn="auto" hangingPunct="1">
                <a:spcBef>
                  <a:spcPts val="0"/>
                </a:spcBef>
                <a:spcAft>
                  <a:spcPts val="0"/>
                </a:spcAft>
                <a:defRPr/>
              </a:pPr>
              <a:r>
                <a:rPr lang="en-US" altLang="zh-CN" sz="4000" dirty="0">
                  <a:solidFill>
                    <a:schemeClr val="tx1">
                      <a:lumMod val="65000"/>
                      <a:lumOff val="35000"/>
                    </a:schemeClr>
                  </a:solidFill>
                  <a:latin typeface="Impact" panose="020B0806030902050204" pitchFamily="34" charset="0"/>
                  <a:ea typeface="+mn-ea"/>
                  <a:cs typeface="Aharoni" panose="02010803020104030203" pitchFamily="2" charset="-79"/>
                </a:rPr>
                <a:t>01</a:t>
              </a:r>
              <a:endParaRPr lang="zh-CN" altLang="en-US" sz="4000" dirty="0">
                <a:solidFill>
                  <a:schemeClr val="tx1">
                    <a:lumMod val="65000"/>
                    <a:lumOff val="35000"/>
                  </a:schemeClr>
                </a:solidFill>
                <a:latin typeface="Impact" panose="020B0806030902050204" pitchFamily="34" charset="0"/>
                <a:ea typeface="+mn-ea"/>
                <a:cs typeface="Aharoni" panose="02010803020104030203" pitchFamily="2" charset="-79"/>
              </a:endParaRPr>
            </a:p>
          </p:txBody>
        </p:sp>
        <p:sp>
          <p:nvSpPr>
            <p:cNvPr id="19" name="文本框 8"/>
            <p:cNvSpPr txBox="1"/>
            <p:nvPr/>
          </p:nvSpPr>
          <p:spPr>
            <a:xfrm>
              <a:off x="723123" y="3781047"/>
              <a:ext cx="1656184" cy="546324"/>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bwMode="auto">
          <a:xfrm>
            <a:off x="2782888" y="3076575"/>
            <a:ext cx="1655762" cy="1243013"/>
            <a:chOff x="2782582" y="3075909"/>
            <a:chExt cx="1656184" cy="1243224"/>
          </a:xfrm>
        </p:grpSpPr>
        <p:sp>
          <p:nvSpPr>
            <p:cNvPr id="21" name="文本框 35"/>
            <p:cNvSpPr txBox="1"/>
            <p:nvPr/>
          </p:nvSpPr>
          <p:spPr>
            <a:xfrm>
              <a:off x="3339936" y="3075909"/>
              <a:ext cx="717733" cy="708145"/>
            </a:xfrm>
            <a:prstGeom prst="rect">
              <a:avLst/>
            </a:prstGeom>
            <a:noFill/>
          </p:spPr>
          <p:txBody>
            <a:bodyPr wrap="none">
              <a:spAutoFit/>
            </a:bodyPr>
            <a:lstStyle/>
            <a:p>
              <a:pPr algn="ctr" eaLnBrk="1" fontAlgn="auto" hangingPunct="1">
                <a:spcBef>
                  <a:spcPts val="0"/>
                </a:spcBef>
                <a:spcAft>
                  <a:spcPts val="0"/>
                </a:spcAft>
                <a:defRPr/>
              </a:pPr>
              <a:r>
                <a:rPr lang="en-US" altLang="zh-CN" sz="4000" dirty="0">
                  <a:solidFill>
                    <a:schemeClr val="tx1">
                      <a:lumMod val="65000"/>
                      <a:lumOff val="35000"/>
                    </a:schemeClr>
                  </a:solidFill>
                  <a:latin typeface="Impact" panose="020B0806030902050204" pitchFamily="34" charset="0"/>
                  <a:ea typeface="+mn-ea"/>
                  <a:cs typeface="Aharoni" panose="02010803020104030203" pitchFamily="2" charset="-79"/>
                </a:rPr>
                <a:t>02</a:t>
              </a:r>
              <a:endParaRPr lang="zh-CN" altLang="en-US" sz="4000" dirty="0">
                <a:solidFill>
                  <a:schemeClr val="tx1">
                    <a:lumMod val="65000"/>
                    <a:lumOff val="35000"/>
                  </a:schemeClr>
                </a:solidFill>
                <a:latin typeface="Impact" panose="020B0806030902050204" pitchFamily="34" charset="0"/>
                <a:ea typeface="+mn-ea"/>
                <a:cs typeface="Aharoni" panose="02010803020104030203" pitchFamily="2" charset="-79"/>
              </a:endParaRPr>
            </a:p>
          </p:txBody>
        </p:sp>
        <p:sp>
          <p:nvSpPr>
            <p:cNvPr id="22" name="文本框 8"/>
            <p:cNvSpPr txBox="1"/>
            <p:nvPr/>
          </p:nvSpPr>
          <p:spPr>
            <a:xfrm>
              <a:off x="2782582" y="3772940"/>
              <a:ext cx="1656184" cy="54619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bwMode="auto">
          <a:xfrm>
            <a:off x="4932363" y="3076575"/>
            <a:ext cx="1655762" cy="1225550"/>
            <a:chOff x="4932040" y="3075909"/>
            <a:chExt cx="1656184" cy="1226749"/>
          </a:xfrm>
        </p:grpSpPr>
        <p:sp>
          <p:nvSpPr>
            <p:cNvPr id="24" name="文本框 37"/>
            <p:cNvSpPr txBox="1"/>
            <p:nvPr/>
          </p:nvSpPr>
          <p:spPr>
            <a:xfrm>
              <a:off x="5346483" y="3075909"/>
              <a:ext cx="732025" cy="708718"/>
            </a:xfrm>
            <a:prstGeom prst="rect">
              <a:avLst/>
            </a:prstGeom>
            <a:noFill/>
          </p:spPr>
          <p:txBody>
            <a:bodyPr wrap="none">
              <a:spAutoFit/>
            </a:bodyPr>
            <a:lstStyle/>
            <a:p>
              <a:pPr algn="ctr" eaLnBrk="1" fontAlgn="auto" hangingPunct="1">
                <a:spcBef>
                  <a:spcPts val="0"/>
                </a:spcBef>
                <a:spcAft>
                  <a:spcPts val="0"/>
                </a:spcAft>
                <a:defRPr/>
              </a:pPr>
              <a:r>
                <a:rPr lang="en-US" altLang="zh-CN" sz="4000" dirty="0">
                  <a:solidFill>
                    <a:schemeClr val="tx1">
                      <a:lumMod val="65000"/>
                      <a:lumOff val="35000"/>
                    </a:schemeClr>
                  </a:solidFill>
                  <a:latin typeface="Impact" panose="020B0806030902050204" pitchFamily="34" charset="0"/>
                  <a:ea typeface="+mn-ea"/>
                  <a:cs typeface="Aharoni" panose="02010803020104030203" pitchFamily="2" charset="-79"/>
                </a:rPr>
                <a:t>03</a:t>
              </a:r>
              <a:endParaRPr lang="zh-CN" altLang="en-US" sz="4000" dirty="0">
                <a:solidFill>
                  <a:schemeClr val="tx1">
                    <a:lumMod val="65000"/>
                    <a:lumOff val="35000"/>
                  </a:schemeClr>
                </a:solidFill>
                <a:latin typeface="Impact" panose="020B0806030902050204" pitchFamily="34" charset="0"/>
                <a:ea typeface="+mn-ea"/>
                <a:cs typeface="Aharoni" panose="02010803020104030203" pitchFamily="2" charset="-79"/>
              </a:endParaRPr>
            </a:p>
          </p:txBody>
        </p:sp>
        <p:sp>
          <p:nvSpPr>
            <p:cNvPr id="25" name="文本框 8"/>
            <p:cNvSpPr txBox="1"/>
            <p:nvPr/>
          </p:nvSpPr>
          <p:spPr>
            <a:xfrm>
              <a:off x="4932040" y="3756024"/>
              <a:ext cx="1656184" cy="546634"/>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bwMode="auto">
          <a:xfrm>
            <a:off x="6967538" y="3076575"/>
            <a:ext cx="1655762" cy="1201738"/>
            <a:chOff x="6967402" y="3075909"/>
            <a:chExt cx="1656184" cy="1202035"/>
          </a:xfrm>
        </p:grpSpPr>
        <p:sp>
          <p:nvSpPr>
            <p:cNvPr id="27" name="文本框 39"/>
            <p:cNvSpPr txBox="1"/>
            <p:nvPr/>
          </p:nvSpPr>
          <p:spPr>
            <a:xfrm>
              <a:off x="7391372" y="3075909"/>
              <a:ext cx="717733" cy="708200"/>
            </a:xfrm>
            <a:prstGeom prst="rect">
              <a:avLst/>
            </a:prstGeom>
            <a:noFill/>
          </p:spPr>
          <p:txBody>
            <a:bodyPr wrap="none">
              <a:spAutoFit/>
            </a:bodyPr>
            <a:lstStyle/>
            <a:p>
              <a:pPr algn="ctr" eaLnBrk="1" fontAlgn="auto" hangingPunct="1">
                <a:spcBef>
                  <a:spcPts val="0"/>
                </a:spcBef>
                <a:spcAft>
                  <a:spcPts val="0"/>
                </a:spcAft>
                <a:defRPr/>
              </a:pPr>
              <a:r>
                <a:rPr lang="en-US" altLang="zh-CN" sz="4000" dirty="0">
                  <a:solidFill>
                    <a:schemeClr val="tx1">
                      <a:lumMod val="65000"/>
                      <a:lumOff val="35000"/>
                    </a:schemeClr>
                  </a:solidFill>
                  <a:latin typeface="Impact" panose="020B0806030902050204" pitchFamily="34" charset="0"/>
                  <a:ea typeface="+mn-ea"/>
                  <a:cs typeface="Aharoni" panose="02010803020104030203" pitchFamily="2" charset="-79"/>
                </a:rPr>
                <a:t>04</a:t>
              </a:r>
              <a:endParaRPr lang="zh-CN" altLang="en-US" sz="4000" dirty="0">
                <a:solidFill>
                  <a:schemeClr val="tx1">
                    <a:lumMod val="65000"/>
                    <a:lumOff val="35000"/>
                  </a:schemeClr>
                </a:solidFill>
                <a:latin typeface="Impact" panose="020B0806030902050204" pitchFamily="34" charset="0"/>
                <a:ea typeface="+mn-ea"/>
                <a:cs typeface="Aharoni" panose="02010803020104030203" pitchFamily="2" charset="-79"/>
              </a:endParaRPr>
            </a:p>
          </p:txBody>
        </p:sp>
        <p:sp>
          <p:nvSpPr>
            <p:cNvPr id="28" name="文本框 8"/>
            <p:cNvSpPr txBox="1"/>
            <p:nvPr/>
          </p:nvSpPr>
          <p:spPr>
            <a:xfrm>
              <a:off x="6967402" y="3731709"/>
              <a:ext cx="1656184" cy="54623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5850" name="组合 61"/>
          <p:cNvGrpSpPr/>
          <p:nvPr/>
        </p:nvGrpSpPr>
        <p:grpSpPr bwMode="auto">
          <a:xfrm>
            <a:off x="457200" y="174625"/>
            <a:ext cx="2349500" cy="342900"/>
            <a:chOff x="309514" y="195486"/>
            <a:chExt cx="2349020" cy="343084"/>
          </a:xfrm>
        </p:grpSpPr>
        <p:grpSp>
          <p:nvGrpSpPr>
            <p:cNvPr id="63" name="组合 62"/>
            <p:cNvGrpSpPr/>
            <p:nvPr/>
          </p:nvGrpSpPr>
          <p:grpSpPr>
            <a:xfrm>
              <a:off x="309514" y="228334"/>
              <a:ext cx="2349020" cy="310236"/>
              <a:chOff x="288925" y="407988"/>
              <a:chExt cx="1646749" cy="217487"/>
            </a:xfrm>
            <a:solidFill>
              <a:schemeClr val="bg1"/>
            </a:solidFill>
          </p:grpSpPr>
          <p:grpSp>
            <p:nvGrpSpPr>
              <p:cNvPr id="65" name="组合 64"/>
              <p:cNvGrpSpPr/>
              <p:nvPr/>
            </p:nvGrpSpPr>
            <p:grpSpPr>
              <a:xfrm>
                <a:off x="1218865" y="537369"/>
                <a:ext cx="716809" cy="69848"/>
                <a:chOff x="1222375" y="498475"/>
                <a:chExt cx="993775" cy="96837"/>
              </a:xfrm>
              <a:grpFill/>
            </p:grpSpPr>
            <p:sp>
              <p:nvSpPr>
                <p:cNvPr id="7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6" name="组合 65"/>
              <p:cNvGrpSpPr/>
              <p:nvPr/>
            </p:nvGrpSpPr>
            <p:grpSpPr>
              <a:xfrm>
                <a:off x="288925" y="407988"/>
                <a:ext cx="982663" cy="217487"/>
                <a:chOff x="288925" y="407988"/>
                <a:chExt cx="982663" cy="217487"/>
              </a:xfrm>
              <a:grpFill/>
            </p:grpSpPr>
            <p:sp>
              <p:nvSpPr>
                <p:cNvPr id="6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4" name="矩形 6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000"/>
                            </p:stCondLst>
                            <p:childTnLst>
                              <p:par>
                                <p:cTn id="29" presetID="37"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900" decel="100000" fill="hold"/>
                                        <p:tgtEl>
                                          <p:spTgt spid="17"/>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35" fill="hold">
                            <p:stCondLst>
                              <p:cond delay="3000"/>
                            </p:stCondLst>
                            <p:childTnLst>
                              <p:par>
                                <p:cTn id="36" presetID="37" presetClass="entr" presetSubtype="0" fill="hold" nodeType="afterEffect">
                                  <p:stCondLst>
                                    <p:cond delay="20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900" decel="100000" fill="hold"/>
                                        <p:tgtEl>
                                          <p:spTgt spid="2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42" fill="hold">
                            <p:stCondLst>
                              <p:cond delay="4200"/>
                            </p:stCondLst>
                            <p:childTnLst>
                              <p:par>
                                <p:cTn id="43" presetID="37" presetClass="entr" presetSubtype="0" fill="hold" nodeType="afterEffect">
                                  <p:stCondLst>
                                    <p:cond delay="30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1000"/>
                                        <p:tgtEl>
                                          <p:spTgt spid="23"/>
                                        </p:tgtEl>
                                      </p:cBhvr>
                                    </p:animEffect>
                                    <p:anim calcmode="lin" valueType="num">
                                      <p:cBhvr>
                                        <p:cTn id="46" dur="1000" fill="hold"/>
                                        <p:tgtEl>
                                          <p:spTgt spid="23"/>
                                        </p:tgtEl>
                                        <p:attrNameLst>
                                          <p:attrName>ppt_x</p:attrName>
                                        </p:attrNameLst>
                                      </p:cBhvr>
                                      <p:tavLst>
                                        <p:tav tm="0">
                                          <p:val>
                                            <p:strVal val="#ppt_x"/>
                                          </p:val>
                                        </p:tav>
                                        <p:tav tm="100000">
                                          <p:val>
                                            <p:strVal val="#ppt_x"/>
                                          </p:val>
                                        </p:tav>
                                      </p:tavLst>
                                    </p:anim>
                                    <p:anim calcmode="lin" valueType="num">
                                      <p:cBhvr>
                                        <p:cTn id="47" dur="900" decel="100000" fill="hold"/>
                                        <p:tgtEl>
                                          <p:spTgt spid="23"/>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childTnLst>
                          </p:cTn>
                        </p:par>
                        <p:par>
                          <p:cTn id="49" fill="hold">
                            <p:stCondLst>
                              <p:cond delay="5500"/>
                            </p:stCondLst>
                            <p:childTnLst>
                              <p:par>
                                <p:cTn id="50" presetID="37" presetClass="entr" presetSubtype="0" fill="hold" nodeType="afterEffect">
                                  <p:stCondLst>
                                    <p:cond delay="40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900" decel="100000" fill="hold"/>
                                        <p:tgtEl>
                                          <p:spTgt spid="26"/>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971550" y="1592263"/>
            <a:ext cx="6913563" cy="1800225"/>
          </a:xfrm>
          <a:prstGeom prst="roundRect">
            <a:avLst/>
          </a:prstGeom>
          <a:solidFill>
            <a:schemeClr val="bg1">
              <a:lumMod val="95000"/>
            </a:schemeClr>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 name="组合 2"/>
          <p:cNvGrpSpPr/>
          <p:nvPr/>
        </p:nvGrpSpPr>
        <p:grpSpPr>
          <a:xfrm>
            <a:off x="1364437" y="3109817"/>
            <a:ext cx="6264696" cy="463841"/>
            <a:chOff x="1619672" y="3325841"/>
            <a:chExt cx="6264696" cy="463841"/>
          </a:xfrm>
          <a:solidFill>
            <a:srgbClr val="FF8860"/>
          </a:solidFill>
        </p:grpSpPr>
        <p:sp>
          <p:nvSpPr>
            <p:cNvPr id="4" name="圆角矩形 3"/>
            <p:cNvSpPr/>
            <p:nvPr/>
          </p:nvSpPr>
          <p:spPr>
            <a:xfrm>
              <a:off x="1619672" y="3325841"/>
              <a:ext cx="6264696" cy="46384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p:cNvSpPr/>
            <p:nvPr/>
          </p:nvSpPr>
          <p:spPr>
            <a:xfrm>
              <a:off x="1691680" y="3403872"/>
              <a:ext cx="6192688" cy="338554"/>
            </a:xfrm>
            <a:prstGeom prst="rect">
              <a:avLst/>
            </a:prstGeom>
            <a:grpFill/>
          </p:spPr>
          <p:txBody>
            <a:bodyPr>
              <a:spAutoFit/>
            </a:bodyPr>
            <a:lstStyle/>
            <a:p>
              <a:pPr algn="ctr" eaLnBrk="1" fontAlgn="auto" hangingPunct="1">
                <a:spcBef>
                  <a:spcPts val="0"/>
                </a:spcBef>
                <a:spcAft>
                  <a:spcPts val="0"/>
                </a:spcAft>
                <a:defRPr/>
              </a:pPr>
              <a:r>
                <a:rPr lang="zh-CN" altLang="en-US" sz="1600" b="1" dirty="0">
                  <a:solidFill>
                    <a:schemeClr val="bg1"/>
                  </a:solidFill>
                  <a:latin typeface="微软雅黑" panose="020B0503020204020204" pitchFamily="34" charset="-122"/>
                  <a:ea typeface="微软雅黑" panose="020B0503020204020204" pitchFamily="34" charset="-122"/>
                </a:rPr>
                <a:t>请在此处输入您的文本，或者复制您的文本粘贴到此处请在此处</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bwMode="auto">
          <a:xfrm>
            <a:off x="1255713" y="1347788"/>
            <a:ext cx="1377950" cy="1741487"/>
            <a:chOff x="1510934" y="1563638"/>
            <a:chExt cx="1377351" cy="1741822"/>
          </a:xfrm>
        </p:grpSpPr>
        <p:sp>
          <p:nvSpPr>
            <p:cNvPr id="7" name="矩形 6"/>
            <p:cNvSpPr/>
            <p:nvPr/>
          </p:nvSpPr>
          <p:spPr>
            <a:xfrm>
              <a:off x="1510934" y="2805302"/>
              <a:ext cx="1377351" cy="500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 name="椭圆 7"/>
            <p:cNvSpPr/>
            <p:nvPr/>
          </p:nvSpPr>
          <p:spPr>
            <a:xfrm>
              <a:off x="1568059" y="1563638"/>
              <a:ext cx="1245645" cy="1246427"/>
            </a:xfrm>
            <a:prstGeom prst="ellipse">
              <a:avLst/>
            </a:prstGeom>
            <a:solidFill>
              <a:schemeClr val="tx2">
                <a:lumMod val="5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917" name="Freeform 80"/>
            <p:cNvSpPr>
              <a:spLocks noEditPoints="1"/>
            </p:cNvSpPr>
            <p:nvPr/>
          </p:nvSpPr>
          <p:spPr bwMode="auto">
            <a:xfrm>
              <a:off x="1763688" y="1994101"/>
              <a:ext cx="714523" cy="385548"/>
            </a:xfrm>
            <a:custGeom>
              <a:avLst/>
              <a:gdLst>
                <a:gd name="T0" fmla="*/ 74429 w 192"/>
                <a:gd name="T1" fmla="*/ 0 h 104"/>
                <a:gd name="T2" fmla="*/ 0 w 192"/>
                <a:gd name="T3" fmla="*/ 311404 h 104"/>
                <a:gd name="T4" fmla="*/ 640094 w 192"/>
                <a:gd name="T5" fmla="*/ 385548 h 104"/>
                <a:gd name="T6" fmla="*/ 714523 w 192"/>
                <a:gd name="T7" fmla="*/ 74144 h 104"/>
                <a:gd name="T8" fmla="*/ 342376 w 192"/>
                <a:gd name="T9" fmla="*/ 88973 h 104"/>
                <a:gd name="T10" fmla="*/ 387033 w 192"/>
                <a:gd name="T11" fmla="*/ 103801 h 104"/>
                <a:gd name="T12" fmla="*/ 342376 w 192"/>
                <a:gd name="T13" fmla="*/ 118630 h 104"/>
                <a:gd name="T14" fmla="*/ 342376 w 192"/>
                <a:gd name="T15" fmla="*/ 88973 h 104"/>
                <a:gd name="T16" fmla="*/ 372147 w 192"/>
                <a:gd name="T17" fmla="*/ 177945 h 104"/>
                <a:gd name="T18" fmla="*/ 372147 w 192"/>
                <a:gd name="T19" fmla="*/ 207603 h 104"/>
                <a:gd name="T20" fmla="*/ 327490 w 192"/>
                <a:gd name="T21" fmla="*/ 192774 h 104"/>
                <a:gd name="T22" fmla="*/ 253060 w 192"/>
                <a:gd name="T23" fmla="*/ 88973 h 104"/>
                <a:gd name="T24" fmla="*/ 297718 w 192"/>
                <a:gd name="T25" fmla="*/ 103801 h 104"/>
                <a:gd name="T26" fmla="*/ 253060 w 192"/>
                <a:gd name="T27" fmla="*/ 118630 h 104"/>
                <a:gd name="T28" fmla="*/ 253060 w 192"/>
                <a:gd name="T29" fmla="*/ 88973 h 104"/>
                <a:gd name="T30" fmla="*/ 282832 w 192"/>
                <a:gd name="T31" fmla="*/ 177945 h 104"/>
                <a:gd name="T32" fmla="*/ 282832 w 192"/>
                <a:gd name="T33" fmla="*/ 207603 h 104"/>
                <a:gd name="T34" fmla="*/ 238174 w 192"/>
                <a:gd name="T35" fmla="*/ 192774 h 104"/>
                <a:gd name="T36" fmla="*/ 193517 w 192"/>
                <a:gd name="T37" fmla="*/ 296575 h 104"/>
                <a:gd name="T38" fmla="*/ 148859 w 192"/>
                <a:gd name="T39" fmla="*/ 281747 h 104"/>
                <a:gd name="T40" fmla="*/ 193517 w 192"/>
                <a:gd name="T41" fmla="*/ 266918 h 104"/>
                <a:gd name="T42" fmla="*/ 193517 w 192"/>
                <a:gd name="T43" fmla="*/ 296575 h 104"/>
                <a:gd name="T44" fmla="*/ 163745 w 192"/>
                <a:gd name="T45" fmla="*/ 207603 h 104"/>
                <a:gd name="T46" fmla="*/ 163745 w 192"/>
                <a:gd name="T47" fmla="*/ 177945 h 104"/>
                <a:gd name="T48" fmla="*/ 208403 w 192"/>
                <a:gd name="T49" fmla="*/ 192774 h 104"/>
                <a:gd name="T50" fmla="*/ 193517 w 192"/>
                <a:gd name="T51" fmla="*/ 118630 h 104"/>
                <a:gd name="T52" fmla="*/ 148859 w 192"/>
                <a:gd name="T53" fmla="*/ 103801 h 104"/>
                <a:gd name="T54" fmla="*/ 193517 w 192"/>
                <a:gd name="T55" fmla="*/ 88973 h 104"/>
                <a:gd name="T56" fmla="*/ 193517 w 192"/>
                <a:gd name="T57" fmla="*/ 118630 h 104"/>
                <a:gd name="T58" fmla="*/ 253060 w 192"/>
                <a:gd name="T59" fmla="*/ 296575 h 104"/>
                <a:gd name="T60" fmla="*/ 253060 w 192"/>
                <a:gd name="T61" fmla="*/ 266918 h 104"/>
                <a:gd name="T62" fmla="*/ 476349 w 192"/>
                <a:gd name="T63" fmla="*/ 281747 h 104"/>
                <a:gd name="T64" fmla="*/ 461463 w 192"/>
                <a:gd name="T65" fmla="*/ 207603 h 104"/>
                <a:gd name="T66" fmla="*/ 416805 w 192"/>
                <a:gd name="T67" fmla="*/ 192774 h 104"/>
                <a:gd name="T68" fmla="*/ 461463 w 192"/>
                <a:gd name="T69" fmla="*/ 177945 h 104"/>
                <a:gd name="T70" fmla="*/ 461463 w 192"/>
                <a:gd name="T71" fmla="*/ 207603 h 104"/>
                <a:gd name="T72" fmla="*/ 431691 w 192"/>
                <a:gd name="T73" fmla="*/ 118630 h 104"/>
                <a:gd name="T74" fmla="*/ 431691 w 192"/>
                <a:gd name="T75" fmla="*/ 88973 h 104"/>
                <a:gd name="T76" fmla="*/ 476349 w 192"/>
                <a:gd name="T77" fmla="*/ 103801 h 104"/>
                <a:gd name="T78" fmla="*/ 550778 w 192"/>
                <a:gd name="T79" fmla="*/ 296575 h 104"/>
                <a:gd name="T80" fmla="*/ 506120 w 192"/>
                <a:gd name="T81" fmla="*/ 281747 h 104"/>
                <a:gd name="T82" fmla="*/ 550778 w 192"/>
                <a:gd name="T83" fmla="*/ 266918 h 104"/>
                <a:gd name="T84" fmla="*/ 550778 w 192"/>
                <a:gd name="T85" fmla="*/ 296575 h 104"/>
                <a:gd name="T86" fmla="*/ 521006 w 192"/>
                <a:gd name="T87" fmla="*/ 207603 h 104"/>
                <a:gd name="T88" fmla="*/ 521006 w 192"/>
                <a:gd name="T89" fmla="*/ 177945 h 104"/>
                <a:gd name="T90" fmla="*/ 565664 w 192"/>
                <a:gd name="T91" fmla="*/ 192774 h 104"/>
                <a:gd name="T92" fmla="*/ 550778 w 192"/>
                <a:gd name="T93" fmla="*/ 118630 h 104"/>
                <a:gd name="T94" fmla="*/ 506120 w 192"/>
                <a:gd name="T95" fmla="*/ 103801 h 104"/>
                <a:gd name="T96" fmla="*/ 550778 w 192"/>
                <a:gd name="T97" fmla="*/ 88973 h 104"/>
                <a:gd name="T98" fmla="*/ 550778 w 192"/>
                <a:gd name="T99" fmla="*/ 118630 h 1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92" h="104">
                  <a:moveTo>
                    <a:pt x="172" y="0"/>
                  </a:moveTo>
                  <a:cubicBezTo>
                    <a:pt x="20" y="0"/>
                    <a:pt x="20" y="0"/>
                    <a:pt x="20" y="0"/>
                  </a:cubicBezTo>
                  <a:cubicBezTo>
                    <a:pt x="9" y="0"/>
                    <a:pt x="0" y="9"/>
                    <a:pt x="0" y="20"/>
                  </a:cubicBezTo>
                  <a:cubicBezTo>
                    <a:pt x="0" y="84"/>
                    <a:pt x="0" y="84"/>
                    <a:pt x="0" y="84"/>
                  </a:cubicBezTo>
                  <a:cubicBezTo>
                    <a:pt x="0" y="95"/>
                    <a:pt x="9" y="104"/>
                    <a:pt x="20" y="104"/>
                  </a:cubicBezTo>
                  <a:cubicBezTo>
                    <a:pt x="172" y="104"/>
                    <a:pt x="172" y="104"/>
                    <a:pt x="172" y="104"/>
                  </a:cubicBezTo>
                  <a:cubicBezTo>
                    <a:pt x="183" y="104"/>
                    <a:pt x="192" y="95"/>
                    <a:pt x="192" y="84"/>
                  </a:cubicBezTo>
                  <a:cubicBezTo>
                    <a:pt x="192" y="20"/>
                    <a:pt x="192" y="20"/>
                    <a:pt x="192" y="20"/>
                  </a:cubicBezTo>
                  <a:cubicBezTo>
                    <a:pt x="192" y="9"/>
                    <a:pt x="183" y="0"/>
                    <a:pt x="172" y="0"/>
                  </a:cubicBezTo>
                  <a:close/>
                  <a:moveTo>
                    <a:pt x="92" y="24"/>
                  </a:moveTo>
                  <a:cubicBezTo>
                    <a:pt x="100" y="24"/>
                    <a:pt x="100" y="24"/>
                    <a:pt x="100" y="24"/>
                  </a:cubicBezTo>
                  <a:cubicBezTo>
                    <a:pt x="102" y="24"/>
                    <a:pt x="104" y="26"/>
                    <a:pt x="104" y="28"/>
                  </a:cubicBezTo>
                  <a:cubicBezTo>
                    <a:pt x="104" y="30"/>
                    <a:pt x="102" y="32"/>
                    <a:pt x="100" y="32"/>
                  </a:cubicBezTo>
                  <a:cubicBezTo>
                    <a:pt x="92" y="32"/>
                    <a:pt x="92" y="32"/>
                    <a:pt x="92" y="32"/>
                  </a:cubicBezTo>
                  <a:cubicBezTo>
                    <a:pt x="90" y="32"/>
                    <a:pt x="88" y="30"/>
                    <a:pt x="88" y="28"/>
                  </a:cubicBezTo>
                  <a:cubicBezTo>
                    <a:pt x="88" y="26"/>
                    <a:pt x="90" y="24"/>
                    <a:pt x="92" y="24"/>
                  </a:cubicBezTo>
                  <a:close/>
                  <a:moveTo>
                    <a:pt x="92" y="48"/>
                  </a:moveTo>
                  <a:cubicBezTo>
                    <a:pt x="100" y="48"/>
                    <a:pt x="100" y="48"/>
                    <a:pt x="100" y="48"/>
                  </a:cubicBezTo>
                  <a:cubicBezTo>
                    <a:pt x="102" y="48"/>
                    <a:pt x="104" y="50"/>
                    <a:pt x="104" y="52"/>
                  </a:cubicBezTo>
                  <a:cubicBezTo>
                    <a:pt x="104" y="54"/>
                    <a:pt x="102" y="56"/>
                    <a:pt x="100" y="56"/>
                  </a:cubicBezTo>
                  <a:cubicBezTo>
                    <a:pt x="92" y="56"/>
                    <a:pt x="92" y="56"/>
                    <a:pt x="92" y="56"/>
                  </a:cubicBezTo>
                  <a:cubicBezTo>
                    <a:pt x="90" y="56"/>
                    <a:pt x="88" y="54"/>
                    <a:pt x="88" y="52"/>
                  </a:cubicBezTo>
                  <a:cubicBezTo>
                    <a:pt x="88" y="50"/>
                    <a:pt x="90" y="48"/>
                    <a:pt x="92" y="48"/>
                  </a:cubicBezTo>
                  <a:close/>
                  <a:moveTo>
                    <a:pt x="68" y="24"/>
                  </a:moveTo>
                  <a:cubicBezTo>
                    <a:pt x="76" y="24"/>
                    <a:pt x="76" y="24"/>
                    <a:pt x="76" y="24"/>
                  </a:cubicBezTo>
                  <a:cubicBezTo>
                    <a:pt x="78" y="24"/>
                    <a:pt x="80" y="26"/>
                    <a:pt x="80" y="28"/>
                  </a:cubicBezTo>
                  <a:cubicBezTo>
                    <a:pt x="80" y="30"/>
                    <a:pt x="78" y="32"/>
                    <a:pt x="76" y="32"/>
                  </a:cubicBezTo>
                  <a:cubicBezTo>
                    <a:pt x="68" y="32"/>
                    <a:pt x="68" y="32"/>
                    <a:pt x="68" y="32"/>
                  </a:cubicBezTo>
                  <a:cubicBezTo>
                    <a:pt x="66" y="32"/>
                    <a:pt x="64" y="30"/>
                    <a:pt x="64" y="28"/>
                  </a:cubicBezTo>
                  <a:cubicBezTo>
                    <a:pt x="64" y="26"/>
                    <a:pt x="66" y="24"/>
                    <a:pt x="68" y="24"/>
                  </a:cubicBezTo>
                  <a:close/>
                  <a:moveTo>
                    <a:pt x="68" y="48"/>
                  </a:moveTo>
                  <a:cubicBezTo>
                    <a:pt x="76" y="48"/>
                    <a:pt x="76" y="48"/>
                    <a:pt x="76" y="48"/>
                  </a:cubicBezTo>
                  <a:cubicBezTo>
                    <a:pt x="78" y="48"/>
                    <a:pt x="80" y="50"/>
                    <a:pt x="80" y="52"/>
                  </a:cubicBezTo>
                  <a:cubicBezTo>
                    <a:pt x="80" y="54"/>
                    <a:pt x="78" y="56"/>
                    <a:pt x="76" y="56"/>
                  </a:cubicBezTo>
                  <a:cubicBezTo>
                    <a:pt x="68" y="56"/>
                    <a:pt x="68" y="56"/>
                    <a:pt x="68" y="56"/>
                  </a:cubicBezTo>
                  <a:cubicBezTo>
                    <a:pt x="66" y="56"/>
                    <a:pt x="64" y="54"/>
                    <a:pt x="64" y="52"/>
                  </a:cubicBezTo>
                  <a:cubicBezTo>
                    <a:pt x="64" y="50"/>
                    <a:pt x="66" y="48"/>
                    <a:pt x="68" y="48"/>
                  </a:cubicBezTo>
                  <a:close/>
                  <a:moveTo>
                    <a:pt x="52" y="80"/>
                  </a:moveTo>
                  <a:cubicBezTo>
                    <a:pt x="44" y="80"/>
                    <a:pt x="44" y="80"/>
                    <a:pt x="44" y="80"/>
                  </a:cubicBezTo>
                  <a:cubicBezTo>
                    <a:pt x="42" y="80"/>
                    <a:pt x="40" y="78"/>
                    <a:pt x="40" y="76"/>
                  </a:cubicBezTo>
                  <a:cubicBezTo>
                    <a:pt x="40" y="74"/>
                    <a:pt x="42" y="72"/>
                    <a:pt x="44" y="72"/>
                  </a:cubicBezTo>
                  <a:cubicBezTo>
                    <a:pt x="52" y="72"/>
                    <a:pt x="52" y="72"/>
                    <a:pt x="52" y="72"/>
                  </a:cubicBezTo>
                  <a:cubicBezTo>
                    <a:pt x="54" y="72"/>
                    <a:pt x="56" y="74"/>
                    <a:pt x="56" y="76"/>
                  </a:cubicBezTo>
                  <a:cubicBezTo>
                    <a:pt x="56" y="78"/>
                    <a:pt x="54" y="80"/>
                    <a:pt x="52" y="80"/>
                  </a:cubicBezTo>
                  <a:close/>
                  <a:moveTo>
                    <a:pt x="52" y="56"/>
                  </a:moveTo>
                  <a:cubicBezTo>
                    <a:pt x="44" y="56"/>
                    <a:pt x="44" y="56"/>
                    <a:pt x="44" y="56"/>
                  </a:cubicBezTo>
                  <a:cubicBezTo>
                    <a:pt x="42" y="56"/>
                    <a:pt x="40" y="54"/>
                    <a:pt x="40" y="52"/>
                  </a:cubicBezTo>
                  <a:cubicBezTo>
                    <a:pt x="40" y="50"/>
                    <a:pt x="42" y="48"/>
                    <a:pt x="44" y="48"/>
                  </a:cubicBezTo>
                  <a:cubicBezTo>
                    <a:pt x="52" y="48"/>
                    <a:pt x="52" y="48"/>
                    <a:pt x="52" y="48"/>
                  </a:cubicBezTo>
                  <a:cubicBezTo>
                    <a:pt x="54" y="48"/>
                    <a:pt x="56" y="50"/>
                    <a:pt x="56" y="52"/>
                  </a:cubicBezTo>
                  <a:cubicBezTo>
                    <a:pt x="56" y="54"/>
                    <a:pt x="54" y="56"/>
                    <a:pt x="52" y="56"/>
                  </a:cubicBezTo>
                  <a:close/>
                  <a:moveTo>
                    <a:pt x="52" y="32"/>
                  </a:moveTo>
                  <a:cubicBezTo>
                    <a:pt x="44" y="32"/>
                    <a:pt x="44" y="32"/>
                    <a:pt x="44" y="32"/>
                  </a:cubicBezTo>
                  <a:cubicBezTo>
                    <a:pt x="42" y="32"/>
                    <a:pt x="40" y="30"/>
                    <a:pt x="40" y="28"/>
                  </a:cubicBezTo>
                  <a:cubicBezTo>
                    <a:pt x="40" y="26"/>
                    <a:pt x="42" y="24"/>
                    <a:pt x="44" y="24"/>
                  </a:cubicBezTo>
                  <a:cubicBezTo>
                    <a:pt x="52" y="24"/>
                    <a:pt x="52" y="24"/>
                    <a:pt x="52" y="24"/>
                  </a:cubicBezTo>
                  <a:cubicBezTo>
                    <a:pt x="54" y="24"/>
                    <a:pt x="56" y="26"/>
                    <a:pt x="56" y="28"/>
                  </a:cubicBezTo>
                  <a:cubicBezTo>
                    <a:pt x="56" y="30"/>
                    <a:pt x="54" y="32"/>
                    <a:pt x="52" y="32"/>
                  </a:cubicBezTo>
                  <a:close/>
                  <a:moveTo>
                    <a:pt x="124" y="80"/>
                  </a:moveTo>
                  <a:cubicBezTo>
                    <a:pt x="68" y="80"/>
                    <a:pt x="68" y="80"/>
                    <a:pt x="68" y="80"/>
                  </a:cubicBezTo>
                  <a:cubicBezTo>
                    <a:pt x="66" y="80"/>
                    <a:pt x="64" y="78"/>
                    <a:pt x="64" y="76"/>
                  </a:cubicBezTo>
                  <a:cubicBezTo>
                    <a:pt x="64" y="74"/>
                    <a:pt x="66" y="72"/>
                    <a:pt x="68" y="72"/>
                  </a:cubicBezTo>
                  <a:cubicBezTo>
                    <a:pt x="124" y="72"/>
                    <a:pt x="124" y="72"/>
                    <a:pt x="124" y="72"/>
                  </a:cubicBezTo>
                  <a:cubicBezTo>
                    <a:pt x="126" y="72"/>
                    <a:pt x="128" y="74"/>
                    <a:pt x="128" y="76"/>
                  </a:cubicBezTo>
                  <a:cubicBezTo>
                    <a:pt x="128" y="78"/>
                    <a:pt x="126" y="80"/>
                    <a:pt x="124" y="80"/>
                  </a:cubicBezTo>
                  <a:close/>
                  <a:moveTo>
                    <a:pt x="124" y="56"/>
                  </a:moveTo>
                  <a:cubicBezTo>
                    <a:pt x="116" y="56"/>
                    <a:pt x="116" y="56"/>
                    <a:pt x="116" y="56"/>
                  </a:cubicBezTo>
                  <a:cubicBezTo>
                    <a:pt x="114" y="56"/>
                    <a:pt x="112" y="54"/>
                    <a:pt x="112" y="52"/>
                  </a:cubicBezTo>
                  <a:cubicBezTo>
                    <a:pt x="112" y="50"/>
                    <a:pt x="114" y="48"/>
                    <a:pt x="116" y="48"/>
                  </a:cubicBezTo>
                  <a:cubicBezTo>
                    <a:pt x="124" y="48"/>
                    <a:pt x="124" y="48"/>
                    <a:pt x="124" y="48"/>
                  </a:cubicBezTo>
                  <a:cubicBezTo>
                    <a:pt x="126" y="48"/>
                    <a:pt x="128" y="50"/>
                    <a:pt x="128" y="52"/>
                  </a:cubicBezTo>
                  <a:cubicBezTo>
                    <a:pt x="128" y="54"/>
                    <a:pt x="126" y="56"/>
                    <a:pt x="124" y="56"/>
                  </a:cubicBezTo>
                  <a:close/>
                  <a:moveTo>
                    <a:pt x="124" y="32"/>
                  </a:moveTo>
                  <a:cubicBezTo>
                    <a:pt x="116" y="32"/>
                    <a:pt x="116" y="32"/>
                    <a:pt x="116" y="32"/>
                  </a:cubicBezTo>
                  <a:cubicBezTo>
                    <a:pt x="114" y="32"/>
                    <a:pt x="112" y="30"/>
                    <a:pt x="112" y="28"/>
                  </a:cubicBezTo>
                  <a:cubicBezTo>
                    <a:pt x="112" y="26"/>
                    <a:pt x="114" y="24"/>
                    <a:pt x="116" y="24"/>
                  </a:cubicBezTo>
                  <a:cubicBezTo>
                    <a:pt x="124" y="24"/>
                    <a:pt x="124" y="24"/>
                    <a:pt x="124" y="24"/>
                  </a:cubicBezTo>
                  <a:cubicBezTo>
                    <a:pt x="126" y="24"/>
                    <a:pt x="128" y="26"/>
                    <a:pt x="128" y="28"/>
                  </a:cubicBezTo>
                  <a:cubicBezTo>
                    <a:pt x="128" y="30"/>
                    <a:pt x="126" y="32"/>
                    <a:pt x="124" y="32"/>
                  </a:cubicBezTo>
                  <a:close/>
                  <a:moveTo>
                    <a:pt x="148" y="80"/>
                  </a:moveTo>
                  <a:cubicBezTo>
                    <a:pt x="140" y="80"/>
                    <a:pt x="140" y="80"/>
                    <a:pt x="140" y="80"/>
                  </a:cubicBezTo>
                  <a:cubicBezTo>
                    <a:pt x="138" y="80"/>
                    <a:pt x="136" y="78"/>
                    <a:pt x="136" y="76"/>
                  </a:cubicBezTo>
                  <a:cubicBezTo>
                    <a:pt x="136" y="74"/>
                    <a:pt x="138" y="72"/>
                    <a:pt x="140" y="72"/>
                  </a:cubicBezTo>
                  <a:cubicBezTo>
                    <a:pt x="148" y="72"/>
                    <a:pt x="148" y="72"/>
                    <a:pt x="148" y="72"/>
                  </a:cubicBezTo>
                  <a:cubicBezTo>
                    <a:pt x="150" y="72"/>
                    <a:pt x="152" y="74"/>
                    <a:pt x="152" y="76"/>
                  </a:cubicBezTo>
                  <a:cubicBezTo>
                    <a:pt x="152" y="78"/>
                    <a:pt x="150" y="80"/>
                    <a:pt x="148" y="80"/>
                  </a:cubicBezTo>
                  <a:close/>
                  <a:moveTo>
                    <a:pt x="148" y="56"/>
                  </a:moveTo>
                  <a:cubicBezTo>
                    <a:pt x="140" y="56"/>
                    <a:pt x="140" y="56"/>
                    <a:pt x="140" y="56"/>
                  </a:cubicBezTo>
                  <a:cubicBezTo>
                    <a:pt x="138" y="56"/>
                    <a:pt x="136" y="54"/>
                    <a:pt x="136" y="52"/>
                  </a:cubicBezTo>
                  <a:cubicBezTo>
                    <a:pt x="136" y="50"/>
                    <a:pt x="138" y="48"/>
                    <a:pt x="140" y="48"/>
                  </a:cubicBezTo>
                  <a:cubicBezTo>
                    <a:pt x="148" y="48"/>
                    <a:pt x="148" y="48"/>
                    <a:pt x="148" y="48"/>
                  </a:cubicBezTo>
                  <a:cubicBezTo>
                    <a:pt x="150" y="48"/>
                    <a:pt x="152" y="50"/>
                    <a:pt x="152" y="52"/>
                  </a:cubicBezTo>
                  <a:cubicBezTo>
                    <a:pt x="152" y="54"/>
                    <a:pt x="150" y="56"/>
                    <a:pt x="148" y="56"/>
                  </a:cubicBezTo>
                  <a:close/>
                  <a:moveTo>
                    <a:pt x="148" y="32"/>
                  </a:moveTo>
                  <a:cubicBezTo>
                    <a:pt x="140" y="32"/>
                    <a:pt x="140" y="32"/>
                    <a:pt x="140" y="32"/>
                  </a:cubicBezTo>
                  <a:cubicBezTo>
                    <a:pt x="138" y="32"/>
                    <a:pt x="136" y="30"/>
                    <a:pt x="136" y="28"/>
                  </a:cubicBezTo>
                  <a:cubicBezTo>
                    <a:pt x="136" y="26"/>
                    <a:pt x="138" y="24"/>
                    <a:pt x="140" y="24"/>
                  </a:cubicBezTo>
                  <a:cubicBezTo>
                    <a:pt x="148" y="24"/>
                    <a:pt x="148" y="24"/>
                    <a:pt x="148" y="24"/>
                  </a:cubicBezTo>
                  <a:cubicBezTo>
                    <a:pt x="150" y="24"/>
                    <a:pt x="152" y="26"/>
                    <a:pt x="152" y="28"/>
                  </a:cubicBezTo>
                  <a:cubicBezTo>
                    <a:pt x="152" y="30"/>
                    <a:pt x="150" y="32"/>
                    <a:pt x="148"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grpSp>
        <p:nvGrpSpPr>
          <p:cNvPr id="10" name="组合 9"/>
          <p:cNvGrpSpPr/>
          <p:nvPr/>
        </p:nvGrpSpPr>
        <p:grpSpPr bwMode="auto">
          <a:xfrm>
            <a:off x="3051175" y="1347788"/>
            <a:ext cx="1376363" cy="1741487"/>
            <a:chOff x="3305868" y="1563638"/>
            <a:chExt cx="1377351" cy="1741822"/>
          </a:xfrm>
        </p:grpSpPr>
        <p:sp>
          <p:nvSpPr>
            <p:cNvPr id="11" name="矩形 10"/>
            <p:cNvSpPr/>
            <p:nvPr/>
          </p:nvSpPr>
          <p:spPr>
            <a:xfrm>
              <a:off x="3305868" y="2805302"/>
              <a:ext cx="1377351" cy="500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椭圆 11"/>
            <p:cNvSpPr/>
            <p:nvPr/>
          </p:nvSpPr>
          <p:spPr>
            <a:xfrm>
              <a:off x="3363059" y="1563638"/>
              <a:ext cx="1247083" cy="1246427"/>
            </a:xfrm>
            <a:prstGeom prst="ellipse">
              <a:avLst/>
            </a:prstGeom>
            <a:solidFill>
              <a:srgbClr val="FF886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7912" name="组合 12"/>
            <p:cNvGrpSpPr/>
            <p:nvPr/>
          </p:nvGrpSpPr>
          <p:grpSpPr bwMode="auto">
            <a:xfrm>
              <a:off x="3632043" y="1837032"/>
              <a:ext cx="724999" cy="716617"/>
              <a:chOff x="11145838" y="3187700"/>
              <a:chExt cx="549276" cy="542925"/>
            </a:xfrm>
          </p:grpSpPr>
          <p:sp>
            <p:nvSpPr>
              <p:cNvPr id="37913" name="Freeform 107"/>
              <p:cNvSpPr>
                <a:spLocks noEditPoints="1"/>
              </p:cNvSpPr>
              <p:nvPr/>
            </p:nvSpPr>
            <p:spPr bwMode="auto">
              <a:xfrm>
                <a:off x="11145838" y="3187700"/>
                <a:ext cx="369888" cy="363538"/>
              </a:xfrm>
              <a:custGeom>
                <a:avLst/>
                <a:gdLst>
                  <a:gd name="T0" fmla="*/ 283868 w 129"/>
                  <a:gd name="T1" fmla="*/ 332539 h 129"/>
                  <a:gd name="T2" fmla="*/ 272398 w 129"/>
                  <a:gd name="T3" fmla="*/ 287449 h 129"/>
                  <a:gd name="T4" fmla="*/ 289602 w 129"/>
                  <a:gd name="T5" fmla="*/ 270540 h 129"/>
                  <a:gd name="T6" fmla="*/ 335480 w 129"/>
                  <a:gd name="T7" fmla="*/ 281812 h 129"/>
                  <a:gd name="T8" fmla="*/ 349817 w 129"/>
                  <a:gd name="T9" fmla="*/ 276176 h 129"/>
                  <a:gd name="T10" fmla="*/ 367021 w 129"/>
                  <a:gd name="T11" fmla="*/ 233904 h 129"/>
                  <a:gd name="T12" fmla="*/ 361286 w 129"/>
                  <a:gd name="T13" fmla="*/ 219814 h 129"/>
                  <a:gd name="T14" fmla="*/ 321143 w 129"/>
                  <a:gd name="T15" fmla="*/ 197269 h 129"/>
                  <a:gd name="T16" fmla="*/ 324010 w 129"/>
                  <a:gd name="T17" fmla="*/ 183178 h 129"/>
                  <a:gd name="T18" fmla="*/ 321143 w 129"/>
                  <a:gd name="T19" fmla="*/ 171906 h 129"/>
                  <a:gd name="T20" fmla="*/ 361286 w 129"/>
                  <a:gd name="T21" fmla="*/ 146542 h 129"/>
                  <a:gd name="T22" fmla="*/ 367021 w 129"/>
                  <a:gd name="T23" fmla="*/ 132452 h 129"/>
                  <a:gd name="T24" fmla="*/ 349817 w 129"/>
                  <a:gd name="T25" fmla="*/ 92998 h 129"/>
                  <a:gd name="T26" fmla="*/ 335480 w 129"/>
                  <a:gd name="T27" fmla="*/ 84544 h 129"/>
                  <a:gd name="T28" fmla="*/ 292470 w 129"/>
                  <a:gd name="T29" fmla="*/ 95816 h 129"/>
                  <a:gd name="T30" fmla="*/ 272398 w 129"/>
                  <a:gd name="T31" fmla="*/ 78907 h 129"/>
                  <a:gd name="T32" fmla="*/ 283868 w 129"/>
                  <a:gd name="T33" fmla="*/ 33817 h 129"/>
                  <a:gd name="T34" fmla="*/ 278133 w 129"/>
                  <a:gd name="T35" fmla="*/ 22545 h 129"/>
                  <a:gd name="T36" fmla="*/ 235123 w 129"/>
                  <a:gd name="T37" fmla="*/ 2818 h 129"/>
                  <a:gd name="T38" fmla="*/ 220786 w 129"/>
                  <a:gd name="T39" fmla="*/ 8454 h 129"/>
                  <a:gd name="T40" fmla="*/ 197847 w 129"/>
                  <a:gd name="T41" fmla="*/ 47908 h 129"/>
                  <a:gd name="T42" fmla="*/ 172041 w 129"/>
                  <a:gd name="T43" fmla="*/ 47908 h 129"/>
                  <a:gd name="T44" fmla="*/ 149102 w 129"/>
                  <a:gd name="T45" fmla="*/ 8454 h 129"/>
                  <a:gd name="T46" fmla="*/ 134765 w 129"/>
                  <a:gd name="T47" fmla="*/ 2818 h 129"/>
                  <a:gd name="T48" fmla="*/ 91755 w 129"/>
                  <a:gd name="T49" fmla="*/ 19727 h 129"/>
                  <a:gd name="T50" fmla="*/ 86020 w 129"/>
                  <a:gd name="T51" fmla="*/ 33817 h 129"/>
                  <a:gd name="T52" fmla="*/ 97490 w 129"/>
                  <a:gd name="T53" fmla="*/ 76089 h 129"/>
                  <a:gd name="T54" fmla="*/ 77418 w 129"/>
                  <a:gd name="T55" fmla="*/ 95816 h 129"/>
                  <a:gd name="T56" fmla="*/ 34408 w 129"/>
                  <a:gd name="T57" fmla="*/ 84544 h 129"/>
                  <a:gd name="T58" fmla="*/ 20071 w 129"/>
                  <a:gd name="T59" fmla="*/ 90180 h 129"/>
                  <a:gd name="T60" fmla="*/ 2867 w 129"/>
                  <a:gd name="T61" fmla="*/ 132452 h 129"/>
                  <a:gd name="T62" fmla="*/ 5735 w 129"/>
                  <a:gd name="T63" fmla="*/ 146542 h 129"/>
                  <a:gd name="T64" fmla="*/ 45878 w 129"/>
                  <a:gd name="T65" fmla="*/ 169087 h 129"/>
                  <a:gd name="T66" fmla="*/ 45878 w 129"/>
                  <a:gd name="T67" fmla="*/ 183178 h 129"/>
                  <a:gd name="T68" fmla="*/ 45878 w 129"/>
                  <a:gd name="T69" fmla="*/ 194451 h 129"/>
                  <a:gd name="T70" fmla="*/ 5735 w 129"/>
                  <a:gd name="T71" fmla="*/ 216996 h 129"/>
                  <a:gd name="T72" fmla="*/ 0 w 129"/>
                  <a:gd name="T73" fmla="*/ 231086 h 129"/>
                  <a:gd name="T74" fmla="*/ 20071 w 129"/>
                  <a:gd name="T75" fmla="*/ 273358 h 129"/>
                  <a:gd name="T76" fmla="*/ 31541 w 129"/>
                  <a:gd name="T77" fmla="*/ 278994 h 129"/>
                  <a:gd name="T78" fmla="*/ 77418 w 129"/>
                  <a:gd name="T79" fmla="*/ 267722 h 129"/>
                  <a:gd name="T80" fmla="*/ 94623 w 129"/>
                  <a:gd name="T81" fmla="*/ 287449 h 129"/>
                  <a:gd name="T82" fmla="*/ 83153 w 129"/>
                  <a:gd name="T83" fmla="*/ 332539 h 129"/>
                  <a:gd name="T84" fmla="*/ 88888 w 129"/>
                  <a:gd name="T85" fmla="*/ 343811 h 129"/>
                  <a:gd name="T86" fmla="*/ 131898 w 129"/>
                  <a:gd name="T87" fmla="*/ 360720 h 129"/>
                  <a:gd name="T88" fmla="*/ 146235 w 129"/>
                  <a:gd name="T89" fmla="*/ 357902 h 129"/>
                  <a:gd name="T90" fmla="*/ 169174 w 129"/>
                  <a:gd name="T91" fmla="*/ 318448 h 129"/>
                  <a:gd name="T92" fmla="*/ 194980 w 129"/>
                  <a:gd name="T93" fmla="*/ 318448 h 129"/>
                  <a:gd name="T94" fmla="*/ 220786 w 129"/>
                  <a:gd name="T95" fmla="*/ 357902 h 129"/>
                  <a:gd name="T96" fmla="*/ 229388 w 129"/>
                  <a:gd name="T97" fmla="*/ 363538 h 129"/>
                  <a:gd name="T98" fmla="*/ 235123 w 129"/>
                  <a:gd name="T99" fmla="*/ 363538 h 129"/>
                  <a:gd name="T100" fmla="*/ 275265 w 129"/>
                  <a:gd name="T101" fmla="*/ 346629 h 129"/>
                  <a:gd name="T102" fmla="*/ 283868 w 129"/>
                  <a:gd name="T103" fmla="*/ 332539 h 129"/>
                  <a:gd name="T104" fmla="*/ 215051 w 129"/>
                  <a:gd name="T105" fmla="*/ 214177 h 129"/>
                  <a:gd name="T106" fmla="*/ 151969 w 129"/>
                  <a:gd name="T107" fmla="*/ 214177 h 129"/>
                  <a:gd name="T108" fmla="*/ 137633 w 129"/>
                  <a:gd name="T109" fmla="*/ 183178 h 129"/>
                  <a:gd name="T110" fmla="*/ 151969 w 129"/>
                  <a:gd name="T111" fmla="*/ 152179 h 129"/>
                  <a:gd name="T112" fmla="*/ 183510 w 129"/>
                  <a:gd name="T113" fmla="*/ 138088 h 129"/>
                  <a:gd name="T114" fmla="*/ 215051 w 129"/>
                  <a:gd name="T115" fmla="*/ 152179 h 129"/>
                  <a:gd name="T116" fmla="*/ 229388 w 129"/>
                  <a:gd name="T117" fmla="*/ 183178 h 129"/>
                  <a:gd name="T118" fmla="*/ 215051 w 129"/>
                  <a:gd name="T119" fmla="*/ 214177 h 12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914" name="Freeform 108"/>
              <p:cNvSpPr>
                <a:spLocks noEditPoints="1"/>
              </p:cNvSpPr>
              <p:nvPr/>
            </p:nvSpPr>
            <p:spPr bwMode="auto">
              <a:xfrm>
                <a:off x="11420476" y="3460750"/>
                <a:ext cx="274638" cy="269875"/>
              </a:xfrm>
              <a:custGeom>
                <a:avLst/>
                <a:gdLst>
                  <a:gd name="T0" fmla="*/ 274638 w 96"/>
                  <a:gd name="T1" fmla="*/ 118070 h 96"/>
                  <a:gd name="T2" fmla="*/ 266056 w 96"/>
                  <a:gd name="T3" fmla="*/ 106826 h 96"/>
                  <a:gd name="T4" fmla="*/ 234587 w 96"/>
                  <a:gd name="T5" fmla="*/ 101203 h 96"/>
                  <a:gd name="T6" fmla="*/ 231726 w 96"/>
                  <a:gd name="T7" fmla="*/ 95581 h 96"/>
                  <a:gd name="T8" fmla="*/ 228865 w 96"/>
                  <a:gd name="T9" fmla="*/ 89958 h 96"/>
                  <a:gd name="T10" fmla="*/ 246030 w 96"/>
                  <a:gd name="T11" fmla="*/ 64658 h 96"/>
                  <a:gd name="T12" fmla="*/ 246030 w 96"/>
                  <a:gd name="T13" fmla="*/ 50602 h 96"/>
                  <a:gd name="T14" fmla="*/ 223143 w 96"/>
                  <a:gd name="T15" fmla="*/ 28112 h 96"/>
                  <a:gd name="T16" fmla="*/ 208839 w 96"/>
                  <a:gd name="T17" fmla="*/ 25301 h 96"/>
                  <a:gd name="T18" fmla="*/ 183092 w 96"/>
                  <a:gd name="T19" fmla="*/ 44979 h 96"/>
                  <a:gd name="T20" fmla="*/ 168788 w 96"/>
                  <a:gd name="T21" fmla="*/ 39357 h 96"/>
                  <a:gd name="T22" fmla="*/ 165927 w 96"/>
                  <a:gd name="T23" fmla="*/ 8434 h 96"/>
                  <a:gd name="T24" fmla="*/ 154484 w 96"/>
                  <a:gd name="T25" fmla="*/ 0 h 96"/>
                  <a:gd name="T26" fmla="*/ 120154 w 96"/>
                  <a:gd name="T27" fmla="*/ 0 h 96"/>
                  <a:gd name="T28" fmla="*/ 108711 w 96"/>
                  <a:gd name="T29" fmla="*/ 8434 h 96"/>
                  <a:gd name="T30" fmla="*/ 105850 w 96"/>
                  <a:gd name="T31" fmla="*/ 39357 h 96"/>
                  <a:gd name="T32" fmla="*/ 97268 w 96"/>
                  <a:gd name="T33" fmla="*/ 42168 h 96"/>
                  <a:gd name="T34" fmla="*/ 91546 w 96"/>
                  <a:gd name="T35" fmla="*/ 44979 h 96"/>
                  <a:gd name="T36" fmla="*/ 65799 w 96"/>
                  <a:gd name="T37" fmla="*/ 28112 h 96"/>
                  <a:gd name="T38" fmla="*/ 51495 w 96"/>
                  <a:gd name="T39" fmla="*/ 28112 h 96"/>
                  <a:gd name="T40" fmla="*/ 28608 w 96"/>
                  <a:gd name="T41" fmla="*/ 50602 h 96"/>
                  <a:gd name="T42" fmla="*/ 28608 w 96"/>
                  <a:gd name="T43" fmla="*/ 67469 h 96"/>
                  <a:gd name="T44" fmla="*/ 45773 w 96"/>
                  <a:gd name="T45" fmla="*/ 89958 h 96"/>
                  <a:gd name="T46" fmla="*/ 40051 w 96"/>
                  <a:gd name="T47" fmla="*/ 104014 h 96"/>
                  <a:gd name="T48" fmla="*/ 11443 w 96"/>
                  <a:gd name="T49" fmla="*/ 106826 h 96"/>
                  <a:gd name="T50" fmla="*/ 0 w 96"/>
                  <a:gd name="T51" fmla="*/ 118070 h 96"/>
                  <a:gd name="T52" fmla="*/ 0 w 96"/>
                  <a:gd name="T53" fmla="*/ 151805 h 96"/>
                  <a:gd name="T54" fmla="*/ 11443 w 96"/>
                  <a:gd name="T55" fmla="*/ 163049 h 96"/>
                  <a:gd name="T56" fmla="*/ 40051 w 96"/>
                  <a:gd name="T57" fmla="*/ 165861 h 96"/>
                  <a:gd name="T58" fmla="*/ 42912 w 96"/>
                  <a:gd name="T59" fmla="*/ 174294 h 96"/>
                  <a:gd name="T60" fmla="*/ 45773 w 96"/>
                  <a:gd name="T61" fmla="*/ 179917 h 96"/>
                  <a:gd name="T62" fmla="*/ 28608 w 96"/>
                  <a:gd name="T63" fmla="*/ 205217 h 96"/>
                  <a:gd name="T64" fmla="*/ 28608 w 96"/>
                  <a:gd name="T65" fmla="*/ 219273 h 96"/>
                  <a:gd name="T66" fmla="*/ 54355 w 96"/>
                  <a:gd name="T67" fmla="*/ 241763 h 96"/>
                  <a:gd name="T68" fmla="*/ 68660 w 96"/>
                  <a:gd name="T69" fmla="*/ 241763 h 96"/>
                  <a:gd name="T70" fmla="*/ 91546 w 96"/>
                  <a:gd name="T71" fmla="*/ 224896 h 96"/>
                  <a:gd name="T72" fmla="*/ 105850 w 96"/>
                  <a:gd name="T73" fmla="*/ 230518 h 96"/>
                  <a:gd name="T74" fmla="*/ 111572 w 96"/>
                  <a:gd name="T75" fmla="*/ 261441 h 96"/>
                  <a:gd name="T76" fmla="*/ 123015 w 96"/>
                  <a:gd name="T77" fmla="*/ 269875 h 96"/>
                  <a:gd name="T78" fmla="*/ 123015 w 96"/>
                  <a:gd name="T79" fmla="*/ 269875 h 96"/>
                  <a:gd name="T80" fmla="*/ 154484 w 96"/>
                  <a:gd name="T81" fmla="*/ 269875 h 96"/>
                  <a:gd name="T82" fmla="*/ 165927 w 96"/>
                  <a:gd name="T83" fmla="*/ 258630 h 96"/>
                  <a:gd name="T84" fmla="*/ 171649 w 96"/>
                  <a:gd name="T85" fmla="*/ 230518 h 96"/>
                  <a:gd name="T86" fmla="*/ 177370 w 96"/>
                  <a:gd name="T87" fmla="*/ 227707 h 96"/>
                  <a:gd name="T88" fmla="*/ 183092 w 96"/>
                  <a:gd name="T89" fmla="*/ 224896 h 96"/>
                  <a:gd name="T90" fmla="*/ 208839 w 96"/>
                  <a:gd name="T91" fmla="*/ 241763 h 96"/>
                  <a:gd name="T92" fmla="*/ 223143 w 96"/>
                  <a:gd name="T93" fmla="*/ 241763 h 96"/>
                  <a:gd name="T94" fmla="*/ 246030 w 96"/>
                  <a:gd name="T95" fmla="*/ 216462 h 96"/>
                  <a:gd name="T96" fmla="*/ 248891 w 96"/>
                  <a:gd name="T97" fmla="*/ 202406 h 96"/>
                  <a:gd name="T98" fmla="*/ 228865 w 96"/>
                  <a:gd name="T99" fmla="*/ 179917 h 96"/>
                  <a:gd name="T100" fmla="*/ 234587 w 96"/>
                  <a:gd name="T101" fmla="*/ 165861 h 96"/>
                  <a:gd name="T102" fmla="*/ 266056 w 96"/>
                  <a:gd name="T103" fmla="*/ 160238 h 96"/>
                  <a:gd name="T104" fmla="*/ 274638 w 96"/>
                  <a:gd name="T105" fmla="*/ 148993 h 96"/>
                  <a:gd name="T106" fmla="*/ 274638 w 96"/>
                  <a:gd name="T107" fmla="*/ 118070 h 96"/>
                  <a:gd name="T108" fmla="*/ 160206 w 96"/>
                  <a:gd name="T109" fmla="*/ 143371 h 96"/>
                  <a:gd name="T110" fmla="*/ 128737 w 96"/>
                  <a:gd name="T111" fmla="*/ 154616 h 96"/>
                  <a:gd name="T112" fmla="*/ 117293 w 96"/>
                  <a:gd name="T113" fmla="*/ 126504 h 96"/>
                  <a:gd name="T114" fmla="*/ 137319 w 96"/>
                  <a:gd name="T115" fmla="*/ 112448 h 96"/>
                  <a:gd name="T116" fmla="*/ 145901 w 96"/>
                  <a:gd name="T117" fmla="*/ 112448 h 96"/>
                  <a:gd name="T118" fmla="*/ 160206 w 96"/>
                  <a:gd name="T119" fmla="*/ 126504 h 96"/>
                  <a:gd name="T120" fmla="*/ 160206 w 96"/>
                  <a:gd name="T121" fmla="*/ 143371 h 9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16" name="组合 15"/>
          <p:cNvGrpSpPr/>
          <p:nvPr/>
        </p:nvGrpSpPr>
        <p:grpSpPr bwMode="auto">
          <a:xfrm>
            <a:off x="4887913" y="1347788"/>
            <a:ext cx="1377950" cy="1741487"/>
            <a:chOff x="5143134" y="1563638"/>
            <a:chExt cx="1377351" cy="1741822"/>
          </a:xfrm>
        </p:grpSpPr>
        <p:sp>
          <p:nvSpPr>
            <p:cNvPr id="17" name="矩形 16"/>
            <p:cNvSpPr/>
            <p:nvPr/>
          </p:nvSpPr>
          <p:spPr>
            <a:xfrm>
              <a:off x="5143134" y="2805302"/>
              <a:ext cx="1377351" cy="500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椭圆 17"/>
            <p:cNvSpPr/>
            <p:nvPr/>
          </p:nvSpPr>
          <p:spPr>
            <a:xfrm>
              <a:off x="5200259" y="1563638"/>
              <a:ext cx="1245645" cy="1246427"/>
            </a:xfrm>
            <a:prstGeom prst="ellipse">
              <a:avLst/>
            </a:prstGeom>
            <a:solidFill>
              <a:srgbClr val="02987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7907" name="组合 18"/>
            <p:cNvGrpSpPr/>
            <p:nvPr/>
          </p:nvGrpSpPr>
          <p:grpSpPr bwMode="auto">
            <a:xfrm>
              <a:off x="5475618" y="1967415"/>
              <a:ext cx="714523" cy="592990"/>
              <a:chOff x="7150101" y="5892800"/>
              <a:chExt cx="541338" cy="449263"/>
            </a:xfrm>
          </p:grpSpPr>
          <p:sp>
            <p:nvSpPr>
              <p:cNvPr id="37908" name="Freeform 64"/>
              <p:cNvSpPr/>
              <p:nvPr/>
            </p:nvSpPr>
            <p:spPr bwMode="auto">
              <a:xfrm>
                <a:off x="7240588" y="6027738"/>
                <a:ext cx="112713" cy="157163"/>
              </a:xfrm>
              <a:custGeom>
                <a:avLst/>
                <a:gdLst>
                  <a:gd name="T0" fmla="*/ 78899 w 40"/>
                  <a:gd name="T1" fmla="*/ 64549 h 56"/>
                  <a:gd name="T2" fmla="*/ 78899 w 40"/>
                  <a:gd name="T3" fmla="*/ 22452 h 56"/>
                  <a:gd name="T4" fmla="*/ 56357 w 40"/>
                  <a:gd name="T5" fmla="*/ 0 h 56"/>
                  <a:gd name="T6" fmla="*/ 33814 w 40"/>
                  <a:gd name="T7" fmla="*/ 22452 h 56"/>
                  <a:gd name="T8" fmla="*/ 33814 w 40"/>
                  <a:gd name="T9" fmla="*/ 64549 h 56"/>
                  <a:gd name="T10" fmla="*/ 45085 w 40"/>
                  <a:gd name="T11" fmla="*/ 84194 h 56"/>
                  <a:gd name="T12" fmla="*/ 45085 w 40"/>
                  <a:gd name="T13" fmla="*/ 92614 h 56"/>
                  <a:gd name="T14" fmla="*/ 39450 w 40"/>
                  <a:gd name="T15" fmla="*/ 98227 h 56"/>
                  <a:gd name="T16" fmla="*/ 0 w 40"/>
                  <a:gd name="T17" fmla="*/ 117872 h 56"/>
                  <a:gd name="T18" fmla="*/ 0 w 40"/>
                  <a:gd name="T19" fmla="*/ 145937 h 56"/>
                  <a:gd name="T20" fmla="*/ 11271 w 40"/>
                  <a:gd name="T21" fmla="*/ 157163 h 56"/>
                  <a:gd name="T22" fmla="*/ 101442 w 40"/>
                  <a:gd name="T23" fmla="*/ 157163 h 56"/>
                  <a:gd name="T24" fmla="*/ 112713 w 40"/>
                  <a:gd name="T25" fmla="*/ 145937 h 56"/>
                  <a:gd name="T26" fmla="*/ 112713 w 40"/>
                  <a:gd name="T27" fmla="*/ 117872 h 56"/>
                  <a:gd name="T28" fmla="*/ 67628 w 40"/>
                  <a:gd name="T29" fmla="*/ 84194 h 56"/>
                  <a:gd name="T30" fmla="*/ 78899 w 40"/>
                  <a:gd name="T31" fmla="*/ 64549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0" h="56">
                    <a:moveTo>
                      <a:pt x="28" y="23"/>
                    </a:moveTo>
                    <a:cubicBezTo>
                      <a:pt x="28" y="8"/>
                      <a:pt x="28" y="8"/>
                      <a:pt x="28" y="8"/>
                    </a:cubicBezTo>
                    <a:cubicBezTo>
                      <a:pt x="28" y="3"/>
                      <a:pt x="25" y="0"/>
                      <a:pt x="20" y="0"/>
                    </a:cubicBezTo>
                    <a:cubicBezTo>
                      <a:pt x="16" y="0"/>
                      <a:pt x="12" y="3"/>
                      <a:pt x="12" y="8"/>
                    </a:cubicBezTo>
                    <a:cubicBezTo>
                      <a:pt x="12" y="23"/>
                      <a:pt x="12" y="23"/>
                      <a:pt x="12" y="23"/>
                    </a:cubicBezTo>
                    <a:cubicBezTo>
                      <a:pt x="16" y="30"/>
                      <a:pt x="16" y="30"/>
                      <a:pt x="16" y="30"/>
                    </a:cubicBezTo>
                    <a:cubicBezTo>
                      <a:pt x="16" y="31"/>
                      <a:pt x="17" y="32"/>
                      <a:pt x="16" y="33"/>
                    </a:cubicBezTo>
                    <a:cubicBezTo>
                      <a:pt x="16" y="34"/>
                      <a:pt x="15" y="35"/>
                      <a:pt x="14" y="35"/>
                    </a:cubicBezTo>
                    <a:cubicBezTo>
                      <a:pt x="0" y="42"/>
                      <a:pt x="0" y="42"/>
                      <a:pt x="0" y="42"/>
                    </a:cubicBezTo>
                    <a:cubicBezTo>
                      <a:pt x="0" y="52"/>
                      <a:pt x="0" y="52"/>
                      <a:pt x="0" y="52"/>
                    </a:cubicBezTo>
                    <a:cubicBezTo>
                      <a:pt x="0" y="54"/>
                      <a:pt x="2" y="56"/>
                      <a:pt x="4" y="56"/>
                    </a:cubicBezTo>
                    <a:cubicBezTo>
                      <a:pt x="36" y="56"/>
                      <a:pt x="36" y="56"/>
                      <a:pt x="36" y="56"/>
                    </a:cubicBezTo>
                    <a:cubicBezTo>
                      <a:pt x="38" y="56"/>
                      <a:pt x="40" y="54"/>
                      <a:pt x="40" y="52"/>
                    </a:cubicBezTo>
                    <a:cubicBezTo>
                      <a:pt x="40" y="42"/>
                      <a:pt x="40" y="42"/>
                      <a:pt x="40" y="42"/>
                    </a:cubicBezTo>
                    <a:cubicBezTo>
                      <a:pt x="24" y="30"/>
                      <a:pt x="24" y="30"/>
                      <a:pt x="24" y="30"/>
                    </a:cubicBezTo>
                    <a:lnTo>
                      <a:pt x="28"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909" name="Freeform 65"/>
              <p:cNvSpPr>
                <a:spLocks noEditPoints="1"/>
              </p:cNvSpPr>
              <p:nvPr/>
            </p:nvSpPr>
            <p:spPr bwMode="auto">
              <a:xfrm>
                <a:off x="7150101" y="5892800"/>
                <a:ext cx="541338" cy="449263"/>
              </a:xfrm>
              <a:custGeom>
                <a:avLst/>
                <a:gdLst>
                  <a:gd name="T0" fmla="*/ 530060 w 192"/>
                  <a:gd name="T1" fmla="*/ 67389 h 160"/>
                  <a:gd name="T2" fmla="*/ 293225 w 192"/>
                  <a:gd name="T3" fmla="*/ 67389 h 160"/>
                  <a:gd name="T4" fmla="*/ 293225 w 192"/>
                  <a:gd name="T5" fmla="*/ 11232 h 160"/>
                  <a:gd name="T6" fmla="*/ 281947 w 192"/>
                  <a:gd name="T7" fmla="*/ 0 h 160"/>
                  <a:gd name="T8" fmla="*/ 11278 w 192"/>
                  <a:gd name="T9" fmla="*/ 0 h 160"/>
                  <a:gd name="T10" fmla="*/ 0 w 192"/>
                  <a:gd name="T11" fmla="*/ 11232 h 160"/>
                  <a:gd name="T12" fmla="*/ 0 w 192"/>
                  <a:gd name="T13" fmla="*/ 438031 h 160"/>
                  <a:gd name="T14" fmla="*/ 11278 w 192"/>
                  <a:gd name="T15" fmla="*/ 449263 h 160"/>
                  <a:gd name="T16" fmla="*/ 169168 w 192"/>
                  <a:gd name="T17" fmla="*/ 449263 h 160"/>
                  <a:gd name="T18" fmla="*/ 180446 w 192"/>
                  <a:gd name="T19" fmla="*/ 438031 h 160"/>
                  <a:gd name="T20" fmla="*/ 180446 w 192"/>
                  <a:gd name="T21" fmla="*/ 381874 h 160"/>
                  <a:gd name="T22" fmla="*/ 203002 w 192"/>
                  <a:gd name="T23" fmla="*/ 381874 h 160"/>
                  <a:gd name="T24" fmla="*/ 203002 w 192"/>
                  <a:gd name="T25" fmla="*/ 438031 h 160"/>
                  <a:gd name="T26" fmla="*/ 214280 w 192"/>
                  <a:gd name="T27" fmla="*/ 449263 h 160"/>
                  <a:gd name="T28" fmla="*/ 327058 w 192"/>
                  <a:gd name="T29" fmla="*/ 449263 h 160"/>
                  <a:gd name="T30" fmla="*/ 338336 w 192"/>
                  <a:gd name="T31" fmla="*/ 438031 h 160"/>
                  <a:gd name="T32" fmla="*/ 338336 w 192"/>
                  <a:gd name="T33" fmla="*/ 381874 h 160"/>
                  <a:gd name="T34" fmla="*/ 360892 w 192"/>
                  <a:gd name="T35" fmla="*/ 381874 h 160"/>
                  <a:gd name="T36" fmla="*/ 360892 w 192"/>
                  <a:gd name="T37" fmla="*/ 438031 h 160"/>
                  <a:gd name="T38" fmla="*/ 372170 w 192"/>
                  <a:gd name="T39" fmla="*/ 449263 h 160"/>
                  <a:gd name="T40" fmla="*/ 530060 w 192"/>
                  <a:gd name="T41" fmla="*/ 449263 h 160"/>
                  <a:gd name="T42" fmla="*/ 541338 w 192"/>
                  <a:gd name="T43" fmla="*/ 438031 h 160"/>
                  <a:gd name="T44" fmla="*/ 541338 w 192"/>
                  <a:gd name="T45" fmla="*/ 78621 h 160"/>
                  <a:gd name="T46" fmla="*/ 530060 w 192"/>
                  <a:gd name="T47" fmla="*/ 67389 h 160"/>
                  <a:gd name="T48" fmla="*/ 225558 w 192"/>
                  <a:gd name="T49" fmla="*/ 280789 h 160"/>
                  <a:gd name="T50" fmla="*/ 191724 w 192"/>
                  <a:gd name="T51" fmla="*/ 314484 h 160"/>
                  <a:gd name="T52" fmla="*/ 101501 w 192"/>
                  <a:gd name="T53" fmla="*/ 314484 h 160"/>
                  <a:gd name="T54" fmla="*/ 67667 w 192"/>
                  <a:gd name="T55" fmla="*/ 280789 h 160"/>
                  <a:gd name="T56" fmla="*/ 67667 w 192"/>
                  <a:gd name="T57" fmla="*/ 247095 h 160"/>
                  <a:gd name="T58" fmla="*/ 73306 w 192"/>
                  <a:gd name="T59" fmla="*/ 235863 h 160"/>
                  <a:gd name="T60" fmla="*/ 109959 w 192"/>
                  <a:gd name="T61" fmla="*/ 219016 h 160"/>
                  <a:gd name="T62" fmla="*/ 104320 w 192"/>
                  <a:gd name="T63" fmla="*/ 207784 h 160"/>
                  <a:gd name="T64" fmla="*/ 101501 w 192"/>
                  <a:gd name="T65" fmla="*/ 202168 h 160"/>
                  <a:gd name="T66" fmla="*/ 101501 w 192"/>
                  <a:gd name="T67" fmla="*/ 157242 h 160"/>
                  <a:gd name="T68" fmla="*/ 146612 w 192"/>
                  <a:gd name="T69" fmla="*/ 112316 h 160"/>
                  <a:gd name="T70" fmla="*/ 191724 w 192"/>
                  <a:gd name="T71" fmla="*/ 157242 h 160"/>
                  <a:gd name="T72" fmla="*/ 191724 w 192"/>
                  <a:gd name="T73" fmla="*/ 202168 h 160"/>
                  <a:gd name="T74" fmla="*/ 191724 w 192"/>
                  <a:gd name="T75" fmla="*/ 207784 h 160"/>
                  <a:gd name="T76" fmla="*/ 183265 w 192"/>
                  <a:gd name="T77" fmla="*/ 219016 h 160"/>
                  <a:gd name="T78" fmla="*/ 219919 w 192"/>
                  <a:gd name="T79" fmla="*/ 235863 h 160"/>
                  <a:gd name="T80" fmla="*/ 225558 w 192"/>
                  <a:gd name="T81" fmla="*/ 247095 h 160"/>
                  <a:gd name="T82" fmla="*/ 225558 w 192"/>
                  <a:gd name="T83" fmla="*/ 280789 h 160"/>
                  <a:gd name="T84" fmla="*/ 462393 w 192"/>
                  <a:gd name="T85" fmla="*/ 314484 h 160"/>
                  <a:gd name="T86" fmla="*/ 281947 w 192"/>
                  <a:gd name="T87" fmla="*/ 314484 h 160"/>
                  <a:gd name="T88" fmla="*/ 270669 w 192"/>
                  <a:gd name="T89" fmla="*/ 303253 h 160"/>
                  <a:gd name="T90" fmla="*/ 281947 w 192"/>
                  <a:gd name="T91" fmla="*/ 292021 h 160"/>
                  <a:gd name="T92" fmla="*/ 462393 w 192"/>
                  <a:gd name="T93" fmla="*/ 292021 h 160"/>
                  <a:gd name="T94" fmla="*/ 473671 w 192"/>
                  <a:gd name="T95" fmla="*/ 303253 h 160"/>
                  <a:gd name="T96" fmla="*/ 462393 w 192"/>
                  <a:gd name="T97" fmla="*/ 314484 h 160"/>
                  <a:gd name="T98" fmla="*/ 462393 w 192"/>
                  <a:gd name="T99" fmla="*/ 247095 h 160"/>
                  <a:gd name="T100" fmla="*/ 281947 w 192"/>
                  <a:gd name="T101" fmla="*/ 247095 h 160"/>
                  <a:gd name="T102" fmla="*/ 270669 w 192"/>
                  <a:gd name="T103" fmla="*/ 235863 h 160"/>
                  <a:gd name="T104" fmla="*/ 281947 w 192"/>
                  <a:gd name="T105" fmla="*/ 224632 h 160"/>
                  <a:gd name="T106" fmla="*/ 462393 w 192"/>
                  <a:gd name="T107" fmla="*/ 224632 h 160"/>
                  <a:gd name="T108" fmla="*/ 473671 w 192"/>
                  <a:gd name="T109" fmla="*/ 235863 h 160"/>
                  <a:gd name="T110" fmla="*/ 462393 w 192"/>
                  <a:gd name="T111" fmla="*/ 247095 h 160"/>
                  <a:gd name="T112" fmla="*/ 462393 w 192"/>
                  <a:gd name="T113" fmla="*/ 179705 h 160"/>
                  <a:gd name="T114" fmla="*/ 281947 w 192"/>
                  <a:gd name="T115" fmla="*/ 179705 h 160"/>
                  <a:gd name="T116" fmla="*/ 270669 w 192"/>
                  <a:gd name="T117" fmla="*/ 168474 h 160"/>
                  <a:gd name="T118" fmla="*/ 281947 w 192"/>
                  <a:gd name="T119" fmla="*/ 157242 h 160"/>
                  <a:gd name="T120" fmla="*/ 462393 w 192"/>
                  <a:gd name="T121" fmla="*/ 157242 h 160"/>
                  <a:gd name="T122" fmla="*/ 473671 w 192"/>
                  <a:gd name="T123" fmla="*/ 168474 h 160"/>
                  <a:gd name="T124" fmla="*/ 462393 w 192"/>
                  <a:gd name="T125" fmla="*/ 179705 h 16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2" h="160">
                    <a:moveTo>
                      <a:pt x="188" y="24"/>
                    </a:moveTo>
                    <a:cubicBezTo>
                      <a:pt x="104" y="24"/>
                      <a:pt x="104" y="24"/>
                      <a:pt x="104" y="24"/>
                    </a:cubicBezTo>
                    <a:cubicBezTo>
                      <a:pt x="104" y="4"/>
                      <a:pt x="104" y="4"/>
                      <a:pt x="104" y="4"/>
                    </a:cubicBezTo>
                    <a:cubicBezTo>
                      <a:pt x="104" y="2"/>
                      <a:pt x="102" y="0"/>
                      <a:pt x="100" y="0"/>
                    </a:cubicBezTo>
                    <a:cubicBezTo>
                      <a:pt x="4" y="0"/>
                      <a:pt x="4" y="0"/>
                      <a:pt x="4" y="0"/>
                    </a:cubicBezTo>
                    <a:cubicBezTo>
                      <a:pt x="2" y="0"/>
                      <a:pt x="0" y="2"/>
                      <a:pt x="0" y="4"/>
                    </a:cubicBezTo>
                    <a:cubicBezTo>
                      <a:pt x="0" y="156"/>
                      <a:pt x="0" y="156"/>
                      <a:pt x="0" y="156"/>
                    </a:cubicBezTo>
                    <a:cubicBezTo>
                      <a:pt x="0" y="158"/>
                      <a:pt x="2" y="160"/>
                      <a:pt x="4" y="160"/>
                    </a:cubicBezTo>
                    <a:cubicBezTo>
                      <a:pt x="60" y="160"/>
                      <a:pt x="60" y="160"/>
                      <a:pt x="60" y="160"/>
                    </a:cubicBezTo>
                    <a:cubicBezTo>
                      <a:pt x="62" y="160"/>
                      <a:pt x="64" y="158"/>
                      <a:pt x="64" y="156"/>
                    </a:cubicBezTo>
                    <a:cubicBezTo>
                      <a:pt x="64" y="136"/>
                      <a:pt x="64" y="136"/>
                      <a:pt x="64" y="136"/>
                    </a:cubicBezTo>
                    <a:cubicBezTo>
                      <a:pt x="72" y="136"/>
                      <a:pt x="72" y="136"/>
                      <a:pt x="72" y="136"/>
                    </a:cubicBezTo>
                    <a:cubicBezTo>
                      <a:pt x="72" y="156"/>
                      <a:pt x="72" y="156"/>
                      <a:pt x="72" y="156"/>
                    </a:cubicBezTo>
                    <a:cubicBezTo>
                      <a:pt x="72" y="158"/>
                      <a:pt x="74" y="160"/>
                      <a:pt x="76" y="160"/>
                    </a:cubicBezTo>
                    <a:cubicBezTo>
                      <a:pt x="116" y="160"/>
                      <a:pt x="116" y="160"/>
                      <a:pt x="116" y="160"/>
                    </a:cubicBezTo>
                    <a:cubicBezTo>
                      <a:pt x="118" y="160"/>
                      <a:pt x="120" y="158"/>
                      <a:pt x="120" y="156"/>
                    </a:cubicBezTo>
                    <a:cubicBezTo>
                      <a:pt x="120" y="136"/>
                      <a:pt x="120" y="136"/>
                      <a:pt x="120" y="136"/>
                    </a:cubicBezTo>
                    <a:cubicBezTo>
                      <a:pt x="128" y="136"/>
                      <a:pt x="128" y="136"/>
                      <a:pt x="128" y="136"/>
                    </a:cubicBezTo>
                    <a:cubicBezTo>
                      <a:pt x="128" y="156"/>
                      <a:pt x="128" y="156"/>
                      <a:pt x="128" y="156"/>
                    </a:cubicBezTo>
                    <a:cubicBezTo>
                      <a:pt x="128" y="158"/>
                      <a:pt x="130" y="160"/>
                      <a:pt x="132" y="160"/>
                    </a:cubicBezTo>
                    <a:cubicBezTo>
                      <a:pt x="188" y="160"/>
                      <a:pt x="188" y="160"/>
                      <a:pt x="188" y="160"/>
                    </a:cubicBezTo>
                    <a:cubicBezTo>
                      <a:pt x="190" y="160"/>
                      <a:pt x="192" y="158"/>
                      <a:pt x="192" y="156"/>
                    </a:cubicBezTo>
                    <a:cubicBezTo>
                      <a:pt x="192" y="28"/>
                      <a:pt x="192" y="28"/>
                      <a:pt x="192" y="28"/>
                    </a:cubicBezTo>
                    <a:cubicBezTo>
                      <a:pt x="192" y="26"/>
                      <a:pt x="190" y="24"/>
                      <a:pt x="188" y="24"/>
                    </a:cubicBezTo>
                    <a:close/>
                    <a:moveTo>
                      <a:pt x="80" y="100"/>
                    </a:moveTo>
                    <a:cubicBezTo>
                      <a:pt x="80" y="106"/>
                      <a:pt x="75" y="112"/>
                      <a:pt x="68" y="112"/>
                    </a:cubicBezTo>
                    <a:cubicBezTo>
                      <a:pt x="36" y="112"/>
                      <a:pt x="36" y="112"/>
                      <a:pt x="36" y="112"/>
                    </a:cubicBezTo>
                    <a:cubicBezTo>
                      <a:pt x="30" y="112"/>
                      <a:pt x="24" y="106"/>
                      <a:pt x="24" y="100"/>
                    </a:cubicBezTo>
                    <a:cubicBezTo>
                      <a:pt x="24" y="88"/>
                      <a:pt x="24" y="88"/>
                      <a:pt x="24" y="88"/>
                    </a:cubicBezTo>
                    <a:cubicBezTo>
                      <a:pt x="24" y="86"/>
                      <a:pt x="25" y="85"/>
                      <a:pt x="26" y="84"/>
                    </a:cubicBezTo>
                    <a:cubicBezTo>
                      <a:pt x="39" y="78"/>
                      <a:pt x="39" y="78"/>
                      <a:pt x="39" y="78"/>
                    </a:cubicBezTo>
                    <a:cubicBezTo>
                      <a:pt x="37" y="74"/>
                      <a:pt x="37" y="74"/>
                      <a:pt x="37" y="74"/>
                    </a:cubicBezTo>
                    <a:cubicBezTo>
                      <a:pt x="36" y="73"/>
                      <a:pt x="36" y="73"/>
                      <a:pt x="36" y="72"/>
                    </a:cubicBezTo>
                    <a:cubicBezTo>
                      <a:pt x="36" y="56"/>
                      <a:pt x="36" y="56"/>
                      <a:pt x="36" y="56"/>
                    </a:cubicBezTo>
                    <a:cubicBezTo>
                      <a:pt x="36" y="47"/>
                      <a:pt x="43" y="40"/>
                      <a:pt x="52" y="40"/>
                    </a:cubicBezTo>
                    <a:cubicBezTo>
                      <a:pt x="61" y="40"/>
                      <a:pt x="68" y="47"/>
                      <a:pt x="68" y="56"/>
                    </a:cubicBezTo>
                    <a:cubicBezTo>
                      <a:pt x="68" y="72"/>
                      <a:pt x="68" y="72"/>
                      <a:pt x="68" y="72"/>
                    </a:cubicBezTo>
                    <a:cubicBezTo>
                      <a:pt x="68" y="73"/>
                      <a:pt x="68" y="73"/>
                      <a:pt x="68" y="74"/>
                    </a:cubicBezTo>
                    <a:cubicBezTo>
                      <a:pt x="65" y="78"/>
                      <a:pt x="65" y="78"/>
                      <a:pt x="65" y="78"/>
                    </a:cubicBezTo>
                    <a:cubicBezTo>
                      <a:pt x="78" y="84"/>
                      <a:pt x="78" y="84"/>
                      <a:pt x="78" y="84"/>
                    </a:cubicBezTo>
                    <a:cubicBezTo>
                      <a:pt x="79" y="85"/>
                      <a:pt x="80" y="86"/>
                      <a:pt x="80" y="88"/>
                    </a:cubicBezTo>
                    <a:lnTo>
                      <a:pt x="80" y="100"/>
                    </a:lnTo>
                    <a:close/>
                    <a:moveTo>
                      <a:pt x="164" y="112"/>
                    </a:moveTo>
                    <a:cubicBezTo>
                      <a:pt x="100" y="112"/>
                      <a:pt x="100" y="112"/>
                      <a:pt x="100" y="112"/>
                    </a:cubicBezTo>
                    <a:cubicBezTo>
                      <a:pt x="98" y="112"/>
                      <a:pt x="96" y="110"/>
                      <a:pt x="96" y="108"/>
                    </a:cubicBezTo>
                    <a:cubicBezTo>
                      <a:pt x="96" y="106"/>
                      <a:pt x="98" y="104"/>
                      <a:pt x="100" y="104"/>
                    </a:cubicBezTo>
                    <a:cubicBezTo>
                      <a:pt x="164" y="104"/>
                      <a:pt x="164" y="104"/>
                      <a:pt x="164" y="104"/>
                    </a:cubicBezTo>
                    <a:cubicBezTo>
                      <a:pt x="166" y="104"/>
                      <a:pt x="168" y="106"/>
                      <a:pt x="168" y="108"/>
                    </a:cubicBezTo>
                    <a:cubicBezTo>
                      <a:pt x="168" y="110"/>
                      <a:pt x="166" y="112"/>
                      <a:pt x="164" y="112"/>
                    </a:cubicBezTo>
                    <a:close/>
                    <a:moveTo>
                      <a:pt x="164" y="88"/>
                    </a:moveTo>
                    <a:cubicBezTo>
                      <a:pt x="100" y="88"/>
                      <a:pt x="100" y="88"/>
                      <a:pt x="100" y="88"/>
                    </a:cubicBezTo>
                    <a:cubicBezTo>
                      <a:pt x="98" y="88"/>
                      <a:pt x="96" y="86"/>
                      <a:pt x="96" y="84"/>
                    </a:cubicBezTo>
                    <a:cubicBezTo>
                      <a:pt x="96" y="82"/>
                      <a:pt x="98" y="80"/>
                      <a:pt x="100" y="80"/>
                    </a:cubicBezTo>
                    <a:cubicBezTo>
                      <a:pt x="164" y="80"/>
                      <a:pt x="164" y="80"/>
                      <a:pt x="164" y="80"/>
                    </a:cubicBezTo>
                    <a:cubicBezTo>
                      <a:pt x="166" y="80"/>
                      <a:pt x="168" y="82"/>
                      <a:pt x="168" y="84"/>
                    </a:cubicBezTo>
                    <a:cubicBezTo>
                      <a:pt x="168" y="86"/>
                      <a:pt x="166" y="88"/>
                      <a:pt x="164" y="88"/>
                    </a:cubicBezTo>
                    <a:close/>
                    <a:moveTo>
                      <a:pt x="164" y="64"/>
                    </a:moveTo>
                    <a:cubicBezTo>
                      <a:pt x="100" y="64"/>
                      <a:pt x="100" y="64"/>
                      <a:pt x="100" y="64"/>
                    </a:cubicBezTo>
                    <a:cubicBezTo>
                      <a:pt x="98" y="64"/>
                      <a:pt x="96" y="62"/>
                      <a:pt x="96" y="60"/>
                    </a:cubicBezTo>
                    <a:cubicBezTo>
                      <a:pt x="96" y="58"/>
                      <a:pt x="98" y="56"/>
                      <a:pt x="100" y="56"/>
                    </a:cubicBezTo>
                    <a:cubicBezTo>
                      <a:pt x="164" y="56"/>
                      <a:pt x="164" y="56"/>
                      <a:pt x="164" y="56"/>
                    </a:cubicBezTo>
                    <a:cubicBezTo>
                      <a:pt x="166" y="56"/>
                      <a:pt x="168" y="58"/>
                      <a:pt x="168" y="60"/>
                    </a:cubicBezTo>
                    <a:cubicBezTo>
                      <a:pt x="168" y="62"/>
                      <a:pt x="166" y="64"/>
                      <a:pt x="164" y="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2" name="组合 21"/>
          <p:cNvGrpSpPr/>
          <p:nvPr/>
        </p:nvGrpSpPr>
        <p:grpSpPr bwMode="auto">
          <a:xfrm>
            <a:off x="6530975" y="1355725"/>
            <a:ext cx="1376363" cy="1741488"/>
            <a:chOff x="6785667" y="1572104"/>
            <a:chExt cx="1377351" cy="1741822"/>
          </a:xfrm>
        </p:grpSpPr>
        <p:sp>
          <p:nvSpPr>
            <p:cNvPr id="23" name="矩形 22"/>
            <p:cNvSpPr/>
            <p:nvPr/>
          </p:nvSpPr>
          <p:spPr>
            <a:xfrm>
              <a:off x="6785667" y="2813767"/>
              <a:ext cx="1377351" cy="5001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4" name="椭圆 23"/>
            <p:cNvSpPr/>
            <p:nvPr/>
          </p:nvSpPr>
          <p:spPr>
            <a:xfrm>
              <a:off x="6842858" y="1572104"/>
              <a:ext cx="1247083" cy="1246427"/>
            </a:xfrm>
            <a:prstGeom prst="ellipse">
              <a:avLst/>
            </a:prstGeom>
            <a:solidFill>
              <a:srgbClr val="0070C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7902" name="组合 24"/>
            <p:cNvGrpSpPr/>
            <p:nvPr/>
          </p:nvGrpSpPr>
          <p:grpSpPr bwMode="auto">
            <a:xfrm>
              <a:off x="7228150" y="1853158"/>
              <a:ext cx="475649" cy="712427"/>
              <a:chOff x="658813" y="3189288"/>
              <a:chExt cx="360363" cy="539750"/>
            </a:xfrm>
          </p:grpSpPr>
          <p:sp>
            <p:nvSpPr>
              <p:cNvPr id="37903" name="Freeform 35"/>
              <p:cNvSpPr/>
              <p:nvPr/>
            </p:nvSpPr>
            <p:spPr bwMode="auto">
              <a:xfrm>
                <a:off x="749300" y="3594100"/>
                <a:ext cx="179388" cy="134938"/>
              </a:xfrm>
              <a:custGeom>
                <a:avLst/>
                <a:gdLst>
                  <a:gd name="T0" fmla="*/ 0 w 64"/>
                  <a:gd name="T1" fmla="*/ 11245 h 48"/>
                  <a:gd name="T2" fmla="*/ 0 w 64"/>
                  <a:gd name="T3" fmla="*/ 78714 h 48"/>
                  <a:gd name="T4" fmla="*/ 11212 w 64"/>
                  <a:gd name="T5" fmla="*/ 89959 h 48"/>
                  <a:gd name="T6" fmla="*/ 22424 w 64"/>
                  <a:gd name="T7" fmla="*/ 89959 h 48"/>
                  <a:gd name="T8" fmla="*/ 22424 w 64"/>
                  <a:gd name="T9" fmla="*/ 101204 h 48"/>
                  <a:gd name="T10" fmla="*/ 56059 w 64"/>
                  <a:gd name="T11" fmla="*/ 134938 h 48"/>
                  <a:gd name="T12" fmla="*/ 123329 w 64"/>
                  <a:gd name="T13" fmla="*/ 134938 h 48"/>
                  <a:gd name="T14" fmla="*/ 156965 w 64"/>
                  <a:gd name="T15" fmla="*/ 101204 h 48"/>
                  <a:gd name="T16" fmla="*/ 156965 w 64"/>
                  <a:gd name="T17" fmla="*/ 89959 h 48"/>
                  <a:gd name="T18" fmla="*/ 168176 w 64"/>
                  <a:gd name="T19" fmla="*/ 89959 h 48"/>
                  <a:gd name="T20" fmla="*/ 179388 w 64"/>
                  <a:gd name="T21" fmla="*/ 78714 h 48"/>
                  <a:gd name="T22" fmla="*/ 179388 w 64"/>
                  <a:gd name="T23" fmla="*/ 11245 h 48"/>
                  <a:gd name="T24" fmla="*/ 179388 w 64"/>
                  <a:gd name="T25" fmla="*/ 0 h 48"/>
                  <a:gd name="T26" fmla="*/ 0 w 64"/>
                  <a:gd name="T27" fmla="*/ 0 h 48"/>
                  <a:gd name="T28" fmla="*/ 0 w 64"/>
                  <a:gd name="T29" fmla="*/ 11245 h 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904" name="Freeform 36"/>
              <p:cNvSpPr>
                <a:spLocks noEditPoints="1"/>
              </p:cNvSpPr>
              <p:nvPr/>
            </p:nvSpPr>
            <p:spPr bwMode="auto">
              <a:xfrm>
                <a:off x="658813" y="3189288"/>
                <a:ext cx="360363" cy="382588"/>
              </a:xfrm>
              <a:custGeom>
                <a:avLst/>
                <a:gdLst>
                  <a:gd name="T0" fmla="*/ 180182 w 128"/>
                  <a:gd name="T1" fmla="*/ 0 h 136"/>
                  <a:gd name="T2" fmla="*/ 0 w 128"/>
                  <a:gd name="T3" fmla="*/ 180041 h 136"/>
                  <a:gd name="T4" fmla="*/ 53491 w 128"/>
                  <a:gd name="T5" fmla="*/ 323512 h 136"/>
                  <a:gd name="T6" fmla="*/ 84460 w 128"/>
                  <a:gd name="T7" fmla="*/ 382588 h 136"/>
                  <a:gd name="T8" fmla="*/ 278718 w 128"/>
                  <a:gd name="T9" fmla="*/ 382588 h 136"/>
                  <a:gd name="T10" fmla="*/ 309687 w 128"/>
                  <a:gd name="T11" fmla="*/ 323512 h 136"/>
                  <a:gd name="T12" fmla="*/ 360363 w 128"/>
                  <a:gd name="T13" fmla="*/ 180041 h 136"/>
                  <a:gd name="T14" fmla="*/ 180182 w 128"/>
                  <a:gd name="T15" fmla="*/ 0 h 136"/>
                  <a:gd name="T16" fmla="*/ 171735 w 128"/>
                  <a:gd name="T17" fmla="*/ 90021 h 136"/>
                  <a:gd name="T18" fmla="*/ 90091 w 128"/>
                  <a:gd name="T19" fmla="*/ 180041 h 136"/>
                  <a:gd name="T20" fmla="*/ 126690 w 128"/>
                  <a:gd name="T21" fmla="*/ 264436 h 136"/>
                  <a:gd name="T22" fmla="*/ 135136 w 128"/>
                  <a:gd name="T23" fmla="*/ 275688 h 136"/>
                  <a:gd name="T24" fmla="*/ 129505 w 128"/>
                  <a:gd name="T25" fmla="*/ 292567 h 136"/>
                  <a:gd name="T26" fmla="*/ 123875 w 128"/>
                  <a:gd name="T27" fmla="*/ 292567 h 136"/>
                  <a:gd name="T28" fmla="*/ 115429 w 128"/>
                  <a:gd name="T29" fmla="*/ 286941 h 136"/>
                  <a:gd name="T30" fmla="*/ 106983 w 128"/>
                  <a:gd name="T31" fmla="*/ 275688 h 136"/>
                  <a:gd name="T32" fmla="*/ 67568 w 128"/>
                  <a:gd name="T33" fmla="*/ 180041 h 136"/>
                  <a:gd name="T34" fmla="*/ 168920 w 128"/>
                  <a:gd name="T35" fmla="*/ 67516 h 136"/>
                  <a:gd name="T36" fmla="*/ 180182 w 128"/>
                  <a:gd name="T37" fmla="*/ 78768 h 136"/>
                  <a:gd name="T38" fmla="*/ 171735 w 128"/>
                  <a:gd name="T39" fmla="*/ 90021 h 1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sp>
        <p:nvSpPr>
          <p:cNvPr id="28" name="TextBox 80"/>
          <p:cNvSpPr>
            <a:spLocks noChangeArrowheads="1"/>
          </p:cNvSpPr>
          <p:nvPr/>
        </p:nvSpPr>
        <p:spPr bwMode="auto">
          <a:xfrm>
            <a:off x="1036638" y="3949700"/>
            <a:ext cx="6797675"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fontAlgn="auto" hangingPunct="1">
              <a:lnSpc>
                <a:spcPts val="1500"/>
              </a:lnSpc>
              <a:spcBef>
                <a:spcPts val="600"/>
              </a:spcBef>
              <a:spcAft>
                <a:spcPts val="600"/>
              </a:spcAft>
              <a:buClr>
                <a:srgbClr val="074AA1"/>
              </a:buClr>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7897" name="组合 61"/>
          <p:cNvGrpSpPr/>
          <p:nvPr/>
        </p:nvGrpSpPr>
        <p:grpSpPr bwMode="auto">
          <a:xfrm>
            <a:off x="457200" y="174625"/>
            <a:ext cx="2349500" cy="342900"/>
            <a:chOff x="309514" y="195486"/>
            <a:chExt cx="2349020" cy="343084"/>
          </a:xfrm>
        </p:grpSpPr>
        <p:grpSp>
          <p:nvGrpSpPr>
            <p:cNvPr id="63" name="组合 62"/>
            <p:cNvGrpSpPr/>
            <p:nvPr/>
          </p:nvGrpSpPr>
          <p:grpSpPr>
            <a:xfrm>
              <a:off x="309514" y="228334"/>
              <a:ext cx="2349020" cy="310236"/>
              <a:chOff x="288925" y="407988"/>
              <a:chExt cx="1646749" cy="217487"/>
            </a:xfrm>
            <a:solidFill>
              <a:schemeClr val="bg1"/>
            </a:solidFill>
          </p:grpSpPr>
          <p:grpSp>
            <p:nvGrpSpPr>
              <p:cNvPr id="65" name="组合 64"/>
              <p:cNvGrpSpPr/>
              <p:nvPr/>
            </p:nvGrpSpPr>
            <p:grpSpPr>
              <a:xfrm>
                <a:off x="1218865" y="537369"/>
                <a:ext cx="716809" cy="69848"/>
                <a:chOff x="1222375" y="498475"/>
                <a:chExt cx="993775" cy="96837"/>
              </a:xfrm>
              <a:grpFill/>
            </p:grpSpPr>
            <p:sp>
              <p:nvSpPr>
                <p:cNvPr id="79"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6" name="组合 65"/>
              <p:cNvGrpSpPr/>
              <p:nvPr/>
            </p:nvGrpSpPr>
            <p:grpSpPr>
              <a:xfrm>
                <a:off x="288925" y="407988"/>
                <a:ext cx="982663" cy="217487"/>
                <a:chOff x="288925" y="407988"/>
                <a:chExt cx="982663" cy="217487"/>
              </a:xfrm>
              <a:grpFill/>
            </p:grpSpPr>
            <p:sp>
              <p:nvSpPr>
                <p:cNvPr id="67"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4" name="矩形 63"/>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par>
                          <p:cTn id="28" fill="hold">
                            <p:stCondLst>
                              <p:cond delay="2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1250"/>
                                        <p:tgtEl>
                                          <p:spTgt spid="3"/>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p:cBhvr>
                                        <p:cTn id="39" dur="12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8"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44"/>
          <p:cNvGrpSpPr/>
          <p:nvPr/>
        </p:nvGrpSpPr>
        <p:grpSpPr>
          <a:xfrm>
            <a:off x="2490753" y="339502"/>
            <a:ext cx="4226859" cy="4557196"/>
            <a:chOff x="4937130" y="2033588"/>
            <a:chExt cx="2782887" cy="3000375"/>
          </a:xfrm>
          <a:solidFill>
            <a:schemeClr val="bg1">
              <a:lumMod val="65000"/>
            </a:schemeClr>
          </a:solidFill>
          <a:effectLst>
            <a:outerShdw blurRad="635000" dist="50800" dir="6720000" algn="ctr" rotWithShape="0">
              <a:srgbClr val="000000">
                <a:alpha val="80000"/>
              </a:srgbClr>
            </a:outerShdw>
          </a:effectLst>
          <a:scene3d>
            <a:camera prst="perspectiveFront" fov="5400000">
              <a:rot lat="18609801" lon="17965058" rev="3904819"/>
            </a:camera>
            <a:lightRig rig="threePt" dir="t"/>
          </a:scene3d>
        </p:grpSpPr>
        <p:sp>
          <p:nvSpPr>
            <p:cNvPr id="3" name="Freeform 50"/>
            <p:cNvSpPr/>
            <p:nvPr/>
          </p:nvSpPr>
          <p:spPr bwMode="gray">
            <a:xfrm>
              <a:off x="4937130" y="2033588"/>
              <a:ext cx="1730375" cy="2087562"/>
            </a:xfrm>
            <a:custGeom>
              <a:avLst/>
              <a:gdLst>
                <a:gd name="T0" fmla="*/ 2147483647 w 365"/>
                <a:gd name="T1" fmla="*/ 1004079605 h 437"/>
                <a:gd name="T2" fmla="*/ 2147483647 w 365"/>
                <a:gd name="T3" fmla="*/ 502042191 h 437"/>
                <a:gd name="T4" fmla="*/ 2147483647 w 365"/>
                <a:gd name="T5" fmla="*/ 0 h 437"/>
                <a:gd name="T6" fmla="*/ 2147483647 w 365"/>
                <a:gd name="T7" fmla="*/ 981259729 h 437"/>
                <a:gd name="T8" fmla="*/ 0 w 365"/>
                <a:gd name="T9" fmla="*/ 2147483647 h 437"/>
                <a:gd name="T10" fmla="*/ 404547466 w 365"/>
                <a:gd name="T11" fmla="*/ 2147483647 h 437"/>
                <a:gd name="T12" fmla="*/ 898989068 w 365"/>
                <a:gd name="T13" fmla="*/ 2147483647 h 437"/>
                <a:gd name="T14" fmla="*/ 2147483647 w 365"/>
                <a:gd name="T15" fmla="*/ 2147483647 h 437"/>
                <a:gd name="T16" fmla="*/ 2147483647 w 365"/>
                <a:gd name="T17" fmla="*/ 2147483647 h 437"/>
                <a:gd name="T18" fmla="*/ 2147483647 w 365"/>
                <a:gd name="T19" fmla="*/ 2147483647 h 437"/>
                <a:gd name="T20" fmla="*/ 2147483647 w 365"/>
                <a:gd name="T21" fmla="*/ 2147483647 h 437"/>
                <a:gd name="T22" fmla="*/ 2147483647 w 365"/>
                <a:gd name="T23" fmla="*/ 2147483647 h 437"/>
                <a:gd name="T24" fmla="*/ 2147483647 w 365"/>
                <a:gd name="T25" fmla="*/ 2147483647 h 437"/>
                <a:gd name="T26" fmla="*/ 2147483647 w 365"/>
                <a:gd name="T27" fmla="*/ 2147483647 h 437"/>
                <a:gd name="T28" fmla="*/ 2147483647 w 365"/>
                <a:gd name="T29" fmla="*/ 1004079605 h 43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65"/>
                <a:gd name="T46" fmla="*/ 0 h 437"/>
                <a:gd name="T47" fmla="*/ 365 w 365"/>
                <a:gd name="T48" fmla="*/ 437 h 43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65" h="437">
                  <a:moveTo>
                    <a:pt x="322" y="44"/>
                  </a:moveTo>
                  <a:cubicBezTo>
                    <a:pt x="304" y="22"/>
                    <a:pt x="304" y="22"/>
                    <a:pt x="304" y="22"/>
                  </a:cubicBezTo>
                  <a:cubicBezTo>
                    <a:pt x="286" y="0"/>
                    <a:pt x="286" y="0"/>
                    <a:pt x="286" y="0"/>
                  </a:cubicBezTo>
                  <a:cubicBezTo>
                    <a:pt x="286" y="43"/>
                    <a:pt x="286" y="43"/>
                    <a:pt x="286" y="43"/>
                  </a:cubicBezTo>
                  <a:cubicBezTo>
                    <a:pt x="127" y="46"/>
                    <a:pt x="0" y="176"/>
                    <a:pt x="0" y="335"/>
                  </a:cubicBezTo>
                  <a:cubicBezTo>
                    <a:pt x="0" y="371"/>
                    <a:pt x="6" y="405"/>
                    <a:pt x="18" y="437"/>
                  </a:cubicBezTo>
                  <a:cubicBezTo>
                    <a:pt x="40" y="377"/>
                    <a:pt x="40" y="377"/>
                    <a:pt x="40" y="377"/>
                  </a:cubicBezTo>
                  <a:cubicBezTo>
                    <a:pt x="115" y="389"/>
                    <a:pt x="115" y="389"/>
                    <a:pt x="115" y="389"/>
                  </a:cubicBezTo>
                  <a:cubicBezTo>
                    <a:pt x="100" y="342"/>
                    <a:pt x="105" y="289"/>
                    <a:pt x="132" y="242"/>
                  </a:cubicBezTo>
                  <a:cubicBezTo>
                    <a:pt x="165" y="185"/>
                    <a:pt x="224" y="152"/>
                    <a:pt x="286" y="149"/>
                  </a:cubicBezTo>
                  <a:cubicBezTo>
                    <a:pt x="286" y="191"/>
                    <a:pt x="286" y="191"/>
                    <a:pt x="286" y="191"/>
                  </a:cubicBezTo>
                  <a:cubicBezTo>
                    <a:pt x="304" y="169"/>
                    <a:pt x="304" y="169"/>
                    <a:pt x="304" y="169"/>
                  </a:cubicBezTo>
                  <a:cubicBezTo>
                    <a:pt x="319" y="151"/>
                    <a:pt x="319" y="151"/>
                    <a:pt x="319" y="151"/>
                  </a:cubicBezTo>
                  <a:cubicBezTo>
                    <a:pt x="365" y="96"/>
                    <a:pt x="365" y="96"/>
                    <a:pt x="365" y="96"/>
                  </a:cubicBezTo>
                  <a:lnTo>
                    <a:pt x="322" y="44"/>
                  </a:lnTo>
                  <a:close/>
                </a:path>
              </a:pathLst>
            </a:custGeom>
            <a:solidFill>
              <a:srgbClr val="FF8860"/>
            </a:solidFill>
            <a:ln w="0">
              <a:solidFill>
                <a:srgbClr val="FFFFFF"/>
              </a:solidFill>
              <a:round/>
            </a:ln>
            <a:effectLst>
              <a:outerShdw blurRad="317500" dir="2700000" algn="ctr">
                <a:srgbClr val="000000">
                  <a:alpha val="43000"/>
                </a:srgbClr>
              </a:outerShdw>
            </a:effectLst>
            <a:sp3d extrusionH="127000" prstMaterial="matte">
              <a:bevelT w="0" h="0" prst="softRound"/>
              <a:bevelB w="0" h="0" prst="softRound"/>
              <a:contourClr>
                <a:schemeClr val="bg1"/>
              </a:contourClr>
            </a:sp3d>
          </p:spPr>
          <p:txBody>
            <a:bodyPr/>
            <a:lstStyle/>
            <a:p>
              <a:pPr eaLnBrk="1" fontAlgn="auto" hangingPunct="1">
                <a:spcBef>
                  <a:spcPts val="0"/>
                </a:spcBef>
                <a:spcAft>
                  <a:spcPts val="0"/>
                </a:spcAft>
                <a:defRPr/>
              </a:pPr>
              <a:endParaRPr lang="de-DE" noProof="1">
                <a:latin typeface="+mn-lt"/>
                <a:ea typeface="+mn-ea"/>
              </a:endParaRPr>
            </a:p>
          </p:txBody>
        </p:sp>
        <p:sp>
          <p:nvSpPr>
            <p:cNvPr id="4" name="Freeform 51"/>
            <p:cNvSpPr/>
            <p:nvPr/>
          </p:nvSpPr>
          <p:spPr bwMode="gray">
            <a:xfrm>
              <a:off x="4965705" y="3906838"/>
              <a:ext cx="2428875" cy="1127125"/>
            </a:xfrm>
            <a:custGeom>
              <a:avLst/>
              <a:gdLst>
                <a:gd name="T0" fmla="*/ 2147483647 w 512"/>
                <a:gd name="T1" fmla="*/ 2147483647 h 236"/>
                <a:gd name="T2" fmla="*/ 2147483647 w 512"/>
                <a:gd name="T3" fmla="*/ 1596682593 h 236"/>
                <a:gd name="T4" fmla="*/ 2147483647 w 512"/>
                <a:gd name="T5" fmla="*/ 2147483647 h 236"/>
                <a:gd name="T6" fmla="*/ 2147483647 w 512"/>
                <a:gd name="T7" fmla="*/ 958008541 h 236"/>
                <a:gd name="T8" fmla="*/ 2147483647 w 512"/>
                <a:gd name="T9" fmla="*/ 479004271 h 236"/>
                <a:gd name="T10" fmla="*/ 2147483647 w 512"/>
                <a:gd name="T11" fmla="*/ 364954533 h 236"/>
                <a:gd name="T12" fmla="*/ 2147483647 w 512"/>
                <a:gd name="T13" fmla="*/ 273714669 h 236"/>
                <a:gd name="T14" fmla="*/ 967697791 w 512"/>
                <a:gd name="T15" fmla="*/ 0 h 236"/>
                <a:gd name="T16" fmla="*/ 450091344 w 512"/>
                <a:gd name="T17" fmla="*/ 1459822909 h 236"/>
                <a:gd name="T18" fmla="*/ 225045672 w 512"/>
                <a:gd name="T19" fmla="*/ 2052876767 h 236"/>
                <a:gd name="T20" fmla="*/ 0 w 512"/>
                <a:gd name="T21" fmla="*/ 2147483647 h 236"/>
                <a:gd name="T22" fmla="*/ 810162552 w 512"/>
                <a:gd name="T23" fmla="*/ 2147483647 h 236"/>
                <a:gd name="T24" fmla="*/ 2147483647 w 512"/>
                <a:gd name="T25" fmla="*/ 2147483647 h 236"/>
                <a:gd name="T26" fmla="*/ 2147483647 w 512"/>
                <a:gd name="T27" fmla="*/ 2147483647 h 236"/>
                <a:gd name="T28" fmla="*/ 2147483647 w 512"/>
                <a:gd name="T29" fmla="*/ 2147483647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12"/>
                <a:gd name="T46" fmla="*/ 0 h 236"/>
                <a:gd name="T47" fmla="*/ 512 w 512"/>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12" h="236">
                  <a:moveTo>
                    <a:pt x="449" y="141"/>
                  </a:moveTo>
                  <a:cubicBezTo>
                    <a:pt x="422" y="70"/>
                    <a:pt x="422" y="70"/>
                    <a:pt x="422" y="70"/>
                  </a:cubicBezTo>
                  <a:cubicBezTo>
                    <a:pt x="365" y="132"/>
                    <a:pt x="270" y="148"/>
                    <a:pt x="194" y="104"/>
                  </a:cubicBezTo>
                  <a:cubicBezTo>
                    <a:pt x="166" y="89"/>
                    <a:pt x="145" y="67"/>
                    <a:pt x="129" y="42"/>
                  </a:cubicBezTo>
                  <a:cubicBezTo>
                    <a:pt x="165" y="21"/>
                    <a:pt x="165" y="21"/>
                    <a:pt x="165" y="21"/>
                  </a:cubicBezTo>
                  <a:cubicBezTo>
                    <a:pt x="137" y="16"/>
                    <a:pt x="137" y="16"/>
                    <a:pt x="137" y="16"/>
                  </a:cubicBezTo>
                  <a:cubicBezTo>
                    <a:pt x="114" y="12"/>
                    <a:pt x="114" y="12"/>
                    <a:pt x="114" y="12"/>
                  </a:cubicBezTo>
                  <a:cubicBezTo>
                    <a:pt x="43" y="0"/>
                    <a:pt x="43" y="0"/>
                    <a:pt x="43" y="0"/>
                  </a:cubicBezTo>
                  <a:cubicBezTo>
                    <a:pt x="20" y="64"/>
                    <a:pt x="20" y="64"/>
                    <a:pt x="20" y="64"/>
                  </a:cubicBezTo>
                  <a:cubicBezTo>
                    <a:pt x="10" y="90"/>
                    <a:pt x="10" y="90"/>
                    <a:pt x="10" y="90"/>
                  </a:cubicBezTo>
                  <a:cubicBezTo>
                    <a:pt x="0" y="116"/>
                    <a:pt x="0" y="116"/>
                    <a:pt x="0" y="116"/>
                  </a:cubicBezTo>
                  <a:cubicBezTo>
                    <a:pt x="36" y="96"/>
                    <a:pt x="36" y="96"/>
                    <a:pt x="36" y="96"/>
                  </a:cubicBezTo>
                  <a:cubicBezTo>
                    <a:pt x="88" y="180"/>
                    <a:pt x="181" y="236"/>
                    <a:pt x="287" y="236"/>
                  </a:cubicBezTo>
                  <a:cubicBezTo>
                    <a:pt x="377" y="236"/>
                    <a:pt x="458" y="195"/>
                    <a:pt x="512" y="130"/>
                  </a:cubicBezTo>
                  <a:lnTo>
                    <a:pt x="449" y="141"/>
                  </a:lnTo>
                  <a:close/>
                </a:path>
              </a:pathLst>
            </a:custGeom>
            <a:solidFill>
              <a:srgbClr val="FF5215"/>
            </a:solidFill>
            <a:ln w="0">
              <a:solidFill>
                <a:srgbClr val="FFFFFF"/>
              </a:solidFill>
              <a:round/>
            </a:ln>
            <a:effectLst>
              <a:outerShdw blurRad="317500" dir="2700000" algn="ctr">
                <a:srgbClr val="000000">
                  <a:alpha val="43000"/>
                </a:srgbClr>
              </a:outerShdw>
            </a:effectLst>
            <a:sp3d extrusionH="127000" prstMaterial="matte">
              <a:bevelT w="0" h="0" prst="softRound"/>
              <a:bevelB w="0" h="0" prst="softRound"/>
              <a:contourClr>
                <a:schemeClr val="bg1"/>
              </a:contourClr>
            </a:sp3d>
          </p:spPr>
          <p:txBody>
            <a:bodyPr/>
            <a:lstStyle/>
            <a:p>
              <a:pPr eaLnBrk="1" fontAlgn="auto" hangingPunct="1">
                <a:spcBef>
                  <a:spcPts val="0"/>
                </a:spcBef>
                <a:spcAft>
                  <a:spcPts val="0"/>
                </a:spcAft>
                <a:defRPr/>
              </a:pPr>
              <a:endParaRPr lang="de-DE" noProof="1">
                <a:latin typeface="+mn-lt"/>
                <a:ea typeface="+mn-ea"/>
              </a:endParaRPr>
            </a:p>
          </p:txBody>
        </p:sp>
        <p:sp>
          <p:nvSpPr>
            <p:cNvPr id="5" name="Freeform 52"/>
            <p:cNvSpPr/>
            <p:nvPr/>
          </p:nvSpPr>
          <p:spPr bwMode="gray">
            <a:xfrm>
              <a:off x="6521455" y="2259013"/>
              <a:ext cx="1198562" cy="2244725"/>
            </a:xfrm>
            <a:custGeom>
              <a:avLst/>
              <a:gdLst>
                <a:gd name="T0" fmla="*/ 2147483647 w 252"/>
                <a:gd name="T1" fmla="*/ 2147483647 h 470"/>
                <a:gd name="T2" fmla="*/ 2147483647 w 252"/>
                <a:gd name="T3" fmla="*/ 2147483647 h 470"/>
                <a:gd name="T4" fmla="*/ 180973380 w 252"/>
                <a:gd name="T5" fmla="*/ 0 h 470"/>
                <a:gd name="T6" fmla="*/ 1108451094 w 252"/>
                <a:gd name="T7" fmla="*/ 1117705898 h 470"/>
                <a:gd name="T8" fmla="*/ 0 w 252"/>
                <a:gd name="T9" fmla="*/ 2147483647 h 470"/>
                <a:gd name="T10" fmla="*/ 1176312516 w 252"/>
                <a:gd name="T11" fmla="*/ 2147483647 h 470"/>
                <a:gd name="T12" fmla="*/ 2147483647 w 252"/>
                <a:gd name="T13" fmla="*/ 2147483647 h 470"/>
                <a:gd name="T14" fmla="*/ 1968062703 w 252"/>
                <a:gd name="T15" fmla="*/ 2147483647 h 470"/>
                <a:gd name="T16" fmla="*/ 2147483647 w 252"/>
                <a:gd name="T17" fmla="*/ 2147483647 h 470"/>
                <a:gd name="T18" fmla="*/ 2147483647 w 252"/>
                <a:gd name="T19" fmla="*/ 2147483647 h 470"/>
                <a:gd name="T20" fmla="*/ 2147483647 w 252"/>
                <a:gd name="T21" fmla="*/ 2147483647 h 470"/>
                <a:gd name="T22" fmla="*/ 2147483647 w 252"/>
                <a:gd name="T23" fmla="*/ 2147483647 h 470"/>
                <a:gd name="T24" fmla="*/ 2147483647 w 252"/>
                <a:gd name="T25" fmla="*/ 2147483647 h 470"/>
                <a:gd name="T26" fmla="*/ 2147483647 w 252"/>
                <a:gd name="T27" fmla="*/ 2147483647 h 470"/>
                <a:gd name="T28" fmla="*/ 2147483647 w 252"/>
                <a:gd name="T29" fmla="*/ 2147483647 h 47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52"/>
                <a:gd name="T46" fmla="*/ 0 h 470"/>
                <a:gd name="T47" fmla="*/ 252 w 252"/>
                <a:gd name="T48" fmla="*/ 470 h 47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52" h="470">
                  <a:moveTo>
                    <a:pt x="216" y="429"/>
                  </a:moveTo>
                  <a:cubicBezTo>
                    <a:pt x="238" y="387"/>
                    <a:pt x="251" y="339"/>
                    <a:pt x="251" y="288"/>
                  </a:cubicBezTo>
                  <a:cubicBezTo>
                    <a:pt x="251" y="144"/>
                    <a:pt x="146" y="23"/>
                    <a:pt x="8" y="0"/>
                  </a:cubicBezTo>
                  <a:cubicBezTo>
                    <a:pt x="49" y="49"/>
                    <a:pt x="49" y="49"/>
                    <a:pt x="49" y="49"/>
                  </a:cubicBezTo>
                  <a:cubicBezTo>
                    <a:pt x="0" y="107"/>
                    <a:pt x="0" y="107"/>
                    <a:pt x="0" y="107"/>
                  </a:cubicBezTo>
                  <a:cubicBezTo>
                    <a:pt x="18" y="111"/>
                    <a:pt x="35" y="118"/>
                    <a:pt x="52" y="127"/>
                  </a:cubicBezTo>
                  <a:cubicBezTo>
                    <a:pt x="139" y="177"/>
                    <a:pt x="170" y="287"/>
                    <a:pt x="123" y="375"/>
                  </a:cubicBezTo>
                  <a:cubicBezTo>
                    <a:pt x="87" y="354"/>
                    <a:pt x="87" y="354"/>
                    <a:pt x="87" y="354"/>
                  </a:cubicBezTo>
                  <a:cubicBezTo>
                    <a:pt x="97" y="381"/>
                    <a:pt x="97" y="381"/>
                    <a:pt x="97" y="381"/>
                  </a:cubicBezTo>
                  <a:cubicBezTo>
                    <a:pt x="105" y="403"/>
                    <a:pt x="105" y="403"/>
                    <a:pt x="105" y="403"/>
                  </a:cubicBezTo>
                  <a:cubicBezTo>
                    <a:pt x="130" y="470"/>
                    <a:pt x="130" y="470"/>
                    <a:pt x="130" y="470"/>
                  </a:cubicBezTo>
                  <a:cubicBezTo>
                    <a:pt x="197" y="459"/>
                    <a:pt x="197" y="459"/>
                    <a:pt x="197" y="459"/>
                  </a:cubicBezTo>
                  <a:cubicBezTo>
                    <a:pt x="224" y="454"/>
                    <a:pt x="224" y="454"/>
                    <a:pt x="224" y="454"/>
                  </a:cubicBezTo>
                  <a:cubicBezTo>
                    <a:pt x="252" y="450"/>
                    <a:pt x="252" y="450"/>
                    <a:pt x="252" y="450"/>
                  </a:cubicBezTo>
                  <a:lnTo>
                    <a:pt x="216" y="429"/>
                  </a:lnTo>
                  <a:close/>
                </a:path>
              </a:pathLst>
            </a:custGeom>
            <a:solidFill>
              <a:schemeClr val="tx2">
                <a:lumMod val="50000"/>
              </a:schemeClr>
            </a:solidFill>
            <a:ln w="0">
              <a:solidFill>
                <a:srgbClr val="FFFFFF"/>
              </a:solidFill>
              <a:round/>
            </a:ln>
            <a:effectLst>
              <a:outerShdw blurRad="317500" dir="2700000" algn="ctr">
                <a:srgbClr val="000000">
                  <a:alpha val="43000"/>
                </a:srgbClr>
              </a:outerShdw>
            </a:effectLst>
            <a:sp3d extrusionH="127000" prstMaterial="matte">
              <a:bevelT w="0" h="0" prst="softRound"/>
              <a:bevelB w="0" h="0" prst="softRound"/>
              <a:contourClr>
                <a:schemeClr val="bg1"/>
              </a:contourClr>
            </a:sp3d>
          </p:spPr>
          <p:txBody>
            <a:bodyPr/>
            <a:lstStyle/>
            <a:p>
              <a:pPr eaLnBrk="1" fontAlgn="auto" hangingPunct="1">
                <a:spcBef>
                  <a:spcPts val="0"/>
                </a:spcBef>
                <a:spcAft>
                  <a:spcPts val="0"/>
                </a:spcAft>
                <a:defRPr/>
              </a:pPr>
              <a:endParaRPr lang="de-DE" noProof="1">
                <a:latin typeface="+mn-lt"/>
                <a:ea typeface="+mn-ea"/>
              </a:endParaRPr>
            </a:p>
          </p:txBody>
        </p:sp>
      </p:grpSp>
      <p:grpSp>
        <p:nvGrpSpPr>
          <p:cNvPr id="6" name="组合 5"/>
          <p:cNvGrpSpPr/>
          <p:nvPr/>
        </p:nvGrpSpPr>
        <p:grpSpPr bwMode="auto">
          <a:xfrm>
            <a:off x="4514850" y="1273175"/>
            <a:ext cx="2778125" cy="755650"/>
            <a:chOff x="4514850" y="1273159"/>
            <a:chExt cx="2778125" cy="755650"/>
          </a:xfrm>
        </p:grpSpPr>
        <p:cxnSp>
          <p:nvCxnSpPr>
            <p:cNvPr id="7" name="Gerade Verbindung 20"/>
            <p:cNvCxnSpPr/>
            <p:nvPr/>
          </p:nvCxnSpPr>
          <p:spPr>
            <a:xfrm rot="5400000" flipH="1" flipV="1">
              <a:off x="4137025" y="1650984"/>
              <a:ext cx="755650" cy="0"/>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文本框 8"/>
            <p:cNvSpPr txBox="1"/>
            <p:nvPr/>
          </p:nvSpPr>
          <p:spPr>
            <a:xfrm>
              <a:off x="4603750" y="1368409"/>
              <a:ext cx="2689225" cy="54610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bwMode="auto">
          <a:xfrm>
            <a:off x="6588125" y="3473450"/>
            <a:ext cx="2995613" cy="700088"/>
            <a:chOff x="6588224" y="3473616"/>
            <a:chExt cx="2994870" cy="700110"/>
          </a:xfrm>
        </p:grpSpPr>
        <p:cxnSp>
          <p:nvCxnSpPr>
            <p:cNvPr id="10" name="Gerade Verbindung 18"/>
            <p:cNvCxnSpPr/>
            <p:nvPr/>
          </p:nvCxnSpPr>
          <p:spPr>
            <a:xfrm>
              <a:off x="6588224" y="3473616"/>
              <a:ext cx="2248930" cy="0"/>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文本框 8"/>
            <p:cNvSpPr txBox="1"/>
            <p:nvPr/>
          </p:nvSpPr>
          <p:spPr>
            <a:xfrm>
              <a:off x="6894536" y="3627609"/>
              <a:ext cx="2688558" cy="54611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bwMode="auto">
          <a:xfrm>
            <a:off x="230188" y="2279650"/>
            <a:ext cx="2973387" cy="641350"/>
            <a:chOff x="229891" y="2279816"/>
            <a:chExt cx="2973957" cy="641759"/>
          </a:xfrm>
        </p:grpSpPr>
        <p:cxnSp>
          <p:nvCxnSpPr>
            <p:cNvPr id="13" name="Gerade Verbindung 17"/>
            <p:cNvCxnSpPr/>
            <p:nvPr/>
          </p:nvCxnSpPr>
          <p:spPr>
            <a:xfrm>
              <a:off x="244181" y="2279816"/>
              <a:ext cx="2959667" cy="0"/>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4" name="文本框 8"/>
            <p:cNvSpPr txBox="1"/>
            <p:nvPr/>
          </p:nvSpPr>
          <p:spPr>
            <a:xfrm>
              <a:off x="229891" y="2375127"/>
              <a:ext cx="2688152" cy="546448"/>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9942" name="组合 47"/>
          <p:cNvGrpSpPr/>
          <p:nvPr/>
        </p:nvGrpSpPr>
        <p:grpSpPr bwMode="auto">
          <a:xfrm>
            <a:off x="457200" y="174625"/>
            <a:ext cx="2349500" cy="342900"/>
            <a:chOff x="309514" y="195486"/>
            <a:chExt cx="2349020" cy="343084"/>
          </a:xfrm>
        </p:grpSpPr>
        <p:grpSp>
          <p:nvGrpSpPr>
            <p:cNvPr id="49" name="组合 48"/>
            <p:cNvGrpSpPr/>
            <p:nvPr/>
          </p:nvGrpSpPr>
          <p:grpSpPr>
            <a:xfrm>
              <a:off x="309514" y="228334"/>
              <a:ext cx="2349020" cy="310236"/>
              <a:chOff x="288925" y="407988"/>
              <a:chExt cx="1646749" cy="217487"/>
            </a:xfrm>
            <a:solidFill>
              <a:schemeClr val="bg1"/>
            </a:solidFill>
          </p:grpSpPr>
          <p:grpSp>
            <p:nvGrpSpPr>
              <p:cNvPr id="51" name="组合 50"/>
              <p:cNvGrpSpPr/>
              <p:nvPr/>
            </p:nvGrpSpPr>
            <p:grpSpPr>
              <a:xfrm>
                <a:off x="1218865" y="537369"/>
                <a:ext cx="716809" cy="69848"/>
                <a:chOff x="1222375" y="498475"/>
                <a:chExt cx="993775" cy="96837"/>
              </a:xfrm>
              <a:grpFill/>
            </p:grpSpPr>
            <p:sp>
              <p:nvSpPr>
                <p:cNvPr id="65"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52" name="组合 51"/>
              <p:cNvGrpSpPr/>
              <p:nvPr/>
            </p:nvGrpSpPr>
            <p:grpSpPr>
              <a:xfrm>
                <a:off x="288925" y="407988"/>
                <a:ext cx="982663" cy="217487"/>
                <a:chOff x="288925" y="407988"/>
                <a:chExt cx="982663" cy="217487"/>
              </a:xfrm>
              <a:grpFill/>
            </p:grpSpPr>
            <p:sp>
              <p:nvSpPr>
                <p:cNvPr id="53"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4"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5"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6"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7"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8"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9"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0"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1"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2"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3"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4"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50" name="矩形 49"/>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bwMode="auto">
          <a:xfrm>
            <a:off x="1355725" y="1419225"/>
            <a:ext cx="1416050" cy="1738313"/>
            <a:chOff x="65001" y="0"/>
            <a:chExt cx="1414985" cy="1737603"/>
          </a:xfrm>
        </p:grpSpPr>
        <p:sp>
          <p:nvSpPr>
            <p:cNvPr id="42014" name="矩形 60"/>
            <p:cNvSpPr>
              <a:spLocks noChangeArrowheads="1"/>
            </p:cNvSpPr>
            <p:nvPr/>
          </p:nvSpPr>
          <p:spPr bwMode="auto">
            <a:xfrm>
              <a:off x="65001" y="1399187"/>
              <a:ext cx="1414985" cy="3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2015" name="组合 4"/>
            <p:cNvGrpSpPr/>
            <p:nvPr/>
          </p:nvGrpSpPr>
          <p:grpSpPr bwMode="auto">
            <a:xfrm>
              <a:off x="263156" y="0"/>
              <a:ext cx="1177493" cy="1328651"/>
              <a:chOff x="0" y="0"/>
              <a:chExt cx="1177493" cy="1328651"/>
            </a:xfrm>
          </p:grpSpPr>
          <p:sp>
            <p:nvSpPr>
              <p:cNvPr id="42016" name="Freeform 6"/>
              <p:cNvSpPr>
                <a:spLocks noChangeArrowheads="1"/>
              </p:cNvSpPr>
              <p:nvPr/>
            </p:nvSpPr>
            <p:spPr bwMode="auto">
              <a:xfrm>
                <a:off x="0" y="0"/>
                <a:ext cx="1177493" cy="1328651"/>
              </a:xfrm>
              <a:custGeom>
                <a:avLst/>
                <a:gdLst>
                  <a:gd name="T0" fmla="*/ 588747 w 622"/>
                  <a:gd name="T1" fmla="*/ 1328651 h 702"/>
                  <a:gd name="T2" fmla="*/ 172270 w 622"/>
                  <a:gd name="T3" fmla="*/ 969045 h 702"/>
                  <a:gd name="T4" fmla="*/ 0 w 622"/>
                  <a:gd name="T5" fmla="*/ 300934 h 702"/>
                  <a:gd name="T6" fmla="*/ 13252 w 622"/>
                  <a:gd name="T7" fmla="*/ 54887 h 702"/>
                  <a:gd name="T8" fmla="*/ 276389 w 622"/>
                  <a:gd name="T9" fmla="*/ 158984 h 702"/>
                  <a:gd name="T10" fmla="*/ 590640 w 622"/>
                  <a:gd name="T11" fmla="*/ 0 h 702"/>
                  <a:gd name="T12" fmla="*/ 902997 w 622"/>
                  <a:gd name="T13" fmla="*/ 158984 h 702"/>
                  <a:gd name="T14" fmla="*/ 1166135 w 622"/>
                  <a:gd name="T15" fmla="*/ 54887 h 702"/>
                  <a:gd name="T16" fmla="*/ 1177493 w 622"/>
                  <a:gd name="T17" fmla="*/ 300934 h 702"/>
                  <a:gd name="T18" fmla="*/ 1007116 w 622"/>
                  <a:gd name="T19" fmla="*/ 969045 h 702"/>
                  <a:gd name="T20" fmla="*/ 588747 w 622"/>
                  <a:gd name="T21" fmla="*/ 1328651 h 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22"/>
                  <a:gd name="T34" fmla="*/ 0 h 702"/>
                  <a:gd name="T35" fmla="*/ 622 w 622"/>
                  <a:gd name="T36" fmla="*/ 702 h 7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rgbClr val="17375E"/>
              </a:solidFill>
              <a:ln w="38100" cmpd="sng">
                <a:solidFill>
                  <a:srgbClr val="FFFFFF"/>
                </a:solidFill>
                <a:miter lim="800000"/>
              </a:ln>
            </p:spPr>
            <p:txBody>
              <a:bodyPr/>
              <a:lstStyle/>
              <a:p>
                <a:endParaRPr lang="zh-CN" altLang="en-US"/>
              </a:p>
            </p:txBody>
          </p:sp>
          <p:sp>
            <p:nvSpPr>
              <p:cNvPr id="6" name="五角星 64"/>
              <p:cNvSpPr>
                <a:spLocks noChangeArrowheads="1"/>
              </p:cNvSpPr>
              <p:nvPr/>
            </p:nvSpPr>
            <p:spPr bwMode="auto">
              <a:xfrm>
                <a:off x="330086" y="303089"/>
                <a:ext cx="517136" cy="517314"/>
              </a:xfrm>
              <a:prstGeom prst="star5">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fontAlgn="auto" hangingPunct="1">
                  <a:spcBef>
                    <a:spcPts val="0"/>
                  </a:spcBef>
                  <a:spcAft>
                    <a:spcPts val="0"/>
                  </a:spcAft>
                  <a:defRPr/>
                </a:pPr>
                <a:endParaRPr lang="zh-CN" altLang="zh-CN">
                  <a:solidFill>
                    <a:srgbClr val="FFFFFF"/>
                  </a:solidFill>
                  <a:latin typeface="宋体" panose="02010600030101010101" pitchFamily="2" charset="-122"/>
                  <a:ea typeface="+mn-ea"/>
                  <a:sym typeface="宋体" panose="02010600030101010101" pitchFamily="2" charset="-122"/>
                </a:endParaRPr>
              </a:p>
            </p:txBody>
          </p:sp>
        </p:grpSp>
      </p:grpSp>
      <p:grpSp>
        <p:nvGrpSpPr>
          <p:cNvPr id="7" name="组合 9"/>
          <p:cNvGrpSpPr/>
          <p:nvPr/>
        </p:nvGrpSpPr>
        <p:grpSpPr bwMode="auto">
          <a:xfrm>
            <a:off x="3138488" y="1447800"/>
            <a:ext cx="1416050" cy="1711325"/>
            <a:chOff x="193570" y="0"/>
            <a:chExt cx="1416172" cy="1710630"/>
          </a:xfrm>
        </p:grpSpPr>
        <p:sp>
          <p:nvSpPr>
            <p:cNvPr id="42010" name="矩形 61"/>
            <p:cNvSpPr>
              <a:spLocks noChangeArrowheads="1"/>
            </p:cNvSpPr>
            <p:nvPr/>
          </p:nvSpPr>
          <p:spPr bwMode="auto">
            <a:xfrm>
              <a:off x="193570" y="1372191"/>
              <a:ext cx="1416172" cy="338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2011" name="组合 5"/>
            <p:cNvGrpSpPr/>
            <p:nvPr/>
          </p:nvGrpSpPr>
          <p:grpSpPr bwMode="auto">
            <a:xfrm>
              <a:off x="312909" y="0"/>
              <a:ext cx="1177493" cy="1328651"/>
              <a:chOff x="0" y="0"/>
              <a:chExt cx="1177493" cy="1328651"/>
            </a:xfrm>
          </p:grpSpPr>
          <p:sp>
            <p:nvSpPr>
              <p:cNvPr id="42012" name="Freeform 6"/>
              <p:cNvSpPr>
                <a:spLocks noChangeArrowheads="1"/>
              </p:cNvSpPr>
              <p:nvPr/>
            </p:nvSpPr>
            <p:spPr bwMode="auto">
              <a:xfrm>
                <a:off x="0" y="0"/>
                <a:ext cx="1177493" cy="1328651"/>
              </a:xfrm>
              <a:custGeom>
                <a:avLst/>
                <a:gdLst>
                  <a:gd name="T0" fmla="*/ 588747 w 622"/>
                  <a:gd name="T1" fmla="*/ 1328651 h 702"/>
                  <a:gd name="T2" fmla="*/ 172270 w 622"/>
                  <a:gd name="T3" fmla="*/ 969045 h 702"/>
                  <a:gd name="T4" fmla="*/ 0 w 622"/>
                  <a:gd name="T5" fmla="*/ 300934 h 702"/>
                  <a:gd name="T6" fmla="*/ 13252 w 622"/>
                  <a:gd name="T7" fmla="*/ 54887 h 702"/>
                  <a:gd name="T8" fmla="*/ 276389 w 622"/>
                  <a:gd name="T9" fmla="*/ 158984 h 702"/>
                  <a:gd name="T10" fmla="*/ 590640 w 622"/>
                  <a:gd name="T11" fmla="*/ 0 h 702"/>
                  <a:gd name="T12" fmla="*/ 902997 w 622"/>
                  <a:gd name="T13" fmla="*/ 158984 h 702"/>
                  <a:gd name="T14" fmla="*/ 1166135 w 622"/>
                  <a:gd name="T15" fmla="*/ 54887 h 702"/>
                  <a:gd name="T16" fmla="*/ 1177493 w 622"/>
                  <a:gd name="T17" fmla="*/ 300934 h 702"/>
                  <a:gd name="T18" fmla="*/ 1007116 w 622"/>
                  <a:gd name="T19" fmla="*/ 969045 h 702"/>
                  <a:gd name="T20" fmla="*/ 588747 w 622"/>
                  <a:gd name="T21" fmla="*/ 1328651 h 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22"/>
                  <a:gd name="T34" fmla="*/ 0 h 702"/>
                  <a:gd name="T35" fmla="*/ 622 w 622"/>
                  <a:gd name="T36" fmla="*/ 702 h 7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rgbClr val="DA193F"/>
              </a:solidFill>
              <a:ln w="38100" cmpd="sng">
                <a:solidFill>
                  <a:srgbClr val="FFFFFF"/>
                </a:solidFill>
                <a:miter lim="800000"/>
              </a:ln>
            </p:spPr>
            <p:txBody>
              <a:bodyPr/>
              <a:lstStyle/>
              <a:p>
                <a:endParaRPr lang="zh-CN" altLang="en-US"/>
              </a:p>
            </p:txBody>
          </p:sp>
          <p:sp>
            <p:nvSpPr>
              <p:cNvPr id="42013" name="KSO_Shape"/>
              <p:cNvSpPr>
                <a:spLocks noChangeArrowheads="1"/>
              </p:cNvSpPr>
              <p:nvPr/>
            </p:nvSpPr>
            <p:spPr bwMode="auto">
              <a:xfrm>
                <a:off x="192971" y="297442"/>
                <a:ext cx="676088" cy="569041"/>
              </a:xfrm>
              <a:custGeom>
                <a:avLst/>
                <a:gdLst>
                  <a:gd name="T0" fmla="*/ 2147483646 w 5708"/>
                  <a:gd name="T1" fmla="*/ 2147483646 h 4804"/>
                  <a:gd name="T2" fmla="*/ 2147483646 w 5708"/>
                  <a:gd name="T3" fmla="*/ 2147483646 h 4804"/>
                  <a:gd name="T4" fmla="*/ 2147483646 w 5708"/>
                  <a:gd name="T5" fmla="*/ 2147483646 h 4804"/>
                  <a:gd name="T6" fmla="*/ 2147483646 w 5708"/>
                  <a:gd name="T7" fmla="*/ 2147483646 h 4804"/>
                  <a:gd name="T8" fmla="*/ 2147483646 w 5708"/>
                  <a:gd name="T9" fmla="*/ 2147483646 h 4804"/>
                  <a:gd name="T10" fmla="*/ 2147483646 w 5708"/>
                  <a:gd name="T11" fmla="*/ 2147483646 h 4804"/>
                  <a:gd name="T12" fmla="*/ 2147483646 w 5708"/>
                  <a:gd name="T13" fmla="*/ 2147483646 h 4804"/>
                  <a:gd name="T14" fmla="*/ 2147483646 w 5708"/>
                  <a:gd name="T15" fmla="*/ 2147483646 h 4804"/>
                  <a:gd name="T16" fmla="*/ 2147483646 w 5708"/>
                  <a:gd name="T17" fmla="*/ 2147483646 h 4804"/>
                  <a:gd name="T18" fmla="*/ 2147483646 w 5708"/>
                  <a:gd name="T19" fmla="*/ 2147483646 h 4804"/>
                  <a:gd name="T20" fmla="*/ 2147483646 w 5708"/>
                  <a:gd name="T21" fmla="*/ 2147483646 h 4804"/>
                  <a:gd name="T22" fmla="*/ 2147483646 w 5708"/>
                  <a:gd name="T23" fmla="*/ 2147483646 h 4804"/>
                  <a:gd name="T24" fmla="*/ 2147483646 w 5708"/>
                  <a:gd name="T25" fmla="*/ 2147483646 h 4804"/>
                  <a:gd name="T26" fmla="*/ 2147483646 w 5708"/>
                  <a:gd name="T27" fmla="*/ 2147483646 h 4804"/>
                  <a:gd name="T28" fmla="*/ 2147483646 w 5708"/>
                  <a:gd name="T29" fmla="*/ 2147483646 h 4804"/>
                  <a:gd name="T30" fmla="*/ 2147483646 w 5708"/>
                  <a:gd name="T31" fmla="*/ 2147483646 h 4804"/>
                  <a:gd name="T32" fmla="*/ 2147483646 w 5708"/>
                  <a:gd name="T33" fmla="*/ 2147483646 h 4804"/>
                  <a:gd name="T34" fmla="*/ 2147483646 w 5708"/>
                  <a:gd name="T35" fmla="*/ 2147483646 h 4804"/>
                  <a:gd name="T36" fmla="*/ 2147483646 w 5708"/>
                  <a:gd name="T37" fmla="*/ 2147483646 h 4804"/>
                  <a:gd name="T38" fmla="*/ 2147483646 w 5708"/>
                  <a:gd name="T39" fmla="*/ 2147483646 h 4804"/>
                  <a:gd name="T40" fmla="*/ 2147483646 w 5708"/>
                  <a:gd name="T41" fmla="*/ 2147483646 h 4804"/>
                  <a:gd name="T42" fmla="*/ 2147483646 w 5708"/>
                  <a:gd name="T43" fmla="*/ 2147483646 h 4804"/>
                  <a:gd name="T44" fmla="*/ 2147483646 w 5708"/>
                  <a:gd name="T45" fmla="*/ 2147483646 h 4804"/>
                  <a:gd name="T46" fmla="*/ 2147483646 w 5708"/>
                  <a:gd name="T47" fmla="*/ 2147483646 h 4804"/>
                  <a:gd name="T48" fmla="*/ 2147483646 w 5708"/>
                  <a:gd name="T49" fmla="*/ 2147483646 h 4804"/>
                  <a:gd name="T50" fmla="*/ 2147483646 w 5708"/>
                  <a:gd name="T51" fmla="*/ 2147483646 h 4804"/>
                  <a:gd name="T52" fmla="*/ 2147483646 w 5708"/>
                  <a:gd name="T53" fmla="*/ 2147483646 h 4804"/>
                  <a:gd name="T54" fmla="*/ 2147483646 w 5708"/>
                  <a:gd name="T55" fmla="*/ 2147483646 h 4804"/>
                  <a:gd name="T56" fmla="*/ 2147483646 w 5708"/>
                  <a:gd name="T57" fmla="*/ 2147483646 h 4804"/>
                  <a:gd name="T58" fmla="*/ 2147483646 w 5708"/>
                  <a:gd name="T59" fmla="*/ 2147483646 h 4804"/>
                  <a:gd name="T60" fmla="*/ 2147483646 w 5708"/>
                  <a:gd name="T61" fmla="*/ 2147483646 h 4804"/>
                  <a:gd name="T62" fmla="*/ 2147483646 w 5708"/>
                  <a:gd name="T63" fmla="*/ 2147483646 h 4804"/>
                  <a:gd name="T64" fmla="*/ 2147483646 w 5708"/>
                  <a:gd name="T65" fmla="*/ 2147483646 h 4804"/>
                  <a:gd name="T66" fmla="*/ 2147483646 w 5708"/>
                  <a:gd name="T67" fmla="*/ 2147483646 h 4804"/>
                  <a:gd name="T68" fmla="*/ 2147483646 w 5708"/>
                  <a:gd name="T69" fmla="*/ 2147483646 h 4804"/>
                  <a:gd name="T70" fmla="*/ 2147483646 w 5708"/>
                  <a:gd name="T71" fmla="*/ 2147483646 h 4804"/>
                  <a:gd name="T72" fmla="*/ 2147483646 w 5708"/>
                  <a:gd name="T73" fmla="*/ 2147483646 h 4804"/>
                  <a:gd name="T74" fmla="*/ 2147483646 w 5708"/>
                  <a:gd name="T75" fmla="*/ 2147483646 h 4804"/>
                  <a:gd name="T76" fmla="*/ 2147483646 w 5708"/>
                  <a:gd name="T77" fmla="*/ 2147483646 h 4804"/>
                  <a:gd name="T78" fmla="*/ 2147483646 w 5708"/>
                  <a:gd name="T79" fmla="*/ 2147483646 h 4804"/>
                  <a:gd name="T80" fmla="*/ 2147483646 w 5708"/>
                  <a:gd name="T81" fmla="*/ 2147483646 h 4804"/>
                  <a:gd name="T82" fmla="*/ 2147483646 w 5708"/>
                  <a:gd name="T83" fmla="*/ 2147483646 h 4804"/>
                  <a:gd name="T84" fmla="*/ 2147483646 w 5708"/>
                  <a:gd name="T85" fmla="*/ 2147483646 h 4804"/>
                  <a:gd name="T86" fmla="*/ 2147483646 w 5708"/>
                  <a:gd name="T87" fmla="*/ 2147483646 h 4804"/>
                  <a:gd name="T88" fmla="*/ 2147483646 w 5708"/>
                  <a:gd name="T89" fmla="*/ 2147483646 h 4804"/>
                  <a:gd name="T90" fmla="*/ 2147483646 w 5708"/>
                  <a:gd name="T91" fmla="*/ 2147483646 h 4804"/>
                  <a:gd name="T92" fmla="*/ 2147483646 w 5708"/>
                  <a:gd name="T93" fmla="*/ 2147483646 h 4804"/>
                  <a:gd name="T94" fmla="*/ 2147483646 w 5708"/>
                  <a:gd name="T95" fmla="*/ 2147483646 h 4804"/>
                  <a:gd name="T96" fmla="*/ 2147483646 w 5708"/>
                  <a:gd name="T97" fmla="*/ 2147483646 h 4804"/>
                  <a:gd name="T98" fmla="*/ 2147483646 w 5708"/>
                  <a:gd name="T99" fmla="*/ 2147483646 h 4804"/>
                  <a:gd name="T100" fmla="*/ 2147483646 w 5708"/>
                  <a:gd name="T101" fmla="*/ 2147483646 h 4804"/>
                  <a:gd name="T102" fmla="*/ 2147483646 w 5708"/>
                  <a:gd name="T103" fmla="*/ 2147483646 h 4804"/>
                  <a:gd name="T104" fmla="*/ 2147483646 w 5708"/>
                  <a:gd name="T105" fmla="*/ 2147483646 h 4804"/>
                  <a:gd name="T106" fmla="*/ 2147483646 w 5708"/>
                  <a:gd name="T107" fmla="*/ 2147483646 h 4804"/>
                  <a:gd name="T108" fmla="*/ 2147483646 w 5708"/>
                  <a:gd name="T109" fmla="*/ 2147483646 h 4804"/>
                  <a:gd name="T110" fmla="*/ 2147483646 w 5708"/>
                  <a:gd name="T111" fmla="*/ 2147483646 h 4804"/>
                  <a:gd name="T112" fmla="*/ 2147483646 w 5708"/>
                  <a:gd name="T113" fmla="*/ 2147483646 h 4804"/>
                  <a:gd name="T114" fmla="*/ 2147483646 w 5708"/>
                  <a:gd name="T115" fmla="*/ 2147483646 h 4804"/>
                  <a:gd name="T116" fmla="*/ 2147483646 w 5708"/>
                  <a:gd name="T117" fmla="*/ 2147483646 h 4804"/>
                  <a:gd name="T118" fmla="*/ 2147483646 w 5708"/>
                  <a:gd name="T119" fmla="*/ 2147483646 h 4804"/>
                  <a:gd name="T120" fmla="*/ 2147483646 w 5708"/>
                  <a:gd name="T121" fmla="*/ 2147483646 h 48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708"/>
                  <a:gd name="T184" fmla="*/ 0 h 4804"/>
                  <a:gd name="T185" fmla="*/ 5708 w 5708"/>
                  <a:gd name="T186" fmla="*/ 4804 h 480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708" h="4804">
                    <a:moveTo>
                      <a:pt x="4435" y="1627"/>
                    </a:moveTo>
                    <a:lnTo>
                      <a:pt x="4430" y="1619"/>
                    </a:lnTo>
                    <a:lnTo>
                      <a:pt x="4415" y="1588"/>
                    </a:lnTo>
                    <a:lnTo>
                      <a:pt x="4413" y="1586"/>
                    </a:lnTo>
                    <a:lnTo>
                      <a:pt x="4396" y="1552"/>
                    </a:lnTo>
                    <a:lnTo>
                      <a:pt x="4393" y="1548"/>
                    </a:lnTo>
                    <a:lnTo>
                      <a:pt x="4379" y="1522"/>
                    </a:lnTo>
                    <a:lnTo>
                      <a:pt x="4377" y="1516"/>
                    </a:lnTo>
                    <a:lnTo>
                      <a:pt x="4376" y="1516"/>
                    </a:lnTo>
                    <a:lnTo>
                      <a:pt x="4374" y="1512"/>
                    </a:lnTo>
                    <a:lnTo>
                      <a:pt x="4358" y="1484"/>
                    </a:lnTo>
                    <a:lnTo>
                      <a:pt x="4357" y="1480"/>
                    </a:lnTo>
                    <a:lnTo>
                      <a:pt x="4339" y="1451"/>
                    </a:lnTo>
                    <a:lnTo>
                      <a:pt x="4335" y="1443"/>
                    </a:lnTo>
                    <a:lnTo>
                      <a:pt x="4319" y="1416"/>
                    </a:lnTo>
                    <a:lnTo>
                      <a:pt x="4315" y="1410"/>
                    </a:lnTo>
                    <a:lnTo>
                      <a:pt x="4299" y="1382"/>
                    </a:lnTo>
                    <a:lnTo>
                      <a:pt x="4298" y="1380"/>
                    </a:lnTo>
                    <a:lnTo>
                      <a:pt x="4296" y="1379"/>
                    </a:lnTo>
                    <a:lnTo>
                      <a:pt x="4279" y="1348"/>
                    </a:lnTo>
                    <a:lnTo>
                      <a:pt x="4276" y="1345"/>
                    </a:lnTo>
                    <a:lnTo>
                      <a:pt x="4259" y="1316"/>
                    </a:lnTo>
                    <a:lnTo>
                      <a:pt x="4254" y="1309"/>
                    </a:lnTo>
                    <a:lnTo>
                      <a:pt x="4237" y="1283"/>
                    </a:lnTo>
                    <a:lnTo>
                      <a:pt x="4235" y="1281"/>
                    </a:lnTo>
                    <a:lnTo>
                      <a:pt x="4234" y="1279"/>
                    </a:lnTo>
                    <a:lnTo>
                      <a:pt x="4217" y="1254"/>
                    </a:lnTo>
                    <a:lnTo>
                      <a:pt x="4211" y="1244"/>
                    </a:lnTo>
                    <a:lnTo>
                      <a:pt x="4196" y="1222"/>
                    </a:lnTo>
                    <a:lnTo>
                      <a:pt x="4190" y="1212"/>
                    </a:lnTo>
                    <a:lnTo>
                      <a:pt x="4172" y="1186"/>
                    </a:lnTo>
                    <a:lnTo>
                      <a:pt x="4168" y="1182"/>
                    </a:lnTo>
                    <a:lnTo>
                      <a:pt x="4151" y="1158"/>
                    </a:lnTo>
                    <a:lnTo>
                      <a:pt x="4144" y="1147"/>
                    </a:lnTo>
                    <a:lnTo>
                      <a:pt x="4129" y="1127"/>
                    </a:lnTo>
                    <a:lnTo>
                      <a:pt x="4124" y="1120"/>
                    </a:lnTo>
                    <a:lnTo>
                      <a:pt x="4106" y="1096"/>
                    </a:lnTo>
                    <a:lnTo>
                      <a:pt x="4100" y="1088"/>
                    </a:lnTo>
                    <a:lnTo>
                      <a:pt x="4083" y="1066"/>
                    </a:lnTo>
                    <a:lnTo>
                      <a:pt x="4076" y="1057"/>
                    </a:lnTo>
                    <a:lnTo>
                      <a:pt x="4059" y="1035"/>
                    </a:lnTo>
                    <a:lnTo>
                      <a:pt x="4052" y="1026"/>
                    </a:lnTo>
                    <a:lnTo>
                      <a:pt x="4035" y="1006"/>
                    </a:lnTo>
                    <a:lnTo>
                      <a:pt x="4031" y="999"/>
                    </a:lnTo>
                    <a:lnTo>
                      <a:pt x="4013" y="977"/>
                    </a:lnTo>
                    <a:lnTo>
                      <a:pt x="4004" y="966"/>
                    </a:lnTo>
                    <a:lnTo>
                      <a:pt x="4002" y="964"/>
                    </a:lnTo>
                    <a:lnTo>
                      <a:pt x="3988" y="948"/>
                    </a:lnTo>
                    <a:lnTo>
                      <a:pt x="3987" y="947"/>
                    </a:lnTo>
                    <a:lnTo>
                      <a:pt x="3979" y="936"/>
                    </a:lnTo>
                    <a:lnTo>
                      <a:pt x="3962" y="917"/>
                    </a:lnTo>
                    <a:lnTo>
                      <a:pt x="3960" y="914"/>
                    </a:lnTo>
                    <a:lnTo>
                      <a:pt x="3955" y="909"/>
                    </a:lnTo>
                    <a:lnTo>
                      <a:pt x="3941" y="892"/>
                    </a:lnTo>
                    <a:lnTo>
                      <a:pt x="3930" y="882"/>
                    </a:lnTo>
                    <a:lnTo>
                      <a:pt x="3913" y="862"/>
                    </a:lnTo>
                    <a:lnTo>
                      <a:pt x="3904" y="852"/>
                    </a:lnTo>
                    <a:lnTo>
                      <a:pt x="3887" y="833"/>
                    </a:lnTo>
                    <a:lnTo>
                      <a:pt x="3876" y="822"/>
                    </a:lnTo>
                    <a:lnTo>
                      <a:pt x="3867" y="811"/>
                    </a:lnTo>
                    <a:lnTo>
                      <a:pt x="3849" y="792"/>
                    </a:lnTo>
                    <a:lnTo>
                      <a:pt x="3838" y="781"/>
                    </a:lnTo>
                    <a:lnTo>
                      <a:pt x="3826" y="770"/>
                    </a:lnTo>
                    <a:lnTo>
                      <a:pt x="3810" y="752"/>
                    </a:lnTo>
                    <a:lnTo>
                      <a:pt x="3799" y="742"/>
                    </a:lnTo>
                    <a:lnTo>
                      <a:pt x="3782" y="725"/>
                    </a:lnTo>
                    <a:lnTo>
                      <a:pt x="3772" y="715"/>
                    </a:lnTo>
                    <a:lnTo>
                      <a:pt x="3759" y="702"/>
                    </a:lnTo>
                    <a:lnTo>
                      <a:pt x="3738" y="682"/>
                    </a:lnTo>
                    <a:lnTo>
                      <a:pt x="3732" y="678"/>
                    </a:lnTo>
                    <a:lnTo>
                      <a:pt x="3719" y="665"/>
                    </a:lnTo>
                    <a:lnTo>
                      <a:pt x="3700" y="647"/>
                    </a:lnTo>
                    <a:lnTo>
                      <a:pt x="3691" y="639"/>
                    </a:lnTo>
                    <a:lnTo>
                      <a:pt x="3675" y="624"/>
                    </a:lnTo>
                    <a:lnTo>
                      <a:pt x="3659" y="610"/>
                    </a:lnTo>
                    <a:lnTo>
                      <a:pt x="3649" y="601"/>
                    </a:lnTo>
                    <a:lnTo>
                      <a:pt x="3629" y="584"/>
                    </a:lnTo>
                    <a:lnTo>
                      <a:pt x="3617" y="574"/>
                    </a:lnTo>
                    <a:lnTo>
                      <a:pt x="3607" y="564"/>
                    </a:lnTo>
                    <a:lnTo>
                      <a:pt x="3606" y="563"/>
                    </a:lnTo>
                    <a:lnTo>
                      <a:pt x="3589" y="549"/>
                    </a:lnTo>
                    <a:lnTo>
                      <a:pt x="3539" y="508"/>
                    </a:lnTo>
                    <a:lnTo>
                      <a:pt x="3489" y="467"/>
                    </a:lnTo>
                    <a:lnTo>
                      <a:pt x="3437" y="428"/>
                    </a:lnTo>
                    <a:lnTo>
                      <a:pt x="3385" y="391"/>
                    </a:lnTo>
                    <a:lnTo>
                      <a:pt x="3332" y="353"/>
                    </a:lnTo>
                    <a:lnTo>
                      <a:pt x="3278" y="316"/>
                    </a:lnTo>
                    <a:lnTo>
                      <a:pt x="3224" y="281"/>
                    </a:lnTo>
                    <a:lnTo>
                      <a:pt x="3169" y="247"/>
                    </a:lnTo>
                    <a:lnTo>
                      <a:pt x="3112" y="212"/>
                    </a:lnTo>
                    <a:lnTo>
                      <a:pt x="3054" y="179"/>
                    </a:lnTo>
                    <a:lnTo>
                      <a:pt x="2996" y="147"/>
                    </a:lnTo>
                    <a:lnTo>
                      <a:pt x="2938" y="117"/>
                    </a:lnTo>
                    <a:lnTo>
                      <a:pt x="2878" y="86"/>
                    </a:lnTo>
                    <a:lnTo>
                      <a:pt x="2818" y="56"/>
                    </a:lnTo>
                    <a:lnTo>
                      <a:pt x="2757" y="28"/>
                    </a:lnTo>
                    <a:lnTo>
                      <a:pt x="2694" y="0"/>
                    </a:lnTo>
                    <a:lnTo>
                      <a:pt x="1387" y="1384"/>
                    </a:lnTo>
                    <a:lnTo>
                      <a:pt x="1422" y="1454"/>
                    </a:lnTo>
                    <a:lnTo>
                      <a:pt x="1459" y="1525"/>
                    </a:lnTo>
                    <a:lnTo>
                      <a:pt x="1496" y="1594"/>
                    </a:lnTo>
                    <a:lnTo>
                      <a:pt x="1535" y="1661"/>
                    </a:lnTo>
                    <a:lnTo>
                      <a:pt x="1576" y="1728"/>
                    </a:lnTo>
                    <a:lnTo>
                      <a:pt x="1617" y="1793"/>
                    </a:lnTo>
                    <a:lnTo>
                      <a:pt x="1661" y="1857"/>
                    </a:lnTo>
                    <a:lnTo>
                      <a:pt x="1704" y="1921"/>
                    </a:lnTo>
                    <a:lnTo>
                      <a:pt x="0" y="3724"/>
                    </a:lnTo>
                    <a:lnTo>
                      <a:pt x="68" y="4282"/>
                    </a:lnTo>
                    <a:lnTo>
                      <a:pt x="281" y="4323"/>
                    </a:lnTo>
                    <a:lnTo>
                      <a:pt x="1585" y="2945"/>
                    </a:lnTo>
                    <a:lnTo>
                      <a:pt x="1694" y="3047"/>
                    </a:lnTo>
                    <a:lnTo>
                      <a:pt x="458" y="4356"/>
                    </a:lnTo>
                    <a:lnTo>
                      <a:pt x="723" y="4406"/>
                    </a:lnTo>
                    <a:lnTo>
                      <a:pt x="794" y="4331"/>
                    </a:lnTo>
                    <a:lnTo>
                      <a:pt x="1026" y="4366"/>
                    </a:lnTo>
                    <a:lnTo>
                      <a:pt x="1124" y="4262"/>
                    </a:lnTo>
                    <a:lnTo>
                      <a:pt x="1061" y="4049"/>
                    </a:lnTo>
                    <a:lnTo>
                      <a:pt x="1109" y="3997"/>
                    </a:lnTo>
                    <a:lnTo>
                      <a:pt x="1342" y="4033"/>
                    </a:lnTo>
                    <a:lnTo>
                      <a:pt x="1440" y="3929"/>
                    </a:lnTo>
                    <a:lnTo>
                      <a:pt x="1376" y="3714"/>
                    </a:lnTo>
                    <a:lnTo>
                      <a:pt x="1424" y="3664"/>
                    </a:lnTo>
                    <a:lnTo>
                      <a:pt x="1657" y="3699"/>
                    </a:lnTo>
                    <a:lnTo>
                      <a:pt x="1755" y="3595"/>
                    </a:lnTo>
                    <a:lnTo>
                      <a:pt x="1691" y="3381"/>
                    </a:lnTo>
                    <a:lnTo>
                      <a:pt x="1963" y="3093"/>
                    </a:lnTo>
                    <a:lnTo>
                      <a:pt x="2114" y="3237"/>
                    </a:lnTo>
                    <a:lnTo>
                      <a:pt x="2575" y="2750"/>
                    </a:lnTo>
                    <a:lnTo>
                      <a:pt x="2641" y="2791"/>
                    </a:lnTo>
                    <a:lnTo>
                      <a:pt x="2708" y="2831"/>
                    </a:lnTo>
                    <a:lnTo>
                      <a:pt x="2777" y="2869"/>
                    </a:lnTo>
                    <a:lnTo>
                      <a:pt x="2847" y="2907"/>
                    </a:lnTo>
                    <a:lnTo>
                      <a:pt x="2918" y="2942"/>
                    </a:lnTo>
                    <a:lnTo>
                      <a:pt x="2992" y="2976"/>
                    </a:lnTo>
                    <a:lnTo>
                      <a:pt x="3066" y="3011"/>
                    </a:lnTo>
                    <a:lnTo>
                      <a:pt x="3143" y="3043"/>
                    </a:lnTo>
                    <a:lnTo>
                      <a:pt x="3666" y="2489"/>
                    </a:lnTo>
                    <a:lnTo>
                      <a:pt x="3630" y="2419"/>
                    </a:lnTo>
                    <a:lnTo>
                      <a:pt x="3601" y="2359"/>
                    </a:lnTo>
                    <a:lnTo>
                      <a:pt x="3573" y="2296"/>
                    </a:lnTo>
                    <a:lnTo>
                      <a:pt x="3545" y="2233"/>
                    </a:lnTo>
                    <a:lnTo>
                      <a:pt x="3519" y="2169"/>
                    </a:lnTo>
                    <a:lnTo>
                      <a:pt x="3496" y="2104"/>
                    </a:lnTo>
                    <a:lnTo>
                      <a:pt x="3473" y="2038"/>
                    </a:lnTo>
                    <a:lnTo>
                      <a:pt x="3453" y="1972"/>
                    </a:lnTo>
                    <a:lnTo>
                      <a:pt x="3434" y="1904"/>
                    </a:lnTo>
                    <a:lnTo>
                      <a:pt x="2426" y="951"/>
                    </a:lnTo>
                    <a:lnTo>
                      <a:pt x="2785" y="572"/>
                    </a:lnTo>
                    <a:lnTo>
                      <a:pt x="3284" y="1045"/>
                    </a:lnTo>
                    <a:lnTo>
                      <a:pt x="3890" y="1616"/>
                    </a:lnTo>
                    <a:lnTo>
                      <a:pt x="3845" y="1667"/>
                    </a:lnTo>
                    <a:lnTo>
                      <a:pt x="3847" y="1667"/>
                    </a:lnTo>
                    <a:lnTo>
                      <a:pt x="3850" y="1695"/>
                    </a:lnTo>
                    <a:lnTo>
                      <a:pt x="3855" y="1723"/>
                    </a:lnTo>
                    <a:lnTo>
                      <a:pt x="3860" y="1751"/>
                    </a:lnTo>
                    <a:lnTo>
                      <a:pt x="3872" y="1808"/>
                    </a:lnTo>
                    <a:lnTo>
                      <a:pt x="3888" y="1864"/>
                    </a:lnTo>
                    <a:lnTo>
                      <a:pt x="3907" y="1921"/>
                    </a:lnTo>
                    <a:lnTo>
                      <a:pt x="3927" y="1978"/>
                    </a:lnTo>
                    <a:lnTo>
                      <a:pt x="3948" y="2033"/>
                    </a:lnTo>
                    <a:lnTo>
                      <a:pt x="3971" y="2087"/>
                    </a:lnTo>
                    <a:lnTo>
                      <a:pt x="3995" y="2139"/>
                    </a:lnTo>
                    <a:lnTo>
                      <a:pt x="4098" y="2031"/>
                    </a:lnTo>
                    <a:lnTo>
                      <a:pt x="4097" y="2028"/>
                    </a:lnTo>
                    <a:lnTo>
                      <a:pt x="4425" y="1684"/>
                    </a:lnTo>
                    <a:lnTo>
                      <a:pt x="4450" y="1659"/>
                    </a:lnTo>
                    <a:lnTo>
                      <a:pt x="4435" y="1627"/>
                    </a:lnTo>
                    <a:close/>
                    <a:moveTo>
                      <a:pt x="3784" y="1717"/>
                    </a:moveTo>
                    <a:lnTo>
                      <a:pt x="3784" y="1717"/>
                    </a:lnTo>
                    <a:lnTo>
                      <a:pt x="3783" y="1740"/>
                    </a:lnTo>
                    <a:lnTo>
                      <a:pt x="3784" y="1766"/>
                    </a:lnTo>
                    <a:lnTo>
                      <a:pt x="3786" y="1797"/>
                    </a:lnTo>
                    <a:lnTo>
                      <a:pt x="3791" y="1829"/>
                    </a:lnTo>
                    <a:lnTo>
                      <a:pt x="3799" y="1878"/>
                    </a:lnTo>
                    <a:lnTo>
                      <a:pt x="3811" y="1929"/>
                    </a:lnTo>
                    <a:lnTo>
                      <a:pt x="3826" y="1983"/>
                    </a:lnTo>
                    <a:lnTo>
                      <a:pt x="3843" y="2039"/>
                    </a:lnTo>
                    <a:lnTo>
                      <a:pt x="3864" y="2097"/>
                    </a:lnTo>
                    <a:lnTo>
                      <a:pt x="3888" y="2156"/>
                    </a:lnTo>
                    <a:lnTo>
                      <a:pt x="3914" y="2216"/>
                    </a:lnTo>
                    <a:lnTo>
                      <a:pt x="3942" y="2276"/>
                    </a:lnTo>
                    <a:lnTo>
                      <a:pt x="3959" y="2311"/>
                    </a:lnTo>
                    <a:lnTo>
                      <a:pt x="3976" y="2342"/>
                    </a:lnTo>
                    <a:lnTo>
                      <a:pt x="3994" y="2374"/>
                    </a:lnTo>
                    <a:lnTo>
                      <a:pt x="4012" y="2405"/>
                    </a:lnTo>
                    <a:lnTo>
                      <a:pt x="4047" y="2462"/>
                    </a:lnTo>
                    <a:lnTo>
                      <a:pt x="4065" y="2489"/>
                    </a:lnTo>
                    <a:lnTo>
                      <a:pt x="4084" y="2515"/>
                    </a:lnTo>
                    <a:lnTo>
                      <a:pt x="4164" y="2432"/>
                    </a:lnTo>
                    <a:lnTo>
                      <a:pt x="4234" y="2360"/>
                    </a:lnTo>
                    <a:lnTo>
                      <a:pt x="4448" y="2139"/>
                    </a:lnTo>
                    <a:lnTo>
                      <a:pt x="4710" y="2411"/>
                    </a:lnTo>
                    <a:lnTo>
                      <a:pt x="4988" y="2698"/>
                    </a:lnTo>
                    <a:lnTo>
                      <a:pt x="4988" y="2497"/>
                    </a:lnTo>
                    <a:lnTo>
                      <a:pt x="4920" y="2497"/>
                    </a:lnTo>
                    <a:lnTo>
                      <a:pt x="4920" y="2325"/>
                    </a:lnTo>
                    <a:lnTo>
                      <a:pt x="5088" y="2325"/>
                    </a:lnTo>
                    <a:lnTo>
                      <a:pt x="5403" y="2325"/>
                    </a:lnTo>
                    <a:lnTo>
                      <a:pt x="5403" y="2497"/>
                    </a:lnTo>
                    <a:lnTo>
                      <a:pt x="5327" y="2497"/>
                    </a:lnTo>
                    <a:lnTo>
                      <a:pt x="5327" y="2643"/>
                    </a:lnTo>
                    <a:lnTo>
                      <a:pt x="5327" y="3047"/>
                    </a:lnTo>
                    <a:lnTo>
                      <a:pt x="5425" y="3149"/>
                    </a:lnTo>
                    <a:lnTo>
                      <a:pt x="5708" y="3441"/>
                    </a:lnTo>
                    <a:lnTo>
                      <a:pt x="5614" y="3612"/>
                    </a:lnTo>
                    <a:lnTo>
                      <a:pt x="5383" y="3612"/>
                    </a:lnTo>
                    <a:lnTo>
                      <a:pt x="5383" y="4804"/>
                    </a:lnTo>
                    <a:lnTo>
                      <a:pt x="3508" y="4804"/>
                    </a:lnTo>
                    <a:lnTo>
                      <a:pt x="3508" y="3612"/>
                    </a:lnTo>
                    <a:lnTo>
                      <a:pt x="3267" y="3612"/>
                    </a:lnTo>
                    <a:lnTo>
                      <a:pt x="3165" y="3463"/>
                    </a:lnTo>
                    <a:lnTo>
                      <a:pt x="3734" y="2875"/>
                    </a:lnTo>
                    <a:lnTo>
                      <a:pt x="3837" y="2769"/>
                    </a:lnTo>
                    <a:lnTo>
                      <a:pt x="3861" y="2802"/>
                    </a:lnTo>
                    <a:lnTo>
                      <a:pt x="3885" y="2835"/>
                    </a:lnTo>
                    <a:lnTo>
                      <a:pt x="3910" y="2867"/>
                    </a:lnTo>
                    <a:lnTo>
                      <a:pt x="3936" y="2897"/>
                    </a:lnTo>
                    <a:lnTo>
                      <a:pt x="3962" y="2928"/>
                    </a:lnTo>
                    <a:lnTo>
                      <a:pt x="3989" y="2958"/>
                    </a:lnTo>
                    <a:lnTo>
                      <a:pt x="4017" y="2985"/>
                    </a:lnTo>
                    <a:lnTo>
                      <a:pt x="4044" y="3013"/>
                    </a:lnTo>
                    <a:lnTo>
                      <a:pt x="4080" y="3046"/>
                    </a:lnTo>
                    <a:lnTo>
                      <a:pt x="4120" y="3078"/>
                    </a:lnTo>
                    <a:lnTo>
                      <a:pt x="4141" y="3093"/>
                    </a:lnTo>
                    <a:lnTo>
                      <a:pt x="4162" y="3109"/>
                    </a:lnTo>
                    <a:lnTo>
                      <a:pt x="4184" y="3123"/>
                    </a:lnTo>
                    <a:lnTo>
                      <a:pt x="4207" y="3137"/>
                    </a:lnTo>
                    <a:lnTo>
                      <a:pt x="4216" y="3150"/>
                    </a:lnTo>
                    <a:lnTo>
                      <a:pt x="4226" y="3162"/>
                    </a:lnTo>
                    <a:lnTo>
                      <a:pt x="4237" y="3174"/>
                    </a:lnTo>
                    <a:lnTo>
                      <a:pt x="4248" y="3185"/>
                    </a:lnTo>
                    <a:lnTo>
                      <a:pt x="4261" y="3196"/>
                    </a:lnTo>
                    <a:lnTo>
                      <a:pt x="4273" y="3206"/>
                    </a:lnTo>
                    <a:lnTo>
                      <a:pt x="4287" y="3214"/>
                    </a:lnTo>
                    <a:lnTo>
                      <a:pt x="4301" y="3222"/>
                    </a:lnTo>
                    <a:lnTo>
                      <a:pt x="4315" y="3229"/>
                    </a:lnTo>
                    <a:lnTo>
                      <a:pt x="4330" y="3236"/>
                    </a:lnTo>
                    <a:lnTo>
                      <a:pt x="4345" y="3242"/>
                    </a:lnTo>
                    <a:lnTo>
                      <a:pt x="4361" y="3246"/>
                    </a:lnTo>
                    <a:lnTo>
                      <a:pt x="4378" y="3250"/>
                    </a:lnTo>
                    <a:lnTo>
                      <a:pt x="4394" y="3253"/>
                    </a:lnTo>
                    <a:lnTo>
                      <a:pt x="4411" y="3254"/>
                    </a:lnTo>
                    <a:lnTo>
                      <a:pt x="4428" y="3255"/>
                    </a:lnTo>
                    <a:lnTo>
                      <a:pt x="4444" y="3254"/>
                    </a:lnTo>
                    <a:lnTo>
                      <a:pt x="4458" y="3253"/>
                    </a:lnTo>
                    <a:lnTo>
                      <a:pt x="4474" y="3250"/>
                    </a:lnTo>
                    <a:lnTo>
                      <a:pt x="4489" y="3248"/>
                    </a:lnTo>
                    <a:lnTo>
                      <a:pt x="4503" y="3245"/>
                    </a:lnTo>
                    <a:lnTo>
                      <a:pt x="4517" y="3240"/>
                    </a:lnTo>
                    <a:lnTo>
                      <a:pt x="4530" y="3234"/>
                    </a:lnTo>
                    <a:lnTo>
                      <a:pt x="4544" y="3228"/>
                    </a:lnTo>
                    <a:lnTo>
                      <a:pt x="4557" y="3221"/>
                    </a:lnTo>
                    <a:lnTo>
                      <a:pt x="4569" y="3214"/>
                    </a:lnTo>
                    <a:lnTo>
                      <a:pt x="4582" y="3206"/>
                    </a:lnTo>
                    <a:lnTo>
                      <a:pt x="4593" y="3197"/>
                    </a:lnTo>
                    <a:lnTo>
                      <a:pt x="4605" y="3188"/>
                    </a:lnTo>
                    <a:lnTo>
                      <a:pt x="4615" y="3178"/>
                    </a:lnTo>
                    <a:lnTo>
                      <a:pt x="4625" y="3168"/>
                    </a:lnTo>
                    <a:lnTo>
                      <a:pt x="4634" y="3156"/>
                    </a:lnTo>
                    <a:lnTo>
                      <a:pt x="4638" y="3151"/>
                    </a:lnTo>
                    <a:lnTo>
                      <a:pt x="4639" y="3151"/>
                    </a:lnTo>
                    <a:lnTo>
                      <a:pt x="4641" y="3148"/>
                    </a:lnTo>
                    <a:lnTo>
                      <a:pt x="4641" y="3146"/>
                    </a:lnTo>
                    <a:lnTo>
                      <a:pt x="4645" y="3143"/>
                    </a:lnTo>
                    <a:lnTo>
                      <a:pt x="4645" y="3142"/>
                    </a:lnTo>
                    <a:lnTo>
                      <a:pt x="4654" y="3129"/>
                    </a:lnTo>
                    <a:lnTo>
                      <a:pt x="4655" y="3128"/>
                    </a:lnTo>
                    <a:lnTo>
                      <a:pt x="4664" y="3112"/>
                    </a:lnTo>
                    <a:lnTo>
                      <a:pt x="4672" y="3096"/>
                    </a:lnTo>
                    <a:lnTo>
                      <a:pt x="4674" y="3090"/>
                    </a:lnTo>
                    <a:lnTo>
                      <a:pt x="4680" y="3073"/>
                    </a:lnTo>
                    <a:lnTo>
                      <a:pt x="4686" y="3056"/>
                    </a:lnTo>
                    <a:lnTo>
                      <a:pt x="4690" y="3037"/>
                    </a:lnTo>
                    <a:lnTo>
                      <a:pt x="4692" y="3019"/>
                    </a:lnTo>
                    <a:lnTo>
                      <a:pt x="4693" y="3004"/>
                    </a:lnTo>
                    <a:lnTo>
                      <a:pt x="4694" y="2988"/>
                    </a:lnTo>
                    <a:lnTo>
                      <a:pt x="4693" y="2969"/>
                    </a:lnTo>
                    <a:lnTo>
                      <a:pt x="4692" y="2950"/>
                    </a:lnTo>
                    <a:lnTo>
                      <a:pt x="4689" y="2932"/>
                    </a:lnTo>
                    <a:lnTo>
                      <a:pt x="4684" y="2914"/>
                    </a:lnTo>
                    <a:lnTo>
                      <a:pt x="4678" y="2896"/>
                    </a:lnTo>
                    <a:lnTo>
                      <a:pt x="4671" y="2878"/>
                    </a:lnTo>
                    <a:lnTo>
                      <a:pt x="4663" y="2862"/>
                    </a:lnTo>
                    <a:lnTo>
                      <a:pt x="4653" y="2847"/>
                    </a:lnTo>
                    <a:lnTo>
                      <a:pt x="4644" y="2831"/>
                    </a:lnTo>
                    <a:lnTo>
                      <a:pt x="4632" y="2817"/>
                    </a:lnTo>
                    <a:lnTo>
                      <a:pt x="4620" y="2804"/>
                    </a:lnTo>
                    <a:lnTo>
                      <a:pt x="4607" y="2791"/>
                    </a:lnTo>
                    <a:lnTo>
                      <a:pt x="4594" y="2779"/>
                    </a:lnTo>
                    <a:lnTo>
                      <a:pt x="4579" y="2769"/>
                    </a:lnTo>
                    <a:lnTo>
                      <a:pt x="4563" y="2759"/>
                    </a:lnTo>
                    <a:lnTo>
                      <a:pt x="4548" y="2751"/>
                    </a:lnTo>
                    <a:lnTo>
                      <a:pt x="4557" y="2776"/>
                    </a:lnTo>
                    <a:lnTo>
                      <a:pt x="4565" y="2802"/>
                    </a:lnTo>
                    <a:lnTo>
                      <a:pt x="4569" y="2827"/>
                    </a:lnTo>
                    <a:lnTo>
                      <a:pt x="4572" y="2852"/>
                    </a:lnTo>
                    <a:lnTo>
                      <a:pt x="4570" y="2877"/>
                    </a:lnTo>
                    <a:lnTo>
                      <a:pt x="4567" y="2901"/>
                    </a:lnTo>
                    <a:lnTo>
                      <a:pt x="4561" y="2923"/>
                    </a:lnTo>
                    <a:lnTo>
                      <a:pt x="4553" y="2946"/>
                    </a:lnTo>
                    <a:lnTo>
                      <a:pt x="4547" y="2956"/>
                    </a:lnTo>
                    <a:lnTo>
                      <a:pt x="4541" y="2966"/>
                    </a:lnTo>
                    <a:lnTo>
                      <a:pt x="4535" y="2975"/>
                    </a:lnTo>
                    <a:lnTo>
                      <a:pt x="4528" y="2985"/>
                    </a:lnTo>
                    <a:lnTo>
                      <a:pt x="4520" y="2994"/>
                    </a:lnTo>
                    <a:lnTo>
                      <a:pt x="4511" y="3002"/>
                    </a:lnTo>
                    <a:lnTo>
                      <a:pt x="4502" y="3010"/>
                    </a:lnTo>
                    <a:lnTo>
                      <a:pt x="4492" y="3018"/>
                    </a:lnTo>
                    <a:lnTo>
                      <a:pt x="4483" y="3024"/>
                    </a:lnTo>
                    <a:lnTo>
                      <a:pt x="4472" y="3031"/>
                    </a:lnTo>
                    <a:lnTo>
                      <a:pt x="4461" y="3036"/>
                    </a:lnTo>
                    <a:lnTo>
                      <a:pt x="4449" y="3040"/>
                    </a:lnTo>
                    <a:lnTo>
                      <a:pt x="4436" y="3045"/>
                    </a:lnTo>
                    <a:lnTo>
                      <a:pt x="4423" y="3048"/>
                    </a:lnTo>
                    <a:lnTo>
                      <a:pt x="4410" y="3052"/>
                    </a:lnTo>
                    <a:lnTo>
                      <a:pt x="4396" y="3053"/>
                    </a:lnTo>
                    <a:lnTo>
                      <a:pt x="4379" y="3054"/>
                    </a:lnTo>
                    <a:lnTo>
                      <a:pt x="4363" y="3054"/>
                    </a:lnTo>
                    <a:lnTo>
                      <a:pt x="4346" y="3053"/>
                    </a:lnTo>
                    <a:lnTo>
                      <a:pt x="4328" y="3050"/>
                    </a:lnTo>
                    <a:lnTo>
                      <a:pt x="4312" y="3046"/>
                    </a:lnTo>
                    <a:lnTo>
                      <a:pt x="4293" y="3040"/>
                    </a:lnTo>
                    <a:lnTo>
                      <a:pt x="4275" y="3033"/>
                    </a:lnTo>
                    <a:lnTo>
                      <a:pt x="4257" y="3025"/>
                    </a:lnTo>
                    <a:lnTo>
                      <a:pt x="4239" y="3014"/>
                    </a:lnTo>
                    <a:lnTo>
                      <a:pt x="4220" y="3004"/>
                    </a:lnTo>
                    <a:lnTo>
                      <a:pt x="4201" y="2992"/>
                    </a:lnTo>
                    <a:lnTo>
                      <a:pt x="4181" y="2978"/>
                    </a:lnTo>
                    <a:lnTo>
                      <a:pt x="4162" y="2963"/>
                    </a:lnTo>
                    <a:lnTo>
                      <a:pt x="4142" y="2948"/>
                    </a:lnTo>
                    <a:lnTo>
                      <a:pt x="4123" y="2930"/>
                    </a:lnTo>
                    <a:lnTo>
                      <a:pt x="4103" y="2913"/>
                    </a:lnTo>
                    <a:lnTo>
                      <a:pt x="4082" y="2891"/>
                    </a:lnTo>
                    <a:lnTo>
                      <a:pt x="4059" y="2868"/>
                    </a:lnTo>
                    <a:lnTo>
                      <a:pt x="4037" y="2843"/>
                    </a:lnTo>
                    <a:lnTo>
                      <a:pt x="4014" y="2818"/>
                    </a:lnTo>
                    <a:lnTo>
                      <a:pt x="3992" y="2791"/>
                    </a:lnTo>
                    <a:lnTo>
                      <a:pt x="3971" y="2763"/>
                    </a:lnTo>
                    <a:lnTo>
                      <a:pt x="3948" y="2733"/>
                    </a:lnTo>
                    <a:lnTo>
                      <a:pt x="3926" y="2701"/>
                    </a:lnTo>
                    <a:lnTo>
                      <a:pt x="3903" y="2669"/>
                    </a:lnTo>
                    <a:lnTo>
                      <a:pt x="3882" y="2636"/>
                    </a:lnTo>
                    <a:lnTo>
                      <a:pt x="3861" y="2602"/>
                    </a:lnTo>
                    <a:lnTo>
                      <a:pt x="3838" y="2567"/>
                    </a:lnTo>
                    <a:lnTo>
                      <a:pt x="3818" y="2530"/>
                    </a:lnTo>
                    <a:lnTo>
                      <a:pt x="3797" y="2492"/>
                    </a:lnTo>
                    <a:lnTo>
                      <a:pt x="3777" y="2455"/>
                    </a:lnTo>
                    <a:lnTo>
                      <a:pt x="3757" y="2414"/>
                    </a:lnTo>
                    <a:lnTo>
                      <a:pt x="3737" y="2375"/>
                    </a:lnTo>
                    <a:lnTo>
                      <a:pt x="3719" y="2335"/>
                    </a:lnTo>
                    <a:lnTo>
                      <a:pt x="3701" y="2295"/>
                    </a:lnTo>
                    <a:lnTo>
                      <a:pt x="3685" y="2255"/>
                    </a:lnTo>
                    <a:lnTo>
                      <a:pt x="3668" y="2216"/>
                    </a:lnTo>
                    <a:lnTo>
                      <a:pt x="3654" y="2177"/>
                    </a:lnTo>
                    <a:lnTo>
                      <a:pt x="3640" y="2138"/>
                    </a:lnTo>
                    <a:lnTo>
                      <a:pt x="3627" y="2099"/>
                    </a:lnTo>
                    <a:lnTo>
                      <a:pt x="3614" y="2060"/>
                    </a:lnTo>
                    <a:lnTo>
                      <a:pt x="3603" y="2022"/>
                    </a:lnTo>
                    <a:lnTo>
                      <a:pt x="3593" y="1986"/>
                    </a:lnTo>
                    <a:lnTo>
                      <a:pt x="3583" y="1949"/>
                    </a:lnTo>
                    <a:lnTo>
                      <a:pt x="3575" y="1913"/>
                    </a:lnTo>
                    <a:lnTo>
                      <a:pt x="3568" y="1878"/>
                    </a:lnTo>
                    <a:lnTo>
                      <a:pt x="3561" y="1843"/>
                    </a:lnTo>
                    <a:lnTo>
                      <a:pt x="3556" y="1810"/>
                    </a:lnTo>
                    <a:lnTo>
                      <a:pt x="3550" y="1765"/>
                    </a:lnTo>
                    <a:lnTo>
                      <a:pt x="3545" y="1723"/>
                    </a:lnTo>
                    <a:lnTo>
                      <a:pt x="3543" y="1681"/>
                    </a:lnTo>
                    <a:lnTo>
                      <a:pt x="3543" y="1641"/>
                    </a:lnTo>
                    <a:lnTo>
                      <a:pt x="3544" y="1603"/>
                    </a:lnTo>
                    <a:lnTo>
                      <a:pt x="3548" y="1568"/>
                    </a:lnTo>
                    <a:lnTo>
                      <a:pt x="3552" y="1534"/>
                    </a:lnTo>
                    <a:lnTo>
                      <a:pt x="3560" y="1502"/>
                    </a:lnTo>
                    <a:lnTo>
                      <a:pt x="3784" y="1717"/>
                    </a:lnTo>
                    <a:close/>
                    <a:moveTo>
                      <a:pt x="4168" y="4304"/>
                    </a:moveTo>
                    <a:lnTo>
                      <a:pt x="4168" y="3644"/>
                    </a:lnTo>
                    <a:lnTo>
                      <a:pt x="4717" y="3644"/>
                    </a:lnTo>
                    <a:lnTo>
                      <a:pt x="4717" y="4304"/>
                    </a:lnTo>
                    <a:lnTo>
                      <a:pt x="4168" y="4304"/>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grpSp>
        <p:nvGrpSpPr>
          <p:cNvPr id="12" name="组合 10"/>
          <p:cNvGrpSpPr/>
          <p:nvPr/>
        </p:nvGrpSpPr>
        <p:grpSpPr bwMode="auto">
          <a:xfrm>
            <a:off x="4883150" y="1439863"/>
            <a:ext cx="1416050" cy="1717675"/>
            <a:chOff x="0" y="0"/>
            <a:chExt cx="1415772" cy="1717873"/>
          </a:xfrm>
        </p:grpSpPr>
        <p:sp>
          <p:nvSpPr>
            <p:cNvPr id="42006" name="矩形 62"/>
            <p:cNvSpPr>
              <a:spLocks noChangeArrowheads="1"/>
            </p:cNvSpPr>
            <p:nvPr/>
          </p:nvSpPr>
          <p:spPr bwMode="auto">
            <a:xfrm>
              <a:off x="0" y="1379319"/>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2007" name="组合 6"/>
            <p:cNvGrpSpPr/>
            <p:nvPr/>
          </p:nvGrpSpPr>
          <p:grpSpPr bwMode="auto">
            <a:xfrm>
              <a:off x="71273" y="0"/>
              <a:ext cx="1177493" cy="1328651"/>
              <a:chOff x="0" y="0"/>
              <a:chExt cx="1177493" cy="1328651"/>
            </a:xfrm>
          </p:grpSpPr>
          <p:sp>
            <p:nvSpPr>
              <p:cNvPr id="42008" name="Freeform 6"/>
              <p:cNvSpPr>
                <a:spLocks noChangeArrowheads="1"/>
              </p:cNvSpPr>
              <p:nvPr/>
            </p:nvSpPr>
            <p:spPr bwMode="auto">
              <a:xfrm>
                <a:off x="0" y="0"/>
                <a:ext cx="1177493" cy="1328651"/>
              </a:xfrm>
              <a:custGeom>
                <a:avLst/>
                <a:gdLst>
                  <a:gd name="T0" fmla="*/ 588747 w 622"/>
                  <a:gd name="T1" fmla="*/ 1328651 h 702"/>
                  <a:gd name="T2" fmla="*/ 172270 w 622"/>
                  <a:gd name="T3" fmla="*/ 969045 h 702"/>
                  <a:gd name="T4" fmla="*/ 0 w 622"/>
                  <a:gd name="T5" fmla="*/ 300934 h 702"/>
                  <a:gd name="T6" fmla="*/ 13252 w 622"/>
                  <a:gd name="T7" fmla="*/ 54887 h 702"/>
                  <a:gd name="T8" fmla="*/ 276389 w 622"/>
                  <a:gd name="T9" fmla="*/ 158984 h 702"/>
                  <a:gd name="T10" fmla="*/ 590640 w 622"/>
                  <a:gd name="T11" fmla="*/ 0 h 702"/>
                  <a:gd name="T12" fmla="*/ 902997 w 622"/>
                  <a:gd name="T13" fmla="*/ 158984 h 702"/>
                  <a:gd name="T14" fmla="*/ 1166135 w 622"/>
                  <a:gd name="T15" fmla="*/ 54887 h 702"/>
                  <a:gd name="T16" fmla="*/ 1177493 w 622"/>
                  <a:gd name="T17" fmla="*/ 300934 h 702"/>
                  <a:gd name="T18" fmla="*/ 1007116 w 622"/>
                  <a:gd name="T19" fmla="*/ 969045 h 702"/>
                  <a:gd name="T20" fmla="*/ 588747 w 622"/>
                  <a:gd name="T21" fmla="*/ 1328651 h 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22"/>
                  <a:gd name="T34" fmla="*/ 0 h 702"/>
                  <a:gd name="T35" fmla="*/ 622 w 622"/>
                  <a:gd name="T36" fmla="*/ 702 h 7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rgbClr val="FF9900"/>
              </a:solidFill>
              <a:ln w="38100" cmpd="sng">
                <a:solidFill>
                  <a:srgbClr val="FFFFFF"/>
                </a:solidFill>
                <a:miter lim="800000"/>
              </a:ln>
            </p:spPr>
            <p:txBody>
              <a:bodyPr/>
              <a:lstStyle/>
              <a:p>
                <a:endParaRPr lang="zh-CN" altLang="en-US"/>
              </a:p>
            </p:txBody>
          </p:sp>
          <p:sp>
            <p:nvSpPr>
              <p:cNvPr id="42009" name="KSO_Shape"/>
              <p:cNvSpPr>
                <a:spLocks noChangeArrowheads="1"/>
              </p:cNvSpPr>
              <p:nvPr/>
            </p:nvSpPr>
            <p:spPr bwMode="auto">
              <a:xfrm>
                <a:off x="317593" y="273796"/>
                <a:ext cx="542305" cy="630587"/>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2147483646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822"/>
                  <a:gd name="T148" fmla="*/ 0 h 6759"/>
                  <a:gd name="T149" fmla="*/ 5822 w 5822"/>
                  <a:gd name="T150" fmla="*/ 6759 h 675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grpSp>
        <p:nvGrpSpPr>
          <p:cNvPr id="17" name="组合 11"/>
          <p:cNvGrpSpPr/>
          <p:nvPr/>
        </p:nvGrpSpPr>
        <p:grpSpPr bwMode="auto">
          <a:xfrm>
            <a:off x="6705600" y="1419225"/>
            <a:ext cx="1417638" cy="1739900"/>
            <a:chOff x="0" y="0"/>
            <a:chExt cx="1416271" cy="1739052"/>
          </a:xfrm>
        </p:grpSpPr>
        <p:sp>
          <p:nvSpPr>
            <p:cNvPr id="42002" name="矩形 63"/>
            <p:cNvSpPr>
              <a:spLocks noChangeArrowheads="1"/>
            </p:cNvSpPr>
            <p:nvPr/>
          </p:nvSpPr>
          <p:spPr bwMode="auto">
            <a:xfrm>
              <a:off x="1018" y="1400636"/>
              <a:ext cx="1415253" cy="3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2003" name="组合 7"/>
            <p:cNvGrpSpPr/>
            <p:nvPr/>
          </p:nvGrpSpPr>
          <p:grpSpPr bwMode="auto">
            <a:xfrm>
              <a:off x="0" y="0"/>
              <a:ext cx="1177493" cy="1328651"/>
              <a:chOff x="0" y="0"/>
              <a:chExt cx="1177493" cy="1328651"/>
            </a:xfrm>
          </p:grpSpPr>
          <p:sp>
            <p:nvSpPr>
              <p:cNvPr id="42004" name="Freeform 6"/>
              <p:cNvSpPr>
                <a:spLocks noChangeArrowheads="1"/>
              </p:cNvSpPr>
              <p:nvPr/>
            </p:nvSpPr>
            <p:spPr bwMode="auto">
              <a:xfrm>
                <a:off x="0" y="0"/>
                <a:ext cx="1177493" cy="1328651"/>
              </a:xfrm>
              <a:custGeom>
                <a:avLst/>
                <a:gdLst>
                  <a:gd name="T0" fmla="*/ 588747 w 622"/>
                  <a:gd name="T1" fmla="*/ 1328651 h 702"/>
                  <a:gd name="T2" fmla="*/ 172270 w 622"/>
                  <a:gd name="T3" fmla="*/ 969045 h 702"/>
                  <a:gd name="T4" fmla="*/ 0 w 622"/>
                  <a:gd name="T5" fmla="*/ 300934 h 702"/>
                  <a:gd name="T6" fmla="*/ 13252 w 622"/>
                  <a:gd name="T7" fmla="*/ 54887 h 702"/>
                  <a:gd name="T8" fmla="*/ 276389 w 622"/>
                  <a:gd name="T9" fmla="*/ 158984 h 702"/>
                  <a:gd name="T10" fmla="*/ 590640 w 622"/>
                  <a:gd name="T11" fmla="*/ 0 h 702"/>
                  <a:gd name="T12" fmla="*/ 902997 w 622"/>
                  <a:gd name="T13" fmla="*/ 158984 h 702"/>
                  <a:gd name="T14" fmla="*/ 1166135 w 622"/>
                  <a:gd name="T15" fmla="*/ 54887 h 702"/>
                  <a:gd name="T16" fmla="*/ 1177493 w 622"/>
                  <a:gd name="T17" fmla="*/ 300934 h 702"/>
                  <a:gd name="T18" fmla="*/ 1007116 w 622"/>
                  <a:gd name="T19" fmla="*/ 969045 h 702"/>
                  <a:gd name="T20" fmla="*/ 588747 w 622"/>
                  <a:gd name="T21" fmla="*/ 1328651 h 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22"/>
                  <a:gd name="T34" fmla="*/ 0 h 702"/>
                  <a:gd name="T35" fmla="*/ 622 w 622"/>
                  <a:gd name="T36" fmla="*/ 702 h 7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rgbClr val="31859C"/>
              </a:solidFill>
              <a:ln w="38100" cmpd="sng">
                <a:solidFill>
                  <a:srgbClr val="FFFFFF"/>
                </a:solidFill>
                <a:miter lim="800000"/>
              </a:ln>
            </p:spPr>
            <p:txBody>
              <a:bodyPr/>
              <a:lstStyle/>
              <a:p>
                <a:endParaRPr lang="zh-CN" altLang="en-US"/>
              </a:p>
            </p:txBody>
          </p:sp>
          <p:sp>
            <p:nvSpPr>
              <p:cNvPr id="42005" name="KSO_Shape"/>
              <p:cNvSpPr>
                <a:spLocks noChangeArrowheads="1"/>
              </p:cNvSpPr>
              <p:nvPr/>
            </p:nvSpPr>
            <p:spPr bwMode="auto">
              <a:xfrm>
                <a:off x="353796" y="335091"/>
                <a:ext cx="469900" cy="453454"/>
              </a:xfrm>
              <a:custGeom>
                <a:avLst/>
                <a:gdLst>
                  <a:gd name="T0" fmla="*/ 207181 w 2289175"/>
                  <a:gd name="T1" fmla="*/ 266660 h 2209800"/>
                  <a:gd name="T2" fmla="*/ 142369 w 2289175"/>
                  <a:gd name="T3" fmla="*/ 266389 h 2209800"/>
                  <a:gd name="T4" fmla="*/ 298026 w 2289175"/>
                  <a:gd name="T5" fmla="*/ 265669 h 2209800"/>
                  <a:gd name="T6" fmla="*/ 51795 w 2289175"/>
                  <a:gd name="T7" fmla="*/ 265398 h 2209800"/>
                  <a:gd name="T8" fmla="*/ 298026 w 2289175"/>
                  <a:gd name="T9" fmla="*/ 217262 h 2209800"/>
                  <a:gd name="T10" fmla="*/ 51795 w 2289175"/>
                  <a:gd name="T11" fmla="*/ 216991 h 2209800"/>
                  <a:gd name="T12" fmla="*/ 207181 w 2289175"/>
                  <a:gd name="T13" fmla="*/ 210022 h 2209800"/>
                  <a:gd name="T14" fmla="*/ 142369 w 2289175"/>
                  <a:gd name="T15" fmla="*/ 209751 h 2209800"/>
                  <a:gd name="T16" fmla="*/ 343367 w 2289175"/>
                  <a:gd name="T17" fmla="*/ 168638 h 2209800"/>
                  <a:gd name="T18" fmla="*/ 51795 w 2289175"/>
                  <a:gd name="T19" fmla="*/ 168096 h 2209800"/>
                  <a:gd name="T20" fmla="*/ 97191 w 2289175"/>
                  <a:gd name="T21" fmla="*/ 168096 h 2209800"/>
                  <a:gd name="T22" fmla="*/ 252468 w 2289175"/>
                  <a:gd name="T23" fmla="*/ 152842 h 2209800"/>
                  <a:gd name="T24" fmla="*/ 187927 w 2289175"/>
                  <a:gd name="T25" fmla="*/ 152571 h 2209800"/>
                  <a:gd name="T26" fmla="*/ 252468 w 2289175"/>
                  <a:gd name="T27" fmla="*/ 95391 h 2209800"/>
                  <a:gd name="T28" fmla="*/ 187927 w 2289175"/>
                  <a:gd name="T29" fmla="*/ 95120 h 2209800"/>
                  <a:gd name="T30" fmla="*/ 129841 w 2289175"/>
                  <a:gd name="T31" fmla="*/ 71716 h 2209800"/>
                  <a:gd name="T32" fmla="*/ 127346 w 2289175"/>
                  <a:gd name="T33" fmla="*/ 72908 h 2209800"/>
                  <a:gd name="T34" fmla="*/ 126152 w 2289175"/>
                  <a:gd name="T35" fmla="*/ 75402 h 2209800"/>
                  <a:gd name="T36" fmla="*/ 271504 w 2289175"/>
                  <a:gd name="T37" fmla="*/ 75890 h 2209800"/>
                  <a:gd name="T38" fmla="*/ 270854 w 2289175"/>
                  <a:gd name="T39" fmla="*/ 73559 h 2209800"/>
                  <a:gd name="T40" fmla="*/ 268196 w 2289175"/>
                  <a:gd name="T41" fmla="*/ 71770 h 2209800"/>
                  <a:gd name="T42" fmla="*/ 233973 w 2289175"/>
                  <a:gd name="T43" fmla="*/ 0 h 2209800"/>
                  <a:gd name="T44" fmla="*/ 271830 w 2289175"/>
                  <a:gd name="T45" fmla="*/ 46835 h 2209800"/>
                  <a:gd name="T46" fmla="*/ 278772 w 2289175"/>
                  <a:gd name="T47" fmla="*/ 48786 h 2209800"/>
                  <a:gd name="T48" fmla="*/ 284901 w 2289175"/>
                  <a:gd name="T49" fmla="*/ 52364 h 2209800"/>
                  <a:gd name="T50" fmla="*/ 289999 w 2289175"/>
                  <a:gd name="T51" fmla="*/ 57188 h 2209800"/>
                  <a:gd name="T52" fmla="*/ 293850 w 2289175"/>
                  <a:gd name="T53" fmla="*/ 63097 h 2209800"/>
                  <a:gd name="T54" fmla="*/ 296127 w 2289175"/>
                  <a:gd name="T55" fmla="*/ 69981 h 2209800"/>
                  <a:gd name="T56" fmla="*/ 296724 w 2289175"/>
                  <a:gd name="T57" fmla="*/ 142727 h 2209800"/>
                  <a:gd name="T58" fmla="*/ 341957 w 2289175"/>
                  <a:gd name="T59" fmla="*/ 142348 h 2209800"/>
                  <a:gd name="T60" fmla="*/ 349170 w 2289175"/>
                  <a:gd name="T61" fmla="*/ 143649 h 2209800"/>
                  <a:gd name="T62" fmla="*/ 355678 w 2289175"/>
                  <a:gd name="T63" fmla="*/ 146522 h 2209800"/>
                  <a:gd name="T64" fmla="*/ 361211 w 2289175"/>
                  <a:gd name="T65" fmla="*/ 150912 h 2209800"/>
                  <a:gd name="T66" fmla="*/ 365604 w 2289175"/>
                  <a:gd name="T67" fmla="*/ 156442 h 2209800"/>
                  <a:gd name="T68" fmla="*/ 368532 w 2289175"/>
                  <a:gd name="T69" fmla="*/ 162892 h 2209800"/>
                  <a:gd name="T70" fmla="*/ 369834 w 2289175"/>
                  <a:gd name="T71" fmla="*/ 170102 h 2209800"/>
                  <a:gd name="T72" fmla="*/ 369563 w 2289175"/>
                  <a:gd name="T73" fmla="*/ 349581 h 2209800"/>
                  <a:gd name="T74" fmla="*/ 0 w 2289175"/>
                  <a:gd name="T75" fmla="*/ 350882 h 2209800"/>
                  <a:gd name="T76" fmla="*/ 25274 w 2289175"/>
                  <a:gd name="T77" fmla="*/ 345461 h 2209800"/>
                  <a:gd name="T78" fmla="*/ 25925 w 2289175"/>
                  <a:gd name="T79" fmla="*/ 165494 h 2209800"/>
                  <a:gd name="T80" fmla="*/ 28203 w 2289175"/>
                  <a:gd name="T81" fmla="*/ 158664 h 2209800"/>
                  <a:gd name="T82" fmla="*/ 31999 w 2289175"/>
                  <a:gd name="T83" fmla="*/ 152701 h 2209800"/>
                  <a:gd name="T84" fmla="*/ 37152 w 2289175"/>
                  <a:gd name="T85" fmla="*/ 147877 h 2209800"/>
                  <a:gd name="T86" fmla="*/ 43226 w 2289175"/>
                  <a:gd name="T87" fmla="*/ 144299 h 2209800"/>
                  <a:gd name="T88" fmla="*/ 50222 w 2289175"/>
                  <a:gd name="T89" fmla="*/ 142348 h 2209800"/>
                  <a:gd name="T90" fmla="*/ 95943 w 2289175"/>
                  <a:gd name="T91" fmla="*/ 142077 h 2209800"/>
                  <a:gd name="T92" fmla="*/ 100933 w 2289175"/>
                  <a:gd name="T93" fmla="*/ 74318 h 2209800"/>
                  <a:gd name="T94" fmla="*/ 102235 w 2289175"/>
                  <a:gd name="T95" fmla="*/ 67163 h 2209800"/>
                  <a:gd name="T96" fmla="*/ 105163 w 2289175"/>
                  <a:gd name="T97" fmla="*/ 60658 h 2209800"/>
                  <a:gd name="T98" fmla="*/ 109556 w 2289175"/>
                  <a:gd name="T99" fmla="*/ 55129 h 2209800"/>
                  <a:gd name="T100" fmla="*/ 115034 w 2289175"/>
                  <a:gd name="T101" fmla="*/ 50738 h 2209800"/>
                  <a:gd name="T102" fmla="*/ 121597 w 2289175"/>
                  <a:gd name="T103" fmla="*/ 47811 h 2209800"/>
                  <a:gd name="T104" fmla="*/ 128756 w 2289175"/>
                  <a:gd name="T105" fmla="*/ 46510 h 22098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289175"/>
                  <a:gd name="T160" fmla="*/ 0 h 2209800"/>
                  <a:gd name="T161" fmla="*/ 2289175 w 2289175"/>
                  <a:gd name="T162" fmla="*/ 2209800 h 220980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289175" h="2209800">
                    <a:moveTo>
                      <a:pt x="1212850" y="1562100"/>
                    </a:moveTo>
                    <a:lnTo>
                      <a:pt x="1477963" y="1562100"/>
                    </a:lnTo>
                    <a:lnTo>
                      <a:pt x="1477963" y="1747838"/>
                    </a:lnTo>
                    <a:lnTo>
                      <a:pt x="1212850" y="1747838"/>
                    </a:lnTo>
                    <a:lnTo>
                      <a:pt x="1212850" y="1562100"/>
                    </a:lnTo>
                    <a:close/>
                    <a:moveTo>
                      <a:pt x="833437" y="1560513"/>
                    </a:moveTo>
                    <a:lnTo>
                      <a:pt x="1100137" y="1560513"/>
                    </a:lnTo>
                    <a:lnTo>
                      <a:pt x="1100137" y="1746251"/>
                    </a:lnTo>
                    <a:lnTo>
                      <a:pt x="833437" y="1746251"/>
                    </a:lnTo>
                    <a:lnTo>
                      <a:pt x="833437" y="1560513"/>
                    </a:lnTo>
                    <a:close/>
                    <a:moveTo>
                      <a:pt x="1744662" y="1556291"/>
                    </a:moveTo>
                    <a:lnTo>
                      <a:pt x="1744662" y="1740785"/>
                    </a:lnTo>
                    <a:lnTo>
                      <a:pt x="2010092" y="1740785"/>
                    </a:lnTo>
                    <a:lnTo>
                      <a:pt x="2010092" y="1556291"/>
                    </a:lnTo>
                    <a:lnTo>
                      <a:pt x="1744662" y="1556291"/>
                    </a:lnTo>
                    <a:close/>
                    <a:moveTo>
                      <a:pt x="303212" y="1554703"/>
                    </a:moveTo>
                    <a:lnTo>
                      <a:pt x="303212" y="1739197"/>
                    </a:lnTo>
                    <a:lnTo>
                      <a:pt x="568960" y="1739197"/>
                    </a:lnTo>
                    <a:lnTo>
                      <a:pt x="568960" y="1554703"/>
                    </a:lnTo>
                    <a:lnTo>
                      <a:pt x="303212" y="1554703"/>
                    </a:lnTo>
                    <a:close/>
                    <a:moveTo>
                      <a:pt x="1744662" y="1272723"/>
                    </a:moveTo>
                    <a:lnTo>
                      <a:pt x="1744662" y="1457852"/>
                    </a:lnTo>
                    <a:lnTo>
                      <a:pt x="2010092" y="1457852"/>
                    </a:lnTo>
                    <a:lnTo>
                      <a:pt x="2010092" y="1272723"/>
                    </a:lnTo>
                    <a:lnTo>
                      <a:pt x="1744662" y="1272723"/>
                    </a:lnTo>
                    <a:close/>
                    <a:moveTo>
                      <a:pt x="303212" y="1271135"/>
                    </a:moveTo>
                    <a:lnTo>
                      <a:pt x="303212" y="1456264"/>
                    </a:lnTo>
                    <a:lnTo>
                      <a:pt x="568960" y="1456264"/>
                    </a:lnTo>
                    <a:lnTo>
                      <a:pt x="568960" y="1271135"/>
                    </a:lnTo>
                    <a:lnTo>
                      <a:pt x="303212" y="1271135"/>
                    </a:lnTo>
                    <a:close/>
                    <a:moveTo>
                      <a:pt x="1212850" y="1230313"/>
                    </a:moveTo>
                    <a:lnTo>
                      <a:pt x="1477963" y="1230313"/>
                    </a:lnTo>
                    <a:lnTo>
                      <a:pt x="1477963" y="1414463"/>
                    </a:lnTo>
                    <a:lnTo>
                      <a:pt x="1212850" y="1414463"/>
                    </a:lnTo>
                    <a:lnTo>
                      <a:pt x="1212850" y="1230313"/>
                    </a:lnTo>
                    <a:close/>
                    <a:moveTo>
                      <a:pt x="833437" y="1228725"/>
                    </a:moveTo>
                    <a:lnTo>
                      <a:pt x="1100137" y="1228725"/>
                    </a:lnTo>
                    <a:lnTo>
                      <a:pt x="1100137" y="1412875"/>
                    </a:lnTo>
                    <a:lnTo>
                      <a:pt x="833437" y="1412875"/>
                    </a:lnTo>
                    <a:lnTo>
                      <a:pt x="833437" y="1228725"/>
                    </a:lnTo>
                    <a:close/>
                    <a:moveTo>
                      <a:pt x="1744662" y="986297"/>
                    </a:moveTo>
                    <a:lnTo>
                      <a:pt x="1744662" y="987885"/>
                    </a:lnTo>
                    <a:lnTo>
                      <a:pt x="1744662" y="1171426"/>
                    </a:lnTo>
                    <a:lnTo>
                      <a:pt x="2010092" y="1171426"/>
                    </a:lnTo>
                    <a:lnTo>
                      <a:pt x="2010092" y="987885"/>
                    </a:lnTo>
                    <a:lnTo>
                      <a:pt x="2010092" y="986297"/>
                    </a:lnTo>
                    <a:lnTo>
                      <a:pt x="2007870" y="986297"/>
                    </a:lnTo>
                    <a:lnTo>
                      <a:pt x="1746885" y="986297"/>
                    </a:lnTo>
                    <a:lnTo>
                      <a:pt x="1744662" y="986297"/>
                    </a:lnTo>
                    <a:close/>
                    <a:moveTo>
                      <a:pt x="303212" y="984709"/>
                    </a:moveTo>
                    <a:lnTo>
                      <a:pt x="303212" y="986297"/>
                    </a:lnTo>
                    <a:lnTo>
                      <a:pt x="303212" y="1169838"/>
                    </a:lnTo>
                    <a:lnTo>
                      <a:pt x="568960" y="1169838"/>
                    </a:lnTo>
                    <a:lnTo>
                      <a:pt x="568960" y="986297"/>
                    </a:lnTo>
                    <a:lnTo>
                      <a:pt x="568960" y="984709"/>
                    </a:lnTo>
                    <a:lnTo>
                      <a:pt x="566420" y="984709"/>
                    </a:lnTo>
                    <a:lnTo>
                      <a:pt x="305435" y="984709"/>
                    </a:lnTo>
                    <a:lnTo>
                      <a:pt x="303212" y="984709"/>
                    </a:lnTo>
                    <a:close/>
                    <a:moveTo>
                      <a:pt x="1212850" y="895350"/>
                    </a:moveTo>
                    <a:lnTo>
                      <a:pt x="1477963" y="895350"/>
                    </a:lnTo>
                    <a:lnTo>
                      <a:pt x="1477963" y="1079500"/>
                    </a:lnTo>
                    <a:lnTo>
                      <a:pt x="1212850" y="1079500"/>
                    </a:lnTo>
                    <a:lnTo>
                      <a:pt x="1212850" y="895350"/>
                    </a:lnTo>
                    <a:close/>
                    <a:moveTo>
                      <a:pt x="833437" y="893763"/>
                    </a:moveTo>
                    <a:lnTo>
                      <a:pt x="1100137" y="893763"/>
                    </a:lnTo>
                    <a:lnTo>
                      <a:pt x="1100137" y="1077913"/>
                    </a:lnTo>
                    <a:lnTo>
                      <a:pt x="833437" y="1077913"/>
                    </a:lnTo>
                    <a:lnTo>
                      <a:pt x="833437" y="893763"/>
                    </a:lnTo>
                    <a:close/>
                    <a:moveTo>
                      <a:pt x="1212850" y="558800"/>
                    </a:moveTo>
                    <a:lnTo>
                      <a:pt x="1477963" y="558800"/>
                    </a:lnTo>
                    <a:lnTo>
                      <a:pt x="1477963" y="744538"/>
                    </a:lnTo>
                    <a:lnTo>
                      <a:pt x="1212850" y="744538"/>
                    </a:lnTo>
                    <a:lnTo>
                      <a:pt x="1212850" y="558800"/>
                    </a:lnTo>
                    <a:close/>
                    <a:moveTo>
                      <a:pt x="833437" y="557213"/>
                    </a:moveTo>
                    <a:lnTo>
                      <a:pt x="1100137" y="557213"/>
                    </a:lnTo>
                    <a:lnTo>
                      <a:pt x="1100137" y="742951"/>
                    </a:lnTo>
                    <a:lnTo>
                      <a:pt x="833437" y="742951"/>
                    </a:lnTo>
                    <a:lnTo>
                      <a:pt x="833437" y="557213"/>
                    </a:lnTo>
                    <a:close/>
                    <a:moveTo>
                      <a:pt x="762952" y="419796"/>
                    </a:moveTo>
                    <a:lnTo>
                      <a:pt x="760095" y="420113"/>
                    </a:lnTo>
                    <a:lnTo>
                      <a:pt x="757872" y="420431"/>
                    </a:lnTo>
                    <a:lnTo>
                      <a:pt x="755332" y="421066"/>
                    </a:lnTo>
                    <a:lnTo>
                      <a:pt x="753110" y="421701"/>
                    </a:lnTo>
                    <a:lnTo>
                      <a:pt x="748982" y="423924"/>
                    </a:lnTo>
                    <a:lnTo>
                      <a:pt x="745490" y="427099"/>
                    </a:lnTo>
                    <a:lnTo>
                      <a:pt x="742315" y="430910"/>
                    </a:lnTo>
                    <a:lnTo>
                      <a:pt x="740092" y="434720"/>
                    </a:lnTo>
                    <a:lnTo>
                      <a:pt x="739140" y="436943"/>
                    </a:lnTo>
                    <a:lnTo>
                      <a:pt x="738822" y="439483"/>
                    </a:lnTo>
                    <a:lnTo>
                      <a:pt x="738505" y="441706"/>
                    </a:lnTo>
                    <a:lnTo>
                      <a:pt x="738188" y="444564"/>
                    </a:lnTo>
                    <a:lnTo>
                      <a:pt x="738188" y="2050075"/>
                    </a:lnTo>
                    <a:lnTo>
                      <a:pt x="762952" y="2050075"/>
                    </a:lnTo>
                    <a:lnTo>
                      <a:pt x="1589405" y="2050075"/>
                    </a:lnTo>
                    <a:lnTo>
                      <a:pt x="1589405" y="444564"/>
                    </a:lnTo>
                    <a:lnTo>
                      <a:pt x="1589405" y="441706"/>
                    </a:lnTo>
                    <a:lnTo>
                      <a:pt x="1589088" y="439483"/>
                    </a:lnTo>
                    <a:lnTo>
                      <a:pt x="1588770" y="436943"/>
                    </a:lnTo>
                    <a:lnTo>
                      <a:pt x="1587500" y="434720"/>
                    </a:lnTo>
                    <a:lnTo>
                      <a:pt x="1585595" y="430910"/>
                    </a:lnTo>
                    <a:lnTo>
                      <a:pt x="1582420" y="427099"/>
                    </a:lnTo>
                    <a:lnTo>
                      <a:pt x="1578928" y="423924"/>
                    </a:lnTo>
                    <a:lnTo>
                      <a:pt x="1574482" y="421701"/>
                    </a:lnTo>
                    <a:lnTo>
                      <a:pt x="1572578" y="421066"/>
                    </a:lnTo>
                    <a:lnTo>
                      <a:pt x="1570038" y="420431"/>
                    </a:lnTo>
                    <a:lnTo>
                      <a:pt x="1567498" y="420113"/>
                    </a:lnTo>
                    <a:lnTo>
                      <a:pt x="1564958" y="419796"/>
                    </a:lnTo>
                    <a:lnTo>
                      <a:pt x="762952" y="419796"/>
                    </a:lnTo>
                    <a:close/>
                    <a:moveTo>
                      <a:pt x="1252855" y="0"/>
                    </a:moveTo>
                    <a:lnTo>
                      <a:pt x="1369695" y="0"/>
                    </a:lnTo>
                    <a:lnTo>
                      <a:pt x="1369695" y="272454"/>
                    </a:lnTo>
                    <a:lnTo>
                      <a:pt x="1564958" y="272454"/>
                    </a:lnTo>
                    <a:lnTo>
                      <a:pt x="1574165" y="272454"/>
                    </a:lnTo>
                    <a:lnTo>
                      <a:pt x="1582738" y="273407"/>
                    </a:lnTo>
                    <a:lnTo>
                      <a:pt x="1591310" y="274360"/>
                    </a:lnTo>
                    <a:lnTo>
                      <a:pt x="1599565" y="275947"/>
                    </a:lnTo>
                    <a:lnTo>
                      <a:pt x="1607820" y="278170"/>
                    </a:lnTo>
                    <a:lnTo>
                      <a:pt x="1616392" y="280076"/>
                    </a:lnTo>
                    <a:lnTo>
                      <a:pt x="1624012" y="282616"/>
                    </a:lnTo>
                    <a:lnTo>
                      <a:pt x="1631950" y="285791"/>
                    </a:lnTo>
                    <a:lnTo>
                      <a:pt x="1639570" y="289284"/>
                    </a:lnTo>
                    <a:lnTo>
                      <a:pt x="1646872" y="293412"/>
                    </a:lnTo>
                    <a:lnTo>
                      <a:pt x="1654175" y="297223"/>
                    </a:lnTo>
                    <a:lnTo>
                      <a:pt x="1661160" y="301669"/>
                    </a:lnTo>
                    <a:lnTo>
                      <a:pt x="1667828" y="306749"/>
                    </a:lnTo>
                    <a:lnTo>
                      <a:pt x="1674495" y="311830"/>
                    </a:lnTo>
                    <a:lnTo>
                      <a:pt x="1680845" y="316911"/>
                    </a:lnTo>
                    <a:lnTo>
                      <a:pt x="1686560" y="322944"/>
                    </a:lnTo>
                    <a:lnTo>
                      <a:pt x="1692275" y="328660"/>
                    </a:lnTo>
                    <a:lnTo>
                      <a:pt x="1697672" y="335011"/>
                    </a:lnTo>
                    <a:lnTo>
                      <a:pt x="1702752" y="341362"/>
                    </a:lnTo>
                    <a:lnTo>
                      <a:pt x="1707515" y="348348"/>
                    </a:lnTo>
                    <a:lnTo>
                      <a:pt x="1712278" y="355334"/>
                    </a:lnTo>
                    <a:lnTo>
                      <a:pt x="1716088" y="362637"/>
                    </a:lnTo>
                    <a:lnTo>
                      <a:pt x="1720215" y="369623"/>
                    </a:lnTo>
                    <a:lnTo>
                      <a:pt x="1723708" y="377562"/>
                    </a:lnTo>
                    <a:lnTo>
                      <a:pt x="1726565" y="385501"/>
                    </a:lnTo>
                    <a:lnTo>
                      <a:pt x="1729105" y="393439"/>
                    </a:lnTo>
                    <a:lnTo>
                      <a:pt x="1731645" y="401696"/>
                    </a:lnTo>
                    <a:lnTo>
                      <a:pt x="1733550" y="409952"/>
                    </a:lnTo>
                    <a:lnTo>
                      <a:pt x="1735138" y="418208"/>
                    </a:lnTo>
                    <a:lnTo>
                      <a:pt x="1736408" y="426782"/>
                    </a:lnTo>
                    <a:lnTo>
                      <a:pt x="1736725" y="435355"/>
                    </a:lnTo>
                    <a:lnTo>
                      <a:pt x="1737042" y="444564"/>
                    </a:lnTo>
                    <a:lnTo>
                      <a:pt x="1737042" y="836098"/>
                    </a:lnTo>
                    <a:lnTo>
                      <a:pt x="1749425" y="834192"/>
                    </a:lnTo>
                    <a:lnTo>
                      <a:pt x="1755140" y="833875"/>
                    </a:lnTo>
                    <a:lnTo>
                      <a:pt x="1761490" y="833557"/>
                    </a:lnTo>
                    <a:lnTo>
                      <a:pt x="1992948" y="833557"/>
                    </a:lnTo>
                    <a:lnTo>
                      <a:pt x="2001838" y="833875"/>
                    </a:lnTo>
                    <a:lnTo>
                      <a:pt x="2010728" y="834192"/>
                    </a:lnTo>
                    <a:lnTo>
                      <a:pt x="2019300" y="835463"/>
                    </a:lnTo>
                    <a:lnTo>
                      <a:pt x="2027555" y="837050"/>
                    </a:lnTo>
                    <a:lnTo>
                      <a:pt x="2035810" y="838956"/>
                    </a:lnTo>
                    <a:lnTo>
                      <a:pt x="2044065" y="841496"/>
                    </a:lnTo>
                    <a:lnTo>
                      <a:pt x="2052002" y="844036"/>
                    </a:lnTo>
                    <a:lnTo>
                      <a:pt x="2059940" y="846894"/>
                    </a:lnTo>
                    <a:lnTo>
                      <a:pt x="2067560" y="850387"/>
                    </a:lnTo>
                    <a:lnTo>
                      <a:pt x="2074862" y="854515"/>
                    </a:lnTo>
                    <a:lnTo>
                      <a:pt x="2082165" y="858326"/>
                    </a:lnTo>
                    <a:lnTo>
                      <a:pt x="2089468" y="863089"/>
                    </a:lnTo>
                    <a:lnTo>
                      <a:pt x="2096135" y="867852"/>
                    </a:lnTo>
                    <a:lnTo>
                      <a:pt x="2102485" y="872933"/>
                    </a:lnTo>
                    <a:lnTo>
                      <a:pt x="2108518" y="878331"/>
                    </a:lnTo>
                    <a:lnTo>
                      <a:pt x="2114550" y="884047"/>
                    </a:lnTo>
                    <a:lnTo>
                      <a:pt x="2120582" y="889763"/>
                    </a:lnTo>
                    <a:lnTo>
                      <a:pt x="2125662" y="896114"/>
                    </a:lnTo>
                    <a:lnTo>
                      <a:pt x="2130742" y="902782"/>
                    </a:lnTo>
                    <a:lnTo>
                      <a:pt x="2135822" y="909451"/>
                    </a:lnTo>
                    <a:lnTo>
                      <a:pt x="2140268" y="916437"/>
                    </a:lnTo>
                    <a:lnTo>
                      <a:pt x="2144395" y="923740"/>
                    </a:lnTo>
                    <a:lnTo>
                      <a:pt x="2147888" y="931044"/>
                    </a:lnTo>
                    <a:lnTo>
                      <a:pt x="2151698" y="938665"/>
                    </a:lnTo>
                    <a:lnTo>
                      <a:pt x="2154555" y="946604"/>
                    </a:lnTo>
                    <a:lnTo>
                      <a:pt x="2157412" y="954225"/>
                    </a:lnTo>
                    <a:lnTo>
                      <a:pt x="2159952" y="962481"/>
                    </a:lnTo>
                    <a:lnTo>
                      <a:pt x="2161540" y="970737"/>
                    </a:lnTo>
                    <a:lnTo>
                      <a:pt x="2162810" y="979628"/>
                    </a:lnTo>
                    <a:lnTo>
                      <a:pt x="2164080" y="987885"/>
                    </a:lnTo>
                    <a:lnTo>
                      <a:pt x="2165032" y="996458"/>
                    </a:lnTo>
                    <a:lnTo>
                      <a:pt x="2165032" y="1005667"/>
                    </a:lnTo>
                    <a:lnTo>
                      <a:pt x="2165032" y="2025306"/>
                    </a:lnTo>
                    <a:lnTo>
                      <a:pt x="2165032" y="2032927"/>
                    </a:lnTo>
                    <a:lnTo>
                      <a:pt x="2164080" y="2040548"/>
                    </a:lnTo>
                    <a:lnTo>
                      <a:pt x="2163445" y="2047852"/>
                    </a:lnTo>
                    <a:lnTo>
                      <a:pt x="2162175" y="2055473"/>
                    </a:lnTo>
                    <a:lnTo>
                      <a:pt x="2289175" y="2055473"/>
                    </a:lnTo>
                    <a:lnTo>
                      <a:pt x="2289175" y="2209800"/>
                    </a:lnTo>
                    <a:lnTo>
                      <a:pt x="0" y="2209800"/>
                    </a:lnTo>
                    <a:lnTo>
                      <a:pt x="0" y="2055473"/>
                    </a:lnTo>
                    <a:lnTo>
                      <a:pt x="151765" y="2055473"/>
                    </a:lnTo>
                    <a:lnTo>
                      <a:pt x="150178" y="2047534"/>
                    </a:lnTo>
                    <a:lnTo>
                      <a:pt x="149225" y="2039596"/>
                    </a:lnTo>
                    <a:lnTo>
                      <a:pt x="148590" y="2031975"/>
                    </a:lnTo>
                    <a:lnTo>
                      <a:pt x="147955" y="2023718"/>
                    </a:lnTo>
                    <a:lnTo>
                      <a:pt x="147955" y="1004079"/>
                    </a:lnTo>
                    <a:lnTo>
                      <a:pt x="148590" y="994871"/>
                    </a:lnTo>
                    <a:lnTo>
                      <a:pt x="149225" y="986297"/>
                    </a:lnTo>
                    <a:lnTo>
                      <a:pt x="150178" y="977723"/>
                    </a:lnTo>
                    <a:lnTo>
                      <a:pt x="151765" y="969467"/>
                    </a:lnTo>
                    <a:lnTo>
                      <a:pt x="153670" y="960893"/>
                    </a:lnTo>
                    <a:lnTo>
                      <a:pt x="155892" y="952637"/>
                    </a:lnTo>
                    <a:lnTo>
                      <a:pt x="158750" y="945016"/>
                    </a:lnTo>
                    <a:lnTo>
                      <a:pt x="161925" y="937077"/>
                    </a:lnTo>
                    <a:lnTo>
                      <a:pt x="165100" y="929456"/>
                    </a:lnTo>
                    <a:lnTo>
                      <a:pt x="168910" y="922153"/>
                    </a:lnTo>
                    <a:lnTo>
                      <a:pt x="173355" y="914849"/>
                    </a:lnTo>
                    <a:lnTo>
                      <a:pt x="177482" y="907863"/>
                    </a:lnTo>
                    <a:lnTo>
                      <a:pt x="182245" y="901195"/>
                    </a:lnTo>
                    <a:lnTo>
                      <a:pt x="187325" y="894526"/>
                    </a:lnTo>
                    <a:lnTo>
                      <a:pt x="193040" y="888175"/>
                    </a:lnTo>
                    <a:lnTo>
                      <a:pt x="198438" y="882459"/>
                    </a:lnTo>
                    <a:lnTo>
                      <a:pt x="204788" y="876744"/>
                    </a:lnTo>
                    <a:lnTo>
                      <a:pt x="210820" y="871345"/>
                    </a:lnTo>
                    <a:lnTo>
                      <a:pt x="217488" y="866265"/>
                    </a:lnTo>
                    <a:lnTo>
                      <a:pt x="224155" y="861501"/>
                    </a:lnTo>
                    <a:lnTo>
                      <a:pt x="231140" y="856738"/>
                    </a:lnTo>
                    <a:lnTo>
                      <a:pt x="238125" y="852928"/>
                    </a:lnTo>
                    <a:lnTo>
                      <a:pt x="245745" y="848800"/>
                    </a:lnTo>
                    <a:lnTo>
                      <a:pt x="253048" y="845307"/>
                    </a:lnTo>
                    <a:lnTo>
                      <a:pt x="260985" y="842449"/>
                    </a:lnTo>
                    <a:lnTo>
                      <a:pt x="268922" y="839908"/>
                    </a:lnTo>
                    <a:lnTo>
                      <a:pt x="277178" y="837368"/>
                    </a:lnTo>
                    <a:lnTo>
                      <a:pt x="285432" y="835463"/>
                    </a:lnTo>
                    <a:lnTo>
                      <a:pt x="294005" y="833875"/>
                    </a:lnTo>
                    <a:lnTo>
                      <a:pt x="302260" y="832605"/>
                    </a:lnTo>
                    <a:lnTo>
                      <a:pt x="311468" y="832287"/>
                    </a:lnTo>
                    <a:lnTo>
                      <a:pt x="320040" y="831970"/>
                    </a:lnTo>
                    <a:lnTo>
                      <a:pt x="551498" y="831970"/>
                    </a:lnTo>
                    <a:lnTo>
                      <a:pt x="561658" y="832287"/>
                    </a:lnTo>
                    <a:lnTo>
                      <a:pt x="571500" y="833240"/>
                    </a:lnTo>
                    <a:lnTo>
                      <a:pt x="581342" y="834828"/>
                    </a:lnTo>
                    <a:lnTo>
                      <a:pt x="590868" y="836733"/>
                    </a:lnTo>
                    <a:lnTo>
                      <a:pt x="590868" y="444564"/>
                    </a:lnTo>
                    <a:lnTo>
                      <a:pt x="590868" y="435355"/>
                    </a:lnTo>
                    <a:lnTo>
                      <a:pt x="591820" y="426782"/>
                    </a:lnTo>
                    <a:lnTo>
                      <a:pt x="592772" y="418208"/>
                    </a:lnTo>
                    <a:lnTo>
                      <a:pt x="594360" y="409952"/>
                    </a:lnTo>
                    <a:lnTo>
                      <a:pt x="595948" y="401696"/>
                    </a:lnTo>
                    <a:lnTo>
                      <a:pt x="598488" y="393439"/>
                    </a:lnTo>
                    <a:lnTo>
                      <a:pt x="601028" y="385501"/>
                    </a:lnTo>
                    <a:lnTo>
                      <a:pt x="604202" y="377562"/>
                    </a:lnTo>
                    <a:lnTo>
                      <a:pt x="607695" y="369623"/>
                    </a:lnTo>
                    <a:lnTo>
                      <a:pt x="611822" y="362637"/>
                    </a:lnTo>
                    <a:lnTo>
                      <a:pt x="615632" y="355334"/>
                    </a:lnTo>
                    <a:lnTo>
                      <a:pt x="620078" y="348348"/>
                    </a:lnTo>
                    <a:lnTo>
                      <a:pt x="625158" y="341362"/>
                    </a:lnTo>
                    <a:lnTo>
                      <a:pt x="630238" y="335011"/>
                    </a:lnTo>
                    <a:lnTo>
                      <a:pt x="635318" y="328660"/>
                    </a:lnTo>
                    <a:lnTo>
                      <a:pt x="641350" y="322944"/>
                    </a:lnTo>
                    <a:lnTo>
                      <a:pt x="647065" y="316911"/>
                    </a:lnTo>
                    <a:lnTo>
                      <a:pt x="653415" y="311830"/>
                    </a:lnTo>
                    <a:lnTo>
                      <a:pt x="659765" y="306749"/>
                    </a:lnTo>
                    <a:lnTo>
                      <a:pt x="666750" y="301669"/>
                    </a:lnTo>
                    <a:lnTo>
                      <a:pt x="673418" y="297223"/>
                    </a:lnTo>
                    <a:lnTo>
                      <a:pt x="681038" y="293412"/>
                    </a:lnTo>
                    <a:lnTo>
                      <a:pt x="688022" y="289284"/>
                    </a:lnTo>
                    <a:lnTo>
                      <a:pt x="695960" y="285791"/>
                    </a:lnTo>
                    <a:lnTo>
                      <a:pt x="703898" y="282616"/>
                    </a:lnTo>
                    <a:lnTo>
                      <a:pt x="711835" y="280076"/>
                    </a:lnTo>
                    <a:lnTo>
                      <a:pt x="720090" y="278170"/>
                    </a:lnTo>
                    <a:lnTo>
                      <a:pt x="728345" y="275947"/>
                    </a:lnTo>
                    <a:lnTo>
                      <a:pt x="736600" y="274360"/>
                    </a:lnTo>
                    <a:lnTo>
                      <a:pt x="745172" y="273407"/>
                    </a:lnTo>
                    <a:lnTo>
                      <a:pt x="753745" y="272454"/>
                    </a:lnTo>
                    <a:lnTo>
                      <a:pt x="762952" y="272454"/>
                    </a:lnTo>
                    <a:lnTo>
                      <a:pt x="1252855" y="272454"/>
                    </a:lnTo>
                    <a:lnTo>
                      <a:pt x="1252855"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grpSp>
        <p:nvGrpSpPr>
          <p:cNvPr id="22" name="组合 79"/>
          <p:cNvGrpSpPr/>
          <p:nvPr/>
        </p:nvGrpSpPr>
        <p:grpSpPr bwMode="auto">
          <a:xfrm>
            <a:off x="1042988" y="2363788"/>
            <a:ext cx="7272337" cy="1016000"/>
            <a:chOff x="0" y="0"/>
            <a:chExt cx="7582388" cy="1252757"/>
          </a:xfrm>
        </p:grpSpPr>
        <p:grpSp>
          <p:nvGrpSpPr>
            <p:cNvPr id="41995" name="组合 74"/>
            <p:cNvGrpSpPr/>
            <p:nvPr/>
          </p:nvGrpSpPr>
          <p:grpSpPr bwMode="auto">
            <a:xfrm>
              <a:off x="0" y="9525"/>
              <a:ext cx="626754" cy="1243232"/>
              <a:chOff x="0" y="0"/>
              <a:chExt cx="626754" cy="1243232"/>
            </a:xfrm>
          </p:grpSpPr>
          <p:sp>
            <p:nvSpPr>
              <p:cNvPr id="42000" name="直接连接符 69"/>
              <p:cNvSpPr>
                <a:spLocks noChangeShapeType="1"/>
              </p:cNvSpPr>
              <p:nvPr/>
            </p:nvSpPr>
            <p:spPr bwMode="auto">
              <a:xfrm>
                <a:off x="0" y="0"/>
                <a:ext cx="626754" cy="1"/>
              </a:xfrm>
              <a:prstGeom prst="line">
                <a:avLst/>
              </a:prstGeom>
              <a:noFill/>
              <a:ln w="9525">
                <a:solidFill>
                  <a:srgbClr val="A5A5A5"/>
                </a:solidFill>
                <a:rou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2001" name="直接连接符 71"/>
              <p:cNvSpPr>
                <a:spLocks noChangeShapeType="1"/>
              </p:cNvSpPr>
              <p:nvPr/>
            </p:nvSpPr>
            <p:spPr bwMode="auto">
              <a:xfrm>
                <a:off x="0" y="0"/>
                <a:ext cx="1" cy="1243232"/>
              </a:xfrm>
              <a:prstGeom prst="line">
                <a:avLst/>
              </a:prstGeom>
              <a:noFill/>
              <a:ln w="9525">
                <a:solidFill>
                  <a:srgbClr val="A5A5A5"/>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41996" name="直接连接符 73"/>
            <p:cNvSpPr>
              <a:spLocks noChangeShapeType="1"/>
            </p:cNvSpPr>
            <p:nvPr/>
          </p:nvSpPr>
          <p:spPr bwMode="auto">
            <a:xfrm>
              <a:off x="0" y="1252757"/>
              <a:ext cx="7582388" cy="1"/>
            </a:xfrm>
            <a:prstGeom prst="line">
              <a:avLst/>
            </a:prstGeom>
            <a:noFill/>
            <a:ln w="9525">
              <a:solidFill>
                <a:srgbClr val="A5A5A5"/>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41997" name="组合 75"/>
            <p:cNvGrpSpPr/>
            <p:nvPr/>
          </p:nvGrpSpPr>
          <p:grpSpPr bwMode="auto">
            <a:xfrm flipH="1">
              <a:off x="6955634" y="0"/>
              <a:ext cx="626754" cy="1243232"/>
              <a:chOff x="0" y="0"/>
              <a:chExt cx="626754" cy="1243232"/>
            </a:xfrm>
          </p:grpSpPr>
          <p:sp>
            <p:nvSpPr>
              <p:cNvPr id="41998" name="直接连接符 76"/>
              <p:cNvSpPr>
                <a:spLocks noChangeShapeType="1"/>
              </p:cNvSpPr>
              <p:nvPr/>
            </p:nvSpPr>
            <p:spPr bwMode="auto">
              <a:xfrm>
                <a:off x="0" y="0"/>
                <a:ext cx="626754" cy="1"/>
              </a:xfrm>
              <a:prstGeom prst="line">
                <a:avLst/>
              </a:prstGeom>
              <a:noFill/>
              <a:ln w="9525">
                <a:solidFill>
                  <a:srgbClr val="A5A5A5"/>
                </a:solidFill>
                <a:rou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1999" name="直接连接符 77"/>
              <p:cNvSpPr>
                <a:spLocks noChangeShapeType="1"/>
              </p:cNvSpPr>
              <p:nvPr/>
            </p:nvSpPr>
            <p:spPr bwMode="auto">
              <a:xfrm>
                <a:off x="0" y="0"/>
                <a:ext cx="1" cy="1243232"/>
              </a:xfrm>
              <a:prstGeom prst="line">
                <a:avLst/>
              </a:prstGeom>
              <a:noFill/>
              <a:ln w="9525">
                <a:solidFill>
                  <a:srgbClr val="A5A5A5"/>
                </a:solidFill>
                <a:round/>
              </a:ln>
              <a:extLst>
                <a:ext uri="{909E8E84-426E-40DD-AFC4-6F175D3DCCD1}">
                  <a14:hiddenFill xmlns:a14="http://schemas.microsoft.com/office/drawing/2010/main">
                    <a:noFill/>
                  </a14:hiddenFill>
                </a:ext>
              </a:extLst>
            </p:spPr>
            <p:txBody>
              <a:bodyPr/>
              <a:lstStyle/>
              <a:p>
                <a:endParaRPr lang="zh-CN" altLang="en-US"/>
              </a:p>
            </p:txBody>
          </p:sp>
        </p:grpSp>
      </p:grpSp>
      <p:sp>
        <p:nvSpPr>
          <p:cNvPr id="30" name="TextBox 80"/>
          <p:cNvSpPr>
            <a:spLocks noChangeArrowheads="1"/>
          </p:cNvSpPr>
          <p:nvPr/>
        </p:nvSpPr>
        <p:spPr bwMode="auto">
          <a:xfrm>
            <a:off x="1144588" y="3595688"/>
            <a:ext cx="73723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fontAlgn="auto" hangingPunct="1">
              <a:spcBef>
                <a:spcPts val="600"/>
              </a:spcBef>
              <a:spcAft>
                <a:spcPts val="600"/>
              </a:spcAft>
              <a:buClr>
                <a:srgbClr val="074AA1"/>
              </a:buClr>
              <a:defRPr/>
            </a:pPr>
            <a:r>
              <a:rPr lang="zh-CN" altLang="en-US" sz="1100" b="1"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1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1992" name="组合 64"/>
          <p:cNvGrpSpPr/>
          <p:nvPr/>
        </p:nvGrpSpPr>
        <p:grpSpPr bwMode="auto">
          <a:xfrm>
            <a:off x="457200" y="174625"/>
            <a:ext cx="2349500" cy="342900"/>
            <a:chOff x="309514" y="195486"/>
            <a:chExt cx="2349020" cy="343084"/>
          </a:xfrm>
        </p:grpSpPr>
        <p:grpSp>
          <p:nvGrpSpPr>
            <p:cNvPr id="66" name="组合 65"/>
            <p:cNvGrpSpPr/>
            <p:nvPr/>
          </p:nvGrpSpPr>
          <p:grpSpPr>
            <a:xfrm>
              <a:off x="309514" y="228334"/>
              <a:ext cx="2349020" cy="310236"/>
              <a:chOff x="288925" y="407988"/>
              <a:chExt cx="1646749" cy="217487"/>
            </a:xfrm>
            <a:solidFill>
              <a:schemeClr val="bg1"/>
            </a:solidFill>
          </p:grpSpPr>
          <p:grpSp>
            <p:nvGrpSpPr>
              <p:cNvPr id="68" name="组合 67"/>
              <p:cNvGrpSpPr/>
              <p:nvPr/>
            </p:nvGrpSpPr>
            <p:grpSpPr>
              <a:xfrm>
                <a:off x="1218865" y="537369"/>
                <a:ext cx="716809" cy="69848"/>
                <a:chOff x="1222375" y="498475"/>
                <a:chExt cx="993775" cy="96837"/>
              </a:xfrm>
              <a:grpFill/>
            </p:grpSpPr>
            <p:sp>
              <p:nvSpPr>
                <p:cNvPr id="82"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9" name="组合 68"/>
              <p:cNvGrpSpPr/>
              <p:nvPr/>
            </p:nvGrpSpPr>
            <p:grpSpPr>
              <a:xfrm>
                <a:off x="288925" y="407988"/>
                <a:ext cx="982663" cy="217487"/>
                <a:chOff x="288925" y="407988"/>
                <a:chExt cx="982663" cy="217487"/>
              </a:xfrm>
              <a:grpFill/>
            </p:grpSpPr>
            <p:sp>
              <p:nvSpPr>
                <p:cNvPr id="70"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7" name="矩形 66"/>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p:cBhvr>
                                        <p:cTn id="15" dur="500"/>
                                        <p:tgtEl>
                                          <p:spTgt spid="7"/>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p:cBhvr>
                                        <p:cTn id="21" dur="500"/>
                                        <p:tgtEl>
                                          <p:spTgt spid="12"/>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p:cBhvr>
                                        <p:cTn id="27" dur="500"/>
                                        <p:tgtEl>
                                          <p:spTgt spid="17"/>
                                        </p:tgtEl>
                                      </p:cBhvr>
                                    </p:animEffect>
                                  </p:childTnLst>
                                </p:cTn>
                              </p:par>
                            </p:childTnLst>
                          </p:cTn>
                        </p:par>
                        <p:par>
                          <p:cTn id="28" fill="hold">
                            <p:stCondLst>
                              <p:cond delay="2000"/>
                            </p:stCondLst>
                            <p:childTnLst>
                              <p:par>
                                <p:cTn id="29" presetID="16" presetClass="entr" presetSubtype="21"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p:cBhvr>
                                        <p:cTn id="31" dur="500"/>
                                        <p:tgtEl>
                                          <p:spTgt spid="2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p:cBhvr>
                                        <p:cTn id="35" dur="1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bwMode="auto">
          <a:xfrm>
            <a:off x="5821363" y="1770063"/>
            <a:ext cx="2041525" cy="1833562"/>
            <a:chOff x="5821513" y="1650156"/>
            <a:chExt cx="2041593" cy="1833374"/>
          </a:xfrm>
        </p:grpSpPr>
        <p:sp>
          <p:nvSpPr>
            <p:cNvPr id="27" name="Freeform 40"/>
            <p:cNvSpPr/>
            <p:nvPr/>
          </p:nvSpPr>
          <p:spPr bwMode="auto">
            <a:xfrm>
              <a:off x="5821513"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anchor="ctr"/>
            <a:lstStyle/>
            <a:p>
              <a:pPr algn="ctr" eaLnBrk="1" fontAlgn="auto" hangingPunct="1">
                <a:spcBef>
                  <a:spcPts val="0"/>
                </a:spcBef>
                <a:spcAft>
                  <a:spcPts val="0"/>
                </a:spcAft>
                <a:defRPr/>
              </a:pPr>
              <a:endParaRPr lang="zh-CN" altLang="en-US" sz="1100" kern="0">
                <a:solidFill>
                  <a:sysClr val="window" lastClr="FFFFFF"/>
                </a:solidFill>
                <a:latin typeface="Calibri" panose="020F0502020204030204"/>
                <a:ea typeface="微软雅黑" panose="020B0503020204020204" pitchFamily="34" charset="-122"/>
              </a:endParaRPr>
            </a:p>
          </p:txBody>
        </p:sp>
        <p:sp>
          <p:nvSpPr>
            <p:cNvPr id="28" name="Freeform 41"/>
            <p:cNvSpPr>
              <a:spLocks noEditPoints="1"/>
            </p:cNvSpPr>
            <p:nvPr/>
          </p:nvSpPr>
          <p:spPr bwMode="auto">
            <a:xfrm>
              <a:off x="5821513"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FF8860"/>
            </a:solidFill>
            <a:ln>
              <a:noFill/>
            </a:ln>
            <a:effectLst>
              <a:outerShdw blurRad="50800" dist="38100" algn="l" rotWithShape="0">
                <a:prstClr val="black">
                  <a:alpha val="40000"/>
                </a:prstClr>
              </a:outerShdw>
            </a:effec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29" name="Freeform 50"/>
            <p:cNvSpPr/>
            <p:nvPr/>
          </p:nvSpPr>
          <p:spPr bwMode="auto">
            <a:xfrm>
              <a:off x="6570838" y="2053340"/>
              <a:ext cx="371487" cy="436517"/>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FF886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30" name="文本框 113"/>
            <p:cNvSpPr txBox="1"/>
            <p:nvPr/>
          </p:nvSpPr>
          <p:spPr>
            <a:xfrm>
              <a:off x="6308891" y="2515254"/>
              <a:ext cx="917606" cy="438105"/>
            </a:xfrm>
            <a:prstGeom prst="rect">
              <a:avLst/>
            </a:prstGeom>
            <a:noFill/>
          </p:spPr>
          <p:txBody>
            <a:bodyPr wrap="none" lIns="68580" tIns="34290" rIns="68580" bIns="3429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eaLnBrk="1" fontAlgn="auto" hangingPunct="1">
                <a:spcBef>
                  <a:spcPts val="0"/>
                </a:spcBef>
                <a:spcAft>
                  <a:spcPts val="0"/>
                </a:spcAft>
                <a:defRPr/>
              </a:pPr>
              <a:r>
                <a:rPr lang="en-US" altLang="zh-CN" sz="2400" kern="0" dirty="0">
                  <a:ea typeface="+mn-ea"/>
                </a:rPr>
                <a:t>Step </a:t>
              </a:r>
              <a:r>
                <a:rPr lang="en-US" altLang="zh-CN" sz="2400" kern="0" dirty="0" smtClean="0">
                  <a:ea typeface="+mn-ea"/>
                </a:rPr>
                <a:t>4</a:t>
              </a:r>
              <a:endParaRPr lang="zh-CN" altLang="en-US" sz="2400" kern="0" dirty="0">
                <a:ea typeface="+mn-ea"/>
              </a:endParaRPr>
            </a:p>
          </p:txBody>
        </p:sp>
      </p:grpSp>
      <p:sp>
        <p:nvSpPr>
          <p:cNvPr id="31" name="Freeform 42"/>
          <p:cNvSpPr/>
          <p:nvPr/>
        </p:nvSpPr>
        <p:spPr bwMode="auto">
          <a:xfrm>
            <a:off x="4290534" y="1770239"/>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anchor="ctr"/>
          <a:lstStyle/>
          <a:p>
            <a:pPr algn="ctr" eaLnBrk="1" fontAlgn="auto" hangingPunct="1">
              <a:spcBef>
                <a:spcPts val="0"/>
              </a:spcBef>
              <a:spcAft>
                <a:spcPts val="0"/>
              </a:spcAft>
              <a:defRPr/>
            </a:pPr>
            <a:endParaRPr lang="zh-CN" altLang="en-US" sz="1100" kern="0">
              <a:solidFill>
                <a:sysClr val="window" lastClr="FFFFFF"/>
              </a:solidFill>
              <a:latin typeface="Calibri" panose="020F0502020204030204"/>
              <a:ea typeface="微软雅黑" panose="020B0503020204020204" pitchFamily="34" charset="-122"/>
            </a:endParaRPr>
          </a:p>
        </p:txBody>
      </p:sp>
      <p:grpSp>
        <p:nvGrpSpPr>
          <p:cNvPr id="32" name="组合 31"/>
          <p:cNvGrpSpPr/>
          <p:nvPr/>
        </p:nvGrpSpPr>
        <p:grpSpPr bwMode="auto">
          <a:xfrm>
            <a:off x="4291013" y="1770063"/>
            <a:ext cx="2041525" cy="1833562"/>
            <a:chOff x="4290534" y="1650156"/>
            <a:chExt cx="2041593" cy="1833374"/>
          </a:xfrm>
        </p:grpSpPr>
        <p:sp>
          <p:nvSpPr>
            <p:cNvPr id="33" name="Freeform 43"/>
            <p:cNvSpPr>
              <a:spLocks noEditPoints="1"/>
            </p:cNvSpPr>
            <p:nvPr/>
          </p:nvSpPr>
          <p:spPr bwMode="auto">
            <a:xfrm>
              <a:off x="4290534" y="165015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31859C"/>
            </a:solidFill>
            <a:ln>
              <a:noFill/>
            </a:ln>
            <a:effectLst>
              <a:outerShdw blurRad="50800" dist="38100" algn="l" rotWithShape="0">
                <a:prstClr val="black">
                  <a:alpha val="40000"/>
                </a:prstClr>
              </a:outerShdw>
            </a:effec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34" name="Freeform 49"/>
            <p:cNvSpPr>
              <a:spLocks noEditPoints="1"/>
            </p:cNvSpPr>
            <p:nvPr/>
          </p:nvSpPr>
          <p:spPr bwMode="auto">
            <a:xfrm>
              <a:off x="5014458" y="2058101"/>
              <a:ext cx="446102" cy="395247"/>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35" name="文本框 112"/>
            <p:cNvSpPr txBox="1"/>
            <p:nvPr/>
          </p:nvSpPr>
          <p:spPr>
            <a:xfrm>
              <a:off x="4747749" y="2515254"/>
              <a:ext cx="927131" cy="438105"/>
            </a:xfrm>
            <a:prstGeom prst="rect">
              <a:avLst/>
            </a:prstGeom>
            <a:noFill/>
          </p:spPr>
          <p:txBody>
            <a:bodyPr wrap="none" lIns="68580" tIns="34290" rIns="68580" bIns="3429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eaLnBrk="1" fontAlgn="auto" hangingPunct="1">
                <a:spcBef>
                  <a:spcPts val="0"/>
                </a:spcBef>
                <a:spcAft>
                  <a:spcPts val="0"/>
                </a:spcAft>
                <a:defRPr/>
              </a:pPr>
              <a:r>
                <a:rPr lang="en-US" altLang="zh-CN" sz="2400" kern="0" dirty="0">
                  <a:ea typeface="+mn-ea"/>
                </a:rPr>
                <a:t>Step </a:t>
              </a:r>
              <a:r>
                <a:rPr lang="en-US" altLang="zh-CN" sz="2400" kern="0" dirty="0" smtClean="0">
                  <a:ea typeface="+mn-ea"/>
                </a:rPr>
                <a:t>3</a:t>
              </a:r>
              <a:endParaRPr lang="zh-CN" altLang="en-US" sz="2400" kern="0" dirty="0">
                <a:ea typeface="+mn-ea"/>
              </a:endParaRPr>
            </a:p>
          </p:txBody>
        </p:sp>
      </p:grpSp>
      <p:sp>
        <p:nvSpPr>
          <p:cNvPr id="36" name="文本框 8"/>
          <p:cNvSpPr txBox="1"/>
          <p:nvPr/>
        </p:nvSpPr>
        <p:spPr>
          <a:xfrm>
            <a:off x="1116013" y="3810000"/>
            <a:ext cx="2084387"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文本框 8"/>
          <p:cNvSpPr txBox="1"/>
          <p:nvPr/>
        </p:nvSpPr>
        <p:spPr>
          <a:xfrm>
            <a:off x="2878138" y="1058863"/>
            <a:ext cx="2085975"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文本框 8"/>
          <p:cNvSpPr txBox="1"/>
          <p:nvPr/>
        </p:nvSpPr>
        <p:spPr>
          <a:xfrm>
            <a:off x="4224338" y="3802063"/>
            <a:ext cx="2085975"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文本框 8"/>
          <p:cNvSpPr txBox="1"/>
          <p:nvPr/>
        </p:nvSpPr>
        <p:spPr>
          <a:xfrm>
            <a:off x="5881688" y="1139825"/>
            <a:ext cx="2084387"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bwMode="auto">
          <a:xfrm>
            <a:off x="2759075" y="1770063"/>
            <a:ext cx="2039938" cy="1833562"/>
            <a:chOff x="2758691" y="1650156"/>
            <a:chExt cx="2039866" cy="1833374"/>
          </a:xfrm>
        </p:grpSpPr>
        <p:sp>
          <p:nvSpPr>
            <p:cNvPr id="41" name="Freeform 44"/>
            <p:cNvSpPr/>
            <p:nvPr/>
          </p:nvSpPr>
          <p:spPr bwMode="auto">
            <a:xfrm>
              <a:off x="2758691" y="165015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anchor="ctr"/>
            <a:lstStyle/>
            <a:p>
              <a:pPr algn="ctr" eaLnBrk="1" fontAlgn="auto" hangingPunct="1">
                <a:spcBef>
                  <a:spcPts val="0"/>
                </a:spcBef>
                <a:spcAft>
                  <a:spcPts val="0"/>
                </a:spcAft>
                <a:defRPr/>
              </a:pPr>
              <a:endParaRPr lang="zh-CN" altLang="en-US" sz="1100" kern="0">
                <a:solidFill>
                  <a:sysClr val="window" lastClr="FFFFFF"/>
                </a:solidFill>
                <a:latin typeface="Calibri" panose="020F0502020204030204"/>
                <a:ea typeface="微软雅黑" panose="020B0503020204020204" pitchFamily="34" charset="-122"/>
              </a:endParaRPr>
            </a:p>
          </p:txBody>
        </p:sp>
        <p:sp>
          <p:nvSpPr>
            <p:cNvPr id="42" name="Freeform 45"/>
            <p:cNvSpPr>
              <a:spLocks noEditPoints="1"/>
            </p:cNvSpPr>
            <p:nvPr/>
          </p:nvSpPr>
          <p:spPr bwMode="auto">
            <a:xfrm>
              <a:off x="2758691" y="165015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tx2">
                <a:lumMod val="50000"/>
              </a:schemeClr>
            </a:solidFill>
            <a:ln>
              <a:noFill/>
            </a:ln>
            <a:effectLst>
              <a:outerShdw blurRad="50800" dist="38100" algn="l" rotWithShape="0">
                <a:prstClr val="black">
                  <a:alpha val="40000"/>
                </a:prstClr>
              </a:outerShdw>
            </a:effec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43" name="Freeform 48"/>
            <p:cNvSpPr>
              <a:spLocks noEditPoints="1"/>
            </p:cNvSpPr>
            <p:nvPr/>
          </p:nvSpPr>
          <p:spPr bwMode="auto">
            <a:xfrm>
              <a:off x="3479391" y="2032704"/>
              <a:ext cx="473058" cy="473026"/>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44" name="文本框 111"/>
            <p:cNvSpPr txBox="1"/>
            <p:nvPr/>
          </p:nvSpPr>
          <p:spPr>
            <a:xfrm>
              <a:off x="3187301" y="2515254"/>
              <a:ext cx="917543" cy="438105"/>
            </a:xfrm>
            <a:prstGeom prst="rect">
              <a:avLst/>
            </a:prstGeom>
            <a:noFill/>
          </p:spPr>
          <p:txBody>
            <a:bodyPr wrap="none" lIns="68580" tIns="34290" rIns="68580" bIns="3429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eaLnBrk="1" fontAlgn="auto" hangingPunct="1">
                <a:spcBef>
                  <a:spcPts val="0"/>
                </a:spcBef>
                <a:spcAft>
                  <a:spcPts val="0"/>
                </a:spcAft>
                <a:defRPr/>
              </a:pPr>
              <a:r>
                <a:rPr lang="en-US" altLang="zh-CN" sz="2400" kern="0" dirty="0">
                  <a:ea typeface="+mn-ea"/>
                </a:rPr>
                <a:t>Step </a:t>
              </a:r>
              <a:r>
                <a:rPr lang="en-US" altLang="zh-CN" sz="2400" kern="0" dirty="0" smtClean="0">
                  <a:ea typeface="+mn-ea"/>
                </a:rPr>
                <a:t>2</a:t>
              </a:r>
              <a:endParaRPr lang="zh-CN" altLang="en-US" sz="2400" kern="0" dirty="0">
                <a:ea typeface="+mn-ea"/>
              </a:endParaRPr>
            </a:p>
          </p:txBody>
        </p:sp>
      </p:grpSp>
      <p:grpSp>
        <p:nvGrpSpPr>
          <p:cNvPr id="45" name="组合 44"/>
          <p:cNvGrpSpPr/>
          <p:nvPr/>
        </p:nvGrpSpPr>
        <p:grpSpPr bwMode="auto">
          <a:xfrm>
            <a:off x="1225550" y="1770063"/>
            <a:ext cx="2041525" cy="1833562"/>
            <a:chOff x="1225984" y="1650156"/>
            <a:chExt cx="2041593" cy="1833374"/>
          </a:xfrm>
        </p:grpSpPr>
        <p:sp>
          <p:nvSpPr>
            <p:cNvPr id="46" name="Freeform 46"/>
            <p:cNvSpPr/>
            <p:nvPr/>
          </p:nvSpPr>
          <p:spPr bwMode="auto">
            <a:xfrm>
              <a:off x="1225984"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anchor="ctr"/>
            <a:lstStyle/>
            <a:p>
              <a:pPr algn="ctr" eaLnBrk="1" fontAlgn="auto" hangingPunct="1">
                <a:spcBef>
                  <a:spcPts val="0"/>
                </a:spcBef>
                <a:spcAft>
                  <a:spcPts val="0"/>
                </a:spcAft>
                <a:defRPr/>
              </a:pPr>
              <a:endParaRPr lang="zh-CN" altLang="en-US" sz="1100" kern="0">
                <a:solidFill>
                  <a:sysClr val="window" lastClr="FFFFFF"/>
                </a:solidFill>
                <a:latin typeface="Calibri" panose="020F0502020204030204"/>
                <a:ea typeface="微软雅黑" panose="020B0503020204020204" pitchFamily="34" charset="-122"/>
              </a:endParaRPr>
            </a:p>
          </p:txBody>
        </p:sp>
        <p:sp>
          <p:nvSpPr>
            <p:cNvPr id="47" name="Freeform 47"/>
            <p:cNvSpPr>
              <a:spLocks noEditPoints="1"/>
            </p:cNvSpPr>
            <p:nvPr/>
          </p:nvSpPr>
          <p:spPr bwMode="auto">
            <a:xfrm>
              <a:off x="1225984"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DA193F"/>
            </a:solidFill>
            <a:ln>
              <a:noFill/>
            </a:ln>
            <a:effectLst>
              <a:outerShdw blurRad="50800" dist="38100" algn="l" rotWithShape="0">
                <a:prstClr val="black">
                  <a:alpha val="40000"/>
                </a:prstClr>
              </a:outerShdw>
            </a:effec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48" name="Freeform 51"/>
            <p:cNvSpPr/>
            <p:nvPr/>
          </p:nvSpPr>
          <p:spPr bwMode="auto">
            <a:xfrm>
              <a:off x="1716538" y="2061276"/>
              <a:ext cx="882679" cy="420645"/>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49" name="文本框 34"/>
            <p:cNvSpPr txBox="1"/>
            <p:nvPr/>
          </p:nvSpPr>
          <p:spPr>
            <a:xfrm>
              <a:off x="1626047" y="2515254"/>
              <a:ext cx="879504" cy="438105"/>
            </a:xfrm>
            <a:prstGeom prst="rect">
              <a:avLst/>
            </a:prstGeom>
            <a:noFill/>
          </p:spPr>
          <p:txBody>
            <a:bodyPr wrap="none" lIns="68580" tIns="34290" rIns="68580" bIns="3429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eaLnBrk="1" fontAlgn="auto" hangingPunct="1">
                <a:spcBef>
                  <a:spcPts val="0"/>
                </a:spcBef>
                <a:spcAft>
                  <a:spcPts val="0"/>
                </a:spcAft>
                <a:defRPr/>
              </a:pPr>
              <a:r>
                <a:rPr lang="en-US" altLang="zh-CN" sz="2400" kern="0" dirty="0">
                  <a:ea typeface="+mn-ea"/>
                </a:rPr>
                <a:t>Step 1</a:t>
              </a:r>
              <a:endParaRPr lang="zh-CN" altLang="en-US" sz="2400" kern="0" dirty="0">
                <a:ea typeface="+mn-ea"/>
              </a:endParaRPr>
            </a:p>
          </p:txBody>
        </p:sp>
      </p:grpSp>
      <p:grpSp>
        <p:nvGrpSpPr>
          <p:cNvPr id="44045" name="组合 80"/>
          <p:cNvGrpSpPr/>
          <p:nvPr/>
        </p:nvGrpSpPr>
        <p:grpSpPr bwMode="auto">
          <a:xfrm>
            <a:off x="457200" y="174625"/>
            <a:ext cx="2349500" cy="342900"/>
            <a:chOff x="309514" y="195486"/>
            <a:chExt cx="2349020" cy="343084"/>
          </a:xfrm>
        </p:grpSpPr>
        <p:grpSp>
          <p:nvGrpSpPr>
            <p:cNvPr id="82" name="组合 81"/>
            <p:cNvGrpSpPr/>
            <p:nvPr/>
          </p:nvGrpSpPr>
          <p:grpSpPr>
            <a:xfrm>
              <a:off x="309514" y="228334"/>
              <a:ext cx="2349020" cy="310236"/>
              <a:chOff x="288925" y="407988"/>
              <a:chExt cx="1646749" cy="217487"/>
            </a:xfrm>
            <a:solidFill>
              <a:schemeClr val="bg1"/>
            </a:solidFill>
          </p:grpSpPr>
          <p:grpSp>
            <p:nvGrpSpPr>
              <p:cNvPr id="84" name="组合 83"/>
              <p:cNvGrpSpPr/>
              <p:nvPr/>
            </p:nvGrpSpPr>
            <p:grpSpPr>
              <a:xfrm>
                <a:off x="1218865" y="537369"/>
                <a:ext cx="716809" cy="69848"/>
                <a:chOff x="1222375" y="498475"/>
                <a:chExt cx="993775" cy="96837"/>
              </a:xfrm>
              <a:grpFill/>
            </p:grpSpPr>
            <p:sp>
              <p:nvSpPr>
                <p:cNvPr id="98"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9"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0"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1"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2"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3"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4"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5"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6"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7"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08"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85" name="组合 84"/>
              <p:cNvGrpSpPr/>
              <p:nvPr/>
            </p:nvGrpSpPr>
            <p:grpSpPr>
              <a:xfrm>
                <a:off x="288925" y="407988"/>
                <a:ext cx="982663" cy="217487"/>
                <a:chOff x="288925" y="407988"/>
                <a:chExt cx="982663" cy="217487"/>
              </a:xfrm>
              <a:grpFill/>
            </p:grpSpPr>
            <p:sp>
              <p:nvSpPr>
                <p:cNvPr id="86"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3"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4"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5"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6"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7"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83" name="矩形 82"/>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0-#ppt_w/2"/>
                                          </p:val>
                                        </p:tav>
                                        <p:tav tm="100000">
                                          <p:val>
                                            <p:strVal val="#ppt_x"/>
                                          </p:val>
                                        </p:tav>
                                      </p:tavLst>
                                    </p:anim>
                                    <p:anim calcmode="lin" valueType="num">
                                      <p:cBhvr additive="base">
                                        <p:cTn id="18" dur="500" fill="hold"/>
                                        <p:tgtEl>
                                          <p:spTgt spid="3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500" fill="hold"/>
                                        <p:tgtEl>
                                          <p:spTgt spid="31"/>
                                        </p:tgtEl>
                                        <p:attrNameLst>
                                          <p:attrName>ppt_x</p:attrName>
                                        </p:attrNameLst>
                                      </p:cBhvr>
                                      <p:tavLst>
                                        <p:tav tm="0">
                                          <p:val>
                                            <p:strVal val="0-#ppt_w/2"/>
                                          </p:val>
                                        </p:tav>
                                        <p:tav tm="100000">
                                          <p:val>
                                            <p:strVal val="#ppt_x"/>
                                          </p:val>
                                        </p:tav>
                                      </p:tavLst>
                                    </p:anim>
                                    <p:anim calcmode="lin" valueType="num">
                                      <p:cBhvr additive="base">
                                        <p:cTn id="23" dur="500" fill="hold"/>
                                        <p:tgtEl>
                                          <p:spTgt spid="3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0-#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5"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1000" fill="hold"/>
                                        <p:tgtEl>
                                          <p:spTgt spid="36"/>
                                        </p:tgtEl>
                                        <p:attrNameLst>
                                          <p:attrName>ppt_w</p:attrName>
                                        </p:attrNameLst>
                                      </p:cBhvr>
                                      <p:tavLst>
                                        <p:tav tm="0">
                                          <p:val>
                                            <p:fltVal val="0"/>
                                          </p:val>
                                        </p:tav>
                                        <p:tav tm="100000">
                                          <p:val>
                                            <p:strVal val="#ppt_w"/>
                                          </p:val>
                                        </p:tav>
                                      </p:tavLst>
                                    </p:anim>
                                    <p:anim calcmode="lin" valueType="num">
                                      <p:cBhvr>
                                        <p:cTn id="33" dur="1000" fill="hold"/>
                                        <p:tgtEl>
                                          <p:spTgt spid="36"/>
                                        </p:tgtEl>
                                        <p:attrNameLst>
                                          <p:attrName>ppt_h</p:attrName>
                                        </p:attrNameLst>
                                      </p:cBhvr>
                                      <p:tavLst>
                                        <p:tav tm="0">
                                          <p:val>
                                            <p:fltVal val="0"/>
                                          </p:val>
                                        </p:tav>
                                        <p:tav tm="100000">
                                          <p:val>
                                            <p:strVal val="#ppt_h"/>
                                          </p:val>
                                        </p:tav>
                                      </p:tavLst>
                                    </p:anim>
                                    <p:anim calcmode="lin" valueType="num">
                                      <p:cBhvr>
                                        <p:cTn id="34"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3500"/>
                            </p:stCondLst>
                            <p:childTnLst>
                              <p:par>
                                <p:cTn id="37" presetID="15"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1000" fill="hold"/>
                                        <p:tgtEl>
                                          <p:spTgt spid="37"/>
                                        </p:tgtEl>
                                        <p:attrNameLst>
                                          <p:attrName>ppt_w</p:attrName>
                                        </p:attrNameLst>
                                      </p:cBhvr>
                                      <p:tavLst>
                                        <p:tav tm="0">
                                          <p:val>
                                            <p:fltVal val="0"/>
                                          </p:val>
                                        </p:tav>
                                        <p:tav tm="100000">
                                          <p:val>
                                            <p:strVal val="#ppt_w"/>
                                          </p:val>
                                        </p:tav>
                                      </p:tavLst>
                                    </p:anim>
                                    <p:anim calcmode="lin" valueType="num">
                                      <p:cBhvr>
                                        <p:cTn id="40" dur="1000" fill="hold"/>
                                        <p:tgtEl>
                                          <p:spTgt spid="37"/>
                                        </p:tgtEl>
                                        <p:attrNameLst>
                                          <p:attrName>ppt_h</p:attrName>
                                        </p:attrNameLst>
                                      </p:cBhvr>
                                      <p:tavLst>
                                        <p:tav tm="0">
                                          <p:val>
                                            <p:fltVal val="0"/>
                                          </p:val>
                                        </p:tav>
                                        <p:tav tm="100000">
                                          <p:val>
                                            <p:strVal val="#ppt_h"/>
                                          </p:val>
                                        </p:tav>
                                      </p:tavLst>
                                    </p:anim>
                                    <p:anim calcmode="lin" valueType="num">
                                      <p:cBhvr>
                                        <p:cTn id="41"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7"/>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4500"/>
                            </p:stCondLst>
                            <p:childTnLst>
                              <p:par>
                                <p:cTn id="44" presetID="15"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p:cTn id="46" dur="1000" fill="hold"/>
                                        <p:tgtEl>
                                          <p:spTgt spid="38"/>
                                        </p:tgtEl>
                                        <p:attrNameLst>
                                          <p:attrName>ppt_w</p:attrName>
                                        </p:attrNameLst>
                                      </p:cBhvr>
                                      <p:tavLst>
                                        <p:tav tm="0">
                                          <p:val>
                                            <p:fltVal val="0"/>
                                          </p:val>
                                        </p:tav>
                                        <p:tav tm="100000">
                                          <p:val>
                                            <p:strVal val="#ppt_w"/>
                                          </p:val>
                                        </p:tav>
                                      </p:tavLst>
                                    </p:anim>
                                    <p:anim calcmode="lin" valueType="num">
                                      <p:cBhvr>
                                        <p:cTn id="47" dur="1000" fill="hold"/>
                                        <p:tgtEl>
                                          <p:spTgt spid="38"/>
                                        </p:tgtEl>
                                        <p:attrNameLst>
                                          <p:attrName>ppt_h</p:attrName>
                                        </p:attrNameLst>
                                      </p:cBhvr>
                                      <p:tavLst>
                                        <p:tav tm="0">
                                          <p:val>
                                            <p:fltVal val="0"/>
                                          </p:val>
                                        </p:tav>
                                        <p:tav tm="100000">
                                          <p:val>
                                            <p:strVal val="#ppt_h"/>
                                          </p:val>
                                        </p:tav>
                                      </p:tavLst>
                                    </p:anim>
                                    <p:anim calcmode="lin" valueType="num">
                                      <p:cBhvr>
                                        <p:cTn id="48" dur="1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38"/>
                                        </p:tgtEl>
                                        <p:attrNameLst>
                                          <p:attrName>ppt_y</p:attrName>
                                        </p:attrNameLst>
                                      </p:cBhvr>
                                      <p:tavLst>
                                        <p:tav tm="0" fmla="#ppt_y+(sin(-2*pi*(1-$))*-#ppt_x+cos(-2*pi*(1-$))*(1-#ppt_y))*(1-$)">
                                          <p:val>
                                            <p:fltVal val="0"/>
                                          </p:val>
                                        </p:tav>
                                        <p:tav tm="100000">
                                          <p:val>
                                            <p:fltVal val="1"/>
                                          </p:val>
                                        </p:tav>
                                      </p:tavLst>
                                    </p:anim>
                                  </p:childTnLst>
                                </p:cTn>
                              </p:par>
                            </p:childTnLst>
                          </p:cTn>
                        </p:par>
                        <p:par>
                          <p:cTn id="50" fill="hold">
                            <p:stCondLst>
                              <p:cond delay="5500"/>
                            </p:stCondLst>
                            <p:childTnLst>
                              <p:par>
                                <p:cTn id="51" presetID="15" presetClass="entr" presetSubtype="0"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1000" fill="hold"/>
                                        <p:tgtEl>
                                          <p:spTgt spid="39"/>
                                        </p:tgtEl>
                                        <p:attrNameLst>
                                          <p:attrName>ppt_w</p:attrName>
                                        </p:attrNameLst>
                                      </p:cBhvr>
                                      <p:tavLst>
                                        <p:tav tm="0">
                                          <p:val>
                                            <p:fltVal val="0"/>
                                          </p:val>
                                        </p:tav>
                                        <p:tav tm="100000">
                                          <p:val>
                                            <p:strVal val="#ppt_w"/>
                                          </p:val>
                                        </p:tav>
                                      </p:tavLst>
                                    </p:anim>
                                    <p:anim calcmode="lin" valueType="num">
                                      <p:cBhvr>
                                        <p:cTn id="54" dur="1000" fill="hold"/>
                                        <p:tgtEl>
                                          <p:spTgt spid="39"/>
                                        </p:tgtEl>
                                        <p:attrNameLst>
                                          <p:attrName>ppt_h</p:attrName>
                                        </p:attrNameLst>
                                      </p:cBhvr>
                                      <p:tavLst>
                                        <p:tav tm="0">
                                          <p:val>
                                            <p:fltVal val="0"/>
                                          </p:val>
                                        </p:tav>
                                        <p:tav tm="100000">
                                          <p:val>
                                            <p:strVal val="#ppt_h"/>
                                          </p:val>
                                        </p:tav>
                                      </p:tavLst>
                                    </p:anim>
                                    <p:anim calcmode="lin" valueType="num">
                                      <p:cBhvr>
                                        <p:cTn id="55"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6"/>
          <p:cNvGrpSpPr/>
          <p:nvPr/>
        </p:nvGrpSpPr>
        <p:grpSpPr bwMode="auto">
          <a:xfrm>
            <a:off x="1398588" y="1673225"/>
            <a:ext cx="919162" cy="917575"/>
            <a:chOff x="0" y="0"/>
            <a:chExt cx="1224136" cy="1224136"/>
          </a:xfrm>
        </p:grpSpPr>
        <p:sp>
          <p:nvSpPr>
            <p:cNvPr id="59" name="椭圆 44"/>
            <p:cNvSpPr>
              <a:spLocks noChangeArrowheads="1"/>
            </p:cNvSpPr>
            <p:nvPr/>
          </p:nvSpPr>
          <p:spPr bwMode="auto">
            <a:xfrm>
              <a:off x="0" y="0"/>
              <a:ext cx="1224136" cy="1224136"/>
            </a:xfrm>
            <a:prstGeom prst="ellipse">
              <a:avLst/>
            </a:prstGeom>
            <a:solidFill>
              <a:srgbClr val="FF886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grpSp>
          <p:nvGrpSpPr>
            <p:cNvPr id="46127" name="Group 8"/>
            <p:cNvGrpSpPr/>
            <p:nvPr/>
          </p:nvGrpSpPr>
          <p:grpSpPr bwMode="auto">
            <a:xfrm>
              <a:off x="455517" y="389024"/>
              <a:ext cx="293688" cy="446088"/>
              <a:chOff x="0" y="0"/>
              <a:chExt cx="293688" cy="446088"/>
            </a:xfrm>
          </p:grpSpPr>
          <p:sp>
            <p:nvSpPr>
              <p:cNvPr id="61" name="Freeform 1016"/>
              <p:cNvSpPr>
                <a:spLocks noChangeArrowheads="1"/>
              </p:cNvSpPr>
              <p:nvPr/>
            </p:nvSpPr>
            <p:spPr bwMode="auto">
              <a:xfrm>
                <a:off x="-959" y="666"/>
                <a:ext cx="293878" cy="351568"/>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sp>
            <p:nvSpPr>
              <p:cNvPr id="62" name="Freeform 1017"/>
              <p:cNvSpPr>
                <a:spLocks noChangeArrowheads="1"/>
              </p:cNvSpPr>
              <p:nvPr/>
            </p:nvSpPr>
            <p:spPr bwMode="auto">
              <a:xfrm>
                <a:off x="75153" y="375532"/>
                <a:ext cx="141654" cy="23296"/>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sp>
            <p:nvSpPr>
              <p:cNvPr id="63" name="Freeform 1018"/>
              <p:cNvSpPr>
                <a:spLocks noChangeArrowheads="1"/>
              </p:cNvSpPr>
              <p:nvPr/>
            </p:nvSpPr>
            <p:spPr bwMode="auto">
              <a:xfrm>
                <a:off x="75153" y="415771"/>
                <a:ext cx="141654" cy="29650"/>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grpSp>
      </p:grpSp>
      <p:grpSp>
        <p:nvGrpSpPr>
          <p:cNvPr id="64" name="Group 12"/>
          <p:cNvGrpSpPr/>
          <p:nvPr/>
        </p:nvGrpSpPr>
        <p:grpSpPr bwMode="auto">
          <a:xfrm>
            <a:off x="2722563" y="1673225"/>
            <a:ext cx="917575" cy="917575"/>
            <a:chOff x="0" y="0"/>
            <a:chExt cx="1224136" cy="1224136"/>
          </a:xfrm>
        </p:grpSpPr>
        <p:sp>
          <p:nvSpPr>
            <p:cNvPr id="65" name="椭圆 50"/>
            <p:cNvSpPr>
              <a:spLocks noChangeArrowheads="1"/>
            </p:cNvSpPr>
            <p:nvPr/>
          </p:nvSpPr>
          <p:spPr bwMode="auto">
            <a:xfrm>
              <a:off x="0" y="0"/>
              <a:ext cx="1224136" cy="1224136"/>
            </a:xfrm>
            <a:prstGeom prst="ellipse">
              <a:avLst/>
            </a:prstGeom>
            <a:solidFill>
              <a:srgbClr val="31859C"/>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66" name="Freeform 1001"/>
            <p:cNvSpPr>
              <a:spLocks noEditPoints="1" noChangeArrowheads="1"/>
            </p:cNvSpPr>
            <p:nvPr/>
          </p:nvSpPr>
          <p:spPr bwMode="auto">
            <a:xfrm>
              <a:off x="357921" y="311329"/>
              <a:ext cx="491349" cy="546414"/>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sz="1200">
                <a:solidFill>
                  <a:schemeClr val="tx1">
                    <a:lumMod val="65000"/>
                    <a:lumOff val="35000"/>
                  </a:schemeClr>
                </a:solidFill>
                <a:ea typeface="+mn-ea"/>
                <a:sym typeface="宋体" panose="02010600030101010101" pitchFamily="2" charset="-122"/>
              </a:endParaRPr>
            </a:p>
          </p:txBody>
        </p:sp>
      </p:grpSp>
      <p:sp>
        <p:nvSpPr>
          <p:cNvPr id="67" name="椭圆 53"/>
          <p:cNvSpPr>
            <a:spLocks noChangeArrowheads="1"/>
          </p:cNvSpPr>
          <p:nvPr/>
        </p:nvSpPr>
        <p:spPr bwMode="auto">
          <a:xfrm>
            <a:off x="4044950" y="1673225"/>
            <a:ext cx="919163" cy="917575"/>
          </a:xfrm>
          <a:prstGeom prst="ellipse">
            <a:avLst/>
          </a:prstGeom>
          <a:solidFill>
            <a:srgbClr val="FF8860"/>
          </a:solidFill>
          <a:ln>
            <a:noFill/>
          </a:ln>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grpSp>
        <p:nvGrpSpPr>
          <p:cNvPr id="46085" name="Group 17"/>
          <p:cNvGrpSpPr/>
          <p:nvPr/>
        </p:nvGrpSpPr>
        <p:grpSpPr bwMode="auto">
          <a:xfrm>
            <a:off x="4313238" y="1965325"/>
            <a:ext cx="287337" cy="368300"/>
            <a:chOff x="0" y="0"/>
            <a:chExt cx="381000" cy="492126"/>
          </a:xfrm>
        </p:grpSpPr>
        <p:sp>
          <p:nvSpPr>
            <p:cNvPr id="69" name="Freeform 1011"/>
            <p:cNvSpPr>
              <a:spLocks noChangeArrowheads="1"/>
            </p:cNvSpPr>
            <p:nvPr/>
          </p:nvSpPr>
          <p:spPr bwMode="auto">
            <a:xfrm>
              <a:off x="183132" y="0"/>
              <a:ext cx="46309" cy="110304"/>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sz="1200">
                <a:solidFill>
                  <a:schemeClr val="tx1">
                    <a:lumMod val="65000"/>
                    <a:lumOff val="35000"/>
                  </a:schemeClr>
                </a:solidFill>
                <a:ea typeface="+mn-ea"/>
                <a:sym typeface="宋体" panose="02010600030101010101" pitchFamily="2" charset="-122"/>
              </a:endParaRPr>
            </a:p>
          </p:txBody>
        </p:sp>
        <p:sp>
          <p:nvSpPr>
            <p:cNvPr id="70" name="Freeform 1012"/>
            <p:cNvSpPr>
              <a:spLocks noChangeArrowheads="1"/>
            </p:cNvSpPr>
            <p:nvPr/>
          </p:nvSpPr>
          <p:spPr bwMode="auto">
            <a:xfrm>
              <a:off x="294697" y="0"/>
              <a:ext cx="50519" cy="110304"/>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sz="1200">
                <a:solidFill>
                  <a:schemeClr val="tx1">
                    <a:lumMod val="65000"/>
                    <a:lumOff val="35000"/>
                  </a:schemeClr>
                </a:solidFill>
                <a:ea typeface="+mn-ea"/>
                <a:sym typeface="宋体" panose="02010600030101010101" pitchFamily="2" charset="-122"/>
              </a:endParaRPr>
            </a:p>
          </p:txBody>
        </p:sp>
        <p:sp>
          <p:nvSpPr>
            <p:cNvPr id="71" name="Freeform 1013"/>
            <p:cNvSpPr>
              <a:spLocks noChangeArrowheads="1"/>
            </p:cNvSpPr>
            <p:nvPr/>
          </p:nvSpPr>
          <p:spPr bwMode="auto">
            <a:xfrm>
              <a:off x="147348" y="135759"/>
              <a:ext cx="233652" cy="20363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sz="1200">
                <a:solidFill>
                  <a:schemeClr val="tx1">
                    <a:lumMod val="65000"/>
                    <a:lumOff val="35000"/>
                  </a:schemeClr>
                </a:solidFill>
                <a:ea typeface="+mn-ea"/>
                <a:sym typeface="宋体" panose="02010600030101010101" pitchFamily="2" charset="-122"/>
              </a:endParaRPr>
            </a:p>
          </p:txBody>
        </p:sp>
        <p:sp>
          <p:nvSpPr>
            <p:cNvPr id="72" name="Freeform 1014"/>
            <p:cNvSpPr>
              <a:spLocks noChangeArrowheads="1"/>
            </p:cNvSpPr>
            <p:nvPr/>
          </p:nvSpPr>
          <p:spPr bwMode="auto">
            <a:xfrm>
              <a:off x="0" y="335155"/>
              <a:ext cx="279961" cy="156971"/>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sz="1200">
                <a:solidFill>
                  <a:schemeClr val="tx1">
                    <a:lumMod val="65000"/>
                    <a:lumOff val="35000"/>
                  </a:schemeClr>
                </a:solidFill>
                <a:ea typeface="+mn-ea"/>
                <a:sym typeface="宋体" panose="02010600030101010101" pitchFamily="2" charset="-122"/>
              </a:endParaRPr>
            </a:p>
          </p:txBody>
        </p:sp>
      </p:grpSp>
      <p:grpSp>
        <p:nvGrpSpPr>
          <p:cNvPr id="73" name="Group 22"/>
          <p:cNvGrpSpPr/>
          <p:nvPr/>
        </p:nvGrpSpPr>
        <p:grpSpPr bwMode="auto">
          <a:xfrm>
            <a:off x="5368925" y="1660525"/>
            <a:ext cx="917575" cy="917575"/>
            <a:chOff x="0" y="0"/>
            <a:chExt cx="1224136" cy="1224136"/>
          </a:xfrm>
        </p:grpSpPr>
        <p:sp>
          <p:nvSpPr>
            <p:cNvPr id="74" name="椭圆 60"/>
            <p:cNvSpPr>
              <a:spLocks noChangeArrowheads="1"/>
            </p:cNvSpPr>
            <p:nvPr/>
          </p:nvSpPr>
          <p:spPr bwMode="auto">
            <a:xfrm>
              <a:off x="0" y="0"/>
              <a:ext cx="1224136" cy="1224136"/>
            </a:xfrm>
            <a:prstGeom prst="ellipse">
              <a:avLst/>
            </a:prstGeom>
            <a:solidFill>
              <a:schemeClr val="tx2">
                <a:lumMod val="75000"/>
              </a:schemeClr>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75" name="Freeform 1015"/>
            <p:cNvSpPr>
              <a:spLocks noChangeArrowheads="1"/>
            </p:cNvSpPr>
            <p:nvPr/>
          </p:nvSpPr>
          <p:spPr bwMode="auto">
            <a:xfrm>
              <a:off x="376983" y="461698"/>
              <a:ext cx="457463" cy="41510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grpSp>
      <p:grpSp>
        <p:nvGrpSpPr>
          <p:cNvPr id="76" name="Group 25"/>
          <p:cNvGrpSpPr/>
          <p:nvPr/>
        </p:nvGrpSpPr>
        <p:grpSpPr bwMode="auto">
          <a:xfrm>
            <a:off x="6691313" y="1673225"/>
            <a:ext cx="917575" cy="917575"/>
            <a:chOff x="0" y="0"/>
            <a:chExt cx="1224136" cy="1224136"/>
          </a:xfrm>
        </p:grpSpPr>
        <p:sp>
          <p:nvSpPr>
            <p:cNvPr id="77" name="椭圆 63"/>
            <p:cNvSpPr>
              <a:spLocks noChangeArrowheads="1"/>
            </p:cNvSpPr>
            <p:nvPr/>
          </p:nvSpPr>
          <p:spPr bwMode="auto">
            <a:xfrm>
              <a:off x="0" y="0"/>
              <a:ext cx="1224136" cy="1224136"/>
            </a:xfrm>
            <a:prstGeom prst="ellipse">
              <a:avLst/>
            </a:prstGeom>
            <a:solidFill>
              <a:srgbClr val="FF886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grpSp>
          <p:nvGrpSpPr>
            <p:cNvPr id="46115" name="Group 27"/>
            <p:cNvGrpSpPr/>
            <p:nvPr/>
          </p:nvGrpSpPr>
          <p:grpSpPr bwMode="auto">
            <a:xfrm>
              <a:off x="402004" y="462692"/>
              <a:ext cx="415398" cy="303451"/>
              <a:chOff x="0" y="0"/>
              <a:chExt cx="685800" cy="400050"/>
            </a:xfrm>
          </p:grpSpPr>
          <p:sp>
            <p:nvSpPr>
              <p:cNvPr id="79" name="Freeform 8"/>
              <p:cNvSpPr>
                <a:spLocks noChangeArrowheads="1"/>
              </p:cNvSpPr>
              <p:nvPr/>
            </p:nvSpPr>
            <p:spPr bwMode="auto">
              <a:xfrm>
                <a:off x="650" y="364452"/>
                <a:ext cx="685315" cy="36296"/>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sp>
            <p:nvSpPr>
              <p:cNvPr id="80" name="Freeform 9"/>
              <p:cNvSpPr>
                <a:spLocks noEditPoints="1" noChangeArrowheads="1"/>
              </p:cNvSpPr>
              <p:nvPr/>
            </p:nvSpPr>
            <p:spPr bwMode="auto">
              <a:xfrm>
                <a:off x="42608" y="-1310"/>
                <a:ext cx="601399" cy="349010"/>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eaLnBrk="1" fontAlgn="auto" hangingPunct="1">
                  <a:spcBef>
                    <a:spcPts val="0"/>
                  </a:spcBef>
                  <a:spcAft>
                    <a:spcPts val="0"/>
                  </a:spcAft>
                  <a:defRPr/>
                </a:pPr>
                <a:endParaRPr lang="zh-CN" altLang="zh-CN">
                  <a:solidFill>
                    <a:schemeClr val="tx1">
                      <a:lumMod val="65000"/>
                      <a:lumOff val="35000"/>
                    </a:schemeClr>
                  </a:solidFill>
                  <a:ea typeface="+mn-ea"/>
                  <a:sym typeface="宋体" panose="02010600030101010101" pitchFamily="2" charset="-122"/>
                </a:endParaRPr>
              </a:p>
            </p:txBody>
          </p:sp>
        </p:grpSp>
      </p:grpSp>
      <p:grpSp>
        <p:nvGrpSpPr>
          <p:cNvPr id="81" name="Group 30"/>
          <p:cNvGrpSpPr/>
          <p:nvPr/>
        </p:nvGrpSpPr>
        <p:grpSpPr bwMode="auto">
          <a:xfrm>
            <a:off x="1398588" y="2767013"/>
            <a:ext cx="6629400" cy="261937"/>
            <a:chOff x="0" y="0"/>
            <a:chExt cx="8838828" cy="348589"/>
          </a:xfrm>
        </p:grpSpPr>
        <p:sp>
          <p:nvSpPr>
            <p:cNvPr id="82" name="文本框 68"/>
            <p:cNvSpPr>
              <a:spLocks noChangeArrowheads="1"/>
            </p:cNvSpPr>
            <p:nvPr/>
          </p:nvSpPr>
          <p:spPr bwMode="auto">
            <a:xfrm>
              <a:off x="0" y="0"/>
              <a:ext cx="1780041"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1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1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3" name="文本框 69"/>
            <p:cNvSpPr>
              <a:spLocks noChangeArrowheads="1"/>
            </p:cNvSpPr>
            <p:nvPr/>
          </p:nvSpPr>
          <p:spPr bwMode="auto">
            <a:xfrm>
              <a:off x="1725010" y="0"/>
              <a:ext cx="1780042"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4" name="文本框 70"/>
            <p:cNvSpPr>
              <a:spLocks noChangeArrowheads="1"/>
            </p:cNvSpPr>
            <p:nvPr/>
          </p:nvSpPr>
          <p:spPr bwMode="auto">
            <a:xfrm>
              <a:off x="3553733" y="0"/>
              <a:ext cx="1780042"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5" name="文本框 71"/>
            <p:cNvSpPr>
              <a:spLocks noChangeArrowheads="1"/>
            </p:cNvSpPr>
            <p:nvPr/>
          </p:nvSpPr>
          <p:spPr bwMode="auto">
            <a:xfrm>
              <a:off x="5276627" y="0"/>
              <a:ext cx="1782158"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6" name="文本框 72"/>
            <p:cNvSpPr>
              <a:spLocks noChangeArrowheads="1"/>
            </p:cNvSpPr>
            <p:nvPr/>
          </p:nvSpPr>
          <p:spPr bwMode="auto">
            <a:xfrm>
              <a:off x="7058786" y="0"/>
              <a:ext cx="1780042"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87" name="燕尾形 73"/>
          <p:cNvSpPr>
            <a:spLocks noChangeArrowheads="1"/>
          </p:cNvSpPr>
          <p:nvPr/>
        </p:nvSpPr>
        <p:spPr bwMode="auto">
          <a:xfrm>
            <a:off x="2427288" y="2087563"/>
            <a:ext cx="161925" cy="161925"/>
          </a:xfrm>
          <a:prstGeom prst="chevron">
            <a:avLst>
              <a:gd name="adj" fmla="val 50000"/>
            </a:avLst>
          </a:prstGeom>
          <a:solidFill>
            <a:schemeClr val="tx1">
              <a:lumMod val="75000"/>
              <a:lumOff val="25000"/>
            </a:schemeClr>
          </a:solidFill>
          <a:ln>
            <a:noFill/>
          </a:ln>
        </p:spPr>
        <p:txBody>
          <a:bodyPr lIns="68580" tIns="34290" rIns="68580" bIns="34290"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88" name="燕尾形 74"/>
          <p:cNvSpPr>
            <a:spLocks noChangeArrowheads="1"/>
          </p:cNvSpPr>
          <p:nvPr/>
        </p:nvSpPr>
        <p:spPr bwMode="auto">
          <a:xfrm>
            <a:off x="3770313" y="2087563"/>
            <a:ext cx="161925" cy="161925"/>
          </a:xfrm>
          <a:prstGeom prst="chevron">
            <a:avLst>
              <a:gd name="adj" fmla="val 50000"/>
            </a:avLst>
          </a:prstGeom>
          <a:solidFill>
            <a:schemeClr val="tx1">
              <a:lumMod val="75000"/>
              <a:lumOff val="25000"/>
            </a:schemeClr>
          </a:solidFill>
          <a:ln>
            <a:noFill/>
          </a:ln>
        </p:spPr>
        <p:txBody>
          <a:bodyPr lIns="68580" tIns="34290" rIns="68580" bIns="34290"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89" name="燕尾形 75"/>
          <p:cNvSpPr>
            <a:spLocks noChangeArrowheads="1"/>
          </p:cNvSpPr>
          <p:nvPr/>
        </p:nvSpPr>
        <p:spPr bwMode="auto">
          <a:xfrm>
            <a:off x="5087938" y="2087563"/>
            <a:ext cx="161925" cy="161925"/>
          </a:xfrm>
          <a:prstGeom prst="chevron">
            <a:avLst>
              <a:gd name="adj" fmla="val 50000"/>
            </a:avLst>
          </a:prstGeom>
          <a:solidFill>
            <a:schemeClr val="tx1">
              <a:lumMod val="75000"/>
              <a:lumOff val="25000"/>
            </a:schemeClr>
          </a:solidFill>
          <a:ln>
            <a:noFill/>
          </a:ln>
        </p:spPr>
        <p:txBody>
          <a:bodyPr lIns="68580" tIns="34290" rIns="68580" bIns="34290"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90" name="燕尾形 76"/>
          <p:cNvSpPr>
            <a:spLocks noChangeArrowheads="1"/>
          </p:cNvSpPr>
          <p:nvPr/>
        </p:nvSpPr>
        <p:spPr bwMode="auto">
          <a:xfrm>
            <a:off x="6423025" y="2101850"/>
            <a:ext cx="161925" cy="161925"/>
          </a:xfrm>
          <a:prstGeom prst="chevron">
            <a:avLst>
              <a:gd name="adj" fmla="val 50000"/>
            </a:avLst>
          </a:prstGeom>
          <a:solidFill>
            <a:schemeClr val="tx1">
              <a:lumMod val="75000"/>
              <a:lumOff val="25000"/>
            </a:schemeClr>
          </a:solidFill>
          <a:ln>
            <a:noFill/>
          </a:ln>
        </p:spPr>
        <p:txBody>
          <a:bodyPr lIns="68580" tIns="34290" rIns="68580" bIns="34290"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grpSp>
        <p:nvGrpSpPr>
          <p:cNvPr id="91" name="Group 40"/>
          <p:cNvGrpSpPr/>
          <p:nvPr/>
        </p:nvGrpSpPr>
        <p:grpSpPr bwMode="auto">
          <a:xfrm>
            <a:off x="1384300" y="3405188"/>
            <a:ext cx="6462713" cy="841375"/>
            <a:chOff x="0" y="-1"/>
            <a:chExt cx="8618263" cy="1120674"/>
          </a:xfrm>
        </p:grpSpPr>
        <p:sp>
          <p:nvSpPr>
            <p:cNvPr id="92" name="矩形 78"/>
            <p:cNvSpPr>
              <a:spLocks noChangeArrowheads="1"/>
            </p:cNvSpPr>
            <p:nvPr/>
          </p:nvSpPr>
          <p:spPr bwMode="auto">
            <a:xfrm>
              <a:off x="0" y="-1"/>
              <a:ext cx="1680889" cy="1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3" name="矩形 79"/>
            <p:cNvSpPr>
              <a:spLocks noChangeArrowheads="1"/>
            </p:cNvSpPr>
            <p:nvPr/>
          </p:nvSpPr>
          <p:spPr bwMode="auto">
            <a:xfrm>
              <a:off x="1714761" y="6342"/>
              <a:ext cx="1678773" cy="1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4" name="矩形 80"/>
            <p:cNvSpPr>
              <a:spLocks noChangeArrowheads="1"/>
            </p:cNvSpPr>
            <p:nvPr/>
          </p:nvSpPr>
          <p:spPr bwMode="auto">
            <a:xfrm>
              <a:off x="3473980" y="6342"/>
              <a:ext cx="1680889" cy="1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5" name="矩形 81"/>
            <p:cNvSpPr>
              <a:spLocks noChangeArrowheads="1"/>
            </p:cNvSpPr>
            <p:nvPr/>
          </p:nvSpPr>
          <p:spPr bwMode="auto">
            <a:xfrm>
              <a:off x="5188741" y="12686"/>
              <a:ext cx="1680889" cy="1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6" name="矩形 82"/>
            <p:cNvSpPr>
              <a:spLocks noChangeArrowheads="1"/>
            </p:cNvSpPr>
            <p:nvPr/>
          </p:nvSpPr>
          <p:spPr bwMode="auto">
            <a:xfrm>
              <a:off x="6937374" y="-1"/>
              <a:ext cx="1680889" cy="1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spcBef>
                  <a:spcPts val="0"/>
                </a:spcBef>
                <a:spcAft>
                  <a:spcPts val="0"/>
                </a:spcAft>
                <a:defRPr/>
              </a:pP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7" name="Group 46"/>
          <p:cNvGrpSpPr/>
          <p:nvPr/>
        </p:nvGrpSpPr>
        <p:grpSpPr bwMode="auto">
          <a:xfrm>
            <a:off x="1446213" y="3105150"/>
            <a:ext cx="6365875" cy="230188"/>
            <a:chOff x="0" y="0"/>
            <a:chExt cx="8487614" cy="309189"/>
          </a:xfrm>
        </p:grpSpPr>
        <p:sp>
          <p:nvSpPr>
            <p:cNvPr id="98" name="矩形 84"/>
            <p:cNvSpPr>
              <a:spLocks noChangeArrowheads="1"/>
            </p:cNvSpPr>
            <p:nvPr/>
          </p:nvSpPr>
          <p:spPr bwMode="auto">
            <a:xfrm>
              <a:off x="0" y="0"/>
              <a:ext cx="8487614" cy="309189"/>
            </a:xfrm>
            <a:prstGeom prst="rect">
              <a:avLst/>
            </a:prstGeom>
            <a:solidFill>
              <a:srgbClr val="FF886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99" name="燕尾形 85"/>
            <p:cNvSpPr>
              <a:spLocks noChangeArrowheads="1"/>
            </p:cNvSpPr>
            <p:nvPr/>
          </p:nvSpPr>
          <p:spPr bwMode="auto">
            <a:xfrm rot="5400000">
              <a:off x="447841" y="45660"/>
              <a:ext cx="238821" cy="23706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100" name="燕尾形 86"/>
            <p:cNvSpPr>
              <a:spLocks noChangeArrowheads="1"/>
            </p:cNvSpPr>
            <p:nvPr/>
          </p:nvSpPr>
          <p:spPr bwMode="auto">
            <a:xfrm rot="5400000">
              <a:off x="2192988" y="44601"/>
              <a:ext cx="238821" cy="239176"/>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101" name="燕尾形 87"/>
            <p:cNvSpPr>
              <a:spLocks noChangeArrowheads="1"/>
            </p:cNvSpPr>
            <p:nvPr/>
          </p:nvSpPr>
          <p:spPr bwMode="auto">
            <a:xfrm rot="5400000">
              <a:off x="4023857" y="50998"/>
              <a:ext cx="238821" cy="239178"/>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102" name="燕尾形 88"/>
            <p:cNvSpPr>
              <a:spLocks noChangeArrowheads="1"/>
            </p:cNvSpPr>
            <p:nvPr/>
          </p:nvSpPr>
          <p:spPr bwMode="auto">
            <a:xfrm rot="5400000">
              <a:off x="5717154" y="40329"/>
              <a:ext cx="236688" cy="23706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sp>
          <p:nvSpPr>
            <p:cNvPr id="103" name="燕尾形 89"/>
            <p:cNvSpPr>
              <a:spLocks noChangeArrowheads="1"/>
            </p:cNvSpPr>
            <p:nvPr/>
          </p:nvSpPr>
          <p:spPr bwMode="auto">
            <a:xfrm rot="5400000">
              <a:off x="7541673" y="50991"/>
              <a:ext cx="236690" cy="23706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eaLnBrk="1" fontAlgn="auto" hangingPunct="1">
                <a:spcBef>
                  <a:spcPts val="0"/>
                </a:spcBef>
                <a:spcAft>
                  <a:spcPts val="0"/>
                </a:spcAft>
                <a:defRPr/>
              </a:pPr>
              <a:endParaRPr lang="zh-CN" altLang="zh-CN">
                <a:solidFill>
                  <a:schemeClr val="tx1">
                    <a:lumMod val="65000"/>
                    <a:lumOff val="35000"/>
                  </a:schemeClr>
                </a:solidFill>
                <a:latin typeface="宋体" panose="02010600030101010101" pitchFamily="2" charset="-122"/>
                <a:ea typeface="+mn-ea"/>
                <a:sym typeface="宋体" panose="02010600030101010101" pitchFamily="2" charset="-122"/>
              </a:endParaRPr>
            </a:p>
          </p:txBody>
        </p:sp>
      </p:grpSp>
      <p:grpSp>
        <p:nvGrpSpPr>
          <p:cNvPr id="46095" name="组合 126"/>
          <p:cNvGrpSpPr/>
          <p:nvPr/>
        </p:nvGrpSpPr>
        <p:grpSpPr bwMode="auto">
          <a:xfrm>
            <a:off x="457200" y="174625"/>
            <a:ext cx="2349500" cy="342900"/>
            <a:chOff x="309514" y="195486"/>
            <a:chExt cx="2349020" cy="343084"/>
          </a:xfrm>
        </p:grpSpPr>
        <p:grpSp>
          <p:nvGrpSpPr>
            <p:cNvPr id="128" name="组合 127"/>
            <p:cNvGrpSpPr/>
            <p:nvPr/>
          </p:nvGrpSpPr>
          <p:grpSpPr>
            <a:xfrm>
              <a:off x="309514" y="228334"/>
              <a:ext cx="2349020" cy="310236"/>
              <a:chOff x="288925" y="407988"/>
              <a:chExt cx="1646749" cy="217487"/>
            </a:xfrm>
            <a:solidFill>
              <a:schemeClr val="bg1"/>
            </a:solidFill>
          </p:grpSpPr>
          <p:grpSp>
            <p:nvGrpSpPr>
              <p:cNvPr id="130" name="组合 129"/>
              <p:cNvGrpSpPr/>
              <p:nvPr/>
            </p:nvGrpSpPr>
            <p:grpSpPr>
              <a:xfrm>
                <a:off x="1218865" y="537369"/>
                <a:ext cx="716809" cy="69848"/>
                <a:chOff x="1222375" y="498475"/>
                <a:chExt cx="993775" cy="96837"/>
              </a:xfrm>
              <a:grpFill/>
            </p:grpSpPr>
            <p:sp>
              <p:nvSpPr>
                <p:cNvPr id="144"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5"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6"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7"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8"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9"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0"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1"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2"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3"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4"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31" name="组合 130"/>
              <p:cNvGrpSpPr/>
              <p:nvPr/>
            </p:nvGrpSpPr>
            <p:grpSpPr>
              <a:xfrm>
                <a:off x="288925" y="407988"/>
                <a:ext cx="982663" cy="217487"/>
                <a:chOff x="288925" y="407988"/>
                <a:chExt cx="982663" cy="217487"/>
              </a:xfrm>
              <a:grpFill/>
            </p:grpSpPr>
            <p:sp>
              <p:nvSpPr>
                <p:cNvPr id="132"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3"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4"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5"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6"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7"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8"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9"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0"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1"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2"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3"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29" name="矩形 128"/>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300" fill="hold"/>
                                        <p:tgtEl>
                                          <p:spTgt spid="58"/>
                                        </p:tgtEl>
                                        <p:attrNameLst>
                                          <p:attrName>ppt_w</p:attrName>
                                        </p:attrNameLst>
                                      </p:cBhvr>
                                      <p:tavLst>
                                        <p:tav tm="0">
                                          <p:val>
                                            <p:fltVal val="0"/>
                                          </p:val>
                                        </p:tav>
                                        <p:tav tm="100000">
                                          <p:val>
                                            <p:strVal val="#ppt_w"/>
                                          </p:val>
                                        </p:tav>
                                      </p:tavLst>
                                    </p:anim>
                                    <p:anim calcmode="lin" valueType="num">
                                      <p:cBhvr>
                                        <p:cTn id="8" dur="300" fill="hold"/>
                                        <p:tgtEl>
                                          <p:spTgt spid="58"/>
                                        </p:tgtEl>
                                        <p:attrNameLst>
                                          <p:attrName>ppt_h</p:attrName>
                                        </p:attrNameLst>
                                      </p:cBhvr>
                                      <p:tavLst>
                                        <p:tav tm="0">
                                          <p:val>
                                            <p:fltVal val="0"/>
                                          </p:val>
                                        </p:tav>
                                        <p:tav tm="100000">
                                          <p:val>
                                            <p:strVal val="#ppt_h"/>
                                          </p:val>
                                        </p:tav>
                                      </p:tavLst>
                                    </p:anim>
                                    <p:animEffect>
                                      <p:cBhvr>
                                        <p:cTn id="9" dur="300"/>
                                        <p:tgtEl>
                                          <p:spTgt spid="5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300" fill="hold"/>
                                        <p:tgtEl>
                                          <p:spTgt spid="64"/>
                                        </p:tgtEl>
                                        <p:attrNameLst>
                                          <p:attrName>ppt_w</p:attrName>
                                        </p:attrNameLst>
                                      </p:cBhvr>
                                      <p:tavLst>
                                        <p:tav tm="0">
                                          <p:val>
                                            <p:fltVal val="0"/>
                                          </p:val>
                                        </p:tav>
                                        <p:tav tm="100000">
                                          <p:val>
                                            <p:strVal val="#ppt_w"/>
                                          </p:val>
                                        </p:tav>
                                      </p:tavLst>
                                    </p:anim>
                                    <p:anim calcmode="lin" valueType="num">
                                      <p:cBhvr>
                                        <p:cTn id="14" dur="300" fill="hold"/>
                                        <p:tgtEl>
                                          <p:spTgt spid="64"/>
                                        </p:tgtEl>
                                        <p:attrNameLst>
                                          <p:attrName>ppt_h</p:attrName>
                                        </p:attrNameLst>
                                      </p:cBhvr>
                                      <p:tavLst>
                                        <p:tav tm="0">
                                          <p:val>
                                            <p:fltVal val="0"/>
                                          </p:val>
                                        </p:tav>
                                        <p:tav tm="100000">
                                          <p:val>
                                            <p:strVal val="#ppt_h"/>
                                          </p:val>
                                        </p:tav>
                                      </p:tavLst>
                                    </p:anim>
                                    <p:animEffect>
                                      <p:cBhvr>
                                        <p:cTn id="15" dur="300"/>
                                        <p:tgtEl>
                                          <p:spTgt spid="64"/>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p:cBhvr>
                                        <p:cTn id="21" dur="300"/>
                                        <p:tgtEl>
                                          <p:spTgt spid="73"/>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300" fill="hold"/>
                                        <p:tgtEl>
                                          <p:spTgt spid="76"/>
                                        </p:tgtEl>
                                        <p:attrNameLst>
                                          <p:attrName>ppt_w</p:attrName>
                                        </p:attrNameLst>
                                      </p:cBhvr>
                                      <p:tavLst>
                                        <p:tav tm="0">
                                          <p:val>
                                            <p:fltVal val="0"/>
                                          </p:val>
                                        </p:tav>
                                        <p:tav tm="100000">
                                          <p:val>
                                            <p:strVal val="#ppt_w"/>
                                          </p:val>
                                        </p:tav>
                                      </p:tavLst>
                                    </p:anim>
                                    <p:anim calcmode="lin" valueType="num">
                                      <p:cBhvr>
                                        <p:cTn id="26" dur="300" fill="hold"/>
                                        <p:tgtEl>
                                          <p:spTgt spid="76"/>
                                        </p:tgtEl>
                                        <p:attrNameLst>
                                          <p:attrName>ppt_h</p:attrName>
                                        </p:attrNameLst>
                                      </p:cBhvr>
                                      <p:tavLst>
                                        <p:tav tm="0">
                                          <p:val>
                                            <p:fltVal val="0"/>
                                          </p:val>
                                        </p:tav>
                                        <p:tav tm="100000">
                                          <p:val>
                                            <p:strVal val="#ppt_h"/>
                                          </p:val>
                                        </p:tav>
                                      </p:tavLst>
                                    </p:anim>
                                    <p:animEffect>
                                      <p:cBhvr>
                                        <p:cTn id="27" dur="300"/>
                                        <p:tgtEl>
                                          <p:spTgt spid="76"/>
                                        </p:tgtEl>
                                      </p:cBhvr>
                                    </p:animEffect>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300" fill="hold"/>
                                        <p:tgtEl>
                                          <p:spTgt spid="87"/>
                                        </p:tgtEl>
                                        <p:attrNameLst>
                                          <p:attrName>ppt_x</p:attrName>
                                        </p:attrNameLst>
                                      </p:cBhvr>
                                      <p:tavLst>
                                        <p:tav tm="0">
                                          <p:val>
                                            <p:strVal val="0-#ppt_w/2"/>
                                          </p:val>
                                        </p:tav>
                                        <p:tav tm="100000">
                                          <p:val>
                                            <p:strVal val="#ppt_x"/>
                                          </p:val>
                                        </p:tav>
                                      </p:tavLst>
                                    </p:anim>
                                    <p:anim calcmode="lin" valueType="num">
                                      <p:cBhvr>
                                        <p:cTn id="32" dur="300" fill="hold"/>
                                        <p:tgtEl>
                                          <p:spTgt spid="8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8"/>
                                        </p:tgtEl>
                                        <p:attrNameLst>
                                          <p:attrName>style.visibility</p:attrName>
                                        </p:attrNameLst>
                                      </p:cBhvr>
                                      <p:to>
                                        <p:strVal val="visible"/>
                                      </p:to>
                                    </p:set>
                                    <p:anim calcmode="lin" valueType="num">
                                      <p:cBhvr>
                                        <p:cTn id="35" dur="300" fill="hold"/>
                                        <p:tgtEl>
                                          <p:spTgt spid="88"/>
                                        </p:tgtEl>
                                        <p:attrNameLst>
                                          <p:attrName>ppt_x</p:attrName>
                                        </p:attrNameLst>
                                      </p:cBhvr>
                                      <p:tavLst>
                                        <p:tav tm="0">
                                          <p:val>
                                            <p:strVal val="0-#ppt_w/2"/>
                                          </p:val>
                                        </p:tav>
                                        <p:tav tm="100000">
                                          <p:val>
                                            <p:strVal val="#ppt_x"/>
                                          </p:val>
                                        </p:tav>
                                      </p:tavLst>
                                    </p:anim>
                                    <p:anim calcmode="lin" valueType="num">
                                      <p:cBhvr>
                                        <p:cTn id="36" dur="300" fill="hold"/>
                                        <p:tgtEl>
                                          <p:spTgt spid="8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p:cTn id="39" dur="300" fill="hold"/>
                                        <p:tgtEl>
                                          <p:spTgt spid="89"/>
                                        </p:tgtEl>
                                        <p:attrNameLst>
                                          <p:attrName>ppt_x</p:attrName>
                                        </p:attrNameLst>
                                      </p:cBhvr>
                                      <p:tavLst>
                                        <p:tav tm="0">
                                          <p:val>
                                            <p:strVal val="0-#ppt_w/2"/>
                                          </p:val>
                                        </p:tav>
                                        <p:tav tm="100000">
                                          <p:val>
                                            <p:strVal val="#ppt_x"/>
                                          </p:val>
                                        </p:tav>
                                      </p:tavLst>
                                    </p:anim>
                                    <p:anim calcmode="lin" valueType="num">
                                      <p:cBhvr>
                                        <p:cTn id="40" dur="300" fill="hold"/>
                                        <p:tgtEl>
                                          <p:spTgt spid="8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300" fill="hold"/>
                                        <p:tgtEl>
                                          <p:spTgt spid="90"/>
                                        </p:tgtEl>
                                        <p:attrNameLst>
                                          <p:attrName>ppt_x</p:attrName>
                                        </p:attrNameLst>
                                      </p:cBhvr>
                                      <p:tavLst>
                                        <p:tav tm="0">
                                          <p:val>
                                            <p:strVal val="0-#ppt_w/2"/>
                                          </p:val>
                                        </p:tav>
                                        <p:tav tm="100000">
                                          <p:val>
                                            <p:strVal val="#ppt_x"/>
                                          </p:val>
                                        </p:tav>
                                      </p:tavLst>
                                    </p:anim>
                                    <p:anim calcmode="lin" valueType="num">
                                      <p:cBhvr>
                                        <p:cTn id="44" dur="300" fill="hold"/>
                                        <p:tgtEl>
                                          <p:spTgt spid="90"/>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81"/>
                                        </p:tgtEl>
                                        <p:attrNameLst>
                                          <p:attrName>style.visibility</p:attrName>
                                        </p:attrNameLst>
                                      </p:cBhvr>
                                      <p:to>
                                        <p:strVal val="visible"/>
                                      </p:to>
                                    </p:set>
                                    <p:animEffect>
                                      <p:cBhvr>
                                        <p:cTn id="48" dur="500"/>
                                        <p:tgtEl>
                                          <p:spTgt spid="81"/>
                                        </p:tgtEl>
                                      </p:cBhvr>
                                    </p:animEffect>
                                    <p:anim calcmode="lin" valueType="num">
                                      <p:cBhvr>
                                        <p:cTn id="49" dur="500" fill="hold"/>
                                        <p:tgtEl>
                                          <p:spTgt spid="81"/>
                                        </p:tgtEl>
                                        <p:attrNameLst>
                                          <p:attrName>ppt_x</p:attrName>
                                        </p:attrNameLst>
                                      </p:cBhvr>
                                      <p:tavLst>
                                        <p:tav tm="0">
                                          <p:val>
                                            <p:strVal val="#ppt_x"/>
                                          </p:val>
                                        </p:tav>
                                        <p:tav tm="100000">
                                          <p:val>
                                            <p:strVal val="#ppt_x"/>
                                          </p:val>
                                        </p:tav>
                                      </p:tavLst>
                                    </p:anim>
                                    <p:anim calcmode="lin" valueType="num">
                                      <p:cBhvr>
                                        <p:cTn id="50" dur="500" fill="hold"/>
                                        <p:tgtEl>
                                          <p:spTgt spid="81"/>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22" presetClass="entr" presetSubtype="1" fill="hold" nodeType="afterEffect">
                                  <p:stCondLst>
                                    <p:cond delay="0"/>
                                  </p:stCondLst>
                                  <p:childTnLst>
                                    <p:set>
                                      <p:cBhvr>
                                        <p:cTn id="53" dur="1" fill="hold">
                                          <p:stCondLst>
                                            <p:cond delay="0"/>
                                          </p:stCondLst>
                                        </p:cTn>
                                        <p:tgtEl>
                                          <p:spTgt spid="97"/>
                                        </p:tgtEl>
                                        <p:attrNameLst>
                                          <p:attrName>style.visibility</p:attrName>
                                        </p:attrNameLst>
                                      </p:cBhvr>
                                      <p:to>
                                        <p:strVal val="visible"/>
                                      </p:to>
                                    </p:set>
                                    <p:animEffect>
                                      <p:cBhvr>
                                        <p:cTn id="54" dur="500"/>
                                        <p:tgtEl>
                                          <p:spTgt spid="97"/>
                                        </p:tgtEl>
                                      </p:cBhvr>
                                    </p:animEffect>
                                  </p:childTnLst>
                                </p:cTn>
                              </p:par>
                            </p:childTnLst>
                          </p:cTn>
                        </p:par>
                        <p:par>
                          <p:cTn id="55" fill="hold">
                            <p:stCondLst>
                              <p:cond delay="3500"/>
                            </p:stCondLst>
                            <p:childTnLst>
                              <p:par>
                                <p:cTn id="56" presetID="42" presetClass="entr" presetSubtype="0" fill="hold" nodeType="afterEffect">
                                  <p:stCondLst>
                                    <p:cond delay="0"/>
                                  </p:stCondLst>
                                  <p:childTnLst>
                                    <p:set>
                                      <p:cBhvr>
                                        <p:cTn id="57" dur="1" fill="hold">
                                          <p:stCondLst>
                                            <p:cond delay="0"/>
                                          </p:stCondLst>
                                        </p:cTn>
                                        <p:tgtEl>
                                          <p:spTgt spid="91"/>
                                        </p:tgtEl>
                                        <p:attrNameLst>
                                          <p:attrName>style.visibility</p:attrName>
                                        </p:attrNameLst>
                                      </p:cBhvr>
                                      <p:to>
                                        <p:strVal val="visible"/>
                                      </p:to>
                                    </p:set>
                                    <p:animEffect>
                                      <p:cBhvr>
                                        <p:cTn id="58" dur="300"/>
                                        <p:tgtEl>
                                          <p:spTgt spid="91"/>
                                        </p:tgtEl>
                                      </p:cBhvr>
                                    </p:animEffect>
                                    <p:anim calcmode="lin" valueType="num">
                                      <p:cBhvr>
                                        <p:cTn id="59" dur="300" fill="hold"/>
                                        <p:tgtEl>
                                          <p:spTgt spid="91"/>
                                        </p:tgtEl>
                                        <p:attrNameLst>
                                          <p:attrName>ppt_x</p:attrName>
                                        </p:attrNameLst>
                                      </p:cBhvr>
                                      <p:tavLst>
                                        <p:tav tm="0">
                                          <p:val>
                                            <p:strVal val="#ppt_x"/>
                                          </p:val>
                                        </p:tav>
                                        <p:tav tm="100000">
                                          <p:val>
                                            <p:strVal val="#ppt_x"/>
                                          </p:val>
                                        </p:tav>
                                      </p:tavLst>
                                    </p:anim>
                                    <p:anim calcmode="lin" valueType="num">
                                      <p:cBhvr>
                                        <p:cTn id="60" dur="300" fill="hold"/>
                                        <p:tgtEl>
                                          <p:spTgt spid="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bldLvl="0" animBg="1" autoUpdateAnimBg="0"/>
      <p:bldP spid="88" grpId="0" bldLvl="0" animBg="1" autoUpdateAnimBg="0"/>
      <p:bldP spid="89" grpId="0" bldLvl="0" animBg="1" autoUpdateAnimBg="0"/>
      <p:bldP spid="90" grpId="0" bldLvl="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a:spLocks noChangeArrowheads="1"/>
          </p:cNvSpPr>
          <p:nvPr/>
        </p:nvSpPr>
        <p:spPr bwMode="auto">
          <a:xfrm>
            <a:off x="500063" y="2668588"/>
            <a:ext cx="8210550" cy="576262"/>
          </a:xfrm>
          <a:prstGeom prst="roundRect">
            <a:avLst>
              <a:gd name="adj" fmla="val 50000"/>
            </a:avLst>
          </a:prstGeom>
          <a:gradFill rotWithShape="1">
            <a:gsLst>
              <a:gs pos="0">
                <a:srgbClr val="C0C0C0"/>
              </a:gs>
              <a:gs pos="100000">
                <a:srgbClr val="FFFFFF"/>
              </a:gs>
            </a:gsLst>
            <a:lin ang="5400000" scaled="1"/>
          </a:gradFill>
          <a:ln w="9525" algn="ctr">
            <a:solidFill>
              <a:srgbClr val="C0C0C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fontAlgn="auto" hangingPunct="1">
              <a:spcBef>
                <a:spcPts val="0"/>
              </a:spcBef>
              <a:spcAft>
                <a:spcPts val="0"/>
              </a:spcAft>
              <a:defRPr/>
            </a:pPr>
            <a:endParaRPr lang="zh-CN" altLang="en-US" kern="0">
              <a:solidFill>
                <a:srgbClr val="111111"/>
              </a:solidFill>
              <a:latin typeface="微软雅黑" panose="020B0503020204020204" pitchFamily="34" charset="-122"/>
              <a:ea typeface="微软雅黑" panose="020B0503020204020204" pitchFamily="34" charset="-122"/>
            </a:endParaRPr>
          </a:p>
        </p:txBody>
      </p:sp>
      <p:sp>
        <p:nvSpPr>
          <p:cNvPr id="3" name="AutoShape 5"/>
          <p:cNvSpPr>
            <a:spLocks noChangeArrowheads="1"/>
          </p:cNvSpPr>
          <p:nvPr/>
        </p:nvSpPr>
        <p:spPr bwMode="auto">
          <a:xfrm>
            <a:off x="500063" y="2668588"/>
            <a:ext cx="5905500" cy="576262"/>
          </a:xfrm>
          <a:prstGeom prst="roundRect">
            <a:avLst>
              <a:gd name="adj" fmla="val 50000"/>
            </a:avLst>
          </a:prstGeom>
          <a:solidFill>
            <a:srgbClr val="FF8860"/>
          </a:solidFill>
          <a:ln w="9525" algn="ctr">
            <a:solidFill>
              <a:srgbClr val="00589A"/>
            </a:solidFill>
            <a:round/>
          </a:ln>
          <a:effectLst/>
        </p:spPr>
        <p:txBody>
          <a:bodyPr wrap="none" anchor="ctr"/>
          <a:lstStyle/>
          <a:p>
            <a:pPr eaLnBrk="1" fontAlgn="auto" hangingPunct="1">
              <a:spcBef>
                <a:spcPts val="0"/>
              </a:spcBef>
              <a:spcAft>
                <a:spcPts val="0"/>
              </a:spcAft>
              <a:defRPr/>
            </a:pPr>
            <a:endParaRPr lang="zh-CN" altLang="en-US" kern="0">
              <a:solidFill>
                <a:srgbClr val="111111"/>
              </a:solidFill>
              <a:latin typeface="微软雅黑" panose="020B0503020204020204" pitchFamily="34" charset="-122"/>
              <a:ea typeface="微软雅黑" panose="020B0503020204020204" pitchFamily="34" charset="-122"/>
            </a:endParaRPr>
          </a:p>
        </p:txBody>
      </p:sp>
      <p:sp>
        <p:nvSpPr>
          <p:cNvPr id="48132" name="AutoShape 6"/>
          <p:cNvSpPr>
            <a:spLocks noChangeArrowheads="1"/>
          </p:cNvSpPr>
          <p:nvPr/>
        </p:nvSpPr>
        <p:spPr bwMode="auto">
          <a:xfrm>
            <a:off x="733425" y="2668588"/>
            <a:ext cx="7759700" cy="73025"/>
          </a:xfrm>
          <a:prstGeom prst="roundRect">
            <a:avLst>
              <a:gd name="adj" fmla="val 50000"/>
            </a:avLst>
          </a:prstGeom>
          <a:gradFill rotWithShape="1">
            <a:gsLst>
              <a:gs pos="0">
                <a:srgbClr val="FFFFFF">
                  <a:alpha val="39998"/>
                </a:srgbClr>
              </a:gs>
              <a:gs pos="100000">
                <a:srgbClr val="767676">
                  <a:alpha val="0"/>
                </a:srgbClr>
              </a:gs>
            </a:gsLst>
            <a:lin ang="5400000" scaled="1"/>
          </a:gradFill>
          <a:ln>
            <a:noFill/>
          </a:ln>
          <a:effectLst/>
          <a:extLst>
            <a:ext uri="{91240B29-F687-4F45-9708-019B960494DF}">
              <a14:hiddenLine xmlns:a14="http://schemas.microsoft.com/office/drawing/2010/main" w="9525">
                <a:solidFill>
                  <a:schemeClr val="accent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a:solidFill>
                <a:srgbClr val="111111"/>
              </a:solidFill>
              <a:latin typeface="微软雅黑" panose="020B0503020204020204" pitchFamily="34" charset="-122"/>
              <a:ea typeface="微软雅黑" panose="020B0503020204020204" pitchFamily="34" charset="-122"/>
            </a:endParaRPr>
          </a:p>
        </p:txBody>
      </p:sp>
      <p:sp>
        <p:nvSpPr>
          <p:cNvPr id="5" name="AutoShape 17"/>
          <p:cNvSpPr>
            <a:spLocks noChangeArrowheads="1"/>
          </p:cNvSpPr>
          <p:nvPr/>
        </p:nvSpPr>
        <p:spPr bwMode="auto">
          <a:xfrm>
            <a:off x="5016500" y="3276600"/>
            <a:ext cx="2159000" cy="936625"/>
          </a:xfrm>
          <a:prstGeom prst="upArrowCallout">
            <a:avLst>
              <a:gd name="adj1" fmla="val 69153"/>
              <a:gd name="adj2" fmla="val 34576"/>
              <a:gd name="adj3" fmla="val 12713"/>
              <a:gd name="adj4" fmla="val 87287"/>
            </a:avLst>
          </a:prstGeom>
          <a:solidFill>
            <a:srgbClr val="FFFFFF"/>
          </a:solidFill>
          <a:ln w="9525" algn="ctr">
            <a:solidFill>
              <a:srgbClr val="C0C0C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fontAlgn="auto" hangingPunct="1">
              <a:spcBef>
                <a:spcPts val="0"/>
              </a:spcBef>
              <a:spcAft>
                <a:spcPts val="0"/>
              </a:spcAft>
              <a:defRPr/>
            </a:pPr>
            <a:r>
              <a:rPr lang="zh-CN" altLang="en-US" kern="0" dirty="0">
                <a:solidFill>
                  <a:srgbClr val="111111"/>
                </a:solidFill>
                <a:latin typeface="微软雅黑" panose="020B0503020204020204" pitchFamily="34" charset="-122"/>
                <a:ea typeface="微软雅黑" panose="020B0503020204020204" pitchFamily="34" charset="-122"/>
              </a:rPr>
              <a:t>此处添加文字</a:t>
            </a:r>
            <a:endParaRPr lang="zh-CN" altLang="en-US" kern="0" dirty="0">
              <a:solidFill>
                <a:srgbClr val="111111"/>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200" kern="0" dirty="0">
                <a:solidFill>
                  <a:srgbClr val="777777"/>
                </a:solidFill>
                <a:latin typeface="微软雅黑" panose="020B0503020204020204" pitchFamily="34" charset="-122"/>
                <a:ea typeface="微软雅黑" panose="020B0503020204020204" pitchFamily="34" charset="-122"/>
              </a:rPr>
              <a:t>点击此处添加文字内容</a:t>
            </a:r>
            <a:endParaRPr lang="zh-CN" altLang="en-US" sz="1200" kern="0" dirty="0">
              <a:solidFill>
                <a:srgbClr val="777777"/>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200" kern="0" dirty="0">
                <a:solidFill>
                  <a:srgbClr val="777777"/>
                </a:solidFill>
                <a:latin typeface="微软雅黑" panose="020B0503020204020204" pitchFamily="34" charset="-122"/>
                <a:ea typeface="微软雅黑" panose="020B0503020204020204" pitchFamily="34" charset="-122"/>
              </a:rPr>
              <a:t>点击此处添加文字内容</a:t>
            </a:r>
            <a:endParaRPr lang="zh-CN" altLang="en-US" sz="1200" kern="0" dirty="0">
              <a:solidFill>
                <a:srgbClr val="777777"/>
              </a:solidFill>
              <a:latin typeface="微软雅黑" panose="020B0503020204020204" pitchFamily="34" charset="-122"/>
              <a:ea typeface="微软雅黑" panose="020B0503020204020204" pitchFamily="34" charset="-122"/>
            </a:endParaRPr>
          </a:p>
        </p:txBody>
      </p:sp>
      <p:sp>
        <p:nvSpPr>
          <p:cNvPr id="6" name="Rectangle 18"/>
          <p:cNvSpPr>
            <a:spLocks noChangeArrowheads="1"/>
          </p:cNvSpPr>
          <p:nvPr/>
        </p:nvSpPr>
        <p:spPr bwMode="auto">
          <a:xfrm>
            <a:off x="1012825" y="2817813"/>
            <a:ext cx="1108075" cy="277812"/>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eaLnBrk="1" hangingPunct="1"/>
            <a:r>
              <a:rPr lang="zh-CN" altLang="en-US" sz="1200">
                <a:solidFill>
                  <a:srgbClr val="FFFFFF"/>
                </a:solidFill>
                <a:latin typeface="微软雅黑" panose="020B0503020204020204" pitchFamily="34" charset="-122"/>
                <a:ea typeface="微软雅黑" panose="020B0503020204020204" pitchFamily="34" charset="-122"/>
              </a:rPr>
              <a:t>此处添加文字</a:t>
            </a:r>
            <a:endParaRPr lang="zh-CN" altLang="en-US" sz="1200">
              <a:solidFill>
                <a:srgbClr val="FFFFFF"/>
              </a:solidFill>
              <a:latin typeface="微软雅黑" panose="020B0503020204020204" pitchFamily="34" charset="-122"/>
              <a:ea typeface="微软雅黑" panose="020B0503020204020204" pitchFamily="34" charset="-122"/>
            </a:endParaRPr>
          </a:p>
        </p:txBody>
      </p:sp>
      <p:sp>
        <p:nvSpPr>
          <p:cNvPr id="7" name="Rectangle 19"/>
          <p:cNvSpPr>
            <a:spLocks noChangeArrowheads="1"/>
          </p:cNvSpPr>
          <p:nvPr/>
        </p:nvSpPr>
        <p:spPr bwMode="auto">
          <a:xfrm>
            <a:off x="2524125" y="2733675"/>
            <a:ext cx="1108075" cy="277813"/>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eaLnBrk="1" hangingPunct="1"/>
            <a:r>
              <a:rPr lang="zh-CN" altLang="en-US" sz="1200">
                <a:solidFill>
                  <a:srgbClr val="FFFFFF"/>
                </a:solidFill>
                <a:latin typeface="微软雅黑" panose="020B0503020204020204" pitchFamily="34" charset="-122"/>
                <a:ea typeface="微软雅黑" panose="020B0503020204020204" pitchFamily="34" charset="-122"/>
              </a:rPr>
              <a:t>此处添加文字</a:t>
            </a:r>
            <a:endParaRPr lang="zh-CN" altLang="en-US" sz="1200">
              <a:solidFill>
                <a:srgbClr val="FFFFFF"/>
              </a:solidFill>
              <a:latin typeface="微软雅黑" panose="020B0503020204020204" pitchFamily="34" charset="-122"/>
              <a:ea typeface="微软雅黑" panose="020B0503020204020204" pitchFamily="34" charset="-122"/>
            </a:endParaRPr>
          </a:p>
        </p:txBody>
      </p:sp>
      <p:sp>
        <p:nvSpPr>
          <p:cNvPr id="8" name="Rectangle 20"/>
          <p:cNvSpPr>
            <a:spLocks noChangeArrowheads="1"/>
          </p:cNvSpPr>
          <p:nvPr/>
        </p:nvSpPr>
        <p:spPr bwMode="auto">
          <a:xfrm>
            <a:off x="4017963" y="2733675"/>
            <a:ext cx="1108075" cy="277813"/>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eaLnBrk="1" hangingPunct="1"/>
            <a:r>
              <a:rPr lang="zh-CN" altLang="en-US" sz="1200">
                <a:solidFill>
                  <a:srgbClr val="FFFFFF"/>
                </a:solidFill>
                <a:latin typeface="微软雅黑" panose="020B0503020204020204" pitchFamily="34" charset="-122"/>
                <a:ea typeface="微软雅黑" panose="020B0503020204020204" pitchFamily="34" charset="-122"/>
              </a:rPr>
              <a:t>此处添加文字</a:t>
            </a:r>
            <a:endParaRPr lang="zh-CN" altLang="en-US" sz="1200">
              <a:solidFill>
                <a:srgbClr val="FFFFFF"/>
              </a:solidFill>
              <a:latin typeface="微软雅黑" panose="020B0503020204020204" pitchFamily="34" charset="-122"/>
              <a:ea typeface="微软雅黑" panose="020B0503020204020204" pitchFamily="34" charset="-122"/>
            </a:endParaRPr>
          </a:p>
        </p:txBody>
      </p:sp>
      <p:sp>
        <p:nvSpPr>
          <p:cNvPr id="9" name="Rectangle 21"/>
          <p:cNvSpPr>
            <a:spLocks noChangeArrowheads="1"/>
          </p:cNvSpPr>
          <p:nvPr/>
        </p:nvSpPr>
        <p:spPr bwMode="auto">
          <a:xfrm>
            <a:off x="7005638" y="2733675"/>
            <a:ext cx="1108075" cy="277813"/>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eaLnBrk="1" hangingPunct="1"/>
            <a:r>
              <a:rPr lang="zh-CN" altLang="en-US" sz="1200">
                <a:solidFill>
                  <a:srgbClr val="777777"/>
                </a:solidFill>
                <a:latin typeface="微软雅黑" panose="020B0503020204020204" pitchFamily="34" charset="-122"/>
                <a:ea typeface="微软雅黑" panose="020B0503020204020204" pitchFamily="34" charset="-122"/>
              </a:rPr>
              <a:t>此处添加文字</a:t>
            </a:r>
            <a:endParaRPr lang="zh-CN" altLang="en-US" sz="1200">
              <a:solidFill>
                <a:srgbClr val="777777"/>
              </a:solidFill>
              <a:latin typeface="微软雅黑" panose="020B0503020204020204" pitchFamily="34" charset="-122"/>
              <a:ea typeface="微软雅黑" panose="020B0503020204020204" pitchFamily="34" charset="-122"/>
            </a:endParaRPr>
          </a:p>
        </p:txBody>
      </p:sp>
      <p:grpSp>
        <p:nvGrpSpPr>
          <p:cNvPr id="10" name="组合 9"/>
          <p:cNvGrpSpPr/>
          <p:nvPr/>
        </p:nvGrpSpPr>
        <p:grpSpPr bwMode="auto">
          <a:xfrm>
            <a:off x="250825" y="1373188"/>
            <a:ext cx="1906588" cy="1871662"/>
            <a:chOff x="251520" y="1373484"/>
            <a:chExt cx="1906587" cy="1871663"/>
          </a:xfrm>
        </p:grpSpPr>
        <p:sp>
          <p:nvSpPr>
            <p:cNvPr id="48158" name="Line 7"/>
            <p:cNvSpPr>
              <a:spLocks noChangeShapeType="1"/>
            </p:cNvSpPr>
            <p:nvPr/>
          </p:nvSpPr>
          <p:spPr bwMode="auto">
            <a:xfrm>
              <a:off x="2158107" y="1373484"/>
              <a:ext cx="0" cy="1871663"/>
            </a:xfrm>
            <a:prstGeom prst="line">
              <a:avLst/>
            </a:prstGeom>
            <a:noFill/>
            <a:ln w="9525">
              <a:solidFill>
                <a:srgbClr val="C0C0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159" name="WordArt 12"/>
            <p:cNvSpPr>
              <a:spLocks noChangeArrowheads="1" noChangeShapeType="1" noTextEdit="1"/>
            </p:cNvSpPr>
            <p:nvPr/>
          </p:nvSpPr>
          <p:spPr bwMode="auto">
            <a:xfrm>
              <a:off x="1337370" y="1373484"/>
              <a:ext cx="776287" cy="27305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r>
                <a:rPr lang="en-US" altLang="zh-CN" sz="3600" b="1" kern="10">
                  <a:solidFill>
                    <a:srgbClr val="E74C2E"/>
                  </a:solidFill>
                  <a:latin typeface="微软雅黑" panose="020B0503020204020204" pitchFamily="34" charset="-122"/>
                  <a:ea typeface="微软雅黑" panose="020B0503020204020204" pitchFamily="34" charset="-122"/>
                </a:rPr>
                <a:t>2011</a:t>
              </a:r>
              <a:endParaRPr lang="zh-CN" altLang="en-US" sz="3600" b="1" kern="10">
                <a:solidFill>
                  <a:srgbClr val="E74C2E"/>
                </a:solidFill>
                <a:latin typeface="微软雅黑" panose="020B0503020204020204" pitchFamily="34" charset="-122"/>
                <a:ea typeface="微软雅黑" panose="020B0503020204020204" pitchFamily="34" charset="-122"/>
              </a:endParaRPr>
            </a:p>
          </p:txBody>
        </p:sp>
        <p:sp>
          <p:nvSpPr>
            <p:cNvPr id="48160" name="Rectangle 23"/>
            <p:cNvSpPr>
              <a:spLocks noChangeArrowheads="1"/>
            </p:cNvSpPr>
            <p:nvPr/>
          </p:nvSpPr>
          <p:spPr bwMode="auto">
            <a:xfrm>
              <a:off x="251520" y="1722734"/>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bwMode="auto">
          <a:xfrm>
            <a:off x="1725613" y="1373188"/>
            <a:ext cx="1925637" cy="1871662"/>
            <a:chOff x="1726307" y="1373484"/>
            <a:chExt cx="1925638" cy="1871663"/>
          </a:xfrm>
        </p:grpSpPr>
        <p:sp>
          <p:nvSpPr>
            <p:cNvPr id="48155" name="Line 8"/>
            <p:cNvSpPr>
              <a:spLocks noChangeShapeType="1"/>
            </p:cNvSpPr>
            <p:nvPr/>
          </p:nvSpPr>
          <p:spPr bwMode="auto">
            <a:xfrm>
              <a:off x="3651945" y="1373484"/>
              <a:ext cx="0" cy="1871663"/>
            </a:xfrm>
            <a:prstGeom prst="line">
              <a:avLst/>
            </a:prstGeom>
            <a:noFill/>
            <a:ln w="9525">
              <a:solidFill>
                <a:srgbClr val="C0C0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156" name="WordArt 13"/>
            <p:cNvSpPr>
              <a:spLocks noChangeArrowheads="1" noChangeShapeType="1" noTextEdit="1"/>
            </p:cNvSpPr>
            <p:nvPr/>
          </p:nvSpPr>
          <p:spPr bwMode="auto">
            <a:xfrm>
              <a:off x="2821682" y="1373484"/>
              <a:ext cx="776288" cy="27305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r>
                <a:rPr lang="en-US" altLang="zh-CN" sz="3600" b="1" kern="10">
                  <a:solidFill>
                    <a:srgbClr val="E74C2E"/>
                  </a:solidFill>
                  <a:latin typeface="微软雅黑" panose="020B0503020204020204" pitchFamily="34" charset="-122"/>
                  <a:ea typeface="微软雅黑" panose="020B0503020204020204" pitchFamily="34" charset="-122"/>
                </a:rPr>
                <a:t>2012</a:t>
              </a:r>
              <a:endParaRPr lang="zh-CN" altLang="en-US" sz="3600" b="1" kern="10">
                <a:solidFill>
                  <a:srgbClr val="E74C2E"/>
                </a:solidFill>
                <a:latin typeface="微软雅黑" panose="020B0503020204020204" pitchFamily="34" charset="-122"/>
                <a:ea typeface="微软雅黑" panose="020B0503020204020204" pitchFamily="34" charset="-122"/>
              </a:endParaRPr>
            </a:p>
          </p:txBody>
        </p:sp>
        <p:sp>
          <p:nvSpPr>
            <p:cNvPr id="48157" name="Rectangle 24"/>
            <p:cNvSpPr>
              <a:spLocks noChangeArrowheads="1"/>
            </p:cNvSpPr>
            <p:nvPr/>
          </p:nvSpPr>
          <p:spPr bwMode="auto">
            <a:xfrm>
              <a:off x="1726307" y="1722734"/>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bwMode="auto">
          <a:xfrm>
            <a:off x="3236913" y="1373188"/>
            <a:ext cx="1908175" cy="1871662"/>
            <a:chOff x="3237607" y="1373484"/>
            <a:chExt cx="1908175" cy="1871663"/>
          </a:xfrm>
        </p:grpSpPr>
        <p:sp>
          <p:nvSpPr>
            <p:cNvPr id="48152" name="Line 9"/>
            <p:cNvSpPr>
              <a:spLocks noChangeShapeType="1"/>
            </p:cNvSpPr>
            <p:nvPr/>
          </p:nvSpPr>
          <p:spPr bwMode="auto">
            <a:xfrm>
              <a:off x="5145782" y="1373484"/>
              <a:ext cx="0" cy="1871663"/>
            </a:xfrm>
            <a:prstGeom prst="line">
              <a:avLst/>
            </a:prstGeom>
            <a:noFill/>
            <a:ln w="9525">
              <a:solidFill>
                <a:srgbClr val="C0C0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153" name="WordArt 14"/>
            <p:cNvSpPr>
              <a:spLocks noChangeArrowheads="1" noChangeShapeType="1" noTextEdit="1"/>
            </p:cNvSpPr>
            <p:nvPr/>
          </p:nvSpPr>
          <p:spPr bwMode="auto">
            <a:xfrm>
              <a:off x="4315520" y="1373484"/>
              <a:ext cx="776287" cy="27305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r>
                <a:rPr lang="en-US" altLang="zh-CN" sz="3600" b="1" kern="10">
                  <a:solidFill>
                    <a:srgbClr val="E74C2E"/>
                  </a:solidFill>
                  <a:latin typeface="微软雅黑" panose="020B0503020204020204" pitchFamily="34" charset="-122"/>
                  <a:ea typeface="微软雅黑" panose="020B0503020204020204" pitchFamily="34" charset="-122"/>
                </a:rPr>
                <a:t>2013</a:t>
              </a:r>
              <a:endParaRPr lang="zh-CN" altLang="en-US" sz="3600" b="1" kern="10">
                <a:solidFill>
                  <a:srgbClr val="E74C2E"/>
                </a:solidFill>
                <a:latin typeface="微软雅黑" panose="020B0503020204020204" pitchFamily="34" charset="-122"/>
                <a:ea typeface="微软雅黑" panose="020B0503020204020204" pitchFamily="34" charset="-122"/>
              </a:endParaRPr>
            </a:p>
          </p:txBody>
        </p:sp>
        <p:sp>
          <p:nvSpPr>
            <p:cNvPr id="48154" name="Rectangle 25"/>
            <p:cNvSpPr>
              <a:spLocks noChangeArrowheads="1"/>
            </p:cNvSpPr>
            <p:nvPr/>
          </p:nvSpPr>
          <p:spPr bwMode="auto">
            <a:xfrm>
              <a:off x="3237607" y="1722734"/>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bwMode="auto">
          <a:xfrm>
            <a:off x="4730750" y="1373188"/>
            <a:ext cx="1908175" cy="1871662"/>
            <a:chOff x="4731445" y="1373484"/>
            <a:chExt cx="1908175" cy="1871663"/>
          </a:xfrm>
        </p:grpSpPr>
        <p:sp>
          <p:nvSpPr>
            <p:cNvPr id="48149" name="Line 10"/>
            <p:cNvSpPr>
              <a:spLocks noChangeShapeType="1"/>
            </p:cNvSpPr>
            <p:nvPr/>
          </p:nvSpPr>
          <p:spPr bwMode="auto">
            <a:xfrm>
              <a:off x="6639620" y="1373484"/>
              <a:ext cx="0" cy="1871663"/>
            </a:xfrm>
            <a:prstGeom prst="line">
              <a:avLst/>
            </a:prstGeom>
            <a:noFill/>
            <a:ln w="9525">
              <a:solidFill>
                <a:srgbClr val="C0C0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150" name="WordArt 15"/>
            <p:cNvSpPr>
              <a:spLocks noChangeArrowheads="1" noChangeShapeType="1" noTextEdit="1"/>
            </p:cNvSpPr>
            <p:nvPr/>
          </p:nvSpPr>
          <p:spPr bwMode="auto">
            <a:xfrm>
              <a:off x="5809357" y="1373484"/>
              <a:ext cx="776288" cy="27305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r>
                <a:rPr lang="en-US" altLang="zh-CN" sz="3600" b="1" kern="10">
                  <a:solidFill>
                    <a:srgbClr val="E74C2E"/>
                  </a:solidFill>
                  <a:latin typeface="微软雅黑" panose="020B0503020204020204" pitchFamily="34" charset="-122"/>
                  <a:ea typeface="微软雅黑" panose="020B0503020204020204" pitchFamily="34" charset="-122"/>
                </a:rPr>
                <a:t>2014</a:t>
              </a:r>
              <a:endParaRPr lang="zh-CN" altLang="en-US" sz="3600" b="1" kern="10">
                <a:solidFill>
                  <a:srgbClr val="E74C2E"/>
                </a:solidFill>
                <a:latin typeface="微软雅黑" panose="020B0503020204020204" pitchFamily="34" charset="-122"/>
                <a:ea typeface="微软雅黑" panose="020B0503020204020204" pitchFamily="34" charset="-122"/>
              </a:endParaRPr>
            </a:p>
          </p:txBody>
        </p:sp>
        <p:sp>
          <p:nvSpPr>
            <p:cNvPr id="48151" name="Rectangle 26"/>
            <p:cNvSpPr>
              <a:spLocks noChangeArrowheads="1"/>
            </p:cNvSpPr>
            <p:nvPr/>
          </p:nvSpPr>
          <p:spPr bwMode="auto">
            <a:xfrm>
              <a:off x="4731445" y="1722734"/>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bwMode="auto">
          <a:xfrm>
            <a:off x="6224588" y="1373188"/>
            <a:ext cx="1909762" cy="1871662"/>
            <a:chOff x="6225282" y="1373484"/>
            <a:chExt cx="1909763" cy="1871663"/>
          </a:xfrm>
        </p:grpSpPr>
        <p:sp>
          <p:nvSpPr>
            <p:cNvPr id="48146" name="Line 11"/>
            <p:cNvSpPr>
              <a:spLocks noChangeShapeType="1"/>
            </p:cNvSpPr>
            <p:nvPr/>
          </p:nvSpPr>
          <p:spPr bwMode="auto">
            <a:xfrm>
              <a:off x="8135045" y="1373484"/>
              <a:ext cx="0" cy="1871663"/>
            </a:xfrm>
            <a:prstGeom prst="line">
              <a:avLst/>
            </a:prstGeom>
            <a:noFill/>
            <a:ln w="9525">
              <a:solidFill>
                <a:srgbClr val="C0C0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147" name="WordArt 16"/>
            <p:cNvSpPr>
              <a:spLocks noChangeArrowheads="1" noChangeShapeType="1" noTextEdit="1"/>
            </p:cNvSpPr>
            <p:nvPr/>
          </p:nvSpPr>
          <p:spPr bwMode="auto">
            <a:xfrm>
              <a:off x="7311132" y="1373484"/>
              <a:ext cx="776288" cy="27305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r>
                <a:rPr lang="en-US" altLang="zh-CN" sz="3600" b="1" kern="10">
                  <a:solidFill>
                    <a:srgbClr val="E74C2E"/>
                  </a:solidFill>
                  <a:latin typeface="微软雅黑" panose="020B0503020204020204" pitchFamily="34" charset="-122"/>
                  <a:ea typeface="微软雅黑" panose="020B0503020204020204" pitchFamily="34" charset="-122"/>
                </a:rPr>
                <a:t>2015</a:t>
              </a:r>
              <a:endParaRPr lang="zh-CN" altLang="en-US" sz="3600" b="1" kern="10">
                <a:solidFill>
                  <a:srgbClr val="E74C2E"/>
                </a:solidFill>
                <a:latin typeface="微软雅黑" panose="020B0503020204020204" pitchFamily="34" charset="-122"/>
                <a:ea typeface="微软雅黑" panose="020B0503020204020204" pitchFamily="34" charset="-122"/>
              </a:endParaRPr>
            </a:p>
          </p:txBody>
        </p:sp>
        <p:sp>
          <p:nvSpPr>
            <p:cNvPr id="48148" name="Rectangle 27"/>
            <p:cNvSpPr>
              <a:spLocks noChangeArrowheads="1"/>
            </p:cNvSpPr>
            <p:nvPr/>
          </p:nvSpPr>
          <p:spPr bwMode="auto">
            <a:xfrm>
              <a:off x="6225282" y="1722734"/>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a:p>
              <a:pPr algn="r" eaLnBrk="1" hangingPunct="1">
                <a:lnSpc>
                  <a:spcPct val="120000"/>
                </a:lnSpc>
              </a:pPr>
              <a:r>
                <a:rPr lang="zh-CN" altLang="en-US" sz="1000">
                  <a:solidFill>
                    <a:srgbClr val="777777"/>
                  </a:solidFill>
                  <a:latin typeface="微软雅黑" panose="020B0503020204020204" pitchFamily="34" charset="-122"/>
                  <a:ea typeface="微软雅黑" panose="020B0503020204020204" pitchFamily="34" charset="-122"/>
                </a:rPr>
                <a:t>点击此处添加文字内容</a:t>
              </a:r>
              <a:endParaRPr lang="zh-CN" altLang="en-US" sz="1000">
                <a:solidFill>
                  <a:srgbClr val="777777"/>
                </a:solidFill>
                <a:latin typeface="微软雅黑" panose="020B0503020204020204" pitchFamily="34" charset="-122"/>
                <a:ea typeface="微软雅黑" panose="020B0503020204020204" pitchFamily="34" charset="-122"/>
              </a:endParaRPr>
            </a:p>
          </p:txBody>
        </p:sp>
      </p:grpSp>
      <p:grpSp>
        <p:nvGrpSpPr>
          <p:cNvPr id="48143" name="组合 62"/>
          <p:cNvGrpSpPr/>
          <p:nvPr/>
        </p:nvGrpSpPr>
        <p:grpSpPr bwMode="auto">
          <a:xfrm>
            <a:off x="457200" y="174625"/>
            <a:ext cx="2349500" cy="342900"/>
            <a:chOff x="309514" y="195486"/>
            <a:chExt cx="2349020" cy="343084"/>
          </a:xfrm>
        </p:grpSpPr>
        <p:grpSp>
          <p:nvGrpSpPr>
            <p:cNvPr id="64" name="组合 63"/>
            <p:cNvGrpSpPr/>
            <p:nvPr/>
          </p:nvGrpSpPr>
          <p:grpSpPr>
            <a:xfrm>
              <a:off x="309514" y="228334"/>
              <a:ext cx="2349020" cy="310236"/>
              <a:chOff x="288925" y="407988"/>
              <a:chExt cx="1646749" cy="217487"/>
            </a:xfrm>
            <a:solidFill>
              <a:schemeClr val="bg1"/>
            </a:solidFill>
          </p:grpSpPr>
          <p:grpSp>
            <p:nvGrpSpPr>
              <p:cNvPr id="66" name="组合 65"/>
              <p:cNvGrpSpPr/>
              <p:nvPr/>
            </p:nvGrpSpPr>
            <p:grpSpPr>
              <a:xfrm>
                <a:off x="1218865" y="537369"/>
                <a:ext cx="716809" cy="69848"/>
                <a:chOff x="1222375" y="498475"/>
                <a:chExt cx="993775" cy="96837"/>
              </a:xfrm>
              <a:grpFill/>
            </p:grpSpPr>
            <p:sp>
              <p:nvSpPr>
                <p:cNvPr id="80"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7" name="组合 66"/>
              <p:cNvGrpSpPr/>
              <p:nvPr/>
            </p:nvGrpSpPr>
            <p:grpSpPr>
              <a:xfrm>
                <a:off x="288925" y="407988"/>
                <a:ext cx="982663" cy="217487"/>
                <a:chOff x="288925" y="407988"/>
                <a:chExt cx="982663" cy="217487"/>
              </a:xfrm>
              <a:grpFill/>
            </p:grpSpPr>
            <p:sp>
              <p:nvSpPr>
                <p:cNvPr id="68"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5" name="矩形 64"/>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2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childTnLst>
                          </p:cTn>
                        </p:par>
                        <p:par>
                          <p:cTn id="24" fill="hold">
                            <p:stCondLst>
                              <p:cond delay="35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4000"/>
                            </p:stCondLst>
                            <p:childTnLst>
                              <p:par>
                                <p:cTn id="29" presetID="22" presetClass="entr" presetSubtype="4"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par>
                          <p:cTn id="38" fill="hold">
                            <p:stCondLst>
                              <p:cond delay="5500"/>
                            </p:stCondLst>
                            <p:childTnLst>
                              <p:par>
                                <p:cTn id="39" presetID="22" presetClass="entr" presetSubtype="4"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down)">
                                      <p:cBhvr>
                                        <p:cTn id="41" dur="500"/>
                                        <p:tgtEl>
                                          <p:spTgt spid="22"/>
                                        </p:tgtEl>
                                      </p:cBhvr>
                                    </p:animEffect>
                                  </p:childTnLst>
                                </p:cTn>
                              </p:par>
                            </p:childTnLst>
                          </p:cTn>
                        </p:par>
                        <p:par>
                          <p:cTn id="42" fill="hold">
                            <p:stCondLst>
                              <p:cond delay="600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6500"/>
                            </p:stCondLst>
                            <p:childTnLst>
                              <p:par>
                                <p:cTn id="47" presetID="22" presetClass="entr" presetSubtype="4"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down)">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Freeform 48"/>
          <p:cNvSpPr>
            <a:spLocks noEditPoints="1"/>
          </p:cNvSpPr>
          <p:nvPr/>
        </p:nvSpPr>
        <p:spPr bwMode="auto">
          <a:xfrm>
            <a:off x="3562350" y="2097088"/>
            <a:ext cx="2011363" cy="2011362"/>
          </a:xfrm>
          <a:custGeom>
            <a:avLst/>
            <a:gdLst>
              <a:gd name="T0" fmla="*/ 893400 w 1252"/>
              <a:gd name="T1" fmla="*/ 2005330 h 1252"/>
              <a:gd name="T2" fmla="*/ 602563 w 1252"/>
              <a:gd name="T3" fmla="*/ 1928202 h 1252"/>
              <a:gd name="T4" fmla="*/ 409743 w 1252"/>
              <a:gd name="T5" fmla="*/ 1815723 h 1252"/>
              <a:gd name="T6" fmla="*/ 196034 w 1252"/>
              <a:gd name="T7" fmla="*/ 1603621 h 1252"/>
              <a:gd name="T8" fmla="*/ 83555 w 1252"/>
              <a:gd name="T9" fmla="*/ 1409194 h 1252"/>
              <a:gd name="T10" fmla="*/ 6427 w 1252"/>
              <a:gd name="T11" fmla="*/ 1118357 h 1252"/>
              <a:gd name="T12" fmla="*/ 6427 w 1252"/>
              <a:gd name="T13" fmla="*/ 899827 h 1252"/>
              <a:gd name="T14" fmla="*/ 220136 w 1252"/>
              <a:gd name="T15" fmla="*/ 735930 h 1252"/>
              <a:gd name="T16" fmla="*/ 192820 w 1252"/>
              <a:gd name="T17" fmla="*/ 412957 h 1252"/>
              <a:gd name="T18" fmla="*/ 461162 w 1252"/>
              <a:gd name="T19" fmla="*/ 379213 h 1252"/>
              <a:gd name="T20" fmla="*/ 597742 w 1252"/>
              <a:gd name="T21" fmla="*/ 86769 h 1252"/>
              <a:gd name="T22" fmla="*/ 848409 w 1252"/>
              <a:gd name="T23" fmla="*/ 191213 h 1252"/>
              <a:gd name="T24" fmla="*/ 1005879 w 1252"/>
              <a:gd name="T25" fmla="*/ 0 h 1252"/>
              <a:gd name="T26" fmla="*/ 1163348 w 1252"/>
              <a:gd name="T27" fmla="*/ 191213 h 1252"/>
              <a:gd name="T28" fmla="*/ 1412408 w 1252"/>
              <a:gd name="T29" fmla="*/ 86769 h 1252"/>
              <a:gd name="T30" fmla="*/ 1550595 w 1252"/>
              <a:gd name="T31" fmla="*/ 379213 h 1252"/>
              <a:gd name="T32" fmla="*/ 1818937 w 1252"/>
              <a:gd name="T33" fmla="*/ 412957 h 1252"/>
              <a:gd name="T34" fmla="*/ 1791621 w 1252"/>
              <a:gd name="T35" fmla="*/ 735930 h 1252"/>
              <a:gd name="T36" fmla="*/ 2005330 w 1252"/>
              <a:gd name="T37" fmla="*/ 899827 h 1252"/>
              <a:gd name="T38" fmla="*/ 2005330 w 1252"/>
              <a:gd name="T39" fmla="*/ 1118357 h 1252"/>
              <a:gd name="T40" fmla="*/ 1928202 w 1252"/>
              <a:gd name="T41" fmla="*/ 1409194 h 1252"/>
              <a:gd name="T42" fmla="*/ 1815723 w 1252"/>
              <a:gd name="T43" fmla="*/ 1603621 h 1252"/>
              <a:gd name="T44" fmla="*/ 1602014 w 1252"/>
              <a:gd name="T45" fmla="*/ 1815723 h 1252"/>
              <a:gd name="T46" fmla="*/ 1409194 w 1252"/>
              <a:gd name="T47" fmla="*/ 1928202 h 1252"/>
              <a:gd name="T48" fmla="*/ 1118357 w 1252"/>
              <a:gd name="T49" fmla="*/ 2005330 h 1252"/>
              <a:gd name="T50" fmla="*/ 904648 w 1252"/>
              <a:gd name="T51" fmla="*/ 1994082 h 1252"/>
              <a:gd name="T52" fmla="*/ 1152100 w 1252"/>
              <a:gd name="T53" fmla="*/ 1809296 h 1252"/>
              <a:gd name="T54" fmla="*/ 1280647 w 1252"/>
              <a:gd name="T55" fmla="*/ 1775552 h 1252"/>
              <a:gd name="T56" fmla="*/ 1534527 w 1252"/>
              <a:gd name="T57" fmla="*/ 1629330 h 1252"/>
              <a:gd name="T58" fmla="*/ 1627724 w 1252"/>
              <a:gd name="T59" fmla="*/ 1534527 h 1252"/>
              <a:gd name="T60" fmla="*/ 1775552 w 1252"/>
              <a:gd name="T61" fmla="*/ 1280647 h 1252"/>
              <a:gd name="T62" fmla="*/ 1809296 w 1252"/>
              <a:gd name="T63" fmla="*/ 1153707 h 1252"/>
              <a:gd name="T64" fmla="*/ 1992475 w 1252"/>
              <a:gd name="T65" fmla="*/ 904648 h 1252"/>
              <a:gd name="T66" fmla="*/ 1777159 w 1252"/>
              <a:gd name="T67" fmla="*/ 735930 h 1252"/>
              <a:gd name="T68" fmla="*/ 1810903 w 1252"/>
              <a:gd name="T69" fmla="*/ 425811 h 1252"/>
              <a:gd name="T70" fmla="*/ 1537741 w 1252"/>
              <a:gd name="T71" fmla="*/ 387247 h 1252"/>
              <a:gd name="T72" fmla="*/ 1412408 w 1252"/>
              <a:gd name="T73" fmla="*/ 101231 h 1252"/>
              <a:gd name="T74" fmla="*/ 1156921 w 1252"/>
              <a:gd name="T75" fmla="*/ 204068 h 1252"/>
              <a:gd name="T76" fmla="*/ 1005879 w 1252"/>
              <a:gd name="T77" fmla="*/ 14462 h 1252"/>
              <a:gd name="T78" fmla="*/ 854836 w 1252"/>
              <a:gd name="T79" fmla="*/ 204068 h 1252"/>
              <a:gd name="T80" fmla="*/ 599349 w 1252"/>
              <a:gd name="T81" fmla="*/ 101231 h 1252"/>
              <a:gd name="T82" fmla="*/ 474016 w 1252"/>
              <a:gd name="T83" fmla="*/ 387247 h 1252"/>
              <a:gd name="T84" fmla="*/ 200854 w 1252"/>
              <a:gd name="T85" fmla="*/ 425811 h 1252"/>
              <a:gd name="T86" fmla="*/ 234598 w 1252"/>
              <a:gd name="T87" fmla="*/ 735930 h 1252"/>
              <a:gd name="T88" fmla="*/ 19282 w 1252"/>
              <a:gd name="T89" fmla="*/ 904648 h 1252"/>
              <a:gd name="T90" fmla="*/ 202461 w 1252"/>
              <a:gd name="T91" fmla="*/ 1153707 h 1252"/>
              <a:gd name="T92" fmla="*/ 236205 w 1252"/>
              <a:gd name="T93" fmla="*/ 1280647 h 1252"/>
              <a:gd name="T94" fmla="*/ 384033 w 1252"/>
              <a:gd name="T95" fmla="*/ 1534527 h 1252"/>
              <a:gd name="T96" fmla="*/ 477230 w 1252"/>
              <a:gd name="T97" fmla="*/ 1629330 h 1252"/>
              <a:gd name="T98" fmla="*/ 731110 w 1252"/>
              <a:gd name="T99" fmla="*/ 1775552 h 1252"/>
              <a:gd name="T100" fmla="*/ 859657 w 1252"/>
              <a:gd name="T101" fmla="*/ 1809296 h 1252"/>
              <a:gd name="T102" fmla="*/ 462768 w 1252"/>
              <a:gd name="T103" fmla="*/ 1548989 h 1252"/>
              <a:gd name="T104" fmla="*/ 1005879 w 1252"/>
              <a:gd name="T105" fmla="*/ 237812 h 1252"/>
              <a:gd name="T106" fmla="*/ 1548989 w 1252"/>
              <a:gd name="T107" fmla="*/ 1548989 h 1252"/>
              <a:gd name="T108" fmla="*/ 252273 w 1252"/>
              <a:gd name="T109" fmla="*/ 1005879 h 1252"/>
              <a:gd name="T110" fmla="*/ 1005879 w 1252"/>
              <a:gd name="T111" fmla="*/ 252273 h 12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rgbClr val="C00000"/>
          </a:solidFill>
          <a:ln w="19050">
            <a:solidFill>
              <a:srgbClr val="DA193F"/>
            </a:solidFill>
            <a:round/>
          </a:ln>
        </p:spPr>
        <p:txBody>
          <a:bodyPr lIns="68580" tIns="34290" rIns="68580" bIns="34290"/>
          <a:lstStyle/>
          <a:p>
            <a:endParaRPr lang="zh-CN" altLang="en-US"/>
          </a:p>
        </p:txBody>
      </p:sp>
      <p:grpSp>
        <p:nvGrpSpPr>
          <p:cNvPr id="68" name="组合 67"/>
          <p:cNvGrpSpPr/>
          <p:nvPr/>
        </p:nvGrpSpPr>
        <p:grpSpPr>
          <a:xfrm>
            <a:off x="4189515" y="1238070"/>
            <a:ext cx="735079" cy="747433"/>
            <a:chOff x="4189515" y="1131590"/>
            <a:chExt cx="735079" cy="747433"/>
          </a:xfrm>
          <a:solidFill>
            <a:srgbClr val="DA193F"/>
          </a:solidFill>
        </p:grpSpPr>
        <p:pic>
          <p:nvPicPr>
            <p:cNvPr id="69" name="图片 6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189515" y="1131590"/>
              <a:ext cx="735079" cy="747433"/>
            </a:xfrm>
            <a:prstGeom prst="rect">
              <a:avLst/>
            </a:prstGeom>
            <a:noFill/>
            <a:effectLst>
              <a:glow rad="127000">
                <a:srgbClr val="DA193F"/>
              </a:glow>
              <a:outerShdw blurRad="50800" dist="38100" dir="8100000" algn="tr" rotWithShape="0">
                <a:prstClr val="black">
                  <a:alpha val="40000"/>
                </a:prstClr>
              </a:outerShdw>
            </a:effectLst>
          </p:spPr>
        </p:pic>
        <p:grpSp>
          <p:nvGrpSpPr>
            <p:cNvPr id="70" name="组合 69"/>
            <p:cNvGrpSpPr/>
            <p:nvPr/>
          </p:nvGrpSpPr>
          <p:grpSpPr>
            <a:xfrm>
              <a:off x="4420811" y="1404138"/>
              <a:ext cx="294404" cy="163289"/>
              <a:chOff x="2282826" y="1428750"/>
              <a:chExt cx="581025" cy="322262"/>
            </a:xfrm>
            <a:grpFill/>
          </p:grpSpPr>
          <p:sp>
            <p:nvSpPr>
              <p:cNvPr id="71" name="Freeform 58"/>
              <p:cNvSpPr>
                <a:spLocks noEditPoints="1"/>
              </p:cNvSpPr>
              <p:nvPr/>
            </p:nvSpPr>
            <p:spPr bwMode="auto">
              <a:xfrm>
                <a:off x="2282826" y="1431925"/>
                <a:ext cx="173038" cy="311150"/>
              </a:xfrm>
              <a:custGeom>
                <a:avLst/>
                <a:gdLst>
                  <a:gd name="T0" fmla="*/ 36 w 46"/>
                  <a:gd name="T1" fmla="*/ 0 h 82"/>
                  <a:gd name="T2" fmla="*/ 10 w 46"/>
                  <a:gd name="T3" fmla="*/ 0 h 82"/>
                  <a:gd name="T4" fmla="*/ 0 w 46"/>
                  <a:gd name="T5" fmla="*/ 9 h 82"/>
                  <a:gd name="T6" fmla="*/ 0 w 46"/>
                  <a:gd name="T7" fmla="*/ 73 h 82"/>
                  <a:gd name="T8" fmla="*/ 10 w 46"/>
                  <a:gd name="T9" fmla="*/ 82 h 82"/>
                  <a:gd name="T10" fmla="*/ 36 w 46"/>
                  <a:gd name="T11" fmla="*/ 82 h 82"/>
                  <a:gd name="T12" fmla="*/ 46 w 46"/>
                  <a:gd name="T13" fmla="*/ 73 h 82"/>
                  <a:gd name="T14" fmla="*/ 46 w 46"/>
                  <a:gd name="T15" fmla="*/ 9 h 82"/>
                  <a:gd name="T16" fmla="*/ 36 w 46"/>
                  <a:gd name="T17" fmla="*/ 0 h 82"/>
                  <a:gd name="T18" fmla="*/ 24 w 46"/>
                  <a:gd name="T19" fmla="*/ 71 h 82"/>
                  <a:gd name="T20" fmla="*/ 23 w 46"/>
                  <a:gd name="T21" fmla="*/ 71 h 82"/>
                  <a:gd name="T22" fmla="*/ 19 w 46"/>
                  <a:gd name="T23" fmla="*/ 67 h 82"/>
                  <a:gd name="T24" fmla="*/ 23 w 46"/>
                  <a:gd name="T25" fmla="*/ 63 h 82"/>
                  <a:gd name="T26" fmla="*/ 24 w 46"/>
                  <a:gd name="T27" fmla="*/ 63 h 82"/>
                  <a:gd name="T28" fmla="*/ 28 w 46"/>
                  <a:gd name="T29" fmla="*/ 67 h 82"/>
                  <a:gd name="T30" fmla="*/ 24 w 46"/>
                  <a:gd name="T31" fmla="*/ 71 h 82"/>
                  <a:gd name="T32" fmla="*/ 36 w 46"/>
                  <a:gd name="T33" fmla="*/ 26 h 82"/>
                  <a:gd name="T34" fmla="*/ 10 w 46"/>
                  <a:gd name="T35" fmla="*/ 26 h 82"/>
                  <a:gd name="T36" fmla="*/ 7 w 46"/>
                  <a:gd name="T37" fmla="*/ 23 h 82"/>
                  <a:gd name="T38" fmla="*/ 10 w 46"/>
                  <a:gd name="T39" fmla="*/ 20 h 82"/>
                  <a:gd name="T40" fmla="*/ 36 w 46"/>
                  <a:gd name="T41" fmla="*/ 20 h 82"/>
                  <a:gd name="T42" fmla="*/ 39 w 46"/>
                  <a:gd name="T43" fmla="*/ 23 h 82"/>
                  <a:gd name="T44" fmla="*/ 36 w 46"/>
                  <a:gd name="T45" fmla="*/ 26 h 82"/>
                  <a:gd name="T46" fmla="*/ 36 w 46"/>
                  <a:gd name="T47" fmla="*/ 16 h 82"/>
                  <a:gd name="T48" fmla="*/ 10 w 46"/>
                  <a:gd name="T49" fmla="*/ 16 h 82"/>
                  <a:gd name="T50" fmla="*/ 7 w 46"/>
                  <a:gd name="T51" fmla="*/ 13 h 82"/>
                  <a:gd name="T52" fmla="*/ 10 w 46"/>
                  <a:gd name="T53" fmla="*/ 10 h 82"/>
                  <a:gd name="T54" fmla="*/ 36 w 46"/>
                  <a:gd name="T55" fmla="*/ 10 h 82"/>
                  <a:gd name="T56" fmla="*/ 39 w 46"/>
                  <a:gd name="T57" fmla="*/ 13 h 82"/>
                  <a:gd name="T58" fmla="*/ 36 w 46"/>
                  <a:gd name="T59" fmla="*/ 1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82">
                    <a:moveTo>
                      <a:pt x="36" y="0"/>
                    </a:moveTo>
                    <a:cubicBezTo>
                      <a:pt x="10" y="0"/>
                      <a:pt x="10" y="0"/>
                      <a:pt x="10" y="0"/>
                    </a:cubicBezTo>
                    <a:cubicBezTo>
                      <a:pt x="5" y="0"/>
                      <a:pt x="0" y="4"/>
                      <a:pt x="0" y="9"/>
                    </a:cubicBezTo>
                    <a:cubicBezTo>
                      <a:pt x="0" y="73"/>
                      <a:pt x="0" y="73"/>
                      <a:pt x="0" y="73"/>
                    </a:cubicBezTo>
                    <a:cubicBezTo>
                      <a:pt x="0" y="78"/>
                      <a:pt x="5" y="82"/>
                      <a:pt x="10" y="82"/>
                    </a:cubicBezTo>
                    <a:cubicBezTo>
                      <a:pt x="36" y="82"/>
                      <a:pt x="36" y="82"/>
                      <a:pt x="36" y="82"/>
                    </a:cubicBezTo>
                    <a:cubicBezTo>
                      <a:pt x="41" y="82"/>
                      <a:pt x="46" y="78"/>
                      <a:pt x="46" y="73"/>
                    </a:cubicBezTo>
                    <a:cubicBezTo>
                      <a:pt x="46" y="9"/>
                      <a:pt x="46" y="9"/>
                      <a:pt x="46" y="9"/>
                    </a:cubicBezTo>
                    <a:cubicBezTo>
                      <a:pt x="46" y="4"/>
                      <a:pt x="41" y="0"/>
                      <a:pt x="36" y="0"/>
                    </a:cubicBezTo>
                    <a:close/>
                    <a:moveTo>
                      <a:pt x="24" y="71"/>
                    </a:moveTo>
                    <a:cubicBezTo>
                      <a:pt x="23" y="71"/>
                      <a:pt x="23" y="71"/>
                      <a:pt x="23" y="71"/>
                    </a:cubicBezTo>
                    <a:cubicBezTo>
                      <a:pt x="21" y="71"/>
                      <a:pt x="19" y="69"/>
                      <a:pt x="19" y="67"/>
                    </a:cubicBezTo>
                    <a:cubicBezTo>
                      <a:pt x="19" y="65"/>
                      <a:pt x="21" y="63"/>
                      <a:pt x="23" y="63"/>
                    </a:cubicBezTo>
                    <a:cubicBezTo>
                      <a:pt x="24" y="63"/>
                      <a:pt x="24" y="63"/>
                      <a:pt x="24" y="63"/>
                    </a:cubicBezTo>
                    <a:cubicBezTo>
                      <a:pt x="26" y="63"/>
                      <a:pt x="28" y="65"/>
                      <a:pt x="28" y="67"/>
                    </a:cubicBezTo>
                    <a:cubicBezTo>
                      <a:pt x="28" y="69"/>
                      <a:pt x="26" y="71"/>
                      <a:pt x="24" y="71"/>
                    </a:cubicBezTo>
                    <a:close/>
                    <a:moveTo>
                      <a:pt x="36" y="26"/>
                    </a:moveTo>
                    <a:cubicBezTo>
                      <a:pt x="10" y="26"/>
                      <a:pt x="10" y="26"/>
                      <a:pt x="10" y="26"/>
                    </a:cubicBezTo>
                    <a:cubicBezTo>
                      <a:pt x="8" y="26"/>
                      <a:pt x="7" y="25"/>
                      <a:pt x="7" y="23"/>
                    </a:cubicBezTo>
                    <a:cubicBezTo>
                      <a:pt x="7" y="21"/>
                      <a:pt x="8" y="20"/>
                      <a:pt x="10" y="20"/>
                    </a:cubicBezTo>
                    <a:cubicBezTo>
                      <a:pt x="36" y="20"/>
                      <a:pt x="36" y="20"/>
                      <a:pt x="36" y="20"/>
                    </a:cubicBezTo>
                    <a:cubicBezTo>
                      <a:pt x="37" y="20"/>
                      <a:pt x="39" y="21"/>
                      <a:pt x="39" y="23"/>
                    </a:cubicBezTo>
                    <a:cubicBezTo>
                      <a:pt x="39" y="25"/>
                      <a:pt x="37" y="26"/>
                      <a:pt x="36" y="26"/>
                    </a:cubicBezTo>
                    <a:close/>
                    <a:moveTo>
                      <a:pt x="36" y="16"/>
                    </a:moveTo>
                    <a:cubicBezTo>
                      <a:pt x="10" y="16"/>
                      <a:pt x="10" y="16"/>
                      <a:pt x="10" y="16"/>
                    </a:cubicBezTo>
                    <a:cubicBezTo>
                      <a:pt x="8" y="16"/>
                      <a:pt x="7" y="15"/>
                      <a:pt x="7" y="13"/>
                    </a:cubicBezTo>
                    <a:cubicBezTo>
                      <a:pt x="7" y="11"/>
                      <a:pt x="8" y="10"/>
                      <a:pt x="10" y="10"/>
                    </a:cubicBezTo>
                    <a:cubicBezTo>
                      <a:pt x="36" y="10"/>
                      <a:pt x="36" y="10"/>
                      <a:pt x="36" y="10"/>
                    </a:cubicBezTo>
                    <a:cubicBezTo>
                      <a:pt x="37" y="10"/>
                      <a:pt x="39" y="11"/>
                      <a:pt x="39" y="13"/>
                    </a:cubicBezTo>
                    <a:cubicBezTo>
                      <a:pt x="39" y="15"/>
                      <a:pt x="37" y="16"/>
                      <a:pt x="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72" name="Freeform 59"/>
              <p:cNvSpPr>
                <a:spLocks noEditPoints="1"/>
              </p:cNvSpPr>
              <p:nvPr/>
            </p:nvSpPr>
            <p:spPr bwMode="auto">
              <a:xfrm>
                <a:off x="2478088" y="1428750"/>
                <a:ext cx="385763" cy="261937"/>
              </a:xfrm>
              <a:custGeom>
                <a:avLst/>
                <a:gdLst>
                  <a:gd name="T0" fmla="*/ 90 w 102"/>
                  <a:gd name="T1" fmla="*/ 0 h 69"/>
                  <a:gd name="T2" fmla="*/ 12 w 102"/>
                  <a:gd name="T3" fmla="*/ 0 h 69"/>
                  <a:gd name="T4" fmla="*/ 0 w 102"/>
                  <a:gd name="T5" fmla="*/ 12 h 69"/>
                  <a:gd name="T6" fmla="*/ 0 w 102"/>
                  <a:gd name="T7" fmla="*/ 56 h 69"/>
                  <a:gd name="T8" fmla="*/ 12 w 102"/>
                  <a:gd name="T9" fmla="*/ 69 h 69"/>
                  <a:gd name="T10" fmla="*/ 90 w 102"/>
                  <a:gd name="T11" fmla="*/ 69 h 69"/>
                  <a:gd name="T12" fmla="*/ 102 w 102"/>
                  <a:gd name="T13" fmla="*/ 56 h 69"/>
                  <a:gd name="T14" fmla="*/ 102 w 102"/>
                  <a:gd name="T15" fmla="*/ 12 h 69"/>
                  <a:gd name="T16" fmla="*/ 90 w 102"/>
                  <a:gd name="T17" fmla="*/ 0 h 69"/>
                  <a:gd name="T18" fmla="*/ 98 w 102"/>
                  <a:gd name="T19" fmla="*/ 56 h 69"/>
                  <a:gd name="T20" fmla="*/ 90 w 102"/>
                  <a:gd name="T21" fmla="*/ 64 h 69"/>
                  <a:gd name="T22" fmla="*/ 12 w 102"/>
                  <a:gd name="T23" fmla="*/ 64 h 69"/>
                  <a:gd name="T24" fmla="*/ 5 w 102"/>
                  <a:gd name="T25" fmla="*/ 56 h 69"/>
                  <a:gd name="T26" fmla="*/ 5 w 102"/>
                  <a:gd name="T27" fmla="*/ 12 h 69"/>
                  <a:gd name="T28" fmla="*/ 12 w 102"/>
                  <a:gd name="T29" fmla="*/ 5 h 69"/>
                  <a:gd name="T30" fmla="*/ 90 w 102"/>
                  <a:gd name="T31" fmla="*/ 5 h 69"/>
                  <a:gd name="T32" fmla="*/ 98 w 102"/>
                  <a:gd name="T33" fmla="*/ 12 h 69"/>
                  <a:gd name="T34" fmla="*/ 98 w 102"/>
                  <a:gd name="T35" fmla="*/ 5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69">
                    <a:moveTo>
                      <a:pt x="90" y="0"/>
                    </a:moveTo>
                    <a:cubicBezTo>
                      <a:pt x="12" y="0"/>
                      <a:pt x="12" y="0"/>
                      <a:pt x="12" y="0"/>
                    </a:cubicBezTo>
                    <a:cubicBezTo>
                      <a:pt x="5" y="0"/>
                      <a:pt x="0" y="6"/>
                      <a:pt x="0" y="12"/>
                    </a:cubicBezTo>
                    <a:cubicBezTo>
                      <a:pt x="0" y="56"/>
                      <a:pt x="0" y="56"/>
                      <a:pt x="0" y="56"/>
                    </a:cubicBezTo>
                    <a:cubicBezTo>
                      <a:pt x="0" y="63"/>
                      <a:pt x="5" y="69"/>
                      <a:pt x="12" y="69"/>
                    </a:cubicBezTo>
                    <a:cubicBezTo>
                      <a:pt x="90" y="69"/>
                      <a:pt x="90" y="69"/>
                      <a:pt x="90" y="69"/>
                    </a:cubicBezTo>
                    <a:cubicBezTo>
                      <a:pt x="97" y="69"/>
                      <a:pt x="102" y="63"/>
                      <a:pt x="102" y="56"/>
                    </a:cubicBezTo>
                    <a:cubicBezTo>
                      <a:pt x="102" y="12"/>
                      <a:pt x="102" y="12"/>
                      <a:pt x="102" y="12"/>
                    </a:cubicBezTo>
                    <a:cubicBezTo>
                      <a:pt x="102" y="6"/>
                      <a:pt x="97" y="0"/>
                      <a:pt x="90" y="0"/>
                    </a:cubicBezTo>
                    <a:close/>
                    <a:moveTo>
                      <a:pt x="98" y="56"/>
                    </a:moveTo>
                    <a:cubicBezTo>
                      <a:pt x="98" y="60"/>
                      <a:pt x="94" y="64"/>
                      <a:pt x="90" y="64"/>
                    </a:cubicBezTo>
                    <a:cubicBezTo>
                      <a:pt x="12" y="64"/>
                      <a:pt x="12" y="64"/>
                      <a:pt x="12" y="64"/>
                    </a:cubicBezTo>
                    <a:cubicBezTo>
                      <a:pt x="8" y="64"/>
                      <a:pt x="5" y="60"/>
                      <a:pt x="5" y="56"/>
                    </a:cubicBezTo>
                    <a:cubicBezTo>
                      <a:pt x="5" y="12"/>
                      <a:pt x="5" y="12"/>
                      <a:pt x="5" y="12"/>
                    </a:cubicBezTo>
                    <a:cubicBezTo>
                      <a:pt x="5" y="8"/>
                      <a:pt x="8" y="5"/>
                      <a:pt x="12" y="5"/>
                    </a:cubicBezTo>
                    <a:cubicBezTo>
                      <a:pt x="90" y="5"/>
                      <a:pt x="90" y="5"/>
                      <a:pt x="90" y="5"/>
                    </a:cubicBezTo>
                    <a:cubicBezTo>
                      <a:pt x="94" y="5"/>
                      <a:pt x="98" y="8"/>
                      <a:pt x="98" y="12"/>
                    </a:cubicBezTo>
                    <a:lnTo>
                      <a:pt x="98"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73" name="Freeform 60"/>
              <p:cNvSpPr/>
              <p:nvPr/>
            </p:nvSpPr>
            <p:spPr bwMode="auto">
              <a:xfrm>
                <a:off x="2633663" y="1701800"/>
                <a:ext cx="68263" cy="49212"/>
              </a:xfrm>
              <a:custGeom>
                <a:avLst/>
                <a:gdLst>
                  <a:gd name="T0" fmla="*/ 12 w 18"/>
                  <a:gd name="T1" fmla="*/ 0 h 13"/>
                  <a:gd name="T2" fmla="*/ 7 w 18"/>
                  <a:gd name="T3" fmla="*/ 0 h 13"/>
                  <a:gd name="T4" fmla="*/ 0 w 18"/>
                  <a:gd name="T5" fmla="*/ 7 h 13"/>
                  <a:gd name="T6" fmla="*/ 7 w 18"/>
                  <a:gd name="T7" fmla="*/ 13 h 13"/>
                  <a:gd name="T8" fmla="*/ 12 w 18"/>
                  <a:gd name="T9" fmla="*/ 13 h 13"/>
                  <a:gd name="T10" fmla="*/ 18 w 18"/>
                  <a:gd name="T11" fmla="*/ 7 h 13"/>
                  <a:gd name="T12" fmla="*/ 12 w 1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8" h="13">
                    <a:moveTo>
                      <a:pt x="12" y="0"/>
                    </a:moveTo>
                    <a:cubicBezTo>
                      <a:pt x="7" y="0"/>
                      <a:pt x="7" y="0"/>
                      <a:pt x="7" y="0"/>
                    </a:cubicBezTo>
                    <a:cubicBezTo>
                      <a:pt x="3" y="0"/>
                      <a:pt x="0" y="3"/>
                      <a:pt x="0" y="7"/>
                    </a:cubicBezTo>
                    <a:cubicBezTo>
                      <a:pt x="0" y="10"/>
                      <a:pt x="3" y="13"/>
                      <a:pt x="7" y="13"/>
                    </a:cubicBezTo>
                    <a:cubicBezTo>
                      <a:pt x="12" y="13"/>
                      <a:pt x="12" y="13"/>
                      <a:pt x="12" y="13"/>
                    </a:cubicBezTo>
                    <a:cubicBezTo>
                      <a:pt x="15" y="13"/>
                      <a:pt x="18" y="10"/>
                      <a:pt x="18" y="7"/>
                    </a:cubicBezTo>
                    <a:cubicBezTo>
                      <a:pt x="18" y="3"/>
                      <a:pt x="1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grpSp>
        <p:nvGrpSpPr>
          <p:cNvPr id="74" name="组合 73"/>
          <p:cNvGrpSpPr/>
          <p:nvPr/>
        </p:nvGrpSpPr>
        <p:grpSpPr>
          <a:xfrm>
            <a:off x="3145881" y="1814134"/>
            <a:ext cx="735079" cy="747433"/>
            <a:chOff x="3145881" y="1707654"/>
            <a:chExt cx="735079" cy="747433"/>
          </a:xfrm>
          <a:solidFill>
            <a:srgbClr val="FF9900"/>
          </a:solidFill>
        </p:grpSpPr>
        <p:pic>
          <p:nvPicPr>
            <p:cNvPr id="75" name="图片 7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145881" y="1707654"/>
              <a:ext cx="735079" cy="747433"/>
            </a:xfrm>
            <a:prstGeom prst="rect">
              <a:avLst/>
            </a:prstGeom>
            <a:noFill/>
            <a:ln>
              <a:noFill/>
            </a:ln>
            <a:effectLst>
              <a:glow rad="127000">
                <a:srgbClr val="FF9900"/>
              </a:glow>
              <a:outerShdw blurRad="50800" dist="38100" dir="8100000" algn="tr" rotWithShape="0">
                <a:prstClr val="black">
                  <a:alpha val="40000"/>
                </a:prstClr>
              </a:outerShdw>
            </a:effectLst>
          </p:spPr>
        </p:pic>
        <p:grpSp>
          <p:nvGrpSpPr>
            <p:cNvPr id="76" name="组合 75"/>
            <p:cNvGrpSpPr/>
            <p:nvPr/>
          </p:nvGrpSpPr>
          <p:grpSpPr>
            <a:xfrm>
              <a:off x="3396338" y="1946069"/>
              <a:ext cx="217987" cy="221205"/>
              <a:chOff x="2946401" y="1379538"/>
              <a:chExt cx="430212" cy="436562"/>
            </a:xfrm>
            <a:grpFill/>
          </p:grpSpPr>
          <p:sp>
            <p:nvSpPr>
              <p:cNvPr id="77" name="Freeform 61"/>
              <p:cNvSpPr/>
              <p:nvPr/>
            </p:nvSpPr>
            <p:spPr bwMode="auto">
              <a:xfrm>
                <a:off x="3097213" y="1450975"/>
                <a:ext cx="279400" cy="327025"/>
              </a:xfrm>
              <a:custGeom>
                <a:avLst/>
                <a:gdLst>
                  <a:gd name="T0" fmla="*/ 53 w 74"/>
                  <a:gd name="T1" fmla="*/ 0 h 86"/>
                  <a:gd name="T2" fmla="*/ 20 w 74"/>
                  <a:gd name="T3" fmla="*/ 0 h 86"/>
                  <a:gd name="T4" fmla="*/ 0 w 74"/>
                  <a:gd name="T5" fmla="*/ 20 h 86"/>
                  <a:gd name="T6" fmla="*/ 0 w 74"/>
                  <a:gd name="T7" fmla="*/ 36 h 86"/>
                  <a:gd name="T8" fmla="*/ 20 w 74"/>
                  <a:gd name="T9" fmla="*/ 56 h 86"/>
                  <a:gd name="T10" fmla="*/ 46 w 74"/>
                  <a:gd name="T11" fmla="*/ 56 h 86"/>
                  <a:gd name="T12" fmla="*/ 62 w 74"/>
                  <a:gd name="T13" fmla="*/ 86 h 86"/>
                  <a:gd name="T14" fmla="*/ 57 w 74"/>
                  <a:gd name="T15" fmla="*/ 56 h 86"/>
                  <a:gd name="T16" fmla="*/ 74 w 74"/>
                  <a:gd name="T17" fmla="*/ 36 h 86"/>
                  <a:gd name="T18" fmla="*/ 74 w 74"/>
                  <a:gd name="T19" fmla="*/ 20 h 86"/>
                  <a:gd name="T20" fmla="*/ 53 w 7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86">
                    <a:moveTo>
                      <a:pt x="53" y="0"/>
                    </a:moveTo>
                    <a:cubicBezTo>
                      <a:pt x="20" y="0"/>
                      <a:pt x="20" y="0"/>
                      <a:pt x="20" y="0"/>
                    </a:cubicBezTo>
                    <a:cubicBezTo>
                      <a:pt x="9" y="0"/>
                      <a:pt x="0" y="9"/>
                      <a:pt x="0" y="20"/>
                    </a:cubicBezTo>
                    <a:cubicBezTo>
                      <a:pt x="0" y="36"/>
                      <a:pt x="0" y="36"/>
                      <a:pt x="0" y="36"/>
                    </a:cubicBezTo>
                    <a:cubicBezTo>
                      <a:pt x="0" y="47"/>
                      <a:pt x="9" y="56"/>
                      <a:pt x="20" y="56"/>
                    </a:cubicBezTo>
                    <a:cubicBezTo>
                      <a:pt x="46" y="56"/>
                      <a:pt x="46" y="56"/>
                      <a:pt x="46" y="56"/>
                    </a:cubicBezTo>
                    <a:cubicBezTo>
                      <a:pt x="47" y="63"/>
                      <a:pt x="50" y="83"/>
                      <a:pt x="62" y="86"/>
                    </a:cubicBezTo>
                    <a:cubicBezTo>
                      <a:pt x="62" y="86"/>
                      <a:pt x="55" y="66"/>
                      <a:pt x="57" y="56"/>
                    </a:cubicBezTo>
                    <a:cubicBezTo>
                      <a:pt x="66" y="54"/>
                      <a:pt x="74" y="46"/>
                      <a:pt x="74" y="36"/>
                    </a:cubicBezTo>
                    <a:cubicBezTo>
                      <a:pt x="74" y="20"/>
                      <a:pt x="74" y="20"/>
                      <a:pt x="74" y="20"/>
                    </a:cubicBezTo>
                    <a:cubicBezTo>
                      <a:pt x="74" y="9"/>
                      <a:pt x="6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78" name="Freeform 62"/>
              <p:cNvSpPr/>
              <p:nvPr/>
            </p:nvSpPr>
            <p:spPr bwMode="auto">
              <a:xfrm>
                <a:off x="2946401" y="1379538"/>
                <a:ext cx="369888" cy="436562"/>
              </a:xfrm>
              <a:custGeom>
                <a:avLst/>
                <a:gdLst>
                  <a:gd name="T0" fmla="*/ 36 w 98"/>
                  <a:gd name="T1" fmla="*/ 55 h 115"/>
                  <a:gd name="T2" fmla="*/ 36 w 98"/>
                  <a:gd name="T3" fmla="*/ 38 h 115"/>
                  <a:gd name="T4" fmla="*/ 59 w 98"/>
                  <a:gd name="T5" fmla="*/ 15 h 115"/>
                  <a:gd name="T6" fmla="*/ 95 w 98"/>
                  <a:gd name="T7" fmla="*/ 15 h 115"/>
                  <a:gd name="T8" fmla="*/ 98 w 98"/>
                  <a:gd name="T9" fmla="*/ 16 h 115"/>
                  <a:gd name="T10" fmla="*/ 78 w 98"/>
                  <a:gd name="T11" fmla="*/ 0 h 115"/>
                  <a:gd name="T12" fmla="*/ 21 w 98"/>
                  <a:gd name="T13" fmla="*/ 0 h 115"/>
                  <a:gd name="T14" fmla="*/ 0 w 98"/>
                  <a:gd name="T15" fmla="*/ 20 h 115"/>
                  <a:gd name="T16" fmla="*/ 0 w 98"/>
                  <a:gd name="T17" fmla="*/ 55 h 115"/>
                  <a:gd name="T18" fmla="*/ 21 w 98"/>
                  <a:gd name="T19" fmla="*/ 76 h 115"/>
                  <a:gd name="T20" fmla="*/ 30 w 98"/>
                  <a:gd name="T21" fmla="*/ 76 h 115"/>
                  <a:gd name="T22" fmla="*/ 11 w 98"/>
                  <a:gd name="T23" fmla="*/ 110 h 115"/>
                  <a:gd name="T24" fmla="*/ 50 w 98"/>
                  <a:gd name="T25" fmla="*/ 76 h 115"/>
                  <a:gd name="T26" fmla="*/ 36 w 98"/>
                  <a:gd name="T27" fmla="*/ 5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115">
                    <a:moveTo>
                      <a:pt x="36" y="55"/>
                    </a:moveTo>
                    <a:cubicBezTo>
                      <a:pt x="36" y="38"/>
                      <a:pt x="36" y="38"/>
                      <a:pt x="36" y="38"/>
                    </a:cubicBezTo>
                    <a:cubicBezTo>
                      <a:pt x="36" y="25"/>
                      <a:pt x="46" y="15"/>
                      <a:pt x="59" y="15"/>
                    </a:cubicBezTo>
                    <a:cubicBezTo>
                      <a:pt x="95" y="15"/>
                      <a:pt x="95" y="15"/>
                      <a:pt x="95" y="15"/>
                    </a:cubicBezTo>
                    <a:cubicBezTo>
                      <a:pt x="96" y="15"/>
                      <a:pt x="97" y="16"/>
                      <a:pt x="98" y="16"/>
                    </a:cubicBezTo>
                    <a:cubicBezTo>
                      <a:pt x="96" y="7"/>
                      <a:pt x="88" y="0"/>
                      <a:pt x="78" y="0"/>
                    </a:cubicBezTo>
                    <a:cubicBezTo>
                      <a:pt x="21" y="0"/>
                      <a:pt x="21" y="0"/>
                      <a:pt x="21" y="0"/>
                    </a:cubicBezTo>
                    <a:cubicBezTo>
                      <a:pt x="9" y="0"/>
                      <a:pt x="0" y="9"/>
                      <a:pt x="0" y="20"/>
                    </a:cubicBezTo>
                    <a:cubicBezTo>
                      <a:pt x="0" y="55"/>
                      <a:pt x="0" y="55"/>
                      <a:pt x="0" y="55"/>
                    </a:cubicBezTo>
                    <a:cubicBezTo>
                      <a:pt x="0" y="67"/>
                      <a:pt x="9" y="76"/>
                      <a:pt x="21" y="76"/>
                    </a:cubicBezTo>
                    <a:cubicBezTo>
                      <a:pt x="30" y="76"/>
                      <a:pt x="30" y="76"/>
                      <a:pt x="30" y="76"/>
                    </a:cubicBezTo>
                    <a:cubicBezTo>
                      <a:pt x="29" y="85"/>
                      <a:pt x="26" y="106"/>
                      <a:pt x="11" y="110"/>
                    </a:cubicBezTo>
                    <a:cubicBezTo>
                      <a:pt x="11" y="110"/>
                      <a:pt x="40" y="115"/>
                      <a:pt x="50" y="76"/>
                    </a:cubicBezTo>
                    <a:cubicBezTo>
                      <a:pt x="42" y="73"/>
                      <a:pt x="36" y="65"/>
                      <a:pt x="36"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grpSp>
        <p:nvGrpSpPr>
          <p:cNvPr id="79" name="组合 78"/>
          <p:cNvGrpSpPr/>
          <p:nvPr/>
        </p:nvGrpSpPr>
        <p:grpSpPr>
          <a:xfrm>
            <a:off x="5339593" y="1886142"/>
            <a:ext cx="735079" cy="747433"/>
            <a:chOff x="5339593" y="1779662"/>
            <a:chExt cx="735079" cy="747433"/>
          </a:xfrm>
          <a:solidFill>
            <a:srgbClr val="3A3A3A"/>
          </a:solidFill>
        </p:grpSpPr>
        <p:pic>
          <p:nvPicPr>
            <p:cNvPr id="80" name="图片 7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339593" y="1779662"/>
              <a:ext cx="735079" cy="747433"/>
            </a:xfrm>
            <a:prstGeom prst="rect">
              <a:avLst/>
            </a:prstGeom>
            <a:noFill/>
            <a:ln>
              <a:noFill/>
            </a:ln>
            <a:effectLst>
              <a:glow rad="127000">
                <a:srgbClr val="3A3A3A"/>
              </a:glow>
              <a:outerShdw blurRad="50800" dist="38100" dir="8100000" algn="tr" rotWithShape="0">
                <a:prstClr val="black">
                  <a:alpha val="40000"/>
                </a:prstClr>
              </a:outerShdw>
            </a:effectLst>
          </p:spPr>
        </p:pic>
        <p:grpSp>
          <p:nvGrpSpPr>
            <p:cNvPr id="81" name="组合 80"/>
            <p:cNvGrpSpPr/>
            <p:nvPr/>
          </p:nvGrpSpPr>
          <p:grpSpPr>
            <a:xfrm>
              <a:off x="5624299" y="1989908"/>
              <a:ext cx="250967" cy="188225"/>
              <a:chOff x="1716088" y="1390650"/>
              <a:chExt cx="495300" cy="371475"/>
            </a:xfrm>
            <a:grpFill/>
          </p:grpSpPr>
          <p:sp>
            <p:nvSpPr>
              <p:cNvPr id="82" name="Freeform 63"/>
              <p:cNvSpPr>
                <a:spLocks noEditPoints="1"/>
              </p:cNvSpPr>
              <p:nvPr/>
            </p:nvSpPr>
            <p:spPr bwMode="auto">
              <a:xfrm>
                <a:off x="1716088" y="1390650"/>
                <a:ext cx="106363" cy="368300"/>
              </a:xfrm>
              <a:custGeom>
                <a:avLst/>
                <a:gdLst>
                  <a:gd name="T0" fmla="*/ 27 w 28"/>
                  <a:gd name="T1" fmla="*/ 0 h 97"/>
                  <a:gd name="T2" fmla="*/ 1 w 28"/>
                  <a:gd name="T3" fmla="*/ 0 h 97"/>
                  <a:gd name="T4" fmla="*/ 0 w 28"/>
                  <a:gd name="T5" fmla="*/ 1 h 97"/>
                  <a:gd name="T6" fmla="*/ 0 w 28"/>
                  <a:gd name="T7" fmla="*/ 96 h 97"/>
                  <a:gd name="T8" fmla="*/ 1 w 28"/>
                  <a:gd name="T9" fmla="*/ 97 h 97"/>
                  <a:gd name="T10" fmla="*/ 27 w 28"/>
                  <a:gd name="T11" fmla="*/ 97 h 97"/>
                  <a:gd name="T12" fmla="*/ 28 w 28"/>
                  <a:gd name="T13" fmla="*/ 96 h 97"/>
                  <a:gd name="T14" fmla="*/ 28 w 28"/>
                  <a:gd name="T15" fmla="*/ 1 h 97"/>
                  <a:gd name="T16" fmla="*/ 27 w 28"/>
                  <a:gd name="T17" fmla="*/ 0 h 97"/>
                  <a:gd name="T18" fmla="*/ 14 w 28"/>
                  <a:gd name="T19" fmla="*/ 94 h 97"/>
                  <a:gd name="T20" fmla="*/ 7 w 28"/>
                  <a:gd name="T21" fmla="*/ 87 h 97"/>
                  <a:gd name="T22" fmla="*/ 14 w 28"/>
                  <a:gd name="T23" fmla="*/ 80 h 97"/>
                  <a:gd name="T24" fmla="*/ 21 w 28"/>
                  <a:gd name="T25" fmla="*/ 87 h 97"/>
                  <a:gd name="T26" fmla="*/ 14 w 28"/>
                  <a:gd name="T27" fmla="*/ 94 h 97"/>
                  <a:gd name="T28" fmla="*/ 24 w 28"/>
                  <a:gd name="T29" fmla="*/ 54 h 97"/>
                  <a:gd name="T30" fmla="*/ 23 w 28"/>
                  <a:gd name="T31" fmla="*/ 55 h 97"/>
                  <a:gd name="T32" fmla="*/ 5 w 28"/>
                  <a:gd name="T33" fmla="*/ 55 h 97"/>
                  <a:gd name="T34" fmla="*/ 4 w 28"/>
                  <a:gd name="T35" fmla="*/ 54 h 97"/>
                  <a:gd name="T36" fmla="*/ 4 w 28"/>
                  <a:gd name="T37" fmla="*/ 6 h 97"/>
                  <a:gd name="T38" fmla="*/ 5 w 28"/>
                  <a:gd name="T39" fmla="*/ 5 h 97"/>
                  <a:gd name="T40" fmla="*/ 23 w 28"/>
                  <a:gd name="T41" fmla="*/ 5 h 97"/>
                  <a:gd name="T42" fmla="*/ 24 w 28"/>
                  <a:gd name="T43" fmla="*/ 6 h 97"/>
                  <a:gd name="T44" fmla="*/ 24 w 28"/>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8" y="97"/>
                      <a:pt x="28" y="96"/>
                    </a:cubicBezTo>
                    <a:cubicBezTo>
                      <a:pt x="28" y="1"/>
                      <a:pt x="28" y="1"/>
                      <a:pt x="28" y="1"/>
                    </a:cubicBezTo>
                    <a:cubicBezTo>
                      <a:pt x="28"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3" name="Freeform 64"/>
              <p:cNvSpPr/>
              <p:nvPr/>
            </p:nvSpPr>
            <p:spPr bwMode="auto">
              <a:xfrm>
                <a:off x="1743076" y="1436688"/>
                <a:ext cx="55563"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4" name="Freeform 65"/>
              <p:cNvSpPr/>
              <p:nvPr/>
            </p:nvSpPr>
            <p:spPr bwMode="auto">
              <a:xfrm>
                <a:off x="1743076" y="1455738"/>
                <a:ext cx="55563" cy="14287"/>
              </a:xfrm>
              <a:custGeom>
                <a:avLst/>
                <a:gdLst>
                  <a:gd name="T0" fmla="*/ 15 w 15"/>
                  <a:gd name="T1" fmla="*/ 3 h 4"/>
                  <a:gd name="T2" fmla="*/ 14 w 15"/>
                  <a:gd name="T3" fmla="*/ 4 h 4"/>
                  <a:gd name="T4" fmla="*/ 1 w 15"/>
                  <a:gd name="T5" fmla="*/ 4 h 4"/>
                  <a:gd name="T6" fmla="*/ 0 w 15"/>
                  <a:gd name="T7" fmla="*/ 3 h 4"/>
                  <a:gd name="T8" fmla="*/ 0 w 15"/>
                  <a:gd name="T9" fmla="*/ 1 h 4"/>
                  <a:gd name="T10" fmla="*/ 1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1" y="4"/>
                      <a:pt x="1" y="4"/>
                      <a:pt x="1" y="4"/>
                    </a:cubicBezTo>
                    <a:cubicBezTo>
                      <a:pt x="0" y="4"/>
                      <a:pt x="0" y="3"/>
                      <a:pt x="0" y="3"/>
                    </a:cubicBezTo>
                    <a:cubicBezTo>
                      <a:pt x="0" y="1"/>
                      <a:pt x="0" y="1"/>
                      <a:pt x="0" y="1"/>
                    </a:cubicBezTo>
                    <a:cubicBezTo>
                      <a:pt x="0" y="0"/>
                      <a:pt x="0" y="0"/>
                      <a:pt x="1"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5" name="Freeform 66"/>
              <p:cNvSpPr>
                <a:spLocks noEditPoints="1"/>
              </p:cNvSpPr>
              <p:nvPr/>
            </p:nvSpPr>
            <p:spPr bwMode="auto">
              <a:xfrm>
                <a:off x="1841501" y="1390650"/>
                <a:ext cx="101600" cy="368300"/>
              </a:xfrm>
              <a:custGeom>
                <a:avLst/>
                <a:gdLst>
                  <a:gd name="T0" fmla="*/ 27 w 27"/>
                  <a:gd name="T1" fmla="*/ 0 h 97"/>
                  <a:gd name="T2" fmla="*/ 1 w 27"/>
                  <a:gd name="T3" fmla="*/ 0 h 97"/>
                  <a:gd name="T4" fmla="*/ 0 w 27"/>
                  <a:gd name="T5" fmla="*/ 1 h 97"/>
                  <a:gd name="T6" fmla="*/ 0 w 27"/>
                  <a:gd name="T7" fmla="*/ 96 h 97"/>
                  <a:gd name="T8" fmla="*/ 1 w 27"/>
                  <a:gd name="T9" fmla="*/ 97 h 97"/>
                  <a:gd name="T10" fmla="*/ 27 w 27"/>
                  <a:gd name="T11" fmla="*/ 97 h 97"/>
                  <a:gd name="T12" fmla="*/ 27 w 27"/>
                  <a:gd name="T13" fmla="*/ 96 h 97"/>
                  <a:gd name="T14" fmla="*/ 27 w 27"/>
                  <a:gd name="T15" fmla="*/ 1 h 97"/>
                  <a:gd name="T16" fmla="*/ 27 w 27"/>
                  <a:gd name="T17" fmla="*/ 0 h 97"/>
                  <a:gd name="T18" fmla="*/ 14 w 27"/>
                  <a:gd name="T19" fmla="*/ 94 h 97"/>
                  <a:gd name="T20" fmla="*/ 7 w 27"/>
                  <a:gd name="T21" fmla="*/ 87 h 97"/>
                  <a:gd name="T22" fmla="*/ 14 w 27"/>
                  <a:gd name="T23" fmla="*/ 80 h 97"/>
                  <a:gd name="T24" fmla="*/ 21 w 27"/>
                  <a:gd name="T25" fmla="*/ 87 h 97"/>
                  <a:gd name="T26" fmla="*/ 14 w 27"/>
                  <a:gd name="T27" fmla="*/ 94 h 97"/>
                  <a:gd name="T28" fmla="*/ 24 w 27"/>
                  <a:gd name="T29" fmla="*/ 54 h 97"/>
                  <a:gd name="T30" fmla="*/ 23 w 27"/>
                  <a:gd name="T31" fmla="*/ 55 h 97"/>
                  <a:gd name="T32" fmla="*/ 5 w 27"/>
                  <a:gd name="T33" fmla="*/ 55 h 97"/>
                  <a:gd name="T34" fmla="*/ 4 w 27"/>
                  <a:gd name="T35" fmla="*/ 54 h 97"/>
                  <a:gd name="T36" fmla="*/ 4 w 27"/>
                  <a:gd name="T37" fmla="*/ 6 h 97"/>
                  <a:gd name="T38" fmla="*/ 5 w 27"/>
                  <a:gd name="T39" fmla="*/ 5 h 97"/>
                  <a:gd name="T40" fmla="*/ 23 w 27"/>
                  <a:gd name="T41" fmla="*/ 5 h 97"/>
                  <a:gd name="T42" fmla="*/ 24 w 27"/>
                  <a:gd name="T43" fmla="*/ 6 h 97"/>
                  <a:gd name="T44" fmla="*/ 24 w 27"/>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7" y="97"/>
                      <a:pt x="27" y="96"/>
                    </a:cubicBezTo>
                    <a:cubicBezTo>
                      <a:pt x="27" y="1"/>
                      <a:pt x="27" y="1"/>
                      <a:pt x="27" y="1"/>
                    </a:cubicBezTo>
                    <a:cubicBezTo>
                      <a:pt x="27"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6" name="Freeform 67"/>
              <p:cNvSpPr/>
              <p:nvPr/>
            </p:nvSpPr>
            <p:spPr bwMode="auto">
              <a:xfrm>
                <a:off x="1866901" y="1436688"/>
                <a:ext cx="53975" cy="14287"/>
              </a:xfrm>
              <a:custGeom>
                <a:avLst/>
                <a:gdLst>
                  <a:gd name="T0" fmla="*/ 14 w 14"/>
                  <a:gd name="T1" fmla="*/ 3 h 4"/>
                  <a:gd name="T2" fmla="*/ 14 w 14"/>
                  <a:gd name="T3" fmla="*/ 4 h 4"/>
                  <a:gd name="T4" fmla="*/ 0 w 14"/>
                  <a:gd name="T5" fmla="*/ 4 h 4"/>
                  <a:gd name="T6" fmla="*/ 0 w 14"/>
                  <a:gd name="T7" fmla="*/ 3 h 4"/>
                  <a:gd name="T8" fmla="*/ 0 w 14"/>
                  <a:gd name="T9" fmla="*/ 1 h 4"/>
                  <a:gd name="T10" fmla="*/ 0 w 14"/>
                  <a:gd name="T11" fmla="*/ 0 h 4"/>
                  <a:gd name="T12" fmla="*/ 14 w 14"/>
                  <a:gd name="T13" fmla="*/ 0 h 4"/>
                  <a:gd name="T14" fmla="*/ 14 w 14"/>
                  <a:gd name="T15" fmla="*/ 1 h 4"/>
                  <a:gd name="T16" fmla="*/ 14 w 14"/>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3"/>
                    </a:moveTo>
                    <a:cubicBezTo>
                      <a:pt x="14"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4" y="0"/>
                      <a:pt x="14"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7" name="Freeform 68"/>
              <p:cNvSpPr/>
              <p:nvPr/>
            </p:nvSpPr>
            <p:spPr bwMode="auto">
              <a:xfrm>
                <a:off x="1866901" y="1455738"/>
                <a:ext cx="57150"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8" name="Freeform 69"/>
              <p:cNvSpPr>
                <a:spLocks noEditPoints="1"/>
              </p:cNvSpPr>
              <p:nvPr/>
            </p:nvSpPr>
            <p:spPr bwMode="auto">
              <a:xfrm>
                <a:off x="1954213" y="1390650"/>
                <a:ext cx="257175" cy="371475"/>
              </a:xfrm>
              <a:custGeom>
                <a:avLst/>
                <a:gdLst>
                  <a:gd name="T0" fmla="*/ 23 w 68"/>
                  <a:gd name="T1" fmla="*/ 0 h 98"/>
                  <a:gd name="T2" fmla="*/ 0 w 68"/>
                  <a:gd name="T3" fmla="*/ 12 h 98"/>
                  <a:gd name="T4" fmla="*/ 0 w 68"/>
                  <a:gd name="T5" fmla="*/ 13 h 98"/>
                  <a:gd name="T6" fmla="*/ 44 w 68"/>
                  <a:gd name="T7" fmla="*/ 97 h 98"/>
                  <a:gd name="T8" fmla="*/ 45 w 68"/>
                  <a:gd name="T9" fmla="*/ 98 h 98"/>
                  <a:gd name="T10" fmla="*/ 67 w 68"/>
                  <a:gd name="T11" fmla="*/ 86 h 98"/>
                  <a:gd name="T12" fmla="*/ 68 w 68"/>
                  <a:gd name="T13" fmla="*/ 85 h 98"/>
                  <a:gd name="T14" fmla="*/ 24 w 68"/>
                  <a:gd name="T15" fmla="*/ 0 h 98"/>
                  <a:gd name="T16" fmla="*/ 23 w 68"/>
                  <a:gd name="T17" fmla="*/ 0 h 98"/>
                  <a:gd name="T18" fmla="*/ 54 w 68"/>
                  <a:gd name="T19" fmla="*/ 89 h 98"/>
                  <a:gd name="T20" fmla="*/ 45 w 68"/>
                  <a:gd name="T21" fmla="*/ 86 h 98"/>
                  <a:gd name="T22" fmla="*/ 48 w 68"/>
                  <a:gd name="T23" fmla="*/ 77 h 98"/>
                  <a:gd name="T24" fmla="*/ 57 w 68"/>
                  <a:gd name="T25" fmla="*/ 80 h 98"/>
                  <a:gd name="T26" fmla="*/ 54 w 68"/>
                  <a:gd name="T27" fmla="*/ 89 h 98"/>
                  <a:gd name="T28" fmla="*/ 45 w 68"/>
                  <a:gd name="T29" fmla="*/ 49 h 98"/>
                  <a:gd name="T30" fmla="*/ 45 w 68"/>
                  <a:gd name="T31" fmla="*/ 50 h 98"/>
                  <a:gd name="T32" fmla="*/ 29 w 68"/>
                  <a:gd name="T33" fmla="*/ 59 h 98"/>
                  <a:gd name="T34" fmla="*/ 28 w 68"/>
                  <a:gd name="T35" fmla="*/ 58 h 98"/>
                  <a:gd name="T36" fmla="*/ 6 w 68"/>
                  <a:gd name="T37" fmla="*/ 15 h 98"/>
                  <a:gd name="T38" fmla="*/ 6 w 68"/>
                  <a:gd name="T39" fmla="*/ 14 h 98"/>
                  <a:gd name="T40" fmla="*/ 22 w 68"/>
                  <a:gd name="T41" fmla="*/ 6 h 98"/>
                  <a:gd name="T42" fmla="*/ 23 w 68"/>
                  <a:gd name="T43" fmla="*/ 6 h 98"/>
                  <a:gd name="T44" fmla="*/ 45 w 68"/>
                  <a:gd name="T45"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98">
                    <a:moveTo>
                      <a:pt x="23" y="0"/>
                    </a:moveTo>
                    <a:cubicBezTo>
                      <a:pt x="0" y="12"/>
                      <a:pt x="0" y="12"/>
                      <a:pt x="0" y="12"/>
                    </a:cubicBezTo>
                    <a:cubicBezTo>
                      <a:pt x="0" y="12"/>
                      <a:pt x="0" y="12"/>
                      <a:pt x="0" y="13"/>
                    </a:cubicBezTo>
                    <a:cubicBezTo>
                      <a:pt x="44" y="97"/>
                      <a:pt x="44" y="97"/>
                      <a:pt x="44" y="97"/>
                    </a:cubicBezTo>
                    <a:cubicBezTo>
                      <a:pt x="44" y="98"/>
                      <a:pt x="44" y="98"/>
                      <a:pt x="45" y="98"/>
                    </a:cubicBezTo>
                    <a:cubicBezTo>
                      <a:pt x="67" y="86"/>
                      <a:pt x="67" y="86"/>
                      <a:pt x="67" y="86"/>
                    </a:cubicBezTo>
                    <a:cubicBezTo>
                      <a:pt x="68" y="86"/>
                      <a:pt x="68" y="85"/>
                      <a:pt x="68" y="85"/>
                    </a:cubicBezTo>
                    <a:cubicBezTo>
                      <a:pt x="24" y="0"/>
                      <a:pt x="24" y="0"/>
                      <a:pt x="24" y="0"/>
                    </a:cubicBezTo>
                    <a:cubicBezTo>
                      <a:pt x="24" y="0"/>
                      <a:pt x="23" y="0"/>
                      <a:pt x="23" y="0"/>
                    </a:cubicBezTo>
                    <a:close/>
                    <a:moveTo>
                      <a:pt x="54" y="89"/>
                    </a:moveTo>
                    <a:cubicBezTo>
                      <a:pt x="51" y="90"/>
                      <a:pt x="47" y="89"/>
                      <a:pt x="45" y="86"/>
                    </a:cubicBezTo>
                    <a:cubicBezTo>
                      <a:pt x="44" y="83"/>
                      <a:pt x="45" y="79"/>
                      <a:pt x="48" y="77"/>
                    </a:cubicBezTo>
                    <a:cubicBezTo>
                      <a:pt x="52" y="75"/>
                      <a:pt x="56" y="76"/>
                      <a:pt x="57" y="80"/>
                    </a:cubicBezTo>
                    <a:cubicBezTo>
                      <a:pt x="59" y="83"/>
                      <a:pt x="58" y="87"/>
                      <a:pt x="54" y="89"/>
                    </a:cubicBezTo>
                    <a:close/>
                    <a:moveTo>
                      <a:pt x="45" y="49"/>
                    </a:moveTo>
                    <a:cubicBezTo>
                      <a:pt x="46" y="50"/>
                      <a:pt x="45" y="50"/>
                      <a:pt x="45" y="50"/>
                    </a:cubicBezTo>
                    <a:cubicBezTo>
                      <a:pt x="29" y="59"/>
                      <a:pt x="29" y="59"/>
                      <a:pt x="29" y="59"/>
                    </a:cubicBezTo>
                    <a:cubicBezTo>
                      <a:pt x="29" y="59"/>
                      <a:pt x="28" y="59"/>
                      <a:pt x="28" y="58"/>
                    </a:cubicBezTo>
                    <a:cubicBezTo>
                      <a:pt x="6" y="15"/>
                      <a:pt x="6" y="15"/>
                      <a:pt x="6" y="15"/>
                    </a:cubicBezTo>
                    <a:cubicBezTo>
                      <a:pt x="6" y="15"/>
                      <a:pt x="6" y="14"/>
                      <a:pt x="6" y="14"/>
                    </a:cubicBezTo>
                    <a:cubicBezTo>
                      <a:pt x="22" y="6"/>
                      <a:pt x="22" y="6"/>
                      <a:pt x="22" y="6"/>
                    </a:cubicBezTo>
                    <a:cubicBezTo>
                      <a:pt x="22" y="6"/>
                      <a:pt x="23" y="6"/>
                      <a:pt x="23" y="6"/>
                    </a:cubicBezTo>
                    <a:lnTo>
                      <a:pt x="4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89" name="Freeform 70"/>
              <p:cNvSpPr/>
              <p:nvPr/>
            </p:nvSpPr>
            <p:spPr bwMode="auto">
              <a:xfrm>
                <a:off x="1995488" y="1439863"/>
                <a:ext cx="52388" cy="38100"/>
              </a:xfrm>
              <a:custGeom>
                <a:avLst/>
                <a:gdLst>
                  <a:gd name="T0" fmla="*/ 14 w 14"/>
                  <a:gd name="T1" fmla="*/ 2 h 10"/>
                  <a:gd name="T2" fmla="*/ 14 w 14"/>
                  <a:gd name="T3" fmla="*/ 3 h 10"/>
                  <a:gd name="T4" fmla="*/ 2 w 14"/>
                  <a:gd name="T5" fmla="*/ 9 h 10"/>
                  <a:gd name="T6" fmla="*/ 1 w 14"/>
                  <a:gd name="T7" fmla="*/ 9 h 10"/>
                  <a:gd name="T8" fmla="*/ 0 w 14"/>
                  <a:gd name="T9" fmla="*/ 7 h 10"/>
                  <a:gd name="T10" fmla="*/ 0 w 14"/>
                  <a:gd name="T11" fmla="*/ 6 h 10"/>
                  <a:gd name="T12" fmla="*/ 12 w 14"/>
                  <a:gd name="T13" fmla="*/ 0 h 10"/>
                  <a:gd name="T14" fmla="*/ 13 w 14"/>
                  <a:gd name="T15" fmla="*/ 0 h 10"/>
                  <a:gd name="T16" fmla="*/ 14 w 14"/>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0">
                    <a:moveTo>
                      <a:pt x="14" y="2"/>
                    </a:moveTo>
                    <a:cubicBezTo>
                      <a:pt x="14" y="3"/>
                      <a:pt x="14" y="3"/>
                      <a:pt x="14" y="3"/>
                    </a:cubicBezTo>
                    <a:cubicBezTo>
                      <a:pt x="2" y="9"/>
                      <a:pt x="2" y="9"/>
                      <a:pt x="2" y="9"/>
                    </a:cubicBezTo>
                    <a:cubicBezTo>
                      <a:pt x="1" y="10"/>
                      <a:pt x="1" y="9"/>
                      <a:pt x="1" y="9"/>
                    </a:cubicBezTo>
                    <a:cubicBezTo>
                      <a:pt x="0" y="7"/>
                      <a:pt x="0" y="7"/>
                      <a:pt x="0" y="7"/>
                    </a:cubicBezTo>
                    <a:cubicBezTo>
                      <a:pt x="0" y="7"/>
                      <a:pt x="0" y="6"/>
                      <a:pt x="0" y="6"/>
                    </a:cubicBezTo>
                    <a:cubicBezTo>
                      <a:pt x="12" y="0"/>
                      <a:pt x="12" y="0"/>
                      <a:pt x="12" y="0"/>
                    </a:cubicBezTo>
                    <a:cubicBezTo>
                      <a:pt x="12" y="0"/>
                      <a:pt x="13" y="0"/>
                      <a:pt x="13" y="0"/>
                    </a:cubicBezTo>
                    <a:lnTo>
                      <a:pt x="14"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90" name="Freeform 71"/>
              <p:cNvSpPr/>
              <p:nvPr/>
            </p:nvSpPr>
            <p:spPr bwMode="auto">
              <a:xfrm>
                <a:off x="2003426" y="1455738"/>
                <a:ext cx="57150" cy="38100"/>
              </a:xfrm>
              <a:custGeom>
                <a:avLst/>
                <a:gdLst>
                  <a:gd name="T0" fmla="*/ 14 w 15"/>
                  <a:gd name="T1" fmla="*/ 3 h 10"/>
                  <a:gd name="T2" fmla="*/ 14 w 15"/>
                  <a:gd name="T3" fmla="*/ 4 h 10"/>
                  <a:gd name="T4" fmla="*/ 2 w 15"/>
                  <a:gd name="T5" fmla="*/ 10 h 10"/>
                  <a:gd name="T6" fmla="*/ 1 w 15"/>
                  <a:gd name="T7" fmla="*/ 9 h 10"/>
                  <a:gd name="T8" fmla="*/ 0 w 15"/>
                  <a:gd name="T9" fmla="*/ 8 h 10"/>
                  <a:gd name="T10" fmla="*/ 1 w 15"/>
                  <a:gd name="T11" fmla="*/ 6 h 10"/>
                  <a:gd name="T12" fmla="*/ 12 w 15"/>
                  <a:gd name="T13" fmla="*/ 0 h 10"/>
                  <a:gd name="T14" fmla="*/ 13 w 15"/>
                  <a:gd name="T15" fmla="*/ 1 h 10"/>
                  <a:gd name="T16" fmla="*/ 14 w 1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14" y="3"/>
                    </a:moveTo>
                    <a:cubicBezTo>
                      <a:pt x="15" y="3"/>
                      <a:pt x="14" y="3"/>
                      <a:pt x="14" y="4"/>
                    </a:cubicBezTo>
                    <a:cubicBezTo>
                      <a:pt x="2" y="10"/>
                      <a:pt x="2" y="10"/>
                      <a:pt x="2" y="10"/>
                    </a:cubicBezTo>
                    <a:cubicBezTo>
                      <a:pt x="2" y="10"/>
                      <a:pt x="1" y="10"/>
                      <a:pt x="1" y="9"/>
                    </a:cubicBezTo>
                    <a:cubicBezTo>
                      <a:pt x="0" y="8"/>
                      <a:pt x="0" y="8"/>
                      <a:pt x="0" y="8"/>
                    </a:cubicBezTo>
                    <a:cubicBezTo>
                      <a:pt x="0" y="7"/>
                      <a:pt x="0" y="7"/>
                      <a:pt x="1" y="6"/>
                    </a:cubicBezTo>
                    <a:cubicBezTo>
                      <a:pt x="12" y="0"/>
                      <a:pt x="12" y="0"/>
                      <a:pt x="12" y="0"/>
                    </a:cubicBezTo>
                    <a:cubicBezTo>
                      <a:pt x="13" y="0"/>
                      <a:pt x="13" y="0"/>
                      <a:pt x="13"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grpSp>
        <p:nvGrpSpPr>
          <p:cNvPr id="91" name="组合 90"/>
          <p:cNvGrpSpPr/>
          <p:nvPr/>
        </p:nvGrpSpPr>
        <p:grpSpPr>
          <a:xfrm>
            <a:off x="2857463" y="2894254"/>
            <a:ext cx="735079" cy="747433"/>
            <a:chOff x="2857463" y="2787774"/>
            <a:chExt cx="735079" cy="747433"/>
          </a:xfrm>
          <a:solidFill>
            <a:srgbClr val="E74C2E"/>
          </a:solidFill>
        </p:grpSpPr>
        <p:pic>
          <p:nvPicPr>
            <p:cNvPr id="92" name="图片 9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857463" y="2787774"/>
              <a:ext cx="735079" cy="747433"/>
            </a:xfrm>
            <a:prstGeom prst="rect">
              <a:avLst/>
            </a:prstGeom>
            <a:noFill/>
            <a:ln>
              <a:noFill/>
            </a:ln>
            <a:effectLst>
              <a:glow rad="127000">
                <a:srgbClr val="E74C2E"/>
              </a:glow>
              <a:outerShdw blurRad="50800" dist="38100" dir="8100000" algn="tr" rotWithShape="0">
                <a:prstClr val="black">
                  <a:alpha val="40000"/>
                </a:prstClr>
              </a:outerShdw>
            </a:effectLst>
          </p:spPr>
        </p:pic>
        <p:grpSp>
          <p:nvGrpSpPr>
            <p:cNvPr id="93" name="组合 92"/>
            <p:cNvGrpSpPr/>
            <p:nvPr/>
          </p:nvGrpSpPr>
          <p:grpSpPr>
            <a:xfrm>
              <a:off x="3125366" y="3024736"/>
              <a:ext cx="193052" cy="238097"/>
              <a:chOff x="1674813" y="1797050"/>
              <a:chExt cx="381001" cy="469900"/>
            </a:xfrm>
            <a:grpFill/>
          </p:grpSpPr>
          <p:sp>
            <p:nvSpPr>
              <p:cNvPr id="94" name="Freeform 72"/>
              <p:cNvSpPr>
                <a:spLocks noEditPoints="1"/>
              </p:cNvSpPr>
              <p:nvPr/>
            </p:nvSpPr>
            <p:spPr bwMode="auto">
              <a:xfrm>
                <a:off x="1674813" y="1978025"/>
                <a:ext cx="90488" cy="288925"/>
              </a:xfrm>
              <a:custGeom>
                <a:avLst/>
                <a:gdLst>
                  <a:gd name="T0" fmla="*/ 2 w 24"/>
                  <a:gd name="T1" fmla="*/ 0 h 76"/>
                  <a:gd name="T2" fmla="*/ 0 w 24"/>
                  <a:gd name="T3" fmla="*/ 75 h 76"/>
                  <a:gd name="T4" fmla="*/ 2 w 24"/>
                  <a:gd name="T5" fmla="*/ 76 h 76"/>
                  <a:gd name="T6" fmla="*/ 8 w 24"/>
                  <a:gd name="T7" fmla="*/ 66 h 76"/>
                  <a:gd name="T8" fmla="*/ 22 w 24"/>
                  <a:gd name="T9" fmla="*/ 76 h 76"/>
                  <a:gd name="T10" fmla="*/ 24 w 24"/>
                  <a:gd name="T11" fmla="*/ 1 h 76"/>
                  <a:gd name="T12" fmla="*/ 11 w 24"/>
                  <a:gd name="T13" fmla="*/ 60 h 76"/>
                  <a:gd name="T14" fmla="*/ 3 w 24"/>
                  <a:gd name="T15" fmla="*/ 55 h 76"/>
                  <a:gd name="T16" fmla="*/ 11 w 24"/>
                  <a:gd name="T17" fmla="*/ 60 h 76"/>
                  <a:gd name="T18" fmla="*/ 3 w 24"/>
                  <a:gd name="T19" fmla="*/ 51 h 76"/>
                  <a:gd name="T20" fmla="*/ 11 w 24"/>
                  <a:gd name="T21" fmla="*/ 46 h 76"/>
                  <a:gd name="T22" fmla="*/ 11 w 24"/>
                  <a:gd name="T23" fmla="*/ 43 h 76"/>
                  <a:gd name="T24" fmla="*/ 3 w 24"/>
                  <a:gd name="T25" fmla="*/ 38 h 76"/>
                  <a:gd name="T26" fmla="*/ 11 w 24"/>
                  <a:gd name="T27" fmla="*/ 43 h 76"/>
                  <a:gd name="T28" fmla="*/ 3 w 24"/>
                  <a:gd name="T29" fmla="*/ 34 h 76"/>
                  <a:gd name="T30" fmla="*/ 11 w 24"/>
                  <a:gd name="T31" fmla="*/ 29 h 76"/>
                  <a:gd name="T32" fmla="*/ 11 w 24"/>
                  <a:gd name="T33" fmla="*/ 26 h 76"/>
                  <a:gd name="T34" fmla="*/ 3 w 24"/>
                  <a:gd name="T35" fmla="*/ 21 h 76"/>
                  <a:gd name="T36" fmla="*/ 11 w 24"/>
                  <a:gd name="T37" fmla="*/ 26 h 76"/>
                  <a:gd name="T38" fmla="*/ 3 w 24"/>
                  <a:gd name="T39" fmla="*/ 17 h 76"/>
                  <a:gd name="T40" fmla="*/ 11 w 24"/>
                  <a:gd name="T41" fmla="*/ 12 h 76"/>
                  <a:gd name="T42" fmla="*/ 11 w 24"/>
                  <a:gd name="T43" fmla="*/ 9 h 76"/>
                  <a:gd name="T44" fmla="*/ 3 w 24"/>
                  <a:gd name="T45" fmla="*/ 3 h 76"/>
                  <a:gd name="T46" fmla="*/ 11 w 24"/>
                  <a:gd name="T47" fmla="*/ 9 h 76"/>
                  <a:gd name="T48" fmla="*/ 13 w 24"/>
                  <a:gd name="T49" fmla="*/ 60 h 76"/>
                  <a:gd name="T50" fmla="*/ 21 w 24"/>
                  <a:gd name="T51" fmla="*/ 55 h 76"/>
                  <a:gd name="T52" fmla="*/ 21 w 24"/>
                  <a:gd name="T53" fmla="*/ 51 h 76"/>
                  <a:gd name="T54" fmla="*/ 13 w 24"/>
                  <a:gd name="T55" fmla="*/ 46 h 76"/>
                  <a:gd name="T56" fmla="*/ 21 w 24"/>
                  <a:gd name="T57" fmla="*/ 51 h 76"/>
                  <a:gd name="T58" fmla="*/ 13 w 24"/>
                  <a:gd name="T59" fmla="*/ 43 h 76"/>
                  <a:gd name="T60" fmla="*/ 21 w 24"/>
                  <a:gd name="T61" fmla="*/ 38 h 76"/>
                  <a:gd name="T62" fmla="*/ 21 w 24"/>
                  <a:gd name="T63" fmla="*/ 34 h 76"/>
                  <a:gd name="T64" fmla="*/ 13 w 24"/>
                  <a:gd name="T65" fmla="*/ 29 h 76"/>
                  <a:gd name="T66" fmla="*/ 21 w 24"/>
                  <a:gd name="T67" fmla="*/ 34 h 76"/>
                  <a:gd name="T68" fmla="*/ 13 w 24"/>
                  <a:gd name="T69" fmla="*/ 26 h 76"/>
                  <a:gd name="T70" fmla="*/ 21 w 24"/>
                  <a:gd name="T71" fmla="*/ 21 h 76"/>
                  <a:gd name="T72" fmla="*/ 21 w 24"/>
                  <a:gd name="T73" fmla="*/ 17 h 76"/>
                  <a:gd name="T74" fmla="*/ 13 w 24"/>
                  <a:gd name="T75" fmla="*/ 12 h 76"/>
                  <a:gd name="T76" fmla="*/ 21 w 24"/>
                  <a:gd name="T77" fmla="*/ 17 h 76"/>
                  <a:gd name="T78" fmla="*/ 13 w 24"/>
                  <a:gd name="T79" fmla="*/ 9 h 76"/>
                  <a:gd name="T80" fmla="*/ 21 w 24"/>
                  <a:gd name="T81" fmla="*/ 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 h="76">
                    <a:moveTo>
                      <a:pt x="22" y="0"/>
                    </a:moveTo>
                    <a:cubicBezTo>
                      <a:pt x="2" y="0"/>
                      <a:pt x="2" y="0"/>
                      <a:pt x="2" y="0"/>
                    </a:cubicBezTo>
                    <a:cubicBezTo>
                      <a:pt x="1" y="0"/>
                      <a:pt x="0" y="1"/>
                      <a:pt x="0" y="1"/>
                    </a:cubicBezTo>
                    <a:cubicBezTo>
                      <a:pt x="0" y="75"/>
                      <a:pt x="0" y="75"/>
                      <a:pt x="0" y="75"/>
                    </a:cubicBezTo>
                    <a:cubicBezTo>
                      <a:pt x="0" y="75"/>
                      <a:pt x="1" y="76"/>
                      <a:pt x="2" y="76"/>
                    </a:cubicBezTo>
                    <a:cubicBezTo>
                      <a:pt x="2" y="76"/>
                      <a:pt x="2" y="76"/>
                      <a:pt x="2" y="76"/>
                    </a:cubicBezTo>
                    <a:cubicBezTo>
                      <a:pt x="2" y="66"/>
                      <a:pt x="2" y="66"/>
                      <a:pt x="2" y="66"/>
                    </a:cubicBezTo>
                    <a:cubicBezTo>
                      <a:pt x="8" y="66"/>
                      <a:pt x="8" y="66"/>
                      <a:pt x="8" y="66"/>
                    </a:cubicBezTo>
                    <a:cubicBezTo>
                      <a:pt x="8" y="76"/>
                      <a:pt x="8" y="76"/>
                      <a:pt x="8" y="76"/>
                    </a:cubicBezTo>
                    <a:cubicBezTo>
                      <a:pt x="22" y="76"/>
                      <a:pt x="22" y="76"/>
                      <a:pt x="22" y="76"/>
                    </a:cubicBezTo>
                    <a:cubicBezTo>
                      <a:pt x="23" y="76"/>
                      <a:pt x="24" y="75"/>
                      <a:pt x="24" y="75"/>
                    </a:cubicBezTo>
                    <a:cubicBezTo>
                      <a:pt x="24" y="1"/>
                      <a:pt x="24" y="1"/>
                      <a:pt x="24" y="1"/>
                    </a:cubicBezTo>
                    <a:cubicBezTo>
                      <a:pt x="24" y="1"/>
                      <a:pt x="23" y="0"/>
                      <a:pt x="22" y="0"/>
                    </a:cubicBezTo>
                    <a:close/>
                    <a:moveTo>
                      <a:pt x="11" y="60"/>
                    </a:moveTo>
                    <a:cubicBezTo>
                      <a:pt x="3" y="60"/>
                      <a:pt x="3" y="60"/>
                      <a:pt x="3" y="60"/>
                    </a:cubicBezTo>
                    <a:cubicBezTo>
                      <a:pt x="3" y="55"/>
                      <a:pt x="3" y="55"/>
                      <a:pt x="3" y="55"/>
                    </a:cubicBezTo>
                    <a:cubicBezTo>
                      <a:pt x="11" y="55"/>
                      <a:pt x="11" y="55"/>
                      <a:pt x="11" y="55"/>
                    </a:cubicBezTo>
                    <a:lnTo>
                      <a:pt x="11" y="60"/>
                    </a:lnTo>
                    <a:close/>
                    <a:moveTo>
                      <a:pt x="11" y="51"/>
                    </a:moveTo>
                    <a:cubicBezTo>
                      <a:pt x="3" y="51"/>
                      <a:pt x="3" y="51"/>
                      <a:pt x="3" y="51"/>
                    </a:cubicBezTo>
                    <a:cubicBezTo>
                      <a:pt x="3" y="46"/>
                      <a:pt x="3" y="46"/>
                      <a:pt x="3" y="46"/>
                    </a:cubicBezTo>
                    <a:cubicBezTo>
                      <a:pt x="11" y="46"/>
                      <a:pt x="11" y="46"/>
                      <a:pt x="11" y="46"/>
                    </a:cubicBezTo>
                    <a:lnTo>
                      <a:pt x="11" y="51"/>
                    </a:lnTo>
                    <a:close/>
                    <a:moveTo>
                      <a:pt x="11" y="43"/>
                    </a:moveTo>
                    <a:cubicBezTo>
                      <a:pt x="3" y="43"/>
                      <a:pt x="3" y="43"/>
                      <a:pt x="3" y="43"/>
                    </a:cubicBezTo>
                    <a:cubicBezTo>
                      <a:pt x="3" y="38"/>
                      <a:pt x="3" y="38"/>
                      <a:pt x="3" y="38"/>
                    </a:cubicBezTo>
                    <a:cubicBezTo>
                      <a:pt x="11" y="38"/>
                      <a:pt x="11" y="38"/>
                      <a:pt x="11" y="38"/>
                    </a:cubicBezTo>
                    <a:lnTo>
                      <a:pt x="11" y="43"/>
                    </a:lnTo>
                    <a:close/>
                    <a:moveTo>
                      <a:pt x="11" y="34"/>
                    </a:moveTo>
                    <a:cubicBezTo>
                      <a:pt x="3" y="34"/>
                      <a:pt x="3" y="34"/>
                      <a:pt x="3" y="34"/>
                    </a:cubicBezTo>
                    <a:cubicBezTo>
                      <a:pt x="3" y="29"/>
                      <a:pt x="3" y="29"/>
                      <a:pt x="3" y="29"/>
                    </a:cubicBezTo>
                    <a:cubicBezTo>
                      <a:pt x="11" y="29"/>
                      <a:pt x="11" y="29"/>
                      <a:pt x="11" y="29"/>
                    </a:cubicBezTo>
                    <a:lnTo>
                      <a:pt x="11" y="34"/>
                    </a:lnTo>
                    <a:close/>
                    <a:moveTo>
                      <a:pt x="11" y="26"/>
                    </a:moveTo>
                    <a:cubicBezTo>
                      <a:pt x="3" y="26"/>
                      <a:pt x="3" y="26"/>
                      <a:pt x="3" y="26"/>
                    </a:cubicBezTo>
                    <a:cubicBezTo>
                      <a:pt x="3" y="21"/>
                      <a:pt x="3" y="21"/>
                      <a:pt x="3" y="21"/>
                    </a:cubicBezTo>
                    <a:cubicBezTo>
                      <a:pt x="11" y="21"/>
                      <a:pt x="11" y="21"/>
                      <a:pt x="11" y="21"/>
                    </a:cubicBezTo>
                    <a:lnTo>
                      <a:pt x="11" y="26"/>
                    </a:lnTo>
                    <a:close/>
                    <a:moveTo>
                      <a:pt x="11" y="17"/>
                    </a:moveTo>
                    <a:cubicBezTo>
                      <a:pt x="3" y="17"/>
                      <a:pt x="3" y="17"/>
                      <a:pt x="3" y="17"/>
                    </a:cubicBezTo>
                    <a:cubicBezTo>
                      <a:pt x="3" y="12"/>
                      <a:pt x="3" y="12"/>
                      <a:pt x="3" y="12"/>
                    </a:cubicBezTo>
                    <a:cubicBezTo>
                      <a:pt x="11" y="12"/>
                      <a:pt x="11" y="12"/>
                      <a:pt x="11" y="12"/>
                    </a:cubicBezTo>
                    <a:lnTo>
                      <a:pt x="11" y="17"/>
                    </a:lnTo>
                    <a:close/>
                    <a:moveTo>
                      <a:pt x="11" y="9"/>
                    </a:moveTo>
                    <a:cubicBezTo>
                      <a:pt x="3" y="9"/>
                      <a:pt x="3" y="9"/>
                      <a:pt x="3" y="9"/>
                    </a:cubicBezTo>
                    <a:cubicBezTo>
                      <a:pt x="3" y="3"/>
                      <a:pt x="3" y="3"/>
                      <a:pt x="3" y="3"/>
                    </a:cubicBezTo>
                    <a:cubicBezTo>
                      <a:pt x="11" y="3"/>
                      <a:pt x="11" y="3"/>
                      <a:pt x="11" y="3"/>
                    </a:cubicBezTo>
                    <a:lnTo>
                      <a:pt x="11" y="9"/>
                    </a:lnTo>
                    <a:close/>
                    <a:moveTo>
                      <a:pt x="21" y="60"/>
                    </a:moveTo>
                    <a:cubicBezTo>
                      <a:pt x="13" y="60"/>
                      <a:pt x="13" y="60"/>
                      <a:pt x="13" y="60"/>
                    </a:cubicBezTo>
                    <a:cubicBezTo>
                      <a:pt x="13" y="55"/>
                      <a:pt x="13" y="55"/>
                      <a:pt x="13" y="55"/>
                    </a:cubicBezTo>
                    <a:cubicBezTo>
                      <a:pt x="21" y="55"/>
                      <a:pt x="21" y="55"/>
                      <a:pt x="21" y="55"/>
                    </a:cubicBezTo>
                    <a:lnTo>
                      <a:pt x="21" y="60"/>
                    </a:lnTo>
                    <a:close/>
                    <a:moveTo>
                      <a:pt x="21" y="51"/>
                    </a:moveTo>
                    <a:cubicBezTo>
                      <a:pt x="13" y="51"/>
                      <a:pt x="13" y="51"/>
                      <a:pt x="13" y="51"/>
                    </a:cubicBezTo>
                    <a:cubicBezTo>
                      <a:pt x="13" y="46"/>
                      <a:pt x="13" y="46"/>
                      <a:pt x="13" y="46"/>
                    </a:cubicBezTo>
                    <a:cubicBezTo>
                      <a:pt x="21" y="46"/>
                      <a:pt x="21" y="46"/>
                      <a:pt x="21" y="46"/>
                    </a:cubicBezTo>
                    <a:lnTo>
                      <a:pt x="21" y="51"/>
                    </a:lnTo>
                    <a:close/>
                    <a:moveTo>
                      <a:pt x="21" y="43"/>
                    </a:moveTo>
                    <a:cubicBezTo>
                      <a:pt x="13" y="43"/>
                      <a:pt x="13" y="43"/>
                      <a:pt x="13" y="43"/>
                    </a:cubicBezTo>
                    <a:cubicBezTo>
                      <a:pt x="13" y="38"/>
                      <a:pt x="13" y="38"/>
                      <a:pt x="13" y="38"/>
                    </a:cubicBezTo>
                    <a:cubicBezTo>
                      <a:pt x="21" y="38"/>
                      <a:pt x="21" y="38"/>
                      <a:pt x="21" y="38"/>
                    </a:cubicBezTo>
                    <a:lnTo>
                      <a:pt x="21" y="43"/>
                    </a:lnTo>
                    <a:close/>
                    <a:moveTo>
                      <a:pt x="21" y="34"/>
                    </a:moveTo>
                    <a:cubicBezTo>
                      <a:pt x="13" y="34"/>
                      <a:pt x="13" y="34"/>
                      <a:pt x="13" y="34"/>
                    </a:cubicBezTo>
                    <a:cubicBezTo>
                      <a:pt x="13" y="29"/>
                      <a:pt x="13" y="29"/>
                      <a:pt x="13" y="29"/>
                    </a:cubicBezTo>
                    <a:cubicBezTo>
                      <a:pt x="21" y="29"/>
                      <a:pt x="21" y="29"/>
                      <a:pt x="21" y="29"/>
                    </a:cubicBezTo>
                    <a:lnTo>
                      <a:pt x="21" y="34"/>
                    </a:lnTo>
                    <a:close/>
                    <a:moveTo>
                      <a:pt x="21" y="26"/>
                    </a:moveTo>
                    <a:cubicBezTo>
                      <a:pt x="13" y="26"/>
                      <a:pt x="13" y="26"/>
                      <a:pt x="13" y="26"/>
                    </a:cubicBezTo>
                    <a:cubicBezTo>
                      <a:pt x="13" y="21"/>
                      <a:pt x="13" y="21"/>
                      <a:pt x="13" y="21"/>
                    </a:cubicBezTo>
                    <a:cubicBezTo>
                      <a:pt x="21" y="21"/>
                      <a:pt x="21" y="21"/>
                      <a:pt x="21" y="21"/>
                    </a:cubicBezTo>
                    <a:lnTo>
                      <a:pt x="21" y="26"/>
                    </a:lnTo>
                    <a:close/>
                    <a:moveTo>
                      <a:pt x="21" y="17"/>
                    </a:moveTo>
                    <a:cubicBezTo>
                      <a:pt x="13" y="17"/>
                      <a:pt x="13" y="17"/>
                      <a:pt x="13" y="17"/>
                    </a:cubicBezTo>
                    <a:cubicBezTo>
                      <a:pt x="13" y="12"/>
                      <a:pt x="13" y="12"/>
                      <a:pt x="13" y="12"/>
                    </a:cubicBezTo>
                    <a:cubicBezTo>
                      <a:pt x="21" y="12"/>
                      <a:pt x="21" y="12"/>
                      <a:pt x="21" y="12"/>
                    </a:cubicBezTo>
                    <a:lnTo>
                      <a:pt x="21" y="17"/>
                    </a:lnTo>
                    <a:close/>
                    <a:moveTo>
                      <a:pt x="21" y="9"/>
                    </a:moveTo>
                    <a:cubicBezTo>
                      <a:pt x="13" y="9"/>
                      <a:pt x="13" y="9"/>
                      <a:pt x="13" y="9"/>
                    </a:cubicBezTo>
                    <a:cubicBezTo>
                      <a:pt x="13" y="3"/>
                      <a:pt x="13" y="3"/>
                      <a:pt x="13" y="3"/>
                    </a:cubicBezTo>
                    <a:cubicBezTo>
                      <a:pt x="21" y="3"/>
                      <a:pt x="21" y="3"/>
                      <a:pt x="21" y="3"/>
                    </a:cubicBezTo>
                    <a:lnTo>
                      <a:pt x="21"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95" name="Freeform 73"/>
              <p:cNvSpPr>
                <a:spLocks noEditPoints="1"/>
              </p:cNvSpPr>
              <p:nvPr/>
            </p:nvSpPr>
            <p:spPr bwMode="auto">
              <a:xfrm>
                <a:off x="1927226" y="2100263"/>
                <a:ext cx="128588" cy="166687"/>
              </a:xfrm>
              <a:custGeom>
                <a:avLst/>
                <a:gdLst>
                  <a:gd name="T0" fmla="*/ 33 w 34"/>
                  <a:gd name="T1" fmla="*/ 0 h 44"/>
                  <a:gd name="T2" fmla="*/ 1 w 34"/>
                  <a:gd name="T3" fmla="*/ 0 h 44"/>
                  <a:gd name="T4" fmla="*/ 0 w 34"/>
                  <a:gd name="T5" fmla="*/ 1 h 44"/>
                  <a:gd name="T6" fmla="*/ 0 w 34"/>
                  <a:gd name="T7" fmla="*/ 43 h 44"/>
                  <a:gd name="T8" fmla="*/ 1 w 34"/>
                  <a:gd name="T9" fmla="*/ 44 h 44"/>
                  <a:gd name="T10" fmla="*/ 33 w 34"/>
                  <a:gd name="T11" fmla="*/ 44 h 44"/>
                  <a:gd name="T12" fmla="*/ 34 w 34"/>
                  <a:gd name="T13" fmla="*/ 43 h 44"/>
                  <a:gd name="T14" fmla="*/ 34 w 34"/>
                  <a:gd name="T15" fmla="*/ 1 h 44"/>
                  <a:gd name="T16" fmla="*/ 33 w 34"/>
                  <a:gd name="T17" fmla="*/ 0 h 44"/>
                  <a:gd name="T18" fmla="*/ 15 w 34"/>
                  <a:gd name="T19" fmla="*/ 37 h 44"/>
                  <a:gd name="T20" fmla="*/ 2 w 34"/>
                  <a:gd name="T21" fmla="*/ 37 h 44"/>
                  <a:gd name="T22" fmla="*/ 2 w 34"/>
                  <a:gd name="T23" fmla="*/ 32 h 44"/>
                  <a:gd name="T24" fmla="*/ 15 w 34"/>
                  <a:gd name="T25" fmla="*/ 32 h 44"/>
                  <a:gd name="T26" fmla="*/ 15 w 34"/>
                  <a:gd name="T27" fmla="*/ 37 h 44"/>
                  <a:gd name="T28" fmla="*/ 15 w 34"/>
                  <a:gd name="T29" fmla="*/ 28 h 44"/>
                  <a:gd name="T30" fmla="*/ 2 w 34"/>
                  <a:gd name="T31" fmla="*/ 28 h 44"/>
                  <a:gd name="T32" fmla="*/ 2 w 34"/>
                  <a:gd name="T33" fmla="*/ 22 h 44"/>
                  <a:gd name="T34" fmla="*/ 15 w 34"/>
                  <a:gd name="T35" fmla="*/ 22 h 44"/>
                  <a:gd name="T36" fmla="*/ 15 w 34"/>
                  <a:gd name="T37" fmla="*/ 28 h 44"/>
                  <a:gd name="T38" fmla="*/ 15 w 34"/>
                  <a:gd name="T39" fmla="*/ 18 h 44"/>
                  <a:gd name="T40" fmla="*/ 2 w 34"/>
                  <a:gd name="T41" fmla="*/ 18 h 44"/>
                  <a:gd name="T42" fmla="*/ 2 w 34"/>
                  <a:gd name="T43" fmla="*/ 13 h 44"/>
                  <a:gd name="T44" fmla="*/ 15 w 34"/>
                  <a:gd name="T45" fmla="*/ 13 h 44"/>
                  <a:gd name="T46" fmla="*/ 15 w 34"/>
                  <a:gd name="T47" fmla="*/ 18 h 44"/>
                  <a:gd name="T48" fmla="*/ 15 w 34"/>
                  <a:gd name="T49" fmla="*/ 9 h 44"/>
                  <a:gd name="T50" fmla="*/ 2 w 34"/>
                  <a:gd name="T51" fmla="*/ 9 h 44"/>
                  <a:gd name="T52" fmla="*/ 2 w 34"/>
                  <a:gd name="T53" fmla="*/ 3 h 44"/>
                  <a:gd name="T54" fmla="*/ 15 w 34"/>
                  <a:gd name="T55" fmla="*/ 3 h 44"/>
                  <a:gd name="T56" fmla="*/ 15 w 34"/>
                  <a:gd name="T57" fmla="*/ 9 h 44"/>
                  <a:gd name="T58" fmla="*/ 32 w 34"/>
                  <a:gd name="T59" fmla="*/ 37 h 44"/>
                  <a:gd name="T60" fmla="*/ 19 w 34"/>
                  <a:gd name="T61" fmla="*/ 37 h 44"/>
                  <a:gd name="T62" fmla="*/ 19 w 34"/>
                  <a:gd name="T63" fmla="*/ 32 h 44"/>
                  <a:gd name="T64" fmla="*/ 32 w 34"/>
                  <a:gd name="T65" fmla="*/ 32 h 44"/>
                  <a:gd name="T66" fmla="*/ 32 w 34"/>
                  <a:gd name="T67" fmla="*/ 37 h 44"/>
                  <a:gd name="T68" fmla="*/ 32 w 34"/>
                  <a:gd name="T69" fmla="*/ 28 h 44"/>
                  <a:gd name="T70" fmla="*/ 19 w 34"/>
                  <a:gd name="T71" fmla="*/ 28 h 44"/>
                  <a:gd name="T72" fmla="*/ 19 w 34"/>
                  <a:gd name="T73" fmla="*/ 22 h 44"/>
                  <a:gd name="T74" fmla="*/ 32 w 34"/>
                  <a:gd name="T75" fmla="*/ 22 h 44"/>
                  <a:gd name="T76" fmla="*/ 32 w 34"/>
                  <a:gd name="T77" fmla="*/ 28 h 44"/>
                  <a:gd name="T78" fmla="*/ 32 w 34"/>
                  <a:gd name="T79" fmla="*/ 18 h 44"/>
                  <a:gd name="T80" fmla="*/ 19 w 34"/>
                  <a:gd name="T81" fmla="*/ 18 h 44"/>
                  <a:gd name="T82" fmla="*/ 19 w 34"/>
                  <a:gd name="T83" fmla="*/ 13 h 44"/>
                  <a:gd name="T84" fmla="*/ 32 w 34"/>
                  <a:gd name="T85" fmla="*/ 13 h 44"/>
                  <a:gd name="T86" fmla="*/ 32 w 34"/>
                  <a:gd name="T87" fmla="*/ 18 h 44"/>
                  <a:gd name="T88" fmla="*/ 32 w 34"/>
                  <a:gd name="T89" fmla="*/ 9 h 44"/>
                  <a:gd name="T90" fmla="*/ 19 w 34"/>
                  <a:gd name="T91" fmla="*/ 9 h 44"/>
                  <a:gd name="T92" fmla="*/ 19 w 34"/>
                  <a:gd name="T93" fmla="*/ 3 h 44"/>
                  <a:gd name="T94" fmla="*/ 32 w 34"/>
                  <a:gd name="T95" fmla="*/ 3 h 44"/>
                  <a:gd name="T96" fmla="*/ 32 w 34"/>
                  <a:gd name="T97" fmla="*/ 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44">
                    <a:moveTo>
                      <a:pt x="33" y="0"/>
                    </a:moveTo>
                    <a:cubicBezTo>
                      <a:pt x="1" y="0"/>
                      <a:pt x="1" y="0"/>
                      <a:pt x="1" y="0"/>
                    </a:cubicBezTo>
                    <a:cubicBezTo>
                      <a:pt x="1" y="0"/>
                      <a:pt x="0" y="1"/>
                      <a:pt x="0" y="1"/>
                    </a:cubicBezTo>
                    <a:cubicBezTo>
                      <a:pt x="0" y="43"/>
                      <a:pt x="0" y="43"/>
                      <a:pt x="0" y="43"/>
                    </a:cubicBezTo>
                    <a:cubicBezTo>
                      <a:pt x="0" y="44"/>
                      <a:pt x="1" y="44"/>
                      <a:pt x="1" y="44"/>
                    </a:cubicBezTo>
                    <a:cubicBezTo>
                      <a:pt x="33" y="44"/>
                      <a:pt x="33" y="44"/>
                      <a:pt x="33" y="44"/>
                    </a:cubicBezTo>
                    <a:cubicBezTo>
                      <a:pt x="33" y="44"/>
                      <a:pt x="34" y="44"/>
                      <a:pt x="34" y="43"/>
                    </a:cubicBezTo>
                    <a:cubicBezTo>
                      <a:pt x="34" y="1"/>
                      <a:pt x="34" y="1"/>
                      <a:pt x="34" y="1"/>
                    </a:cubicBezTo>
                    <a:cubicBezTo>
                      <a:pt x="34" y="1"/>
                      <a:pt x="33" y="0"/>
                      <a:pt x="33" y="0"/>
                    </a:cubicBezTo>
                    <a:close/>
                    <a:moveTo>
                      <a:pt x="15" y="37"/>
                    </a:moveTo>
                    <a:cubicBezTo>
                      <a:pt x="2" y="37"/>
                      <a:pt x="2" y="37"/>
                      <a:pt x="2" y="37"/>
                    </a:cubicBezTo>
                    <a:cubicBezTo>
                      <a:pt x="2" y="32"/>
                      <a:pt x="2" y="32"/>
                      <a:pt x="2" y="32"/>
                    </a:cubicBezTo>
                    <a:cubicBezTo>
                      <a:pt x="15" y="32"/>
                      <a:pt x="15" y="32"/>
                      <a:pt x="15" y="32"/>
                    </a:cubicBezTo>
                    <a:lnTo>
                      <a:pt x="15" y="37"/>
                    </a:lnTo>
                    <a:close/>
                    <a:moveTo>
                      <a:pt x="15" y="28"/>
                    </a:moveTo>
                    <a:cubicBezTo>
                      <a:pt x="2" y="28"/>
                      <a:pt x="2" y="28"/>
                      <a:pt x="2" y="28"/>
                    </a:cubicBezTo>
                    <a:cubicBezTo>
                      <a:pt x="2" y="22"/>
                      <a:pt x="2" y="22"/>
                      <a:pt x="2" y="22"/>
                    </a:cubicBezTo>
                    <a:cubicBezTo>
                      <a:pt x="15" y="22"/>
                      <a:pt x="15" y="22"/>
                      <a:pt x="15" y="22"/>
                    </a:cubicBezTo>
                    <a:lnTo>
                      <a:pt x="15" y="28"/>
                    </a:lnTo>
                    <a:close/>
                    <a:moveTo>
                      <a:pt x="15" y="18"/>
                    </a:moveTo>
                    <a:cubicBezTo>
                      <a:pt x="2" y="18"/>
                      <a:pt x="2" y="18"/>
                      <a:pt x="2" y="18"/>
                    </a:cubicBezTo>
                    <a:cubicBezTo>
                      <a:pt x="2" y="13"/>
                      <a:pt x="2" y="13"/>
                      <a:pt x="2" y="13"/>
                    </a:cubicBezTo>
                    <a:cubicBezTo>
                      <a:pt x="15" y="13"/>
                      <a:pt x="15" y="13"/>
                      <a:pt x="15" y="13"/>
                    </a:cubicBezTo>
                    <a:lnTo>
                      <a:pt x="15" y="18"/>
                    </a:lnTo>
                    <a:close/>
                    <a:moveTo>
                      <a:pt x="15" y="9"/>
                    </a:moveTo>
                    <a:cubicBezTo>
                      <a:pt x="2" y="9"/>
                      <a:pt x="2" y="9"/>
                      <a:pt x="2" y="9"/>
                    </a:cubicBezTo>
                    <a:cubicBezTo>
                      <a:pt x="2" y="3"/>
                      <a:pt x="2" y="3"/>
                      <a:pt x="2" y="3"/>
                    </a:cubicBezTo>
                    <a:cubicBezTo>
                      <a:pt x="15" y="3"/>
                      <a:pt x="15" y="3"/>
                      <a:pt x="15" y="3"/>
                    </a:cubicBezTo>
                    <a:lnTo>
                      <a:pt x="15" y="9"/>
                    </a:lnTo>
                    <a:close/>
                    <a:moveTo>
                      <a:pt x="32" y="37"/>
                    </a:moveTo>
                    <a:cubicBezTo>
                      <a:pt x="19" y="37"/>
                      <a:pt x="19" y="37"/>
                      <a:pt x="19" y="37"/>
                    </a:cubicBezTo>
                    <a:cubicBezTo>
                      <a:pt x="19" y="32"/>
                      <a:pt x="19" y="32"/>
                      <a:pt x="19" y="32"/>
                    </a:cubicBezTo>
                    <a:cubicBezTo>
                      <a:pt x="32" y="32"/>
                      <a:pt x="32" y="32"/>
                      <a:pt x="32" y="32"/>
                    </a:cubicBezTo>
                    <a:lnTo>
                      <a:pt x="32" y="37"/>
                    </a:lnTo>
                    <a:close/>
                    <a:moveTo>
                      <a:pt x="32" y="28"/>
                    </a:moveTo>
                    <a:cubicBezTo>
                      <a:pt x="19" y="28"/>
                      <a:pt x="19" y="28"/>
                      <a:pt x="19" y="28"/>
                    </a:cubicBezTo>
                    <a:cubicBezTo>
                      <a:pt x="19" y="22"/>
                      <a:pt x="19" y="22"/>
                      <a:pt x="19" y="22"/>
                    </a:cubicBezTo>
                    <a:cubicBezTo>
                      <a:pt x="32" y="22"/>
                      <a:pt x="32" y="22"/>
                      <a:pt x="32" y="22"/>
                    </a:cubicBezTo>
                    <a:lnTo>
                      <a:pt x="32" y="28"/>
                    </a:lnTo>
                    <a:close/>
                    <a:moveTo>
                      <a:pt x="32" y="18"/>
                    </a:moveTo>
                    <a:cubicBezTo>
                      <a:pt x="19" y="18"/>
                      <a:pt x="19" y="18"/>
                      <a:pt x="19" y="18"/>
                    </a:cubicBezTo>
                    <a:cubicBezTo>
                      <a:pt x="19" y="13"/>
                      <a:pt x="19" y="13"/>
                      <a:pt x="19" y="13"/>
                    </a:cubicBezTo>
                    <a:cubicBezTo>
                      <a:pt x="32" y="13"/>
                      <a:pt x="32" y="13"/>
                      <a:pt x="32" y="13"/>
                    </a:cubicBezTo>
                    <a:lnTo>
                      <a:pt x="32" y="18"/>
                    </a:lnTo>
                    <a:close/>
                    <a:moveTo>
                      <a:pt x="32" y="9"/>
                    </a:moveTo>
                    <a:cubicBezTo>
                      <a:pt x="19" y="9"/>
                      <a:pt x="19" y="9"/>
                      <a:pt x="19" y="9"/>
                    </a:cubicBezTo>
                    <a:cubicBezTo>
                      <a:pt x="19" y="3"/>
                      <a:pt x="19" y="3"/>
                      <a:pt x="19" y="3"/>
                    </a:cubicBezTo>
                    <a:cubicBezTo>
                      <a:pt x="32" y="3"/>
                      <a:pt x="32" y="3"/>
                      <a:pt x="32" y="3"/>
                    </a:cubicBezTo>
                    <a:lnTo>
                      <a:pt x="3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96" name="Freeform 74"/>
              <p:cNvSpPr>
                <a:spLocks noEditPoints="1"/>
              </p:cNvSpPr>
              <p:nvPr/>
            </p:nvSpPr>
            <p:spPr bwMode="auto">
              <a:xfrm>
                <a:off x="1781176" y="1797050"/>
                <a:ext cx="131763" cy="469900"/>
              </a:xfrm>
              <a:custGeom>
                <a:avLst/>
                <a:gdLst>
                  <a:gd name="T0" fmla="*/ 23 w 35"/>
                  <a:gd name="T1" fmla="*/ 11 h 124"/>
                  <a:gd name="T2" fmla="*/ 22 w 35"/>
                  <a:gd name="T3" fmla="*/ 0 h 124"/>
                  <a:gd name="T4" fmla="*/ 21 w 35"/>
                  <a:gd name="T5" fmla="*/ 11 h 124"/>
                  <a:gd name="T6" fmla="*/ 8 w 35"/>
                  <a:gd name="T7" fmla="*/ 9 h 124"/>
                  <a:gd name="T8" fmla="*/ 4 w 35"/>
                  <a:gd name="T9" fmla="*/ 7 h 124"/>
                  <a:gd name="T10" fmla="*/ 3 w 35"/>
                  <a:gd name="T11" fmla="*/ 11 h 124"/>
                  <a:gd name="T12" fmla="*/ 0 w 35"/>
                  <a:gd name="T13" fmla="*/ 13 h 124"/>
                  <a:gd name="T14" fmla="*/ 2 w 35"/>
                  <a:gd name="T15" fmla="*/ 124 h 124"/>
                  <a:gd name="T16" fmla="*/ 3 w 35"/>
                  <a:gd name="T17" fmla="*/ 109 h 124"/>
                  <a:gd name="T18" fmla="*/ 12 w 35"/>
                  <a:gd name="T19" fmla="*/ 124 h 124"/>
                  <a:gd name="T20" fmla="*/ 35 w 35"/>
                  <a:gd name="T21" fmla="*/ 122 h 124"/>
                  <a:gd name="T22" fmla="*/ 32 w 35"/>
                  <a:gd name="T23" fmla="*/ 11 h 124"/>
                  <a:gd name="T24" fmla="*/ 4 w 35"/>
                  <a:gd name="T25" fmla="*/ 100 h 124"/>
                  <a:gd name="T26" fmla="*/ 16 w 35"/>
                  <a:gd name="T27" fmla="*/ 93 h 124"/>
                  <a:gd name="T28" fmla="*/ 16 w 35"/>
                  <a:gd name="T29" fmla="*/ 87 h 124"/>
                  <a:gd name="T30" fmla="*/ 4 w 35"/>
                  <a:gd name="T31" fmla="*/ 80 h 124"/>
                  <a:gd name="T32" fmla="*/ 16 w 35"/>
                  <a:gd name="T33" fmla="*/ 87 h 124"/>
                  <a:gd name="T34" fmla="*/ 4 w 35"/>
                  <a:gd name="T35" fmla="*/ 75 h 124"/>
                  <a:gd name="T36" fmla="*/ 16 w 35"/>
                  <a:gd name="T37" fmla="*/ 67 h 124"/>
                  <a:gd name="T38" fmla="*/ 16 w 35"/>
                  <a:gd name="T39" fmla="*/ 62 h 124"/>
                  <a:gd name="T40" fmla="*/ 4 w 35"/>
                  <a:gd name="T41" fmla="*/ 54 h 124"/>
                  <a:gd name="T42" fmla="*/ 16 w 35"/>
                  <a:gd name="T43" fmla="*/ 62 h 124"/>
                  <a:gd name="T44" fmla="*/ 4 w 35"/>
                  <a:gd name="T45" fmla="*/ 49 h 124"/>
                  <a:gd name="T46" fmla="*/ 16 w 35"/>
                  <a:gd name="T47" fmla="*/ 41 h 124"/>
                  <a:gd name="T48" fmla="*/ 16 w 35"/>
                  <a:gd name="T49" fmla="*/ 36 h 124"/>
                  <a:gd name="T50" fmla="*/ 4 w 35"/>
                  <a:gd name="T51" fmla="*/ 29 h 124"/>
                  <a:gd name="T52" fmla="*/ 16 w 35"/>
                  <a:gd name="T53" fmla="*/ 36 h 124"/>
                  <a:gd name="T54" fmla="*/ 4 w 35"/>
                  <a:gd name="T55" fmla="*/ 24 h 124"/>
                  <a:gd name="T56" fmla="*/ 16 w 35"/>
                  <a:gd name="T57" fmla="*/ 16 h 124"/>
                  <a:gd name="T58" fmla="*/ 30 w 35"/>
                  <a:gd name="T59" fmla="*/ 100 h 124"/>
                  <a:gd name="T60" fmla="*/ 18 w 35"/>
                  <a:gd name="T61" fmla="*/ 93 h 124"/>
                  <a:gd name="T62" fmla="*/ 30 w 35"/>
                  <a:gd name="T63" fmla="*/ 100 h 124"/>
                  <a:gd name="T64" fmla="*/ 18 w 35"/>
                  <a:gd name="T65" fmla="*/ 87 h 124"/>
                  <a:gd name="T66" fmla="*/ 30 w 35"/>
                  <a:gd name="T67" fmla="*/ 80 h 124"/>
                  <a:gd name="T68" fmla="*/ 30 w 35"/>
                  <a:gd name="T69" fmla="*/ 75 h 124"/>
                  <a:gd name="T70" fmla="*/ 18 w 35"/>
                  <a:gd name="T71" fmla="*/ 67 h 124"/>
                  <a:gd name="T72" fmla="*/ 30 w 35"/>
                  <a:gd name="T73" fmla="*/ 75 h 124"/>
                  <a:gd name="T74" fmla="*/ 18 w 35"/>
                  <a:gd name="T75" fmla="*/ 62 h 124"/>
                  <a:gd name="T76" fmla="*/ 30 w 35"/>
                  <a:gd name="T77" fmla="*/ 54 h 124"/>
                  <a:gd name="T78" fmla="*/ 30 w 35"/>
                  <a:gd name="T79" fmla="*/ 49 h 124"/>
                  <a:gd name="T80" fmla="*/ 18 w 35"/>
                  <a:gd name="T81" fmla="*/ 41 h 124"/>
                  <a:gd name="T82" fmla="*/ 30 w 35"/>
                  <a:gd name="T83" fmla="*/ 49 h 124"/>
                  <a:gd name="T84" fmla="*/ 18 w 35"/>
                  <a:gd name="T85" fmla="*/ 36 h 124"/>
                  <a:gd name="T86" fmla="*/ 30 w 35"/>
                  <a:gd name="T87" fmla="*/ 29 h 124"/>
                  <a:gd name="T88" fmla="*/ 30 w 35"/>
                  <a:gd name="T89" fmla="*/ 24 h 124"/>
                  <a:gd name="T90" fmla="*/ 18 w 35"/>
                  <a:gd name="T91" fmla="*/ 16 h 124"/>
                  <a:gd name="T92" fmla="*/ 30 w 35"/>
                  <a:gd name="T93"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 h="124">
                    <a:moveTo>
                      <a:pt x="32" y="11"/>
                    </a:moveTo>
                    <a:cubicBezTo>
                      <a:pt x="23" y="11"/>
                      <a:pt x="23" y="11"/>
                      <a:pt x="23" y="11"/>
                    </a:cubicBezTo>
                    <a:cubicBezTo>
                      <a:pt x="23" y="1"/>
                      <a:pt x="23" y="1"/>
                      <a:pt x="23" y="1"/>
                    </a:cubicBezTo>
                    <a:cubicBezTo>
                      <a:pt x="23" y="1"/>
                      <a:pt x="22" y="0"/>
                      <a:pt x="22" y="0"/>
                    </a:cubicBezTo>
                    <a:cubicBezTo>
                      <a:pt x="21" y="0"/>
                      <a:pt x="21" y="1"/>
                      <a:pt x="21" y="1"/>
                    </a:cubicBezTo>
                    <a:cubicBezTo>
                      <a:pt x="21" y="11"/>
                      <a:pt x="21" y="11"/>
                      <a:pt x="21" y="11"/>
                    </a:cubicBezTo>
                    <a:cubicBezTo>
                      <a:pt x="8" y="11"/>
                      <a:pt x="8" y="11"/>
                      <a:pt x="8" y="11"/>
                    </a:cubicBezTo>
                    <a:cubicBezTo>
                      <a:pt x="8" y="9"/>
                      <a:pt x="8" y="9"/>
                      <a:pt x="8" y="9"/>
                    </a:cubicBezTo>
                    <a:cubicBezTo>
                      <a:pt x="8" y="8"/>
                      <a:pt x="7" y="7"/>
                      <a:pt x="6" y="7"/>
                    </a:cubicBezTo>
                    <a:cubicBezTo>
                      <a:pt x="4" y="7"/>
                      <a:pt x="4" y="7"/>
                      <a:pt x="4" y="7"/>
                    </a:cubicBezTo>
                    <a:cubicBezTo>
                      <a:pt x="3" y="7"/>
                      <a:pt x="3" y="8"/>
                      <a:pt x="3" y="9"/>
                    </a:cubicBezTo>
                    <a:cubicBezTo>
                      <a:pt x="3" y="11"/>
                      <a:pt x="3" y="11"/>
                      <a:pt x="3" y="11"/>
                    </a:cubicBezTo>
                    <a:cubicBezTo>
                      <a:pt x="2" y="11"/>
                      <a:pt x="2" y="11"/>
                      <a:pt x="2" y="11"/>
                    </a:cubicBezTo>
                    <a:cubicBezTo>
                      <a:pt x="1" y="11"/>
                      <a:pt x="0" y="12"/>
                      <a:pt x="0" y="13"/>
                    </a:cubicBezTo>
                    <a:cubicBezTo>
                      <a:pt x="0" y="122"/>
                      <a:pt x="0" y="122"/>
                      <a:pt x="0" y="122"/>
                    </a:cubicBezTo>
                    <a:cubicBezTo>
                      <a:pt x="0" y="123"/>
                      <a:pt x="1" y="124"/>
                      <a:pt x="2" y="124"/>
                    </a:cubicBezTo>
                    <a:cubicBezTo>
                      <a:pt x="3" y="124"/>
                      <a:pt x="3" y="124"/>
                      <a:pt x="3" y="124"/>
                    </a:cubicBezTo>
                    <a:cubicBezTo>
                      <a:pt x="3" y="109"/>
                      <a:pt x="3" y="109"/>
                      <a:pt x="3" y="109"/>
                    </a:cubicBezTo>
                    <a:cubicBezTo>
                      <a:pt x="12" y="109"/>
                      <a:pt x="12" y="109"/>
                      <a:pt x="12" y="109"/>
                    </a:cubicBezTo>
                    <a:cubicBezTo>
                      <a:pt x="12" y="124"/>
                      <a:pt x="12" y="124"/>
                      <a:pt x="12" y="124"/>
                    </a:cubicBezTo>
                    <a:cubicBezTo>
                      <a:pt x="32" y="124"/>
                      <a:pt x="32" y="124"/>
                      <a:pt x="32" y="124"/>
                    </a:cubicBezTo>
                    <a:cubicBezTo>
                      <a:pt x="34" y="124"/>
                      <a:pt x="35" y="123"/>
                      <a:pt x="35" y="122"/>
                    </a:cubicBezTo>
                    <a:cubicBezTo>
                      <a:pt x="35" y="13"/>
                      <a:pt x="35" y="13"/>
                      <a:pt x="35" y="13"/>
                    </a:cubicBezTo>
                    <a:cubicBezTo>
                      <a:pt x="35" y="12"/>
                      <a:pt x="34" y="11"/>
                      <a:pt x="32" y="11"/>
                    </a:cubicBezTo>
                    <a:close/>
                    <a:moveTo>
                      <a:pt x="16" y="100"/>
                    </a:moveTo>
                    <a:cubicBezTo>
                      <a:pt x="4" y="100"/>
                      <a:pt x="4" y="100"/>
                      <a:pt x="4" y="100"/>
                    </a:cubicBezTo>
                    <a:cubicBezTo>
                      <a:pt x="4" y="93"/>
                      <a:pt x="4" y="93"/>
                      <a:pt x="4" y="93"/>
                    </a:cubicBezTo>
                    <a:cubicBezTo>
                      <a:pt x="16" y="93"/>
                      <a:pt x="16" y="93"/>
                      <a:pt x="16" y="93"/>
                    </a:cubicBezTo>
                    <a:lnTo>
                      <a:pt x="16" y="100"/>
                    </a:lnTo>
                    <a:close/>
                    <a:moveTo>
                      <a:pt x="16" y="87"/>
                    </a:moveTo>
                    <a:cubicBezTo>
                      <a:pt x="4" y="87"/>
                      <a:pt x="4" y="87"/>
                      <a:pt x="4" y="87"/>
                    </a:cubicBezTo>
                    <a:cubicBezTo>
                      <a:pt x="4" y="80"/>
                      <a:pt x="4" y="80"/>
                      <a:pt x="4" y="80"/>
                    </a:cubicBezTo>
                    <a:cubicBezTo>
                      <a:pt x="16" y="80"/>
                      <a:pt x="16" y="80"/>
                      <a:pt x="16" y="80"/>
                    </a:cubicBezTo>
                    <a:lnTo>
                      <a:pt x="16" y="87"/>
                    </a:lnTo>
                    <a:close/>
                    <a:moveTo>
                      <a:pt x="16" y="75"/>
                    </a:moveTo>
                    <a:cubicBezTo>
                      <a:pt x="4" y="75"/>
                      <a:pt x="4" y="75"/>
                      <a:pt x="4" y="75"/>
                    </a:cubicBezTo>
                    <a:cubicBezTo>
                      <a:pt x="4" y="67"/>
                      <a:pt x="4" y="67"/>
                      <a:pt x="4" y="67"/>
                    </a:cubicBezTo>
                    <a:cubicBezTo>
                      <a:pt x="16" y="67"/>
                      <a:pt x="16" y="67"/>
                      <a:pt x="16" y="67"/>
                    </a:cubicBezTo>
                    <a:lnTo>
                      <a:pt x="16" y="75"/>
                    </a:lnTo>
                    <a:close/>
                    <a:moveTo>
                      <a:pt x="16" y="62"/>
                    </a:moveTo>
                    <a:cubicBezTo>
                      <a:pt x="4" y="62"/>
                      <a:pt x="4" y="62"/>
                      <a:pt x="4" y="62"/>
                    </a:cubicBezTo>
                    <a:cubicBezTo>
                      <a:pt x="4" y="54"/>
                      <a:pt x="4" y="54"/>
                      <a:pt x="4" y="54"/>
                    </a:cubicBezTo>
                    <a:cubicBezTo>
                      <a:pt x="16" y="54"/>
                      <a:pt x="16" y="54"/>
                      <a:pt x="16" y="54"/>
                    </a:cubicBezTo>
                    <a:lnTo>
                      <a:pt x="16" y="62"/>
                    </a:lnTo>
                    <a:close/>
                    <a:moveTo>
                      <a:pt x="16" y="49"/>
                    </a:moveTo>
                    <a:cubicBezTo>
                      <a:pt x="4" y="49"/>
                      <a:pt x="4" y="49"/>
                      <a:pt x="4" y="49"/>
                    </a:cubicBezTo>
                    <a:cubicBezTo>
                      <a:pt x="4" y="41"/>
                      <a:pt x="4" y="41"/>
                      <a:pt x="4" y="41"/>
                    </a:cubicBezTo>
                    <a:cubicBezTo>
                      <a:pt x="16" y="41"/>
                      <a:pt x="16" y="41"/>
                      <a:pt x="16" y="41"/>
                    </a:cubicBezTo>
                    <a:lnTo>
                      <a:pt x="16" y="49"/>
                    </a:lnTo>
                    <a:close/>
                    <a:moveTo>
                      <a:pt x="16" y="36"/>
                    </a:moveTo>
                    <a:cubicBezTo>
                      <a:pt x="4" y="36"/>
                      <a:pt x="4" y="36"/>
                      <a:pt x="4" y="36"/>
                    </a:cubicBezTo>
                    <a:cubicBezTo>
                      <a:pt x="4" y="29"/>
                      <a:pt x="4" y="29"/>
                      <a:pt x="4" y="29"/>
                    </a:cubicBezTo>
                    <a:cubicBezTo>
                      <a:pt x="16" y="29"/>
                      <a:pt x="16" y="29"/>
                      <a:pt x="16" y="29"/>
                    </a:cubicBezTo>
                    <a:lnTo>
                      <a:pt x="16" y="36"/>
                    </a:lnTo>
                    <a:close/>
                    <a:moveTo>
                      <a:pt x="16" y="24"/>
                    </a:moveTo>
                    <a:cubicBezTo>
                      <a:pt x="4" y="24"/>
                      <a:pt x="4" y="24"/>
                      <a:pt x="4" y="24"/>
                    </a:cubicBezTo>
                    <a:cubicBezTo>
                      <a:pt x="4" y="16"/>
                      <a:pt x="4" y="16"/>
                      <a:pt x="4" y="16"/>
                    </a:cubicBezTo>
                    <a:cubicBezTo>
                      <a:pt x="16" y="16"/>
                      <a:pt x="16" y="16"/>
                      <a:pt x="16" y="16"/>
                    </a:cubicBezTo>
                    <a:lnTo>
                      <a:pt x="16" y="24"/>
                    </a:lnTo>
                    <a:close/>
                    <a:moveTo>
                      <a:pt x="30" y="100"/>
                    </a:moveTo>
                    <a:cubicBezTo>
                      <a:pt x="18" y="100"/>
                      <a:pt x="18" y="100"/>
                      <a:pt x="18" y="100"/>
                    </a:cubicBezTo>
                    <a:cubicBezTo>
                      <a:pt x="18" y="93"/>
                      <a:pt x="18" y="93"/>
                      <a:pt x="18" y="93"/>
                    </a:cubicBezTo>
                    <a:cubicBezTo>
                      <a:pt x="30" y="93"/>
                      <a:pt x="30" y="93"/>
                      <a:pt x="30" y="93"/>
                    </a:cubicBezTo>
                    <a:lnTo>
                      <a:pt x="30" y="100"/>
                    </a:lnTo>
                    <a:close/>
                    <a:moveTo>
                      <a:pt x="30" y="87"/>
                    </a:moveTo>
                    <a:cubicBezTo>
                      <a:pt x="18" y="87"/>
                      <a:pt x="18" y="87"/>
                      <a:pt x="18" y="87"/>
                    </a:cubicBezTo>
                    <a:cubicBezTo>
                      <a:pt x="18" y="80"/>
                      <a:pt x="18" y="80"/>
                      <a:pt x="18" y="80"/>
                    </a:cubicBezTo>
                    <a:cubicBezTo>
                      <a:pt x="30" y="80"/>
                      <a:pt x="30" y="80"/>
                      <a:pt x="30" y="80"/>
                    </a:cubicBezTo>
                    <a:lnTo>
                      <a:pt x="30" y="87"/>
                    </a:lnTo>
                    <a:close/>
                    <a:moveTo>
                      <a:pt x="30" y="75"/>
                    </a:moveTo>
                    <a:cubicBezTo>
                      <a:pt x="18" y="75"/>
                      <a:pt x="18" y="75"/>
                      <a:pt x="18" y="75"/>
                    </a:cubicBezTo>
                    <a:cubicBezTo>
                      <a:pt x="18" y="67"/>
                      <a:pt x="18" y="67"/>
                      <a:pt x="18" y="67"/>
                    </a:cubicBezTo>
                    <a:cubicBezTo>
                      <a:pt x="30" y="67"/>
                      <a:pt x="30" y="67"/>
                      <a:pt x="30" y="67"/>
                    </a:cubicBezTo>
                    <a:lnTo>
                      <a:pt x="30" y="75"/>
                    </a:lnTo>
                    <a:close/>
                    <a:moveTo>
                      <a:pt x="30" y="62"/>
                    </a:moveTo>
                    <a:cubicBezTo>
                      <a:pt x="18" y="62"/>
                      <a:pt x="18" y="62"/>
                      <a:pt x="18" y="62"/>
                    </a:cubicBezTo>
                    <a:cubicBezTo>
                      <a:pt x="18" y="54"/>
                      <a:pt x="18" y="54"/>
                      <a:pt x="18" y="54"/>
                    </a:cubicBezTo>
                    <a:cubicBezTo>
                      <a:pt x="30" y="54"/>
                      <a:pt x="30" y="54"/>
                      <a:pt x="30" y="54"/>
                    </a:cubicBezTo>
                    <a:lnTo>
                      <a:pt x="30" y="62"/>
                    </a:lnTo>
                    <a:close/>
                    <a:moveTo>
                      <a:pt x="30" y="49"/>
                    </a:moveTo>
                    <a:cubicBezTo>
                      <a:pt x="18" y="49"/>
                      <a:pt x="18" y="49"/>
                      <a:pt x="18" y="49"/>
                    </a:cubicBezTo>
                    <a:cubicBezTo>
                      <a:pt x="18" y="41"/>
                      <a:pt x="18" y="41"/>
                      <a:pt x="18" y="41"/>
                    </a:cubicBezTo>
                    <a:cubicBezTo>
                      <a:pt x="30" y="41"/>
                      <a:pt x="30" y="41"/>
                      <a:pt x="30" y="41"/>
                    </a:cubicBezTo>
                    <a:lnTo>
                      <a:pt x="30" y="49"/>
                    </a:lnTo>
                    <a:close/>
                    <a:moveTo>
                      <a:pt x="30" y="36"/>
                    </a:moveTo>
                    <a:cubicBezTo>
                      <a:pt x="18" y="36"/>
                      <a:pt x="18" y="36"/>
                      <a:pt x="18" y="36"/>
                    </a:cubicBezTo>
                    <a:cubicBezTo>
                      <a:pt x="18" y="29"/>
                      <a:pt x="18" y="29"/>
                      <a:pt x="18" y="29"/>
                    </a:cubicBezTo>
                    <a:cubicBezTo>
                      <a:pt x="30" y="29"/>
                      <a:pt x="30" y="29"/>
                      <a:pt x="30" y="29"/>
                    </a:cubicBezTo>
                    <a:lnTo>
                      <a:pt x="30" y="36"/>
                    </a:lnTo>
                    <a:close/>
                    <a:moveTo>
                      <a:pt x="30" y="24"/>
                    </a:moveTo>
                    <a:cubicBezTo>
                      <a:pt x="18" y="24"/>
                      <a:pt x="18" y="24"/>
                      <a:pt x="18" y="24"/>
                    </a:cubicBezTo>
                    <a:cubicBezTo>
                      <a:pt x="18" y="16"/>
                      <a:pt x="18" y="16"/>
                      <a:pt x="18" y="16"/>
                    </a:cubicBezTo>
                    <a:cubicBezTo>
                      <a:pt x="30" y="16"/>
                      <a:pt x="30" y="16"/>
                      <a:pt x="30" y="16"/>
                    </a:cubicBezTo>
                    <a:lnTo>
                      <a:pt x="30"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97" name="Freeform 75"/>
              <p:cNvSpPr/>
              <p:nvPr/>
            </p:nvSpPr>
            <p:spPr bwMode="auto">
              <a:xfrm>
                <a:off x="1927226" y="2035175"/>
                <a:ext cx="128588" cy="60325"/>
              </a:xfrm>
              <a:custGeom>
                <a:avLst/>
                <a:gdLst>
                  <a:gd name="T0" fmla="*/ 33 w 34"/>
                  <a:gd name="T1" fmla="*/ 15 h 16"/>
                  <a:gd name="T2" fmla="*/ 28 w 34"/>
                  <a:gd name="T3" fmla="*/ 10 h 16"/>
                  <a:gd name="T4" fmla="*/ 28 w 34"/>
                  <a:gd name="T5" fmla="*/ 3 h 16"/>
                  <a:gd name="T6" fmla="*/ 26 w 34"/>
                  <a:gd name="T7" fmla="*/ 2 h 16"/>
                  <a:gd name="T8" fmla="*/ 24 w 34"/>
                  <a:gd name="T9" fmla="*/ 2 h 16"/>
                  <a:gd name="T10" fmla="*/ 22 w 34"/>
                  <a:gd name="T11" fmla="*/ 3 h 16"/>
                  <a:gd name="T12" fmla="*/ 22 w 34"/>
                  <a:gd name="T13" fmla="*/ 5 h 16"/>
                  <a:gd name="T14" fmla="*/ 18 w 34"/>
                  <a:gd name="T15" fmla="*/ 0 h 16"/>
                  <a:gd name="T16" fmla="*/ 16 w 34"/>
                  <a:gd name="T17" fmla="*/ 0 h 16"/>
                  <a:gd name="T18" fmla="*/ 1 w 34"/>
                  <a:gd name="T19" fmla="*/ 15 h 16"/>
                  <a:gd name="T20" fmla="*/ 1 w 34"/>
                  <a:gd name="T21" fmla="*/ 16 h 16"/>
                  <a:gd name="T22" fmla="*/ 33 w 34"/>
                  <a:gd name="T23" fmla="*/ 16 h 16"/>
                  <a:gd name="T24" fmla="*/ 33 w 34"/>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16">
                    <a:moveTo>
                      <a:pt x="33" y="15"/>
                    </a:moveTo>
                    <a:cubicBezTo>
                      <a:pt x="28" y="10"/>
                      <a:pt x="28" y="10"/>
                      <a:pt x="28" y="10"/>
                    </a:cubicBezTo>
                    <a:cubicBezTo>
                      <a:pt x="28" y="3"/>
                      <a:pt x="28" y="3"/>
                      <a:pt x="28" y="3"/>
                    </a:cubicBezTo>
                    <a:cubicBezTo>
                      <a:pt x="28" y="2"/>
                      <a:pt x="27" y="2"/>
                      <a:pt x="26" y="2"/>
                    </a:cubicBezTo>
                    <a:cubicBezTo>
                      <a:pt x="24" y="2"/>
                      <a:pt x="24" y="2"/>
                      <a:pt x="24" y="2"/>
                    </a:cubicBezTo>
                    <a:cubicBezTo>
                      <a:pt x="23" y="2"/>
                      <a:pt x="22" y="2"/>
                      <a:pt x="22" y="3"/>
                    </a:cubicBezTo>
                    <a:cubicBezTo>
                      <a:pt x="22" y="5"/>
                      <a:pt x="22" y="5"/>
                      <a:pt x="22" y="5"/>
                    </a:cubicBezTo>
                    <a:cubicBezTo>
                      <a:pt x="18" y="0"/>
                      <a:pt x="18" y="0"/>
                      <a:pt x="18" y="0"/>
                    </a:cubicBezTo>
                    <a:cubicBezTo>
                      <a:pt x="17" y="0"/>
                      <a:pt x="17" y="0"/>
                      <a:pt x="16" y="0"/>
                    </a:cubicBezTo>
                    <a:cubicBezTo>
                      <a:pt x="1" y="15"/>
                      <a:pt x="1" y="15"/>
                      <a:pt x="1" y="15"/>
                    </a:cubicBezTo>
                    <a:cubicBezTo>
                      <a:pt x="0" y="16"/>
                      <a:pt x="0" y="16"/>
                      <a:pt x="1" y="16"/>
                    </a:cubicBezTo>
                    <a:cubicBezTo>
                      <a:pt x="33" y="16"/>
                      <a:pt x="33" y="16"/>
                      <a:pt x="33" y="16"/>
                    </a:cubicBezTo>
                    <a:cubicBezTo>
                      <a:pt x="34" y="16"/>
                      <a:pt x="34" y="16"/>
                      <a:pt x="3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grpSp>
        <p:nvGrpSpPr>
          <p:cNvPr id="98" name="组合 97"/>
          <p:cNvGrpSpPr/>
          <p:nvPr/>
        </p:nvGrpSpPr>
        <p:grpSpPr>
          <a:xfrm>
            <a:off x="5560538" y="2894254"/>
            <a:ext cx="735079" cy="747433"/>
            <a:chOff x="5560538" y="2787774"/>
            <a:chExt cx="735079" cy="747433"/>
          </a:xfrm>
          <a:solidFill>
            <a:srgbClr val="31859C"/>
          </a:solidFill>
          <a:effectLst/>
        </p:grpSpPr>
        <p:pic>
          <p:nvPicPr>
            <p:cNvPr id="99" name="图片 9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560538" y="2787774"/>
              <a:ext cx="735079" cy="747433"/>
            </a:xfrm>
            <a:prstGeom prst="rect">
              <a:avLst/>
            </a:prstGeom>
            <a:noFill/>
            <a:effectLst>
              <a:glow rad="127000">
                <a:srgbClr val="31859C"/>
              </a:glow>
              <a:outerShdw blurRad="50800" dist="38100" dir="8100000" algn="tr" rotWithShape="0">
                <a:prstClr val="black">
                  <a:alpha val="40000"/>
                </a:prstClr>
              </a:outerShdw>
            </a:effectLst>
          </p:spPr>
        </p:pic>
        <p:grpSp>
          <p:nvGrpSpPr>
            <p:cNvPr id="100" name="组合 99"/>
            <p:cNvGrpSpPr/>
            <p:nvPr/>
          </p:nvGrpSpPr>
          <p:grpSpPr>
            <a:xfrm>
              <a:off x="5800527" y="3063109"/>
              <a:ext cx="213965" cy="203508"/>
              <a:chOff x="2921001" y="1944688"/>
              <a:chExt cx="422275" cy="401637"/>
            </a:xfrm>
            <a:grpFill/>
          </p:grpSpPr>
          <p:sp>
            <p:nvSpPr>
              <p:cNvPr id="101" name="Oval 81"/>
              <p:cNvSpPr>
                <a:spLocks noChangeArrowheads="1"/>
              </p:cNvSpPr>
              <p:nvPr/>
            </p:nvSpPr>
            <p:spPr bwMode="auto">
              <a:xfrm>
                <a:off x="3082926"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2" name="Oval 82"/>
              <p:cNvSpPr>
                <a:spLocks noChangeArrowheads="1"/>
              </p:cNvSpPr>
              <p:nvPr/>
            </p:nvSpPr>
            <p:spPr bwMode="auto">
              <a:xfrm>
                <a:off x="3244851"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3" name="Oval 83"/>
              <p:cNvSpPr>
                <a:spLocks noChangeArrowheads="1"/>
              </p:cNvSpPr>
              <p:nvPr/>
            </p:nvSpPr>
            <p:spPr bwMode="auto">
              <a:xfrm>
                <a:off x="31019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4" name="Oval 84"/>
              <p:cNvSpPr>
                <a:spLocks noChangeArrowheads="1"/>
              </p:cNvSpPr>
              <p:nvPr/>
            </p:nvSpPr>
            <p:spPr bwMode="auto">
              <a:xfrm>
                <a:off x="32416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5" name="Oval 85"/>
              <p:cNvSpPr>
                <a:spLocks noChangeArrowheads="1"/>
              </p:cNvSpPr>
              <p:nvPr/>
            </p:nvSpPr>
            <p:spPr bwMode="auto">
              <a:xfrm>
                <a:off x="3138488" y="2160588"/>
                <a:ext cx="42863"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6" name="Oval 86"/>
              <p:cNvSpPr>
                <a:spLocks noChangeArrowheads="1"/>
              </p:cNvSpPr>
              <p:nvPr/>
            </p:nvSpPr>
            <p:spPr bwMode="auto">
              <a:xfrm>
                <a:off x="3206751" y="2160588"/>
                <a:ext cx="4127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7" name="Freeform 87"/>
              <p:cNvSpPr/>
              <p:nvPr/>
            </p:nvSpPr>
            <p:spPr bwMode="auto">
              <a:xfrm>
                <a:off x="2921001" y="2012950"/>
                <a:ext cx="422275" cy="246062"/>
              </a:xfrm>
              <a:custGeom>
                <a:avLst/>
                <a:gdLst>
                  <a:gd name="T0" fmla="*/ 111 w 112"/>
                  <a:gd name="T1" fmla="*/ 24 h 65"/>
                  <a:gd name="T2" fmla="*/ 112 w 112"/>
                  <a:gd name="T3" fmla="*/ 25 h 65"/>
                  <a:gd name="T4" fmla="*/ 98 w 112"/>
                  <a:gd name="T5" fmla="*/ 64 h 65"/>
                  <a:gd name="T6" fmla="*/ 98 w 112"/>
                  <a:gd name="T7" fmla="*/ 65 h 65"/>
                  <a:gd name="T8" fmla="*/ 47 w 112"/>
                  <a:gd name="T9" fmla="*/ 65 h 65"/>
                  <a:gd name="T10" fmla="*/ 47 w 112"/>
                  <a:gd name="T11" fmla="*/ 64 h 65"/>
                  <a:gd name="T12" fmla="*/ 25 w 112"/>
                  <a:gd name="T13" fmla="*/ 9 h 65"/>
                  <a:gd name="T14" fmla="*/ 24 w 112"/>
                  <a:gd name="T15" fmla="*/ 9 h 65"/>
                  <a:gd name="T16" fmla="*/ 2 w 112"/>
                  <a:gd name="T17" fmla="*/ 9 h 65"/>
                  <a:gd name="T18" fmla="*/ 0 w 112"/>
                  <a:gd name="T19" fmla="*/ 8 h 65"/>
                  <a:gd name="T20" fmla="*/ 1 w 112"/>
                  <a:gd name="T21" fmla="*/ 0 h 65"/>
                  <a:gd name="T22" fmla="*/ 2 w 112"/>
                  <a:gd name="T23" fmla="*/ 0 h 65"/>
                  <a:gd name="T24" fmla="*/ 30 w 112"/>
                  <a:gd name="T25" fmla="*/ 0 h 65"/>
                  <a:gd name="T26" fmla="*/ 31 w 112"/>
                  <a:gd name="T27" fmla="*/ 0 h 65"/>
                  <a:gd name="T28" fmla="*/ 53 w 112"/>
                  <a:gd name="T29" fmla="*/ 55 h 65"/>
                  <a:gd name="T30" fmla="*/ 54 w 112"/>
                  <a:gd name="T31" fmla="*/ 56 h 65"/>
                  <a:gd name="T32" fmla="*/ 91 w 112"/>
                  <a:gd name="T33" fmla="*/ 56 h 65"/>
                  <a:gd name="T34" fmla="*/ 92 w 112"/>
                  <a:gd name="T35" fmla="*/ 55 h 65"/>
                  <a:gd name="T36" fmla="*/ 103 w 112"/>
                  <a:gd name="T37" fmla="*/ 22 h 65"/>
                  <a:gd name="T38" fmla="*/ 104 w 112"/>
                  <a:gd name="T39" fmla="*/ 21 h 65"/>
                  <a:gd name="T40" fmla="*/ 111 w 112"/>
                  <a:gd name="T4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2" h="65">
                    <a:moveTo>
                      <a:pt x="111" y="24"/>
                    </a:moveTo>
                    <a:cubicBezTo>
                      <a:pt x="112" y="24"/>
                      <a:pt x="112" y="24"/>
                      <a:pt x="112" y="25"/>
                    </a:cubicBezTo>
                    <a:cubicBezTo>
                      <a:pt x="98" y="64"/>
                      <a:pt x="98" y="64"/>
                      <a:pt x="98" y="64"/>
                    </a:cubicBezTo>
                    <a:cubicBezTo>
                      <a:pt x="98" y="64"/>
                      <a:pt x="98" y="65"/>
                      <a:pt x="98" y="65"/>
                    </a:cubicBezTo>
                    <a:cubicBezTo>
                      <a:pt x="47" y="65"/>
                      <a:pt x="47" y="65"/>
                      <a:pt x="47" y="65"/>
                    </a:cubicBezTo>
                    <a:cubicBezTo>
                      <a:pt x="47" y="65"/>
                      <a:pt x="47" y="64"/>
                      <a:pt x="47" y="64"/>
                    </a:cubicBezTo>
                    <a:cubicBezTo>
                      <a:pt x="25" y="9"/>
                      <a:pt x="25" y="9"/>
                      <a:pt x="25" y="9"/>
                    </a:cubicBezTo>
                    <a:cubicBezTo>
                      <a:pt x="24" y="9"/>
                      <a:pt x="24" y="9"/>
                      <a:pt x="24" y="9"/>
                    </a:cubicBezTo>
                    <a:cubicBezTo>
                      <a:pt x="2" y="9"/>
                      <a:pt x="2" y="9"/>
                      <a:pt x="2" y="9"/>
                    </a:cubicBezTo>
                    <a:cubicBezTo>
                      <a:pt x="1" y="9"/>
                      <a:pt x="1" y="9"/>
                      <a:pt x="0" y="8"/>
                    </a:cubicBezTo>
                    <a:cubicBezTo>
                      <a:pt x="1" y="0"/>
                      <a:pt x="1" y="0"/>
                      <a:pt x="1" y="0"/>
                    </a:cubicBezTo>
                    <a:cubicBezTo>
                      <a:pt x="1" y="0"/>
                      <a:pt x="1" y="0"/>
                      <a:pt x="2" y="0"/>
                    </a:cubicBezTo>
                    <a:cubicBezTo>
                      <a:pt x="30" y="0"/>
                      <a:pt x="30" y="0"/>
                      <a:pt x="30" y="0"/>
                    </a:cubicBezTo>
                    <a:cubicBezTo>
                      <a:pt x="30" y="0"/>
                      <a:pt x="31" y="0"/>
                      <a:pt x="31" y="0"/>
                    </a:cubicBezTo>
                    <a:cubicBezTo>
                      <a:pt x="53" y="55"/>
                      <a:pt x="53" y="55"/>
                      <a:pt x="53" y="55"/>
                    </a:cubicBezTo>
                    <a:cubicBezTo>
                      <a:pt x="53" y="55"/>
                      <a:pt x="53" y="56"/>
                      <a:pt x="54" y="56"/>
                    </a:cubicBezTo>
                    <a:cubicBezTo>
                      <a:pt x="91" y="56"/>
                      <a:pt x="91" y="56"/>
                      <a:pt x="91" y="56"/>
                    </a:cubicBezTo>
                    <a:cubicBezTo>
                      <a:pt x="91" y="56"/>
                      <a:pt x="92" y="55"/>
                      <a:pt x="92" y="55"/>
                    </a:cubicBezTo>
                    <a:cubicBezTo>
                      <a:pt x="103" y="22"/>
                      <a:pt x="103" y="22"/>
                      <a:pt x="103" y="22"/>
                    </a:cubicBezTo>
                    <a:cubicBezTo>
                      <a:pt x="103" y="21"/>
                      <a:pt x="104" y="21"/>
                      <a:pt x="104" y="21"/>
                    </a:cubicBezTo>
                    <a:lnTo>
                      <a:pt x="111"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08" name="Freeform 88"/>
              <p:cNvSpPr/>
              <p:nvPr/>
            </p:nvSpPr>
            <p:spPr bwMode="auto">
              <a:xfrm>
                <a:off x="3151188" y="1944688"/>
                <a:ext cx="85725" cy="204787"/>
              </a:xfrm>
              <a:custGeom>
                <a:avLst/>
                <a:gdLst>
                  <a:gd name="T0" fmla="*/ 8 w 23"/>
                  <a:gd name="T1" fmla="*/ 54 h 54"/>
                  <a:gd name="T2" fmla="*/ 7 w 23"/>
                  <a:gd name="T3" fmla="*/ 53 h 54"/>
                  <a:gd name="T4" fmla="*/ 7 w 23"/>
                  <a:gd name="T5" fmla="*/ 19 h 54"/>
                  <a:gd name="T6" fmla="*/ 7 w 23"/>
                  <a:gd name="T7" fmla="*/ 19 h 54"/>
                  <a:gd name="T8" fmla="*/ 1 w 23"/>
                  <a:gd name="T9" fmla="*/ 19 h 54"/>
                  <a:gd name="T10" fmla="*/ 1 w 23"/>
                  <a:gd name="T11" fmla="*/ 18 h 54"/>
                  <a:gd name="T12" fmla="*/ 11 w 23"/>
                  <a:gd name="T13" fmla="*/ 1 h 54"/>
                  <a:gd name="T14" fmla="*/ 12 w 23"/>
                  <a:gd name="T15" fmla="*/ 1 h 54"/>
                  <a:gd name="T16" fmla="*/ 23 w 23"/>
                  <a:gd name="T17" fmla="*/ 18 h 54"/>
                  <a:gd name="T18" fmla="*/ 22 w 23"/>
                  <a:gd name="T19" fmla="*/ 19 h 54"/>
                  <a:gd name="T20" fmla="*/ 17 w 23"/>
                  <a:gd name="T21" fmla="*/ 19 h 54"/>
                  <a:gd name="T22" fmla="*/ 16 w 23"/>
                  <a:gd name="T23" fmla="*/ 19 h 54"/>
                  <a:gd name="T24" fmla="*/ 16 w 23"/>
                  <a:gd name="T25" fmla="*/ 53 h 54"/>
                  <a:gd name="T26" fmla="*/ 16 w 23"/>
                  <a:gd name="T27" fmla="*/ 54 h 54"/>
                  <a:gd name="T28" fmla="*/ 8 w 23"/>
                  <a:gd name="T29"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54">
                    <a:moveTo>
                      <a:pt x="8" y="54"/>
                    </a:moveTo>
                    <a:cubicBezTo>
                      <a:pt x="7" y="54"/>
                      <a:pt x="7" y="54"/>
                      <a:pt x="7" y="53"/>
                    </a:cubicBezTo>
                    <a:cubicBezTo>
                      <a:pt x="7" y="19"/>
                      <a:pt x="7" y="19"/>
                      <a:pt x="7" y="19"/>
                    </a:cubicBezTo>
                    <a:cubicBezTo>
                      <a:pt x="7" y="19"/>
                      <a:pt x="7" y="19"/>
                      <a:pt x="7" y="19"/>
                    </a:cubicBezTo>
                    <a:cubicBezTo>
                      <a:pt x="1" y="19"/>
                      <a:pt x="1" y="19"/>
                      <a:pt x="1" y="19"/>
                    </a:cubicBezTo>
                    <a:cubicBezTo>
                      <a:pt x="1" y="19"/>
                      <a:pt x="0" y="19"/>
                      <a:pt x="1" y="18"/>
                    </a:cubicBezTo>
                    <a:cubicBezTo>
                      <a:pt x="11" y="1"/>
                      <a:pt x="11" y="1"/>
                      <a:pt x="11" y="1"/>
                    </a:cubicBezTo>
                    <a:cubicBezTo>
                      <a:pt x="12" y="0"/>
                      <a:pt x="12" y="0"/>
                      <a:pt x="12" y="1"/>
                    </a:cubicBezTo>
                    <a:cubicBezTo>
                      <a:pt x="23" y="18"/>
                      <a:pt x="23" y="18"/>
                      <a:pt x="23" y="18"/>
                    </a:cubicBezTo>
                    <a:cubicBezTo>
                      <a:pt x="23" y="19"/>
                      <a:pt x="23" y="19"/>
                      <a:pt x="22" y="19"/>
                    </a:cubicBezTo>
                    <a:cubicBezTo>
                      <a:pt x="17" y="19"/>
                      <a:pt x="17" y="19"/>
                      <a:pt x="17" y="19"/>
                    </a:cubicBezTo>
                    <a:cubicBezTo>
                      <a:pt x="16" y="19"/>
                      <a:pt x="16" y="19"/>
                      <a:pt x="16" y="19"/>
                    </a:cubicBezTo>
                    <a:cubicBezTo>
                      <a:pt x="16" y="53"/>
                      <a:pt x="16" y="53"/>
                      <a:pt x="16" y="53"/>
                    </a:cubicBezTo>
                    <a:cubicBezTo>
                      <a:pt x="16" y="54"/>
                      <a:pt x="16" y="54"/>
                      <a:pt x="16" y="54"/>
                    </a:cubicBezTo>
                    <a:lnTo>
                      <a:pt x="8"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grpSp>
        <p:nvGrpSpPr>
          <p:cNvPr id="109" name="组合 108"/>
          <p:cNvGrpSpPr/>
          <p:nvPr/>
        </p:nvGrpSpPr>
        <p:grpSpPr bwMode="auto">
          <a:xfrm>
            <a:off x="3897313" y="2408238"/>
            <a:ext cx="1352550" cy="2108200"/>
            <a:chOff x="3896558" y="2301203"/>
            <a:chExt cx="1353773" cy="2108283"/>
          </a:xfrm>
        </p:grpSpPr>
        <p:grpSp>
          <p:nvGrpSpPr>
            <p:cNvPr id="110" name="组合 109"/>
            <p:cNvGrpSpPr/>
            <p:nvPr/>
          </p:nvGrpSpPr>
          <p:grpSpPr>
            <a:xfrm>
              <a:off x="3896558" y="2301203"/>
              <a:ext cx="1353773" cy="2108283"/>
              <a:chOff x="7056440" y="2401888"/>
              <a:chExt cx="2671764" cy="4160838"/>
            </a:xfrm>
            <a:effectLst>
              <a:outerShdw blurRad="254000" dist="101600" dir="8100000" sx="102000" sy="102000" algn="tr" rotWithShape="0">
                <a:prstClr val="black">
                  <a:alpha val="28000"/>
                </a:prstClr>
              </a:outerShdw>
            </a:effectLst>
          </p:grpSpPr>
          <p:sp>
            <p:nvSpPr>
              <p:cNvPr id="118" name="Freeform 49"/>
              <p:cNvSpPr/>
              <p:nvPr/>
            </p:nvSpPr>
            <p:spPr bwMode="auto">
              <a:xfrm>
                <a:off x="7056440" y="2401888"/>
                <a:ext cx="2671764"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19"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20"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21"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22"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sp>
            <p:nvSpPr>
              <p:cNvPr id="123"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000">
                  <a:latin typeface="+mn-lt"/>
                  <a:ea typeface="+mn-ea"/>
                </a:endParaRPr>
              </a:p>
            </p:txBody>
          </p:sp>
        </p:grpSp>
        <p:grpSp>
          <p:nvGrpSpPr>
            <p:cNvPr id="50194" name="组合 110"/>
            <p:cNvGrpSpPr/>
            <p:nvPr/>
          </p:nvGrpSpPr>
          <p:grpSpPr bwMode="auto">
            <a:xfrm>
              <a:off x="4420419" y="3212843"/>
              <a:ext cx="294092" cy="396812"/>
              <a:chOff x="2301876" y="1898650"/>
              <a:chExt cx="331788" cy="447675"/>
            </a:xfrm>
          </p:grpSpPr>
          <p:sp>
            <p:nvSpPr>
              <p:cNvPr id="50196" name="Freeform 76"/>
              <p:cNvSpPr/>
              <p:nvPr/>
            </p:nvSpPr>
            <p:spPr bwMode="auto">
              <a:xfrm>
                <a:off x="2308226" y="2266950"/>
                <a:ext cx="53975" cy="79375"/>
              </a:xfrm>
              <a:custGeom>
                <a:avLst/>
                <a:gdLst>
                  <a:gd name="T0" fmla="*/ 50120 w 14"/>
                  <a:gd name="T1" fmla="*/ 0 h 21"/>
                  <a:gd name="T2" fmla="*/ 3855 w 14"/>
                  <a:gd name="T3" fmla="*/ 0 h 21"/>
                  <a:gd name="T4" fmla="*/ 0 w 14"/>
                  <a:gd name="T5" fmla="*/ 3780 h 21"/>
                  <a:gd name="T6" fmla="*/ 0 w 14"/>
                  <a:gd name="T7" fmla="*/ 75595 h 21"/>
                  <a:gd name="T8" fmla="*/ 3855 w 14"/>
                  <a:gd name="T9" fmla="*/ 79375 h 21"/>
                  <a:gd name="T10" fmla="*/ 50120 w 14"/>
                  <a:gd name="T11" fmla="*/ 79375 h 21"/>
                  <a:gd name="T12" fmla="*/ 53975 w 14"/>
                  <a:gd name="T13" fmla="*/ 75595 h 21"/>
                  <a:gd name="T14" fmla="*/ 53975 w 14"/>
                  <a:gd name="T15" fmla="*/ 3780 h 21"/>
                  <a:gd name="T16" fmla="*/ 50120 w 14"/>
                  <a:gd name="T17" fmla="*/ 0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197" name="Freeform 77"/>
              <p:cNvSpPr/>
              <p:nvPr/>
            </p:nvSpPr>
            <p:spPr bwMode="auto">
              <a:xfrm>
                <a:off x="2398713" y="2300288"/>
                <a:ext cx="53975" cy="46037"/>
              </a:xfrm>
              <a:custGeom>
                <a:avLst/>
                <a:gdLst>
                  <a:gd name="T0" fmla="*/ 50120 w 14"/>
                  <a:gd name="T1" fmla="*/ 0 h 12"/>
                  <a:gd name="T2" fmla="*/ 3855 w 14"/>
                  <a:gd name="T3" fmla="*/ 0 h 12"/>
                  <a:gd name="T4" fmla="*/ 0 w 14"/>
                  <a:gd name="T5" fmla="*/ 0 h 12"/>
                  <a:gd name="T6" fmla="*/ 0 w 14"/>
                  <a:gd name="T7" fmla="*/ 46037 h 12"/>
                  <a:gd name="T8" fmla="*/ 3855 w 14"/>
                  <a:gd name="T9" fmla="*/ 46037 h 12"/>
                  <a:gd name="T10" fmla="*/ 50120 w 14"/>
                  <a:gd name="T11" fmla="*/ 46037 h 12"/>
                  <a:gd name="T12" fmla="*/ 53975 w 14"/>
                  <a:gd name="T13" fmla="*/ 46037 h 12"/>
                  <a:gd name="T14" fmla="*/ 53975 w 14"/>
                  <a:gd name="T15" fmla="*/ 0 h 12"/>
                  <a:gd name="T16" fmla="*/ 50120 w 14"/>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198" name="Freeform 78"/>
              <p:cNvSpPr/>
              <p:nvPr/>
            </p:nvSpPr>
            <p:spPr bwMode="auto">
              <a:xfrm>
                <a:off x="2486026" y="2206625"/>
                <a:ext cx="52388" cy="139700"/>
              </a:xfrm>
              <a:custGeom>
                <a:avLst/>
                <a:gdLst>
                  <a:gd name="T0" fmla="*/ 48646 w 14"/>
                  <a:gd name="T1" fmla="*/ 0 h 37"/>
                  <a:gd name="T2" fmla="*/ 3742 w 14"/>
                  <a:gd name="T3" fmla="*/ 0 h 37"/>
                  <a:gd name="T4" fmla="*/ 0 w 14"/>
                  <a:gd name="T5" fmla="*/ 7551 h 37"/>
                  <a:gd name="T6" fmla="*/ 0 w 14"/>
                  <a:gd name="T7" fmla="*/ 132149 h 37"/>
                  <a:gd name="T8" fmla="*/ 3742 w 14"/>
                  <a:gd name="T9" fmla="*/ 139700 h 37"/>
                  <a:gd name="T10" fmla="*/ 48646 w 14"/>
                  <a:gd name="T11" fmla="*/ 139700 h 37"/>
                  <a:gd name="T12" fmla="*/ 52388 w 14"/>
                  <a:gd name="T13" fmla="*/ 132149 h 37"/>
                  <a:gd name="T14" fmla="*/ 52388 w 14"/>
                  <a:gd name="T15" fmla="*/ 7551 h 37"/>
                  <a:gd name="T16" fmla="*/ 48646 w 14"/>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199" name="Freeform 79"/>
              <p:cNvSpPr/>
              <p:nvPr/>
            </p:nvSpPr>
            <p:spPr bwMode="auto">
              <a:xfrm>
                <a:off x="2576513" y="2073275"/>
                <a:ext cx="53975" cy="273050"/>
              </a:xfrm>
              <a:custGeom>
                <a:avLst/>
                <a:gdLst>
                  <a:gd name="T0" fmla="*/ 50120 w 14"/>
                  <a:gd name="T1" fmla="*/ 0 h 72"/>
                  <a:gd name="T2" fmla="*/ 3855 w 14"/>
                  <a:gd name="T3" fmla="*/ 0 h 72"/>
                  <a:gd name="T4" fmla="*/ 0 w 14"/>
                  <a:gd name="T5" fmla="*/ 15169 h 72"/>
                  <a:gd name="T6" fmla="*/ 0 w 14"/>
                  <a:gd name="T7" fmla="*/ 257881 h 72"/>
                  <a:gd name="T8" fmla="*/ 3855 w 14"/>
                  <a:gd name="T9" fmla="*/ 273050 h 72"/>
                  <a:gd name="T10" fmla="*/ 50120 w 14"/>
                  <a:gd name="T11" fmla="*/ 273050 h 72"/>
                  <a:gd name="T12" fmla="*/ 53975 w 14"/>
                  <a:gd name="T13" fmla="*/ 257881 h 72"/>
                  <a:gd name="T14" fmla="*/ 53975 w 14"/>
                  <a:gd name="T15" fmla="*/ 15169 h 72"/>
                  <a:gd name="T16" fmla="*/ 50120 w 14"/>
                  <a:gd name="T17" fmla="*/ 0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200" name="Freeform 80"/>
              <p:cNvSpPr/>
              <p:nvPr/>
            </p:nvSpPr>
            <p:spPr bwMode="auto">
              <a:xfrm>
                <a:off x="2301876" y="1898650"/>
                <a:ext cx="331788" cy="346075"/>
              </a:xfrm>
              <a:custGeom>
                <a:avLst/>
                <a:gdLst>
                  <a:gd name="T0" fmla="*/ 233363 w 209"/>
                  <a:gd name="T1" fmla="*/ 76200 h 218"/>
                  <a:gd name="T2" fmla="*/ 252413 w 209"/>
                  <a:gd name="T3" fmla="*/ 92075 h 218"/>
                  <a:gd name="T4" fmla="*/ 112713 w 209"/>
                  <a:gd name="T5" fmla="*/ 303213 h 218"/>
                  <a:gd name="T6" fmla="*/ 30163 w 209"/>
                  <a:gd name="T7" fmla="*/ 258763 h 218"/>
                  <a:gd name="T8" fmla="*/ 0 w 209"/>
                  <a:gd name="T9" fmla="*/ 296863 h 218"/>
                  <a:gd name="T10" fmla="*/ 22225 w 209"/>
                  <a:gd name="T11" fmla="*/ 314325 h 218"/>
                  <a:gd name="T12" fmla="*/ 36513 w 209"/>
                  <a:gd name="T13" fmla="*/ 296863 h 218"/>
                  <a:gd name="T14" fmla="*/ 123825 w 209"/>
                  <a:gd name="T15" fmla="*/ 346075 h 218"/>
                  <a:gd name="T16" fmla="*/ 279400 w 209"/>
                  <a:gd name="T17" fmla="*/ 106363 h 218"/>
                  <a:gd name="T18" fmla="*/ 298450 w 209"/>
                  <a:gd name="T19" fmla="*/ 122238 h 218"/>
                  <a:gd name="T20" fmla="*/ 312738 w 209"/>
                  <a:gd name="T21" fmla="*/ 60325 h 218"/>
                  <a:gd name="T22" fmla="*/ 331788 w 209"/>
                  <a:gd name="T23" fmla="*/ 0 h 218"/>
                  <a:gd name="T24" fmla="*/ 282575 w 209"/>
                  <a:gd name="T25" fmla="*/ 38100 h 218"/>
                  <a:gd name="T26" fmla="*/ 233363 w 209"/>
                  <a:gd name="T27" fmla="*/ 76200 h 2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0195" name="文本框 139"/>
            <p:cNvSpPr txBox="1">
              <a:spLocks noChangeArrowheads="1"/>
            </p:cNvSpPr>
            <p:nvPr/>
          </p:nvSpPr>
          <p:spPr bwMode="auto">
            <a:xfrm>
              <a:off x="4087396" y="2892900"/>
              <a:ext cx="1060171"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输入文字内容</a:t>
              </a:r>
              <a:endParaRPr lang="zh-CN" altLang="en-US" sz="1200" b="1">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124" name="文本框 8"/>
          <p:cNvSpPr txBox="1"/>
          <p:nvPr/>
        </p:nvSpPr>
        <p:spPr>
          <a:xfrm>
            <a:off x="5145088" y="1241425"/>
            <a:ext cx="2163762"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5" name="文本框 8"/>
          <p:cNvSpPr txBox="1"/>
          <p:nvPr/>
        </p:nvSpPr>
        <p:spPr>
          <a:xfrm>
            <a:off x="6140450" y="1951038"/>
            <a:ext cx="2163763" cy="53816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6" name="文本框 8"/>
          <p:cNvSpPr txBox="1"/>
          <p:nvPr/>
        </p:nvSpPr>
        <p:spPr>
          <a:xfrm>
            <a:off x="6443663" y="3106738"/>
            <a:ext cx="2163762"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7" name="文本框 8"/>
          <p:cNvSpPr txBox="1"/>
          <p:nvPr/>
        </p:nvSpPr>
        <p:spPr>
          <a:xfrm>
            <a:off x="611188" y="1997075"/>
            <a:ext cx="2163762"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8" name="文本框 8"/>
          <p:cNvSpPr txBox="1"/>
          <p:nvPr/>
        </p:nvSpPr>
        <p:spPr>
          <a:xfrm>
            <a:off x="395288" y="3162300"/>
            <a:ext cx="2163762"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algn="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0190" name="组合 128"/>
          <p:cNvGrpSpPr/>
          <p:nvPr/>
        </p:nvGrpSpPr>
        <p:grpSpPr bwMode="auto">
          <a:xfrm>
            <a:off x="457200" y="174625"/>
            <a:ext cx="2349500" cy="342900"/>
            <a:chOff x="309514" y="195486"/>
            <a:chExt cx="2349020" cy="343084"/>
          </a:xfrm>
        </p:grpSpPr>
        <p:grpSp>
          <p:nvGrpSpPr>
            <p:cNvPr id="130" name="组合 129"/>
            <p:cNvGrpSpPr/>
            <p:nvPr/>
          </p:nvGrpSpPr>
          <p:grpSpPr>
            <a:xfrm>
              <a:off x="309514" y="228334"/>
              <a:ext cx="2349020" cy="310236"/>
              <a:chOff x="288925" y="407988"/>
              <a:chExt cx="1646749" cy="217487"/>
            </a:xfrm>
            <a:solidFill>
              <a:schemeClr val="bg1"/>
            </a:solidFill>
          </p:grpSpPr>
          <p:grpSp>
            <p:nvGrpSpPr>
              <p:cNvPr id="160" name="组合 159"/>
              <p:cNvGrpSpPr/>
              <p:nvPr/>
            </p:nvGrpSpPr>
            <p:grpSpPr>
              <a:xfrm>
                <a:off x="1218865" y="537369"/>
                <a:ext cx="716809" cy="69848"/>
                <a:chOff x="1222375" y="498475"/>
                <a:chExt cx="993775" cy="96837"/>
              </a:xfrm>
              <a:grpFill/>
            </p:grpSpPr>
            <p:sp>
              <p:nvSpPr>
                <p:cNvPr id="174"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5"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6"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7"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8"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9"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0"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1"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2"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3"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84"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61" name="组合 160"/>
              <p:cNvGrpSpPr/>
              <p:nvPr/>
            </p:nvGrpSpPr>
            <p:grpSpPr>
              <a:xfrm>
                <a:off x="288925" y="407988"/>
                <a:ext cx="982663" cy="217487"/>
                <a:chOff x="288925" y="407988"/>
                <a:chExt cx="982663" cy="217487"/>
              </a:xfrm>
              <a:grpFill/>
            </p:grpSpPr>
            <p:sp>
              <p:nvSpPr>
                <p:cNvPr id="162"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3"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4"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5"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6"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7"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8"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9"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0"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1"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2"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73"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59" name="矩形 158"/>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p:cTn id="7" dur="500" fill="hold"/>
                                        <p:tgtEl>
                                          <p:spTgt spid="109"/>
                                        </p:tgtEl>
                                        <p:attrNameLst>
                                          <p:attrName>ppt_w</p:attrName>
                                        </p:attrNameLst>
                                      </p:cBhvr>
                                      <p:tavLst>
                                        <p:tav tm="0">
                                          <p:val>
                                            <p:fltVal val="0"/>
                                          </p:val>
                                        </p:tav>
                                        <p:tav tm="100000">
                                          <p:val>
                                            <p:strVal val="#ppt_w"/>
                                          </p:val>
                                        </p:tav>
                                      </p:tavLst>
                                    </p:anim>
                                    <p:anim calcmode="lin" valueType="num">
                                      <p:cBhvr>
                                        <p:cTn id="8" dur="500" fill="hold"/>
                                        <p:tgtEl>
                                          <p:spTgt spid="109"/>
                                        </p:tgtEl>
                                        <p:attrNameLst>
                                          <p:attrName>ppt_h</p:attrName>
                                        </p:attrNameLst>
                                      </p:cBhvr>
                                      <p:tavLst>
                                        <p:tav tm="0">
                                          <p:val>
                                            <p:fltVal val="0"/>
                                          </p:val>
                                        </p:tav>
                                        <p:tav tm="100000">
                                          <p:val>
                                            <p:strVal val="#ppt_h"/>
                                          </p:val>
                                        </p:tav>
                                      </p:tavLst>
                                    </p:anim>
                                    <p:animEffect transition="in" filter="fade">
                                      <p:cBhvr>
                                        <p:cTn id="9" dur="500"/>
                                        <p:tgtEl>
                                          <p:spTgt spid="109"/>
                                        </p:tgtEl>
                                      </p:cBhvr>
                                    </p:animEffect>
                                  </p:childTnLst>
                                </p:cTn>
                              </p:par>
                              <p:par>
                                <p:cTn id="10" presetID="8" presetClass="emph" presetSubtype="0" fill="hold" grpId="0" nodeType="withEffect">
                                  <p:stCondLst>
                                    <p:cond delay="0"/>
                                  </p:stCondLst>
                                  <p:childTnLst>
                                    <p:animRot by="21600000">
                                      <p:cBhvr>
                                        <p:cTn id="11" dur="2000" fill="hold"/>
                                        <p:tgtEl>
                                          <p:spTgt spid="67"/>
                                        </p:tgtEl>
                                        <p:attrNameLst>
                                          <p:attrName>r</p:attrName>
                                        </p:attrNameLst>
                                      </p:cBhvr>
                                    </p:animRot>
                                  </p:childTnLst>
                                </p:cTn>
                              </p:par>
                            </p:childTnLst>
                          </p:cTn>
                        </p:par>
                        <p:par>
                          <p:cTn id="12" fill="hold">
                            <p:stCondLst>
                              <p:cond delay="500"/>
                            </p:stCondLst>
                            <p:childTnLst>
                              <p:par>
                                <p:cTn id="13" presetID="2" presetClass="entr" presetSubtype="1" fill="hold" nodeType="afterEffect">
                                  <p:stCondLst>
                                    <p:cond delay="0"/>
                                  </p:stCondLst>
                                  <p:childTnLst>
                                    <p:set>
                                      <p:cBhvr>
                                        <p:cTn id="14" dur="1" fill="hold">
                                          <p:stCondLst>
                                            <p:cond delay="0"/>
                                          </p:stCondLst>
                                        </p:cTn>
                                        <p:tgtEl>
                                          <p:spTgt spid="74"/>
                                        </p:tgtEl>
                                        <p:attrNameLst>
                                          <p:attrName>style.visibility</p:attrName>
                                        </p:attrNameLst>
                                      </p:cBhvr>
                                      <p:to>
                                        <p:strVal val="visible"/>
                                      </p:to>
                                    </p:set>
                                    <p:anim calcmode="lin" valueType="num">
                                      <p:cBhvr additive="base">
                                        <p:cTn id="15" dur="500" fill="hold"/>
                                        <p:tgtEl>
                                          <p:spTgt spid="74"/>
                                        </p:tgtEl>
                                        <p:attrNameLst>
                                          <p:attrName>ppt_x</p:attrName>
                                        </p:attrNameLst>
                                      </p:cBhvr>
                                      <p:tavLst>
                                        <p:tav tm="0">
                                          <p:val>
                                            <p:strVal val="#ppt_x"/>
                                          </p:val>
                                        </p:tav>
                                        <p:tav tm="100000">
                                          <p:val>
                                            <p:strVal val="#ppt_x"/>
                                          </p:val>
                                        </p:tav>
                                      </p:tavLst>
                                    </p:anim>
                                    <p:anim calcmode="lin" valueType="num">
                                      <p:cBhvr additive="base">
                                        <p:cTn id="16" dur="500" fill="hold"/>
                                        <p:tgtEl>
                                          <p:spTgt spid="74"/>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fill="hold"/>
                                        <p:tgtEl>
                                          <p:spTgt spid="68"/>
                                        </p:tgtEl>
                                        <p:attrNameLst>
                                          <p:attrName>ppt_x</p:attrName>
                                        </p:attrNameLst>
                                      </p:cBhvr>
                                      <p:tavLst>
                                        <p:tav tm="0">
                                          <p:val>
                                            <p:strVal val="#ppt_x"/>
                                          </p:val>
                                        </p:tav>
                                        <p:tav tm="100000">
                                          <p:val>
                                            <p:strVal val="#ppt_x"/>
                                          </p:val>
                                        </p:tav>
                                      </p:tavLst>
                                    </p:anim>
                                    <p:anim calcmode="lin" valueType="num">
                                      <p:cBhvr additive="base">
                                        <p:cTn id="20" dur="500" fill="hold"/>
                                        <p:tgtEl>
                                          <p:spTgt spid="6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79"/>
                                        </p:tgtEl>
                                        <p:attrNameLst>
                                          <p:attrName>style.visibility</p:attrName>
                                        </p:attrNameLst>
                                      </p:cBhvr>
                                      <p:to>
                                        <p:strVal val="visible"/>
                                      </p:to>
                                    </p:set>
                                    <p:anim calcmode="lin" valueType="num">
                                      <p:cBhvr additive="base">
                                        <p:cTn id="23" dur="500" fill="hold"/>
                                        <p:tgtEl>
                                          <p:spTgt spid="79"/>
                                        </p:tgtEl>
                                        <p:attrNameLst>
                                          <p:attrName>ppt_x</p:attrName>
                                        </p:attrNameLst>
                                      </p:cBhvr>
                                      <p:tavLst>
                                        <p:tav tm="0">
                                          <p:val>
                                            <p:strVal val="#ppt_x"/>
                                          </p:val>
                                        </p:tav>
                                        <p:tav tm="100000">
                                          <p:val>
                                            <p:strVal val="#ppt_x"/>
                                          </p:val>
                                        </p:tav>
                                      </p:tavLst>
                                    </p:anim>
                                    <p:anim calcmode="lin" valueType="num">
                                      <p:cBhvr additive="base">
                                        <p:cTn id="24" dur="500" fill="hold"/>
                                        <p:tgtEl>
                                          <p:spTgt spid="7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fill="hold"/>
                                        <p:tgtEl>
                                          <p:spTgt spid="98"/>
                                        </p:tgtEl>
                                        <p:attrNameLst>
                                          <p:attrName>ppt_x</p:attrName>
                                        </p:attrNameLst>
                                      </p:cBhvr>
                                      <p:tavLst>
                                        <p:tav tm="0">
                                          <p:val>
                                            <p:strVal val="#ppt_x"/>
                                          </p:val>
                                        </p:tav>
                                        <p:tav tm="100000">
                                          <p:val>
                                            <p:strVal val="#ppt_x"/>
                                          </p:val>
                                        </p:tav>
                                      </p:tavLst>
                                    </p:anim>
                                    <p:anim calcmode="lin" valueType="num">
                                      <p:cBhvr additive="base">
                                        <p:cTn id="28" dur="500" fill="hold"/>
                                        <p:tgtEl>
                                          <p:spTgt spid="9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additive="base">
                                        <p:cTn id="31" dur="500" fill="hold"/>
                                        <p:tgtEl>
                                          <p:spTgt spid="91"/>
                                        </p:tgtEl>
                                        <p:attrNameLst>
                                          <p:attrName>ppt_x</p:attrName>
                                        </p:attrNameLst>
                                      </p:cBhvr>
                                      <p:tavLst>
                                        <p:tav tm="0">
                                          <p:val>
                                            <p:strVal val="#ppt_x"/>
                                          </p:val>
                                        </p:tav>
                                        <p:tav tm="100000">
                                          <p:val>
                                            <p:strVal val="#ppt_x"/>
                                          </p:val>
                                        </p:tav>
                                      </p:tavLst>
                                    </p:anim>
                                    <p:anim calcmode="lin" valueType="num">
                                      <p:cBhvr additive="base">
                                        <p:cTn id="32" dur="500" fill="hold"/>
                                        <p:tgtEl>
                                          <p:spTgt spid="91"/>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0"/>
                                  </p:stCondLst>
                                  <p:childTnLst>
                                    <p:animRot by="21600000">
                                      <p:cBhvr>
                                        <p:cTn id="34" dur="2000" fill="hold"/>
                                        <p:tgtEl>
                                          <p:spTgt spid="74"/>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68"/>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79"/>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8"/>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1"/>
                                        </p:tgtEl>
                                        <p:attrNameLst>
                                          <p:attrName>r</p:attrName>
                                        </p:attrNameLst>
                                      </p:cBhvr>
                                    </p:animRot>
                                  </p:childTnLst>
                                </p:cTn>
                              </p:par>
                            </p:childTnLst>
                          </p:cTn>
                        </p:par>
                        <p:par>
                          <p:cTn id="43" fill="hold">
                            <p:stCondLst>
                              <p:cond delay="1000"/>
                            </p:stCondLst>
                            <p:childTnLst>
                              <p:par>
                                <p:cTn id="44" presetID="2" presetClass="entr" presetSubtype="8" fill="hold" grpId="0" nodeType="afterEffect">
                                  <p:stCondLst>
                                    <p:cond delay="0"/>
                                  </p:stCondLst>
                                  <p:childTnLst>
                                    <p:set>
                                      <p:cBhvr>
                                        <p:cTn id="45" dur="1" fill="hold">
                                          <p:stCondLst>
                                            <p:cond delay="0"/>
                                          </p:stCondLst>
                                        </p:cTn>
                                        <p:tgtEl>
                                          <p:spTgt spid="124"/>
                                        </p:tgtEl>
                                        <p:attrNameLst>
                                          <p:attrName>style.visibility</p:attrName>
                                        </p:attrNameLst>
                                      </p:cBhvr>
                                      <p:to>
                                        <p:strVal val="visible"/>
                                      </p:to>
                                    </p:set>
                                    <p:anim calcmode="lin" valueType="num">
                                      <p:cBhvr additive="base">
                                        <p:cTn id="46" dur="500" fill="hold"/>
                                        <p:tgtEl>
                                          <p:spTgt spid="124"/>
                                        </p:tgtEl>
                                        <p:attrNameLst>
                                          <p:attrName>ppt_x</p:attrName>
                                        </p:attrNameLst>
                                      </p:cBhvr>
                                      <p:tavLst>
                                        <p:tav tm="0">
                                          <p:val>
                                            <p:strVal val="0-#ppt_w/2"/>
                                          </p:val>
                                        </p:tav>
                                        <p:tav tm="100000">
                                          <p:val>
                                            <p:strVal val="#ppt_x"/>
                                          </p:val>
                                        </p:tav>
                                      </p:tavLst>
                                    </p:anim>
                                    <p:anim calcmode="lin" valueType="num">
                                      <p:cBhvr additive="base">
                                        <p:cTn id="47" dur="500" fill="hold"/>
                                        <p:tgtEl>
                                          <p:spTgt spid="124"/>
                                        </p:tgtEl>
                                        <p:attrNameLst>
                                          <p:attrName>ppt_y</p:attrName>
                                        </p:attrNameLst>
                                      </p:cBhvr>
                                      <p:tavLst>
                                        <p:tav tm="0">
                                          <p:val>
                                            <p:strVal val="#ppt_y"/>
                                          </p:val>
                                        </p:tav>
                                        <p:tav tm="100000">
                                          <p:val>
                                            <p:strVal val="#ppt_y"/>
                                          </p:val>
                                        </p:tav>
                                      </p:tavLst>
                                    </p:anim>
                                  </p:childTnLst>
                                </p:cTn>
                              </p:par>
                            </p:childTnLst>
                          </p:cTn>
                        </p:par>
                        <p:par>
                          <p:cTn id="48" fill="hold">
                            <p:stCondLst>
                              <p:cond delay="1500"/>
                            </p:stCondLst>
                            <p:childTnLst>
                              <p:par>
                                <p:cTn id="49" presetID="2" presetClass="entr" presetSubtype="8" fill="hold" grpId="0" nodeType="afterEffect">
                                  <p:stCondLst>
                                    <p:cond delay="0"/>
                                  </p:stCondLst>
                                  <p:childTnLst>
                                    <p:set>
                                      <p:cBhvr>
                                        <p:cTn id="50" dur="1" fill="hold">
                                          <p:stCondLst>
                                            <p:cond delay="0"/>
                                          </p:stCondLst>
                                        </p:cTn>
                                        <p:tgtEl>
                                          <p:spTgt spid="125"/>
                                        </p:tgtEl>
                                        <p:attrNameLst>
                                          <p:attrName>style.visibility</p:attrName>
                                        </p:attrNameLst>
                                      </p:cBhvr>
                                      <p:to>
                                        <p:strVal val="visible"/>
                                      </p:to>
                                    </p:set>
                                    <p:anim calcmode="lin" valueType="num">
                                      <p:cBhvr additive="base">
                                        <p:cTn id="51" dur="500" fill="hold"/>
                                        <p:tgtEl>
                                          <p:spTgt spid="125"/>
                                        </p:tgtEl>
                                        <p:attrNameLst>
                                          <p:attrName>ppt_x</p:attrName>
                                        </p:attrNameLst>
                                      </p:cBhvr>
                                      <p:tavLst>
                                        <p:tav tm="0">
                                          <p:val>
                                            <p:strVal val="0-#ppt_w/2"/>
                                          </p:val>
                                        </p:tav>
                                        <p:tav tm="100000">
                                          <p:val>
                                            <p:strVal val="#ppt_x"/>
                                          </p:val>
                                        </p:tav>
                                      </p:tavLst>
                                    </p:anim>
                                    <p:anim calcmode="lin" valueType="num">
                                      <p:cBhvr additive="base">
                                        <p:cTn id="52" dur="500" fill="hold"/>
                                        <p:tgtEl>
                                          <p:spTgt spid="125"/>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2" presetClass="entr" presetSubtype="8" fill="hold" grpId="0" nodeType="afterEffect">
                                  <p:stCondLst>
                                    <p:cond delay="0"/>
                                  </p:stCondLst>
                                  <p:childTnLst>
                                    <p:set>
                                      <p:cBhvr>
                                        <p:cTn id="55" dur="1" fill="hold">
                                          <p:stCondLst>
                                            <p:cond delay="0"/>
                                          </p:stCondLst>
                                        </p:cTn>
                                        <p:tgtEl>
                                          <p:spTgt spid="126"/>
                                        </p:tgtEl>
                                        <p:attrNameLst>
                                          <p:attrName>style.visibility</p:attrName>
                                        </p:attrNameLst>
                                      </p:cBhvr>
                                      <p:to>
                                        <p:strVal val="visible"/>
                                      </p:to>
                                    </p:set>
                                    <p:anim calcmode="lin" valueType="num">
                                      <p:cBhvr additive="base">
                                        <p:cTn id="56" dur="500" fill="hold"/>
                                        <p:tgtEl>
                                          <p:spTgt spid="126"/>
                                        </p:tgtEl>
                                        <p:attrNameLst>
                                          <p:attrName>ppt_x</p:attrName>
                                        </p:attrNameLst>
                                      </p:cBhvr>
                                      <p:tavLst>
                                        <p:tav tm="0">
                                          <p:val>
                                            <p:strVal val="0-#ppt_w/2"/>
                                          </p:val>
                                        </p:tav>
                                        <p:tav tm="100000">
                                          <p:val>
                                            <p:strVal val="#ppt_x"/>
                                          </p:val>
                                        </p:tav>
                                      </p:tavLst>
                                    </p:anim>
                                    <p:anim calcmode="lin" valueType="num">
                                      <p:cBhvr additive="base">
                                        <p:cTn id="57" dur="500" fill="hold"/>
                                        <p:tgtEl>
                                          <p:spTgt spid="126"/>
                                        </p:tgtEl>
                                        <p:attrNameLst>
                                          <p:attrName>ppt_y</p:attrName>
                                        </p:attrNameLst>
                                      </p:cBhvr>
                                      <p:tavLst>
                                        <p:tav tm="0">
                                          <p:val>
                                            <p:strVal val="#ppt_y"/>
                                          </p:val>
                                        </p:tav>
                                        <p:tav tm="100000">
                                          <p:val>
                                            <p:strVal val="#ppt_y"/>
                                          </p:val>
                                        </p:tav>
                                      </p:tavLst>
                                    </p:anim>
                                  </p:childTnLst>
                                </p:cTn>
                              </p:par>
                            </p:childTnLst>
                          </p:cTn>
                        </p:par>
                        <p:par>
                          <p:cTn id="58" fill="hold">
                            <p:stCondLst>
                              <p:cond delay="2500"/>
                            </p:stCondLst>
                            <p:childTnLst>
                              <p:par>
                                <p:cTn id="59" presetID="2" presetClass="entr" presetSubtype="8" fill="hold" grpId="0" nodeType="afterEffect">
                                  <p:stCondLst>
                                    <p:cond delay="0"/>
                                  </p:stCondLst>
                                  <p:childTnLst>
                                    <p:set>
                                      <p:cBhvr>
                                        <p:cTn id="60" dur="1" fill="hold">
                                          <p:stCondLst>
                                            <p:cond delay="0"/>
                                          </p:stCondLst>
                                        </p:cTn>
                                        <p:tgtEl>
                                          <p:spTgt spid="127"/>
                                        </p:tgtEl>
                                        <p:attrNameLst>
                                          <p:attrName>style.visibility</p:attrName>
                                        </p:attrNameLst>
                                      </p:cBhvr>
                                      <p:to>
                                        <p:strVal val="visible"/>
                                      </p:to>
                                    </p:set>
                                    <p:anim calcmode="lin" valueType="num">
                                      <p:cBhvr additive="base">
                                        <p:cTn id="61" dur="500" fill="hold"/>
                                        <p:tgtEl>
                                          <p:spTgt spid="127"/>
                                        </p:tgtEl>
                                        <p:attrNameLst>
                                          <p:attrName>ppt_x</p:attrName>
                                        </p:attrNameLst>
                                      </p:cBhvr>
                                      <p:tavLst>
                                        <p:tav tm="0">
                                          <p:val>
                                            <p:strVal val="0-#ppt_w/2"/>
                                          </p:val>
                                        </p:tav>
                                        <p:tav tm="100000">
                                          <p:val>
                                            <p:strVal val="#ppt_x"/>
                                          </p:val>
                                        </p:tav>
                                      </p:tavLst>
                                    </p:anim>
                                    <p:anim calcmode="lin" valueType="num">
                                      <p:cBhvr additive="base">
                                        <p:cTn id="62" dur="500" fill="hold"/>
                                        <p:tgtEl>
                                          <p:spTgt spid="127"/>
                                        </p:tgtEl>
                                        <p:attrNameLst>
                                          <p:attrName>ppt_y</p:attrName>
                                        </p:attrNameLst>
                                      </p:cBhvr>
                                      <p:tavLst>
                                        <p:tav tm="0">
                                          <p:val>
                                            <p:strVal val="#ppt_y"/>
                                          </p:val>
                                        </p:tav>
                                        <p:tav tm="100000">
                                          <p:val>
                                            <p:strVal val="#ppt_y"/>
                                          </p:val>
                                        </p:tav>
                                      </p:tavLst>
                                    </p:anim>
                                  </p:childTnLst>
                                </p:cTn>
                              </p:par>
                            </p:childTnLst>
                          </p:cTn>
                        </p:par>
                        <p:par>
                          <p:cTn id="63" fill="hold">
                            <p:stCondLst>
                              <p:cond delay="3000"/>
                            </p:stCondLst>
                            <p:childTnLst>
                              <p:par>
                                <p:cTn id="64" presetID="2" presetClass="entr" presetSubtype="8" fill="hold" grpId="0" nodeType="afterEffect">
                                  <p:stCondLst>
                                    <p:cond delay="0"/>
                                  </p:stCondLst>
                                  <p:childTnLst>
                                    <p:set>
                                      <p:cBhvr>
                                        <p:cTn id="65" dur="1" fill="hold">
                                          <p:stCondLst>
                                            <p:cond delay="0"/>
                                          </p:stCondLst>
                                        </p:cTn>
                                        <p:tgtEl>
                                          <p:spTgt spid="128"/>
                                        </p:tgtEl>
                                        <p:attrNameLst>
                                          <p:attrName>style.visibility</p:attrName>
                                        </p:attrNameLst>
                                      </p:cBhvr>
                                      <p:to>
                                        <p:strVal val="visible"/>
                                      </p:to>
                                    </p:set>
                                    <p:anim calcmode="lin" valueType="num">
                                      <p:cBhvr additive="base">
                                        <p:cTn id="66" dur="500" fill="hold"/>
                                        <p:tgtEl>
                                          <p:spTgt spid="128"/>
                                        </p:tgtEl>
                                        <p:attrNameLst>
                                          <p:attrName>ppt_x</p:attrName>
                                        </p:attrNameLst>
                                      </p:cBhvr>
                                      <p:tavLst>
                                        <p:tav tm="0">
                                          <p:val>
                                            <p:strVal val="0-#ppt_w/2"/>
                                          </p:val>
                                        </p:tav>
                                        <p:tav tm="100000">
                                          <p:val>
                                            <p:strVal val="#ppt_x"/>
                                          </p:val>
                                        </p:tav>
                                      </p:tavLst>
                                    </p:anim>
                                    <p:anim calcmode="lin" valueType="num">
                                      <p:cBhvr additive="base">
                                        <p:cTn id="67" dur="500" fill="hold"/>
                                        <p:tgtEl>
                                          <p:spTgt spid="1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124" grpId="0"/>
      <p:bldP spid="125" grpId="0"/>
      <p:bldP spid="126" grpId="0"/>
      <p:bldP spid="127" grpId="0"/>
      <p:bldP spid="1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bwMode="auto">
          <a:xfrm>
            <a:off x="4589463" y="555625"/>
            <a:ext cx="2165350" cy="2417763"/>
            <a:chOff x="4590167" y="675338"/>
            <a:chExt cx="2164652" cy="2418267"/>
          </a:xfrm>
        </p:grpSpPr>
        <p:grpSp>
          <p:nvGrpSpPr>
            <p:cNvPr id="52283" name="组合 98"/>
            <p:cNvGrpSpPr/>
            <p:nvPr/>
          </p:nvGrpSpPr>
          <p:grpSpPr bwMode="auto">
            <a:xfrm>
              <a:off x="4590167" y="675338"/>
              <a:ext cx="2164652" cy="2418267"/>
              <a:chOff x="4590167" y="675338"/>
              <a:chExt cx="2164652" cy="2418267"/>
            </a:xfrm>
          </p:grpSpPr>
          <p:sp>
            <p:nvSpPr>
              <p:cNvPr id="101" name="任意多边形 100"/>
              <p:cNvSpPr>
                <a:spLocks noChangeAspect="1"/>
              </p:cNvSpPr>
              <p:nvPr/>
            </p:nvSpPr>
            <p:spPr>
              <a:xfrm rot="13500000" flipV="1">
                <a:off x="4463208" y="1386686"/>
                <a:ext cx="2418570" cy="995570"/>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FF9900"/>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2" name="圆角矩形 20"/>
              <p:cNvSpPr/>
              <p:nvPr/>
            </p:nvSpPr>
            <p:spPr>
              <a:xfrm rot="13500000" flipV="1">
                <a:off x="6217329" y="2139811"/>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3" name="圆角矩形 23"/>
              <p:cNvSpPr/>
              <p:nvPr/>
            </p:nvSpPr>
            <p:spPr>
              <a:xfrm rot="13500000" flipV="1">
                <a:off x="4601134" y="1080677"/>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0" name="TextBox 99"/>
            <p:cNvSpPr txBox="1"/>
            <p:nvPr/>
          </p:nvSpPr>
          <p:spPr>
            <a:xfrm>
              <a:off x="5240445" y="1561307"/>
              <a:ext cx="864096" cy="646331"/>
            </a:xfrm>
            <a:prstGeom prst="rect">
              <a:avLst/>
            </a:prstGeom>
            <a:noFill/>
          </p:spPr>
          <p:txBody>
            <a:bodyPr>
              <a:spAutoFit/>
            </a:bodyPr>
            <a:lstStyle/>
            <a:p>
              <a:pPr algn="ctr" eaLnBrk="1" fontAlgn="auto" hangingPunct="1">
                <a:spcBef>
                  <a:spcPts val="0"/>
                </a:spcBef>
                <a:spcAft>
                  <a:spcPts val="0"/>
                </a:spcAft>
                <a:defRPr/>
              </a:pPr>
              <a:r>
                <a:rPr lang="en-US" altLang="zh-CN" sz="3600" b="1" dirty="0">
                  <a:solidFill>
                    <a:schemeClr val="bg1">
                      <a:alpha val="77000"/>
                    </a:schemeClr>
                  </a:solidFill>
                  <a:latin typeface="Impact" panose="020B0806030902050204" pitchFamily="34" charset="0"/>
                  <a:ea typeface="方正韵动粗黑简体" pitchFamily="2" charset="-122"/>
                </a:rPr>
                <a:t>02</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104" name="组合 103"/>
          <p:cNvGrpSpPr/>
          <p:nvPr/>
        </p:nvGrpSpPr>
        <p:grpSpPr bwMode="auto">
          <a:xfrm>
            <a:off x="4489450" y="2741613"/>
            <a:ext cx="2417763" cy="1606550"/>
            <a:chOff x="4488763" y="2860904"/>
            <a:chExt cx="2418267" cy="1607591"/>
          </a:xfrm>
        </p:grpSpPr>
        <p:sp>
          <p:nvSpPr>
            <p:cNvPr id="105" name="任意多边形 104"/>
            <p:cNvSpPr>
              <a:spLocks noChangeAspect="1"/>
            </p:cNvSpPr>
            <p:nvPr/>
          </p:nvSpPr>
          <p:spPr>
            <a:xfrm rot="8100000" flipH="1" flipV="1">
              <a:off x="4488763" y="3167490"/>
              <a:ext cx="2418267" cy="994419"/>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FF5215"/>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6" name="圆角矩形 20"/>
            <p:cNvSpPr/>
            <p:nvPr/>
          </p:nvSpPr>
          <p:spPr>
            <a:xfrm rot="8100000" flipH="1" flipV="1">
              <a:off x="4626537" y="3920038"/>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7" name="圆角矩形 23"/>
            <p:cNvSpPr/>
            <p:nvPr/>
          </p:nvSpPr>
          <p:spPr>
            <a:xfrm rot="8100000" flipH="1" flipV="1">
              <a:off x="6242732" y="2860904"/>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5240445" y="3341534"/>
              <a:ext cx="864096" cy="646331"/>
            </a:xfrm>
            <a:prstGeom prst="rect">
              <a:avLst/>
            </a:prstGeom>
            <a:noFill/>
          </p:spPr>
          <p:txBody>
            <a:bodyPr>
              <a:spAutoFit/>
            </a:bodyPr>
            <a:lstStyle/>
            <a:p>
              <a:pPr algn="ctr" eaLnBrk="1" fontAlgn="auto" hangingPunct="1">
                <a:spcBef>
                  <a:spcPts val="0"/>
                </a:spcBef>
                <a:spcAft>
                  <a:spcPts val="0"/>
                </a:spcAft>
                <a:defRPr/>
              </a:pPr>
              <a:r>
                <a:rPr lang="en-US" altLang="zh-CN" sz="3600" b="1" dirty="0">
                  <a:solidFill>
                    <a:schemeClr val="bg1">
                      <a:alpha val="77000"/>
                    </a:schemeClr>
                  </a:solidFill>
                  <a:latin typeface="Impact" panose="020B0806030902050204" pitchFamily="34" charset="0"/>
                  <a:ea typeface="方正韵动粗黑简体" pitchFamily="2" charset="-122"/>
                </a:rPr>
                <a:t>03</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109" name="组合 108"/>
          <p:cNvGrpSpPr/>
          <p:nvPr/>
        </p:nvGrpSpPr>
        <p:grpSpPr bwMode="auto">
          <a:xfrm>
            <a:off x="2228850" y="960438"/>
            <a:ext cx="2417763" cy="1608137"/>
            <a:chOff x="2228942" y="1080676"/>
            <a:chExt cx="2418267" cy="1607591"/>
          </a:xfrm>
        </p:grpSpPr>
        <p:sp>
          <p:nvSpPr>
            <p:cNvPr id="110" name="任意多边形 109"/>
            <p:cNvSpPr>
              <a:spLocks noChangeAspect="1"/>
            </p:cNvSpPr>
            <p:nvPr/>
          </p:nvSpPr>
          <p:spPr>
            <a:xfrm rot="8100000">
              <a:off x="2228942" y="1386959"/>
              <a:ext cx="2418267" cy="995025"/>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17375E"/>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1" name="圆角矩形 20"/>
            <p:cNvSpPr/>
            <p:nvPr/>
          </p:nvSpPr>
          <p:spPr>
            <a:xfrm rot="8100000">
              <a:off x="3982911" y="1080676"/>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2" name="圆角矩形 23"/>
            <p:cNvSpPr/>
            <p:nvPr/>
          </p:nvSpPr>
          <p:spPr>
            <a:xfrm rot="8100000">
              <a:off x="2366716" y="2139810"/>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3" name="TextBox 112"/>
            <p:cNvSpPr txBox="1"/>
            <p:nvPr/>
          </p:nvSpPr>
          <p:spPr>
            <a:xfrm flipH="1">
              <a:off x="3160104" y="1561307"/>
              <a:ext cx="864096" cy="646331"/>
            </a:xfrm>
            <a:prstGeom prst="rect">
              <a:avLst/>
            </a:prstGeom>
            <a:noFill/>
          </p:spPr>
          <p:txBody>
            <a:bodyPr>
              <a:spAutoFit/>
            </a:bodyPr>
            <a:lstStyle/>
            <a:p>
              <a:pPr algn="ctr" eaLnBrk="1" fontAlgn="auto" hangingPunct="1">
                <a:spcBef>
                  <a:spcPts val="0"/>
                </a:spcBef>
                <a:spcAft>
                  <a:spcPts val="0"/>
                </a:spcAft>
                <a:defRPr/>
              </a:pPr>
              <a:r>
                <a:rPr lang="en-US" altLang="zh-CN" sz="3600" b="1" dirty="0">
                  <a:solidFill>
                    <a:schemeClr val="bg1">
                      <a:alpha val="77000"/>
                    </a:schemeClr>
                  </a:solidFill>
                  <a:latin typeface="Impact" panose="020B0806030902050204" pitchFamily="34" charset="0"/>
                  <a:ea typeface="方正韵动粗黑简体" pitchFamily="2" charset="-122"/>
                </a:rPr>
                <a:t>01</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114" name="组合 113"/>
          <p:cNvGrpSpPr/>
          <p:nvPr/>
        </p:nvGrpSpPr>
        <p:grpSpPr bwMode="auto">
          <a:xfrm>
            <a:off x="2373313" y="2339975"/>
            <a:ext cx="2165350" cy="2419350"/>
            <a:chOff x="2374085" y="2460374"/>
            <a:chExt cx="2164653" cy="2418267"/>
          </a:xfrm>
        </p:grpSpPr>
        <p:sp>
          <p:nvSpPr>
            <p:cNvPr id="115" name="任意多边形 114"/>
            <p:cNvSpPr>
              <a:spLocks noChangeAspect="1"/>
            </p:cNvSpPr>
            <p:nvPr/>
          </p:nvSpPr>
          <p:spPr>
            <a:xfrm rot="13500000" flipV="1">
              <a:off x="2247126" y="3172843"/>
              <a:ext cx="2418571" cy="993330"/>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029874"/>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6" name="圆角矩形 20"/>
            <p:cNvSpPr/>
            <p:nvPr/>
          </p:nvSpPr>
          <p:spPr>
            <a:xfrm rot="13500000" flipV="1">
              <a:off x="4001248" y="3924847"/>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7" name="圆角矩形 23"/>
            <p:cNvSpPr/>
            <p:nvPr/>
          </p:nvSpPr>
          <p:spPr>
            <a:xfrm rot="13500000" flipV="1">
              <a:off x="2385052" y="2865713"/>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8" name="TextBox 117"/>
            <p:cNvSpPr txBox="1"/>
            <p:nvPr/>
          </p:nvSpPr>
          <p:spPr>
            <a:xfrm flipH="1">
              <a:off x="3031431" y="3341534"/>
              <a:ext cx="864096" cy="646331"/>
            </a:xfrm>
            <a:prstGeom prst="rect">
              <a:avLst/>
            </a:prstGeom>
            <a:noFill/>
          </p:spPr>
          <p:txBody>
            <a:bodyPr>
              <a:spAutoFit/>
            </a:bodyPr>
            <a:lstStyle/>
            <a:p>
              <a:pPr algn="ctr" eaLnBrk="1" fontAlgn="auto" hangingPunct="1">
                <a:spcBef>
                  <a:spcPts val="0"/>
                </a:spcBef>
                <a:spcAft>
                  <a:spcPts val="0"/>
                </a:spcAft>
                <a:defRPr/>
              </a:pPr>
              <a:r>
                <a:rPr lang="en-US" altLang="zh-CN" sz="3600" b="1" dirty="0">
                  <a:solidFill>
                    <a:schemeClr val="bg1">
                      <a:alpha val="77000"/>
                    </a:schemeClr>
                  </a:solidFill>
                  <a:latin typeface="Impact" panose="020B0806030902050204" pitchFamily="34" charset="0"/>
                  <a:ea typeface="方正韵动粗黑简体" pitchFamily="2" charset="-122"/>
                </a:rPr>
                <a:t>04</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119" name="组合 118"/>
          <p:cNvGrpSpPr/>
          <p:nvPr/>
        </p:nvGrpSpPr>
        <p:grpSpPr bwMode="auto">
          <a:xfrm>
            <a:off x="1843088" y="849313"/>
            <a:ext cx="496887" cy="496887"/>
            <a:chOff x="1842556" y="969150"/>
            <a:chExt cx="497106" cy="497106"/>
          </a:xfrm>
        </p:grpSpPr>
        <p:sp>
          <p:nvSpPr>
            <p:cNvPr id="120" name="椭圆 119"/>
            <p:cNvSpPr/>
            <p:nvPr/>
          </p:nvSpPr>
          <p:spPr>
            <a:xfrm>
              <a:off x="1842556" y="969150"/>
              <a:ext cx="497106" cy="497106"/>
            </a:xfrm>
            <a:prstGeom prst="ellipse">
              <a:avLst/>
            </a:pr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1" name="矩形 24"/>
            <p:cNvSpPr/>
            <p:nvPr/>
          </p:nvSpPr>
          <p:spPr>
            <a:xfrm>
              <a:off x="1945788" y="1081912"/>
              <a:ext cx="290641" cy="223937"/>
            </a:xfrm>
            <a:custGeom>
              <a:avLst/>
              <a:gdLst/>
              <a:ahLst/>
              <a:cxnLst/>
              <a:rect l="l" t="t" r="r" b="b"/>
              <a:pathLst>
                <a:path w="360040" h="360040">
                  <a:moveTo>
                    <a:pt x="36004" y="36004"/>
                  </a:moveTo>
                  <a:lnTo>
                    <a:pt x="36004" y="306004"/>
                  </a:lnTo>
                  <a:lnTo>
                    <a:pt x="324036" y="306004"/>
                  </a:lnTo>
                  <a:lnTo>
                    <a:pt x="324036" y="36004"/>
                  </a:lnTo>
                  <a:close/>
                  <a:moveTo>
                    <a:pt x="0" y="0"/>
                  </a:moveTo>
                  <a:lnTo>
                    <a:pt x="360040" y="0"/>
                  </a:lnTo>
                  <a:lnTo>
                    <a:pt x="360040" y="360040"/>
                  </a:lnTo>
                  <a:lnTo>
                    <a:pt x="0" y="36004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2" name="椭圆 121"/>
            <p:cNvSpPr/>
            <p:nvPr/>
          </p:nvSpPr>
          <p:spPr>
            <a:xfrm>
              <a:off x="2130020" y="1272496"/>
              <a:ext cx="28588" cy="28588"/>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3" name="椭圆 122"/>
            <p:cNvSpPr/>
            <p:nvPr/>
          </p:nvSpPr>
          <p:spPr>
            <a:xfrm>
              <a:off x="2166549" y="1272496"/>
              <a:ext cx="28588" cy="285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4" name="椭圆 123"/>
            <p:cNvSpPr/>
            <p:nvPr/>
          </p:nvSpPr>
          <p:spPr>
            <a:xfrm>
              <a:off x="2093492" y="1272496"/>
              <a:ext cx="28588" cy="28588"/>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梯形 124"/>
            <p:cNvSpPr/>
            <p:nvPr/>
          </p:nvSpPr>
          <p:spPr>
            <a:xfrm>
              <a:off x="2028375" y="1309025"/>
              <a:ext cx="125468" cy="65116"/>
            </a:xfrm>
            <a:prstGeom prst="trapezoid">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26" name="组合 125"/>
          <p:cNvGrpSpPr/>
          <p:nvPr/>
        </p:nvGrpSpPr>
        <p:grpSpPr bwMode="auto">
          <a:xfrm>
            <a:off x="6896100" y="841375"/>
            <a:ext cx="496888" cy="498475"/>
            <a:chOff x="6896400" y="961932"/>
            <a:chExt cx="497106" cy="497106"/>
          </a:xfrm>
        </p:grpSpPr>
        <p:sp>
          <p:nvSpPr>
            <p:cNvPr id="127" name="椭圆 126"/>
            <p:cNvSpPr/>
            <p:nvPr/>
          </p:nvSpPr>
          <p:spPr>
            <a:xfrm>
              <a:off x="6896400" y="961932"/>
              <a:ext cx="497106" cy="497106"/>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8" name="等腰三角形 1024"/>
            <p:cNvSpPr/>
            <p:nvPr/>
          </p:nvSpPr>
          <p:spPr>
            <a:xfrm>
              <a:off x="6964693" y="1060087"/>
              <a:ext cx="360520" cy="300797"/>
            </a:xfrm>
            <a:custGeom>
              <a:avLst/>
              <a:gdLst/>
              <a:ahLst/>
              <a:cxnLst/>
              <a:rect l="l" t="t" r="r" b="b"/>
              <a:pathLst>
                <a:path w="504056" h="421632">
                  <a:moveTo>
                    <a:pt x="252028" y="0"/>
                  </a:moveTo>
                  <a:lnTo>
                    <a:pt x="504056" y="216024"/>
                  </a:lnTo>
                  <a:lnTo>
                    <a:pt x="432048" y="216024"/>
                  </a:lnTo>
                  <a:lnTo>
                    <a:pt x="432048" y="421632"/>
                  </a:lnTo>
                  <a:lnTo>
                    <a:pt x="324036" y="421632"/>
                  </a:lnTo>
                  <a:lnTo>
                    <a:pt x="324036" y="312478"/>
                  </a:lnTo>
                  <a:lnTo>
                    <a:pt x="180020" y="312478"/>
                  </a:lnTo>
                  <a:lnTo>
                    <a:pt x="180020" y="421632"/>
                  </a:lnTo>
                  <a:lnTo>
                    <a:pt x="72008" y="421632"/>
                  </a:lnTo>
                  <a:lnTo>
                    <a:pt x="72008" y="216024"/>
                  </a:lnTo>
                  <a:lnTo>
                    <a:pt x="0" y="216024"/>
                  </a:lnTo>
                  <a:close/>
                </a:path>
              </a:pathLst>
            </a:cu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29" name="组合 128"/>
          <p:cNvGrpSpPr/>
          <p:nvPr/>
        </p:nvGrpSpPr>
        <p:grpSpPr bwMode="auto">
          <a:xfrm>
            <a:off x="6896100" y="3887788"/>
            <a:ext cx="496888" cy="496887"/>
            <a:chOff x="6896400" y="4008076"/>
            <a:chExt cx="497106" cy="497106"/>
          </a:xfrm>
        </p:grpSpPr>
        <p:sp>
          <p:nvSpPr>
            <p:cNvPr id="130" name="椭圆 129"/>
            <p:cNvSpPr/>
            <p:nvPr/>
          </p:nvSpPr>
          <p:spPr>
            <a:xfrm>
              <a:off x="6896400" y="4008076"/>
              <a:ext cx="497106" cy="497106"/>
            </a:xfrm>
            <a:prstGeom prst="ellipse">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52248" name="组合 130"/>
            <p:cNvGrpSpPr/>
            <p:nvPr/>
          </p:nvGrpSpPr>
          <p:grpSpPr bwMode="auto">
            <a:xfrm>
              <a:off x="6983021" y="4172453"/>
              <a:ext cx="323864" cy="183798"/>
              <a:chOff x="14865669" y="3075806"/>
              <a:chExt cx="507531" cy="288032"/>
            </a:xfrm>
          </p:grpSpPr>
          <p:sp>
            <p:nvSpPr>
              <p:cNvPr id="132" name="矩形 131"/>
              <p:cNvSpPr/>
              <p:nvPr/>
            </p:nvSpPr>
            <p:spPr>
              <a:xfrm>
                <a:off x="14866813" y="3074563"/>
                <a:ext cx="505242" cy="288711"/>
              </a:xfrm>
              <a:prstGeom prst="rect">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3" name="等腰三角形 132"/>
              <p:cNvSpPr/>
              <p:nvPr/>
            </p:nvSpPr>
            <p:spPr>
              <a:xfrm flipV="1">
                <a:off x="14866813" y="3074563"/>
                <a:ext cx="502754" cy="216534"/>
              </a:xfrm>
              <a:prstGeom prst="triangle">
                <a:avLst/>
              </a:prstGeom>
              <a:solidFill>
                <a:srgbClr val="FDFDFD"/>
              </a:solid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134" name="组合 133"/>
          <p:cNvGrpSpPr/>
          <p:nvPr/>
        </p:nvGrpSpPr>
        <p:grpSpPr bwMode="auto">
          <a:xfrm>
            <a:off x="1843088" y="3887788"/>
            <a:ext cx="496887" cy="496887"/>
            <a:chOff x="1842556" y="4008076"/>
            <a:chExt cx="497106" cy="497106"/>
          </a:xfrm>
        </p:grpSpPr>
        <p:sp>
          <p:nvSpPr>
            <p:cNvPr id="135" name="椭圆 134"/>
            <p:cNvSpPr/>
            <p:nvPr/>
          </p:nvSpPr>
          <p:spPr>
            <a:xfrm>
              <a:off x="1842556" y="4008076"/>
              <a:ext cx="497106" cy="497106"/>
            </a:xfrm>
            <a:prstGeom prst="ellipse">
              <a:avLst/>
            </a:prstGeom>
            <a:solidFill>
              <a:srgbClr val="0298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36" name="组合 135"/>
            <p:cNvGrpSpPr/>
            <p:nvPr/>
          </p:nvGrpSpPr>
          <p:grpSpPr>
            <a:xfrm>
              <a:off x="1895300" y="4097371"/>
              <a:ext cx="391618" cy="318516"/>
              <a:chOff x="1075737" y="1609572"/>
              <a:chExt cx="541064" cy="440065"/>
            </a:xfrm>
            <a:solidFill>
              <a:schemeClr val="bg1">
                <a:lumMod val="85000"/>
              </a:schemeClr>
            </a:solidFill>
            <a:effectLst/>
          </p:grpSpPr>
          <p:sp>
            <p:nvSpPr>
              <p:cNvPr id="137" name="Freeform 86"/>
              <p:cNvSpPr>
                <a:spLocks noEditPoints="1"/>
              </p:cNvSpPr>
              <p:nvPr/>
            </p:nvSpPr>
            <p:spPr bwMode="black">
              <a:xfrm>
                <a:off x="1075737" y="1652491"/>
                <a:ext cx="395062" cy="397146"/>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DFDFD"/>
              </a:solidFill>
              <a:ln>
                <a:noFill/>
              </a:ln>
              <a:effectLst/>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1200">
                  <a:latin typeface="+mn-lt"/>
                  <a:ea typeface="+mn-ea"/>
                </a:endParaRPr>
              </a:p>
            </p:txBody>
          </p:sp>
          <p:sp>
            <p:nvSpPr>
              <p:cNvPr id="138" name="Freeform 88"/>
              <p:cNvSpPr>
                <a:spLocks noEditPoints="1"/>
              </p:cNvSpPr>
              <p:nvPr/>
            </p:nvSpPr>
            <p:spPr bwMode="black">
              <a:xfrm>
                <a:off x="1416407" y="1609572"/>
                <a:ext cx="200394" cy="215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DFDFD"/>
              </a:solidFill>
              <a:ln>
                <a:noFill/>
              </a:ln>
              <a:effectLst/>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1200">
                  <a:latin typeface="+mn-lt"/>
                  <a:ea typeface="+mn-ea"/>
                </a:endParaRPr>
              </a:p>
            </p:txBody>
          </p:sp>
        </p:grpSp>
      </p:grpSp>
      <p:sp>
        <p:nvSpPr>
          <p:cNvPr id="139" name="TextBox 65"/>
          <p:cNvSpPr txBox="1"/>
          <p:nvPr/>
        </p:nvSpPr>
        <p:spPr>
          <a:xfrm>
            <a:off x="1308100" y="1487488"/>
            <a:ext cx="1611313" cy="307975"/>
          </a:xfrm>
          <a:prstGeom prst="rect">
            <a:avLst/>
          </a:prstGeom>
          <a:noFill/>
        </p:spPr>
        <p:txBody>
          <a:bodyPr anchor="ctr" anchorCtr="1">
            <a:spAutoFit/>
          </a:bodyPr>
          <a:lstStyle/>
          <a:p>
            <a:pPr eaLnBrk="1" fontAlgn="auto" hangingPunct="1">
              <a:spcBef>
                <a:spcPts val="0"/>
              </a:spcBef>
              <a:spcAft>
                <a:spcPts val="0"/>
              </a:spcAft>
              <a:defRPr/>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0" name="TextBox 65"/>
          <p:cNvSpPr txBox="1"/>
          <p:nvPr/>
        </p:nvSpPr>
        <p:spPr>
          <a:xfrm>
            <a:off x="6330950" y="1450975"/>
            <a:ext cx="1611313" cy="307975"/>
          </a:xfrm>
          <a:prstGeom prst="rect">
            <a:avLst/>
          </a:prstGeom>
          <a:noFill/>
        </p:spPr>
        <p:txBody>
          <a:bodyPr anchor="ctr" anchorCtr="1">
            <a:spAutoFit/>
          </a:bodyPr>
          <a:lstStyle/>
          <a:p>
            <a:pPr eaLnBrk="1" fontAlgn="auto" hangingPunct="1">
              <a:spcBef>
                <a:spcPts val="0"/>
              </a:spcBef>
              <a:spcAft>
                <a:spcPts val="0"/>
              </a:spcAft>
              <a:defRPr/>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1" name="TextBox 65"/>
          <p:cNvSpPr txBox="1"/>
          <p:nvPr/>
        </p:nvSpPr>
        <p:spPr>
          <a:xfrm>
            <a:off x="1308100" y="3540125"/>
            <a:ext cx="1611313" cy="307975"/>
          </a:xfrm>
          <a:prstGeom prst="rect">
            <a:avLst/>
          </a:prstGeom>
          <a:noFill/>
        </p:spPr>
        <p:txBody>
          <a:bodyPr anchor="ctr" anchorCtr="1">
            <a:spAutoFit/>
          </a:bodyPr>
          <a:lstStyle/>
          <a:p>
            <a:pPr eaLnBrk="1" fontAlgn="auto" hangingPunct="1">
              <a:spcBef>
                <a:spcPts val="0"/>
              </a:spcBef>
              <a:spcAft>
                <a:spcPts val="0"/>
              </a:spcAft>
              <a:defRPr/>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2" name="矩形 141"/>
          <p:cNvSpPr/>
          <p:nvPr/>
        </p:nvSpPr>
        <p:spPr>
          <a:xfrm>
            <a:off x="2417763" y="3887788"/>
            <a:ext cx="1477962" cy="377825"/>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3" name="TextBox 65"/>
          <p:cNvSpPr txBox="1"/>
          <p:nvPr/>
        </p:nvSpPr>
        <p:spPr>
          <a:xfrm>
            <a:off x="6330950" y="3540125"/>
            <a:ext cx="1611313" cy="307975"/>
          </a:xfrm>
          <a:prstGeom prst="rect">
            <a:avLst/>
          </a:prstGeom>
          <a:noFill/>
        </p:spPr>
        <p:txBody>
          <a:bodyPr anchor="ctr" anchorCtr="1">
            <a:spAutoFit/>
          </a:bodyPr>
          <a:lstStyle/>
          <a:p>
            <a:pPr eaLnBrk="1" fontAlgn="auto" hangingPunct="1">
              <a:spcBef>
                <a:spcPts val="0"/>
              </a:spcBef>
              <a:spcAft>
                <a:spcPts val="0"/>
              </a:spcAft>
              <a:defRPr/>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4" name="矩形 143"/>
          <p:cNvSpPr/>
          <p:nvPr/>
        </p:nvSpPr>
        <p:spPr>
          <a:xfrm>
            <a:off x="2435225" y="939800"/>
            <a:ext cx="1476375" cy="376238"/>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5" name="矩形 144"/>
          <p:cNvSpPr/>
          <p:nvPr/>
        </p:nvSpPr>
        <p:spPr>
          <a:xfrm>
            <a:off x="5243513" y="955675"/>
            <a:ext cx="1477962" cy="376238"/>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6" name="矩形 145"/>
          <p:cNvSpPr/>
          <p:nvPr/>
        </p:nvSpPr>
        <p:spPr>
          <a:xfrm>
            <a:off x="5341938" y="3921125"/>
            <a:ext cx="1477962" cy="377825"/>
          </a:xfrm>
          <a:prstGeom prst="rect">
            <a:avLst/>
          </a:prstGeom>
        </p:spPr>
        <p:txBody>
          <a:bodyPr lIns="68580" tIns="34290" rIns="68580" bIns="34290">
            <a:spAutoFit/>
          </a:bodyPr>
          <a:lstStyle/>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52242" name="组合 83"/>
          <p:cNvGrpSpPr/>
          <p:nvPr/>
        </p:nvGrpSpPr>
        <p:grpSpPr bwMode="auto">
          <a:xfrm>
            <a:off x="457200" y="174625"/>
            <a:ext cx="2349500" cy="342900"/>
            <a:chOff x="309514" y="195486"/>
            <a:chExt cx="2349020" cy="343084"/>
          </a:xfrm>
        </p:grpSpPr>
        <p:grpSp>
          <p:nvGrpSpPr>
            <p:cNvPr id="85" name="组合 84"/>
            <p:cNvGrpSpPr/>
            <p:nvPr/>
          </p:nvGrpSpPr>
          <p:grpSpPr>
            <a:xfrm>
              <a:off x="309514" y="228334"/>
              <a:ext cx="2349020" cy="310236"/>
              <a:chOff x="288925" y="407988"/>
              <a:chExt cx="1646749" cy="217487"/>
            </a:xfrm>
            <a:solidFill>
              <a:schemeClr val="bg1"/>
            </a:solidFill>
          </p:grpSpPr>
          <p:grpSp>
            <p:nvGrpSpPr>
              <p:cNvPr id="87" name="组合 86"/>
              <p:cNvGrpSpPr/>
              <p:nvPr/>
            </p:nvGrpSpPr>
            <p:grpSpPr>
              <a:xfrm>
                <a:off x="1218865" y="537369"/>
                <a:ext cx="716809" cy="69848"/>
                <a:chOff x="1222375" y="498475"/>
                <a:chExt cx="993775" cy="96837"/>
              </a:xfrm>
              <a:grpFill/>
            </p:grpSpPr>
            <p:sp>
              <p:nvSpPr>
                <p:cNvPr id="150"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1"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2"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3"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4"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5"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6"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7"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8"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59"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60"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88" name="组合 87"/>
              <p:cNvGrpSpPr/>
              <p:nvPr/>
            </p:nvGrpSpPr>
            <p:grpSpPr>
              <a:xfrm>
                <a:off x="288925" y="407988"/>
                <a:ext cx="982663" cy="217487"/>
                <a:chOff x="288925" y="407988"/>
                <a:chExt cx="982663" cy="217487"/>
              </a:xfrm>
              <a:grpFill/>
            </p:grpSpPr>
            <p:sp>
              <p:nvSpPr>
                <p:cNvPr id="89"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1"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2"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3"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4"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5"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6"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7"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7"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8"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49"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86" name="矩形 85"/>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p:cTn id="7" dur="500" fill="hold"/>
                                        <p:tgtEl>
                                          <p:spTgt spid="109"/>
                                        </p:tgtEl>
                                        <p:attrNameLst>
                                          <p:attrName>ppt_w</p:attrName>
                                        </p:attrNameLst>
                                      </p:cBhvr>
                                      <p:tavLst>
                                        <p:tav tm="0">
                                          <p:val>
                                            <p:fltVal val="0"/>
                                          </p:val>
                                        </p:tav>
                                        <p:tav tm="100000">
                                          <p:val>
                                            <p:strVal val="#ppt_w"/>
                                          </p:val>
                                        </p:tav>
                                      </p:tavLst>
                                    </p:anim>
                                    <p:anim calcmode="lin" valueType="num">
                                      <p:cBhvr>
                                        <p:cTn id="8" dur="500" fill="hold"/>
                                        <p:tgtEl>
                                          <p:spTgt spid="109"/>
                                        </p:tgtEl>
                                        <p:attrNameLst>
                                          <p:attrName>ppt_h</p:attrName>
                                        </p:attrNameLst>
                                      </p:cBhvr>
                                      <p:tavLst>
                                        <p:tav tm="0">
                                          <p:val>
                                            <p:fltVal val="0"/>
                                          </p:val>
                                        </p:tav>
                                        <p:tav tm="100000">
                                          <p:val>
                                            <p:strVal val="#ppt_h"/>
                                          </p:val>
                                        </p:tav>
                                      </p:tavLst>
                                    </p:anim>
                                    <p:animEffect transition="in" filter="fade">
                                      <p:cBhvr>
                                        <p:cTn id="9" dur="500"/>
                                        <p:tgtEl>
                                          <p:spTgt spid="109"/>
                                        </p:tgtEl>
                                      </p:cBhvr>
                                    </p:animEffect>
                                  </p:childTnLst>
                                </p:cTn>
                              </p:par>
                              <p:par>
                                <p:cTn id="10" presetID="53" presetClass="entr" presetSubtype="16" fill="hold" nodeType="withEffect">
                                  <p:stCondLst>
                                    <p:cond delay="0"/>
                                  </p:stCondLst>
                                  <p:childTnLst>
                                    <p:set>
                                      <p:cBhvr>
                                        <p:cTn id="11" dur="1" fill="hold">
                                          <p:stCondLst>
                                            <p:cond delay="0"/>
                                          </p:stCondLst>
                                        </p:cTn>
                                        <p:tgtEl>
                                          <p:spTgt spid="114"/>
                                        </p:tgtEl>
                                        <p:attrNameLst>
                                          <p:attrName>style.visibility</p:attrName>
                                        </p:attrNameLst>
                                      </p:cBhvr>
                                      <p:to>
                                        <p:strVal val="visible"/>
                                      </p:to>
                                    </p:set>
                                    <p:anim calcmode="lin" valueType="num">
                                      <p:cBhvr>
                                        <p:cTn id="12" dur="500" fill="hold"/>
                                        <p:tgtEl>
                                          <p:spTgt spid="114"/>
                                        </p:tgtEl>
                                        <p:attrNameLst>
                                          <p:attrName>ppt_w</p:attrName>
                                        </p:attrNameLst>
                                      </p:cBhvr>
                                      <p:tavLst>
                                        <p:tav tm="0">
                                          <p:val>
                                            <p:fltVal val="0"/>
                                          </p:val>
                                        </p:tav>
                                        <p:tav tm="100000">
                                          <p:val>
                                            <p:strVal val="#ppt_w"/>
                                          </p:val>
                                        </p:tav>
                                      </p:tavLst>
                                    </p:anim>
                                    <p:anim calcmode="lin" valueType="num">
                                      <p:cBhvr>
                                        <p:cTn id="13" dur="500" fill="hold"/>
                                        <p:tgtEl>
                                          <p:spTgt spid="114"/>
                                        </p:tgtEl>
                                        <p:attrNameLst>
                                          <p:attrName>ppt_h</p:attrName>
                                        </p:attrNameLst>
                                      </p:cBhvr>
                                      <p:tavLst>
                                        <p:tav tm="0">
                                          <p:val>
                                            <p:fltVal val="0"/>
                                          </p:val>
                                        </p:tav>
                                        <p:tav tm="100000">
                                          <p:val>
                                            <p:strVal val="#ppt_h"/>
                                          </p:val>
                                        </p:tav>
                                      </p:tavLst>
                                    </p:anim>
                                    <p:animEffect transition="in" filter="fade">
                                      <p:cBhvr>
                                        <p:cTn id="14" dur="500"/>
                                        <p:tgtEl>
                                          <p:spTgt spid="114"/>
                                        </p:tgtEl>
                                      </p:cBhvr>
                                    </p:animEffect>
                                  </p:childTnLst>
                                </p:cTn>
                              </p:par>
                              <p:par>
                                <p:cTn id="15" presetID="53" presetClass="entr" presetSubtype="16" fill="hold" nodeType="withEffect">
                                  <p:stCondLst>
                                    <p:cond delay="0"/>
                                  </p:stCondLst>
                                  <p:childTnLst>
                                    <p:set>
                                      <p:cBhvr>
                                        <p:cTn id="16" dur="1" fill="hold">
                                          <p:stCondLst>
                                            <p:cond delay="0"/>
                                          </p:stCondLst>
                                        </p:cTn>
                                        <p:tgtEl>
                                          <p:spTgt spid="104"/>
                                        </p:tgtEl>
                                        <p:attrNameLst>
                                          <p:attrName>style.visibility</p:attrName>
                                        </p:attrNameLst>
                                      </p:cBhvr>
                                      <p:to>
                                        <p:strVal val="visible"/>
                                      </p:to>
                                    </p:set>
                                    <p:anim calcmode="lin" valueType="num">
                                      <p:cBhvr>
                                        <p:cTn id="17" dur="500" fill="hold"/>
                                        <p:tgtEl>
                                          <p:spTgt spid="104"/>
                                        </p:tgtEl>
                                        <p:attrNameLst>
                                          <p:attrName>ppt_w</p:attrName>
                                        </p:attrNameLst>
                                      </p:cBhvr>
                                      <p:tavLst>
                                        <p:tav tm="0">
                                          <p:val>
                                            <p:fltVal val="0"/>
                                          </p:val>
                                        </p:tav>
                                        <p:tav tm="100000">
                                          <p:val>
                                            <p:strVal val="#ppt_w"/>
                                          </p:val>
                                        </p:tav>
                                      </p:tavLst>
                                    </p:anim>
                                    <p:anim calcmode="lin" valueType="num">
                                      <p:cBhvr>
                                        <p:cTn id="18" dur="500" fill="hold"/>
                                        <p:tgtEl>
                                          <p:spTgt spid="104"/>
                                        </p:tgtEl>
                                        <p:attrNameLst>
                                          <p:attrName>ppt_h</p:attrName>
                                        </p:attrNameLst>
                                      </p:cBhvr>
                                      <p:tavLst>
                                        <p:tav tm="0">
                                          <p:val>
                                            <p:fltVal val="0"/>
                                          </p:val>
                                        </p:tav>
                                        <p:tav tm="100000">
                                          <p:val>
                                            <p:strVal val="#ppt_h"/>
                                          </p:val>
                                        </p:tav>
                                      </p:tavLst>
                                    </p:anim>
                                    <p:animEffect transition="in" filter="fade">
                                      <p:cBhvr>
                                        <p:cTn id="19" dur="500"/>
                                        <p:tgtEl>
                                          <p:spTgt spid="104"/>
                                        </p:tgtEl>
                                      </p:cBhvr>
                                    </p:animEffect>
                                  </p:childTnLst>
                                </p:cTn>
                              </p:par>
                              <p:par>
                                <p:cTn id="20" presetID="53" presetClass="entr" presetSubtype="16" fill="hold" nodeType="withEffect">
                                  <p:stCondLst>
                                    <p:cond delay="0"/>
                                  </p:stCondLst>
                                  <p:childTnLst>
                                    <p:set>
                                      <p:cBhvr>
                                        <p:cTn id="21" dur="1" fill="hold">
                                          <p:stCondLst>
                                            <p:cond delay="0"/>
                                          </p:stCondLst>
                                        </p:cTn>
                                        <p:tgtEl>
                                          <p:spTgt spid="98"/>
                                        </p:tgtEl>
                                        <p:attrNameLst>
                                          <p:attrName>style.visibility</p:attrName>
                                        </p:attrNameLst>
                                      </p:cBhvr>
                                      <p:to>
                                        <p:strVal val="visible"/>
                                      </p:to>
                                    </p:set>
                                    <p:anim calcmode="lin" valueType="num">
                                      <p:cBhvr>
                                        <p:cTn id="22" dur="500" fill="hold"/>
                                        <p:tgtEl>
                                          <p:spTgt spid="98"/>
                                        </p:tgtEl>
                                        <p:attrNameLst>
                                          <p:attrName>ppt_w</p:attrName>
                                        </p:attrNameLst>
                                      </p:cBhvr>
                                      <p:tavLst>
                                        <p:tav tm="0">
                                          <p:val>
                                            <p:fltVal val="0"/>
                                          </p:val>
                                        </p:tav>
                                        <p:tav tm="100000">
                                          <p:val>
                                            <p:strVal val="#ppt_w"/>
                                          </p:val>
                                        </p:tav>
                                      </p:tavLst>
                                    </p:anim>
                                    <p:anim calcmode="lin" valueType="num">
                                      <p:cBhvr>
                                        <p:cTn id="23" dur="500" fill="hold"/>
                                        <p:tgtEl>
                                          <p:spTgt spid="98"/>
                                        </p:tgtEl>
                                        <p:attrNameLst>
                                          <p:attrName>ppt_h</p:attrName>
                                        </p:attrNameLst>
                                      </p:cBhvr>
                                      <p:tavLst>
                                        <p:tav tm="0">
                                          <p:val>
                                            <p:fltVal val="0"/>
                                          </p:val>
                                        </p:tav>
                                        <p:tav tm="100000">
                                          <p:val>
                                            <p:strVal val="#ppt_h"/>
                                          </p:val>
                                        </p:tav>
                                      </p:tavLst>
                                    </p:anim>
                                    <p:animEffect transition="in" filter="fade">
                                      <p:cBhvr>
                                        <p:cTn id="24" dur="500"/>
                                        <p:tgtEl>
                                          <p:spTgt spid="98"/>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19"/>
                                        </p:tgtEl>
                                        <p:attrNameLst>
                                          <p:attrName>style.visibility</p:attrName>
                                        </p:attrNameLst>
                                      </p:cBhvr>
                                      <p:to>
                                        <p:strVal val="visible"/>
                                      </p:to>
                                    </p:set>
                                    <p:anim calcmode="lin" valueType="num">
                                      <p:cBhvr>
                                        <p:cTn id="28" dur="500" fill="hold"/>
                                        <p:tgtEl>
                                          <p:spTgt spid="119"/>
                                        </p:tgtEl>
                                        <p:attrNameLst>
                                          <p:attrName>ppt_w</p:attrName>
                                        </p:attrNameLst>
                                      </p:cBhvr>
                                      <p:tavLst>
                                        <p:tav tm="0">
                                          <p:val>
                                            <p:fltVal val="0"/>
                                          </p:val>
                                        </p:tav>
                                        <p:tav tm="100000">
                                          <p:val>
                                            <p:strVal val="#ppt_w"/>
                                          </p:val>
                                        </p:tav>
                                      </p:tavLst>
                                    </p:anim>
                                    <p:anim calcmode="lin" valueType="num">
                                      <p:cBhvr>
                                        <p:cTn id="29" dur="500" fill="hold"/>
                                        <p:tgtEl>
                                          <p:spTgt spid="119"/>
                                        </p:tgtEl>
                                        <p:attrNameLst>
                                          <p:attrName>ppt_h</p:attrName>
                                        </p:attrNameLst>
                                      </p:cBhvr>
                                      <p:tavLst>
                                        <p:tav tm="0">
                                          <p:val>
                                            <p:fltVal val="0"/>
                                          </p:val>
                                        </p:tav>
                                        <p:tav tm="100000">
                                          <p:val>
                                            <p:strVal val="#ppt_h"/>
                                          </p:val>
                                        </p:tav>
                                      </p:tavLst>
                                    </p:anim>
                                    <p:animEffect transition="in" filter="fade">
                                      <p:cBhvr>
                                        <p:cTn id="30" dur="500"/>
                                        <p:tgtEl>
                                          <p:spTgt spid="119"/>
                                        </p:tgtEl>
                                      </p:cBhvr>
                                    </p:animEffect>
                                  </p:childTnLst>
                                </p:cTn>
                              </p:par>
                            </p:childTnLst>
                          </p:cTn>
                        </p:par>
                        <p:par>
                          <p:cTn id="31" fill="hold">
                            <p:stCondLst>
                              <p:cond delay="1000"/>
                            </p:stCondLst>
                            <p:childTnLst>
                              <p:par>
                                <p:cTn id="32" presetID="1" presetClass="entr" presetSubtype="0" fill="hold" grpId="0" nodeType="afterEffect">
                                  <p:stCondLst>
                                    <p:cond delay="0"/>
                                  </p:stCondLst>
                                  <p:childTnLst>
                                    <p:set>
                                      <p:cBhvr>
                                        <p:cTn id="33" dur="1" fill="hold">
                                          <p:stCondLst>
                                            <p:cond delay="0"/>
                                          </p:stCondLst>
                                        </p:cTn>
                                        <p:tgtEl>
                                          <p:spTgt spid="139"/>
                                        </p:tgtEl>
                                        <p:attrNameLst>
                                          <p:attrName>style.visibility</p:attrName>
                                        </p:attrNameLst>
                                      </p:cBhvr>
                                      <p:to>
                                        <p:strVal val="visible"/>
                                      </p:to>
                                    </p:se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fade">
                                      <p:cBhvr>
                                        <p:cTn id="37" dur="500"/>
                                        <p:tgtEl>
                                          <p:spTgt spid="144"/>
                                        </p:tgtEl>
                                      </p:cBhvr>
                                    </p:animEffect>
                                  </p:childTnLst>
                                </p:cTn>
                              </p:par>
                            </p:childTnLst>
                          </p:cTn>
                        </p:par>
                        <p:par>
                          <p:cTn id="38" fill="hold">
                            <p:stCondLst>
                              <p:cond delay="1500"/>
                            </p:stCondLst>
                            <p:childTnLst>
                              <p:par>
                                <p:cTn id="39" presetID="53" presetClass="entr" presetSubtype="16" fill="hold" nodeType="afterEffect">
                                  <p:stCondLst>
                                    <p:cond delay="0"/>
                                  </p:stCondLst>
                                  <p:childTnLst>
                                    <p:set>
                                      <p:cBhvr>
                                        <p:cTn id="40" dur="1" fill="hold">
                                          <p:stCondLst>
                                            <p:cond delay="0"/>
                                          </p:stCondLst>
                                        </p:cTn>
                                        <p:tgtEl>
                                          <p:spTgt spid="126"/>
                                        </p:tgtEl>
                                        <p:attrNameLst>
                                          <p:attrName>style.visibility</p:attrName>
                                        </p:attrNameLst>
                                      </p:cBhvr>
                                      <p:to>
                                        <p:strVal val="visible"/>
                                      </p:to>
                                    </p:set>
                                    <p:anim calcmode="lin" valueType="num">
                                      <p:cBhvr>
                                        <p:cTn id="41" dur="500" fill="hold"/>
                                        <p:tgtEl>
                                          <p:spTgt spid="126"/>
                                        </p:tgtEl>
                                        <p:attrNameLst>
                                          <p:attrName>ppt_w</p:attrName>
                                        </p:attrNameLst>
                                      </p:cBhvr>
                                      <p:tavLst>
                                        <p:tav tm="0">
                                          <p:val>
                                            <p:fltVal val="0"/>
                                          </p:val>
                                        </p:tav>
                                        <p:tav tm="100000">
                                          <p:val>
                                            <p:strVal val="#ppt_w"/>
                                          </p:val>
                                        </p:tav>
                                      </p:tavLst>
                                    </p:anim>
                                    <p:anim calcmode="lin" valueType="num">
                                      <p:cBhvr>
                                        <p:cTn id="42" dur="500" fill="hold"/>
                                        <p:tgtEl>
                                          <p:spTgt spid="126"/>
                                        </p:tgtEl>
                                        <p:attrNameLst>
                                          <p:attrName>ppt_h</p:attrName>
                                        </p:attrNameLst>
                                      </p:cBhvr>
                                      <p:tavLst>
                                        <p:tav tm="0">
                                          <p:val>
                                            <p:fltVal val="0"/>
                                          </p:val>
                                        </p:tav>
                                        <p:tav tm="100000">
                                          <p:val>
                                            <p:strVal val="#ppt_h"/>
                                          </p:val>
                                        </p:tav>
                                      </p:tavLst>
                                    </p:anim>
                                    <p:animEffect transition="in" filter="fade">
                                      <p:cBhvr>
                                        <p:cTn id="43" dur="500"/>
                                        <p:tgtEl>
                                          <p:spTgt spid="126"/>
                                        </p:tgtEl>
                                      </p:cBhvr>
                                    </p:animEffect>
                                  </p:childTnLst>
                                </p:cTn>
                              </p:par>
                            </p:childTnLst>
                          </p:cTn>
                        </p:par>
                        <p:par>
                          <p:cTn id="44" fill="hold">
                            <p:stCondLst>
                              <p:cond delay="2000"/>
                            </p:stCondLst>
                            <p:childTnLst>
                              <p:par>
                                <p:cTn id="45" presetID="1" presetClass="entr" presetSubtype="0" fill="hold" grpId="0" nodeType="afterEffect">
                                  <p:stCondLst>
                                    <p:cond delay="0"/>
                                  </p:stCondLst>
                                  <p:childTnLst>
                                    <p:set>
                                      <p:cBhvr>
                                        <p:cTn id="46" dur="1" fill="hold">
                                          <p:stCondLst>
                                            <p:cond delay="0"/>
                                          </p:stCondLst>
                                        </p:cTn>
                                        <p:tgtEl>
                                          <p:spTgt spid="140"/>
                                        </p:tgtEl>
                                        <p:attrNameLst>
                                          <p:attrName>style.visibility</p:attrName>
                                        </p:attrNameLst>
                                      </p:cBhvr>
                                      <p:to>
                                        <p:strVal val="visible"/>
                                      </p:to>
                                    </p:set>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145"/>
                                        </p:tgtEl>
                                        <p:attrNameLst>
                                          <p:attrName>style.visibility</p:attrName>
                                        </p:attrNameLst>
                                      </p:cBhvr>
                                      <p:to>
                                        <p:strVal val="visible"/>
                                      </p:to>
                                    </p:set>
                                    <p:animEffect transition="in" filter="fade">
                                      <p:cBhvr>
                                        <p:cTn id="50" dur="500"/>
                                        <p:tgtEl>
                                          <p:spTgt spid="145"/>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134"/>
                                        </p:tgtEl>
                                        <p:attrNameLst>
                                          <p:attrName>style.visibility</p:attrName>
                                        </p:attrNameLst>
                                      </p:cBhvr>
                                      <p:to>
                                        <p:strVal val="visible"/>
                                      </p:to>
                                    </p:set>
                                    <p:anim calcmode="lin" valueType="num">
                                      <p:cBhvr>
                                        <p:cTn id="54" dur="500" fill="hold"/>
                                        <p:tgtEl>
                                          <p:spTgt spid="134"/>
                                        </p:tgtEl>
                                        <p:attrNameLst>
                                          <p:attrName>ppt_w</p:attrName>
                                        </p:attrNameLst>
                                      </p:cBhvr>
                                      <p:tavLst>
                                        <p:tav tm="0">
                                          <p:val>
                                            <p:fltVal val="0"/>
                                          </p:val>
                                        </p:tav>
                                        <p:tav tm="100000">
                                          <p:val>
                                            <p:strVal val="#ppt_w"/>
                                          </p:val>
                                        </p:tav>
                                      </p:tavLst>
                                    </p:anim>
                                    <p:anim calcmode="lin" valueType="num">
                                      <p:cBhvr>
                                        <p:cTn id="55" dur="500" fill="hold"/>
                                        <p:tgtEl>
                                          <p:spTgt spid="134"/>
                                        </p:tgtEl>
                                        <p:attrNameLst>
                                          <p:attrName>ppt_h</p:attrName>
                                        </p:attrNameLst>
                                      </p:cBhvr>
                                      <p:tavLst>
                                        <p:tav tm="0">
                                          <p:val>
                                            <p:fltVal val="0"/>
                                          </p:val>
                                        </p:tav>
                                        <p:tav tm="100000">
                                          <p:val>
                                            <p:strVal val="#ppt_h"/>
                                          </p:val>
                                        </p:tav>
                                      </p:tavLst>
                                    </p:anim>
                                    <p:animEffect transition="in" filter="fade">
                                      <p:cBhvr>
                                        <p:cTn id="56" dur="500"/>
                                        <p:tgtEl>
                                          <p:spTgt spid="134"/>
                                        </p:tgtEl>
                                      </p:cBhvr>
                                    </p:animEffect>
                                  </p:childTnLst>
                                </p:cTn>
                              </p:par>
                            </p:childTnLst>
                          </p:cTn>
                        </p:par>
                        <p:par>
                          <p:cTn id="57" fill="hold">
                            <p:stCondLst>
                              <p:cond delay="3000"/>
                            </p:stCondLst>
                            <p:childTnLst>
                              <p:par>
                                <p:cTn id="58" presetID="1" presetClass="entr" presetSubtype="0" fill="hold" grpId="0" nodeType="afterEffect">
                                  <p:stCondLst>
                                    <p:cond delay="0"/>
                                  </p:stCondLst>
                                  <p:childTnLst>
                                    <p:set>
                                      <p:cBhvr>
                                        <p:cTn id="59" dur="1" fill="hold">
                                          <p:stCondLst>
                                            <p:cond delay="0"/>
                                          </p:stCondLst>
                                        </p:cTn>
                                        <p:tgtEl>
                                          <p:spTgt spid="141"/>
                                        </p:tgtEl>
                                        <p:attrNameLst>
                                          <p:attrName>style.visibility</p:attrName>
                                        </p:attrNameLst>
                                      </p:cBhvr>
                                      <p:to>
                                        <p:strVal val="visible"/>
                                      </p:to>
                                    </p:se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142"/>
                                        </p:tgtEl>
                                        <p:attrNameLst>
                                          <p:attrName>style.visibility</p:attrName>
                                        </p:attrNameLst>
                                      </p:cBhvr>
                                      <p:to>
                                        <p:strVal val="visible"/>
                                      </p:to>
                                    </p:set>
                                    <p:animEffect transition="in" filter="fade">
                                      <p:cBhvr>
                                        <p:cTn id="63" dur="500"/>
                                        <p:tgtEl>
                                          <p:spTgt spid="142"/>
                                        </p:tgtEl>
                                      </p:cBhvr>
                                    </p:animEffect>
                                  </p:childTnLst>
                                </p:cTn>
                              </p:par>
                            </p:childTnLst>
                          </p:cTn>
                        </p:par>
                        <p:par>
                          <p:cTn id="64" fill="hold">
                            <p:stCondLst>
                              <p:cond delay="3500"/>
                            </p:stCondLst>
                            <p:childTnLst>
                              <p:par>
                                <p:cTn id="65" presetID="53" presetClass="entr" presetSubtype="16" fill="hold" nodeType="afterEffect">
                                  <p:stCondLst>
                                    <p:cond delay="0"/>
                                  </p:stCondLst>
                                  <p:childTnLst>
                                    <p:set>
                                      <p:cBhvr>
                                        <p:cTn id="66" dur="1" fill="hold">
                                          <p:stCondLst>
                                            <p:cond delay="0"/>
                                          </p:stCondLst>
                                        </p:cTn>
                                        <p:tgtEl>
                                          <p:spTgt spid="129"/>
                                        </p:tgtEl>
                                        <p:attrNameLst>
                                          <p:attrName>style.visibility</p:attrName>
                                        </p:attrNameLst>
                                      </p:cBhvr>
                                      <p:to>
                                        <p:strVal val="visible"/>
                                      </p:to>
                                    </p:set>
                                    <p:anim calcmode="lin" valueType="num">
                                      <p:cBhvr>
                                        <p:cTn id="67" dur="500" fill="hold"/>
                                        <p:tgtEl>
                                          <p:spTgt spid="129"/>
                                        </p:tgtEl>
                                        <p:attrNameLst>
                                          <p:attrName>ppt_w</p:attrName>
                                        </p:attrNameLst>
                                      </p:cBhvr>
                                      <p:tavLst>
                                        <p:tav tm="0">
                                          <p:val>
                                            <p:fltVal val="0"/>
                                          </p:val>
                                        </p:tav>
                                        <p:tav tm="100000">
                                          <p:val>
                                            <p:strVal val="#ppt_w"/>
                                          </p:val>
                                        </p:tav>
                                      </p:tavLst>
                                    </p:anim>
                                    <p:anim calcmode="lin" valueType="num">
                                      <p:cBhvr>
                                        <p:cTn id="68" dur="500" fill="hold"/>
                                        <p:tgtEl>
                                          <p:spTgt spid="129"/>
                                        </p:tgtEl>
                                        <p:attrNameLst>
                                          <p:attrName>ppt_h</p:attrName>
                                        </p:attrNameLst>
                                      </p:cBhvr>
                                      <p:tavLst>
                                        <p:tav tm="0">
                                          <p:val>
                                            <p:fltVal val="0"/>
                                          </p:val>
                                        </p:tav>
                                        <p:tav tm="100000">
                                          <p:val>
                                            <p:strVal val="#ppt_h"/>
                                          </p:val>
                                        </p:tav>
                                      </p:tavLst>
                                    </p:anim>
                                    <p:animEffect transition="in" filter="fade">
                                      <p:cBhvr>
                                        <p:cTn id="69" dur="500"/>
                                        <p:tgtEl>
                                          <p:spTgt spid="129"/>
                                        </p:tgtEl>
                                      </p:cBhvr>
                                    </p:animEffect>
                                  </p:childTnLst>
                                </p:cTn>
                              </p:par>
                            </p:childTnLst>
                          </p:cTn>
                        </p:par>
                        <p:par>
                          <p:cTn id="70" fill="hold">
                            <p:stCondLst>
                              <p:cond delay="4000"/>
                            </p:stCondLst>
                            <p:childTnLst>
                              <p:par>
                                <p:cTn id="71" presetID="1" presetClass="entr" presetSubtype="0" fill="hold" grpId="0" nodeType="afterEffect">
                                  <p:stCondLst>
                                    <p:cond delay="0"/>
                                  </p:stCondLst>
                                  <p:childTnLst>
                                    <p:set>
                                      <p:cBhvr>
                                        <p:cTn id="72" dur="1" fill="hold">
                                          <p:stCondLst>
                                            <p:cond delay="0"/>
                                          </p:stCondLst>
                                        </p:cTn>
                                        <p:tgtEl>
                                          <p:spTgt spid="143"/>
                                        </p:tgtEl>
                                        <p:attrNameLst>
                                          <p:attrName>style.visibility</p:attrName>
                                        </p:attrNameLst>
                                      </p:cBhvr>
                                      <p:to>
                                        <p:strVal val="visible"/>
                                      </p:to>
                                    </p:set>
                                  </p:childTnLst>
                                </p:cTn>
                              </p:par>
                            </p:childTnLst>
                          </p:cTn>
                        </p:par>
                        <p:par>
                          <p:cTn id="73" fill="hold">
                            <p:stCondLst>
                              <p:cond delay="4000"/>
                            </p:stCondLst>
                            <p:childTnLst>
                              <p:par>
                                <p:cTn id="74" presetID="10" presetClass="entr" presetSubtype="0" fill="hold" grpId="0" nodeType="afterEffect">
                                  <p:stCondLst>
                                    <p:cond delay="0"/>
                                  </p:stCondLst>
                                  <p:childTnLst>
                                    <p:set>
                                      <p:cBhvr>
                                        <p:cTn id="75" dur="1" fill="hold">
                                          <p:stCondLst>
                                            <p:cond delay="0"/>
                                          </p:stCondLst>
                                        </p:cTn>
                                        <p:tgtEl>
                                          <p:spTgt spid="146"/>
                                        </p:tgtEl>
                                        <p:attrNameLst>
                                          <p:attrName>style.visibility</p:attrName>
                                        </p:attrNameLst>
                                      </p:cBhvr>
                                      <p:to>
                                        <p:strVal val="visible"/>
                                      </p:to>
                                    </p:set>
                                    <p:animEffect transition="in" filter="fade">
                                      <p:cBhvr>
                                        <p:cTn id="76"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140" grpId="0"/>
      <p:bldP spid="141" grpId="0"/>
      <p:bldP spid="142" grpId="0"/>
      <p:bldP spid="143" grpId="0"/>
      <p:bldP spid="144" grpId="0"/>
      <p:bldP spid="145" grpId="0"/>
      <p:bldP spid="14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22"/>
          <p:cNvGrpSpPr>
            <a:grpSpLocks noChangeAspect="1"/>
          </p:cNvGrpSpPr>
          <p:nvPr/>
        </p:nvGrpSpPr>
        <p:grpSpPr bwMode="auto">
          <a:xfrm>
            <a:off x="3573683" y="979921"/>
            <a:ext cx="1613462" cy="3594238"/>
            <a:chOff x="4878" y="287"/>
            <a:chExt cx="1656" cy="3689"/>
          </a:xfrm>
          <a:effectLst>
            <a:outerShdw blurRad="50800" dist="101600" dir="2700000" algn="tl" rotWithShape="0">
              <a:prstClr val="black">
                <a:alpha val="40000"/>
              </a:prstClr>
            </a:outerShdw>
          </a:effectLst>
        </p:grpSpPr>
        <p:sp>
          <p:nvSpPr>
            <p:cNvPr id="45" name="AutoShape 21"/>
            <p:cNvSpPr>
              <a:spLocks noChangeAspect="1" noChangeArrowheads="1" noTextEdit="1"/>
            </p:cNvSpPr>
            <p:nvPr/>
          </p:nvSpPr>
          <p:spPr bwMode="auto">
            <a:xfrm>
              <a:off x="4878" y="287"/>
              <a:ext cx="1656" cy="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46" name="Oval 23"/>
            <p:cNvSpPr>
              <a:spLocks noChangeArrowheads="1"/>
            </p:cNvSpPr>
            <p:nvPr/>
          </p:nvSpPr>
          <p:spPr bwMode="auto">
            <a:xfrm>
              <a:off x="5539" y="287"/>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47" name="Oval 24"/>
            <p:cNvSpPr>
              <a:spLocks noChangeArrowheads="1"/>
            </p:cNvSpPr>
            <p:nvPr/>
          </p:nvSpPr>
          <p:spPr bwMode="auto">
            <a:xfrm>
              <a:off x="4878" y="961"/>
              <a:ext cx="994"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48" name="Oval 25"/>
            <p:cNvSpPr>
              <a:spLocks noChangeArrowheads="1"/>
            </p:cNvSpPr>
            <p:nvPr/>
          </p:nvSpPr>
          <p:spPr bwMode="auto">
            <a:xfrm>
              <a:off x="5539" y="1633"/>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49" name="Oval 26"/>
            <p:cNvSpPr>
              <a:spLocks noChangeArrowheads="1"/>
            </p:cNvSpPr>
            <p:nvPr/>
          </p:nvSpPr>
          <p:spPr bwMode="auto">
            <a:xfrm>
              <a:off x="5539" y="2979"/>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0" name="Oval 27"/>
            <p:cNvSpPr>
              <a:spLocks noChangeArrowheads="1"/>
            </p:cNvSpPr>
            <p:nvPr/>
          </p:nvSpPr>
          <p:spPr bwMode="auto">
            <a:xfrm>
              <a:off x="4878" y="2307"/>
              <a:ext cx="994"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1" name="Freeform 33"/>
            <p:cNvSpPr/>
            <p:nvPr/>
          </p:nvSpPr>
          <p:spPr bwMode="auto">
            <a:xfrm>
              <a:off x="5283" y="1341"/>
              <a:ext cx="755" cy="236"/>
            </a:xfrm>
            <a:custGeom>
              <a:avLst/>
              <a:gdLst>
                <a:gd name="T0" fmla="*/ 499 w 499"/>
                <a:gd name="T1" fmla="*/ 77 h 156"/>
                <a:gd name="T2" fmla="*/ 422 w 499"/>
                <a:gd name="T3" fmla="*/ 154 h 156"/>
                <a:gd name="T4" fmla="*/ 78 w 499"/>
                <a:gd name="T5" fmla="*/ 156 h 156"/>
                <a:gd name="T6" fmla="*/ 1 w 499"/>
                <a:gd name="T7" fmla="*/ 80 h 156"/>
                <a:gd name="T8" fmla="*/ 1 w 499"/>
                <a:gd name="T9" fmla="*/ 80 h 156"/>
                <a:gd name="T10" fmla="*/ 77 w 499"/>
                <a:gd name="T11" fmla="*/ 2 h 156"/>
                <a:gd name="T12" fmla="*/ 421 w 499"/>
                <a:gd name="T13" fmla="*/ 0 h 156"/>
                <a:gd name="T14" fmla="*/ 499 w 499"/>
                <a:gd name="T15" fmla="*/ 77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6">
                  <a:moveTo>
                    <a:pt x="499" y="77"/>
                  </a:moveTo>
                  <a:cubicBezTo>
                    <a:pt x="499" y="119"/>
                    <a:pt x="465" y="154"/>
                    <a:pt x="422" y="154"/>
                  </a:cubicBezTo>
                  <a:cubicBezTo>
                    <a:pt x="78" y="156"/>
                    <a:pt x="78" y="156"/>
                    <a:pt x="78" y="156"/>
                  </a:cubicBezTo>
                  <a:cubicBezTo>
                    <a:pt x="36" y="156"/>
                    <a:pt x="1" y="122"/>
                    <a:pt x="1" y="80"/>
                  </a:cubicBezTo>
                  <a:cubicBezTo>
                    <a:pt x="1" y="80"/>
                    <a:pt x="1" y="80"/>
                    <a:pt x="1" y="80"/>
                  </a:cubicBezTo>
                  <a:cubicBezTo>
                    <a:pt x="0" y="37"/>
                    <a:pt x="35" y="2"/>
                    <a:pt x="77" y="2"/>
                  </a:cubicBezTo>
                  <a:cubicBezTo>
                    <a:pt x="421" y="0"/>
                    <a:pt x="421" y="0"/>
                    <a:pt x="421" y="0"/>
                  </a:cubicBezTo>
                  <a:cubicBezTo>
                    <a:pt x="464" y="0"/>
                    <a:pt x="499" y="34"/>
                    <a:pt x="499" y="77"/>
                  </a:cubicBezTo>
                  <a:close/>
                </a:path>
              </a:pathLst>
            </a:custGeom>
            <a:solidFill>
              <a:srgbClr val="FEB40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2" name="Freeform 34"/>
            <p:cNvSpPr/>
            <p:nvPr/>
          </p:nvSpPr>
          <p:spPr bwMode="auto">
            <a:xfrm>
              <a:off x="5370" y="3384"/>
              <a:ext cx="754" cy="237"/>
            </a:xfrm>
            <a:custGeom>
              <a:avLst/>
              <a:gdLst>
                <a:gd name="T0" fmla="*/ 499 w 499"/>
                <a:gd name="T1" fmla="*/ 77 h 157"/>
                <a:gd name="T2" fmla="*/ 422 w 499"/>
                <a:gd name="T3" fmla="*/ 154 h 157"/>
                <a:gd name="T4" fmla="*/ 78 w 499"/>
                <a:gd name="T5" fmla="*/ 156 h 157"/>
                <a:gd name="T6" fmla="*/ 0 w 499"/>
                <a:gd name="T7" fmla="*/ 80 h 157"/>
                <a:gd name="T8" fmla="*/ 0 w 499"/>
                <a:gd name="T9" fmla="*/ 80 h 157"/>
                <a:gd name="T10" fmla="*/ 77 w 499"/>
                <a:gd name="T11" fmla="*/ 2 h 157"/>
                <a:gd name="T12" fmla="*/ 421 w 499"/>
                <a:gd name="T13" fmla="*/ 0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19"/>
                    <a:pt x="465" y="154"/>
                    <a:pt x="422" y="154"/>
                  </a:cubicBezTo>
                  <a:cubicBezTo>
                    <a:pt x="78" y="156"/>
                    <a:pt x="78" y="156"/>
                    <a:pt x="78" y="156"/>
                  </a:cubicBezTo>
                  <a:cubicBezTo>
                    <a:pt x="35" y="157"/>
                    <a:pt x="1" y="122"/>
                    <a:pt x="0" y="80"/>
                  </a:cubicBezTo>
                  <a:cubicBezTo>
                    <a:pt x="0" y="80"/>
                    <a:pt x="0" y="80"/>
                    <a:pt x="0" y="80"/>
                  </a:cubicBezTo>
                  <a:cubicBezTo>
                    <a:pt x="0" y="37"/>
                    <a:pt x="34" y="3"/>
                    <a:pt x="77" y="2"/>
                  </a:cubicBezTo>
                  <a:cubicBezTo>
                    <a:pt x="421" y="0"/>
                    <a:pt x="421" y="0"/>
                    <a:pt x="421" y="0"/>
                  </a:cubicBezTo>
                  <a:cubicBezTo>
                    <a:pt x="464" y="0"/>
                    <a:pt x="498" y="34"/>
                    <a:pt x="499" y="77"/>
                  </a:cubicBez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3" name="Freeform 35"/>
            <p:cNvSpPr/>
            <p:nvPr/>
          </p:nvSpPr>
          <p:spPr bwMode="auto">
            <a:xfrm>
              <a:off x="5283" y="2689"/>
              <a:ext cx="755" cy="237"/>
            </a:xfrm>
            <a:custGeom>
              <a:avLst/>
              <a:gdLst>
                <a:gd name="T0" fmla="*/ 499 w 499"/>
                <a:gd name="T1" fmla="*/ 77 h 157"/>
                <a:gd name="T2" fmla="*/ 422 w 499"/>
                <a:gd name="T3" fmla="*/ 155 h 157"/>
                <a:gd name="T4" fmla="*/ 78 w 499"/>
                <a:gd name="T5" fmla="*/ 157 h 157"/>
                <a:gd name="T6" fmla="*/ 1 w 499"/>
                <a:gd name="T7" fmla="*/ 80 h 157"/>
                <a:gd name="T8" fmla="*/ 1 w 499"/>
                <a:gd name="T9" fmla="*/ 80 h 157"/>
                <a:gd name="T10" fmla="*/ 77 w 499"/>
                <a:gd name="T11" fmla="*/ 3 h 157"/>
                <a:gd name="T12" fmla="*/ 421 w 499"/>
                <a:gd name="T13" fmla="*/ 1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20"/>
                    <a:pt x="465" y="155"/>
                    <a:pt x="422" y="155"/>
                  </a:cubicBezTo>
                  <a:cubicBezTo>
                    <a:pt x="78" y="157"/>
                    <a:pt x="78" y="157"/>
                    <a:pt x="78" y="157"/>
                  </a:cubicBezTo>
                  <a:cubicBezTo>
                    <a:pt x="36" y="157"/>
                    <a:pt x="1" y="123"/>
                    <a:pt x="1" y="80"/>
                  </a:cubicBezTo>
                  <a:cubicBezTo>
                    <a:pt x="1" y="80"/>
                    <a:pt x="1" y="80"/>
                    <a:pt x="1" y="80"/>
                  </a:cubicBezTo>
                  <a:cubicBezTo>
                    <a:pt x="0" y="38"/>
                    <a:pt x="35" y="3"/>
                    <a:pt x="77" y="3"/>
                  </a:cubicBezTo>
                  <a:cubicBezTo>
                    <a:pt x="421" y="1"/>
                    <a:pt x="421" y="1"/>
                    <a:pt x="421" y="1"/>
                  </a:cubicBezTo>
                  <a:cubicBezTo>
                    <a:pt x="464" y="0"/>
                    <a:pt x="499" y="35"/>
                    <a:pt x="499" y="77"/>
                  </a:cubicBezTo>
                  <a:close/>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4" name="Freeform 36"/>
            <p:cNvSpPr/>
            <p:nvPr/>
          </p:nvSpPr>
          <p:spPr bwMode="auto">
            <a:xfrm>
              <a:off x="5383" y="2012"/>
              <a:ext cx="753" cy="237"/>
            </a:xfrm>
            <a:custGeom>
              <a:avLst/>
              <a:gdLst>
                <a:gd name="T0" fmla="*/ 498 w 498"/>
                <a:gd name="T1" fmla="*/ 77 h 157"/>
                <a:gd name="T2" fmla="*/ 422 w 498"/>
                <a:gd name="T3" fmla="*/ 154 h 157"/>
                <a:gd name="T4" fmla="*/ 77 w 498"/>
                <a:gd name="T5" fmla="*/ 156 h 157"/>
                <a:gd name="T6" fmla="*/ 0 w 498"/>
                <a:gd name="T7" fmla="*/ 80 h 157"/>
                <a:gd name="T8" fmla="*/ 0 w 498"/>
                <a:gd name="T9" fmla="*/ 80 h 157"/>
                <a:gd name="T10" fmla="*/ 76 w 498"/>
                <a:gd name="T11" fmla="*/ 2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19"/>
                    <a:pt x="464" y="154"/>
                    <a:pt x="422" y="154"/>
                  </a:cubicBezTo>
                  <a:cubicBezTo>
                    <a:pt x="77" y="156"/>
                    <a:pt x="77" y="156"/>
                    <a:pt x="77" y="156"/>
                  </a:cubicBezTo>
                  <a:cubicBezTo>
                    <a:pt x="35" y="157"/>
                    <a:pt x="0" y="122"/>
                    <a:pt x="0" y="80"/>
                  </a:cubicBezTo>
                  <a:cubicBezTo>
                    <a:pt x="0" y="80"/>
                    <a:pt x="0" y="80"/>
                    <a:pt x="0" y="80"/>
                  </a:cubicBezTo>
                  <a:cubicBezTo>
                    <a:pt x="0" y="37"/>
                    <a:pt x="34" y="2"/>
                    <a:pt x="76" y="2"/>
                  </a:cubicBezTo>
                  <a:cubicBezTo>
                    <a:pt x="421" y="0"/>
                    <a:pt x="421" y="0"/>
                    <a:pt x="421" y="0"/>
                  </a:cubicBezTo>
                  <a:cubicBezTo>
                    <a:pt x="463" y="0"/>
                    <a:pt x="498" y="34"/>
                    <a:pt x="498" y="77"/>
                  </a:cubicBezTo>
                  <a:close/>
                </a:path>
              </a:pathLst>
            </a:custGeom>
            <a:solidFill>
              <a:srgbClr val="3A3A3A"/>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sp>
          <p:nvSpPr>
            <p:cNvPr id="55" name="Freeform 37"/>
            <p:cNvSpPr/>
            <p:nvPr/>
          </p:nvSpPr>
          <p:spPr bwMode="auto">
            <a:xfrm>
              <a:off x="5383" y="650"/>
              <a:ext cx="753" cy="237"/>
            </a:xfrm>
            <a:custGeom>
              <a:avLst/>
              <a:gdLst>
                <a:gd name="T0" fmla="*/ 498 w 498"/>
                <a:gd name="T1" fmla="*/ 77 h 157"/>
                <a:gd name="T2" fmla="*/ 422 w 498"/>
                <a:gd name="T3" fmla="*/ 155 h 157"/>
                <a:gd name="T4" fmla="*/ 77 w 498"/>
                <a:gd name="T5" fmla="*/ 157 h 157"/>
                <a:gd name="T6" fmla="*/ 0 w 498"/>
                <a:gd name="T7" fmla="*/ 80 h 157"/>
                <a:gd name="T8" fmla="*/ 0 w 498"/>
                <a:gd name="T9" fmla="*/ 80 h 157"/>
                <a:gd name="T10" fmla="*/ 76 w 498"/>
                <a:gd name="T11" fmla="*/ 3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20"/>
                    <a:pt x="464" y="154"/>
                    <a:pt x="422" y="155"/>
                  </a:cubicBezTo>
                  <a:cubicBezTo>
                    <a:pt x="77" y="157"/>
                    <a:pt x="77" y="157"/>
                    <a:pt x="77" y="157"/>
                  </a:cubicBezTo>
                  <a:cubicBezTo>
                    <a:pt x="35" y="157"/>
                    <a:pt x="0" y="123"/>
                    <a:pt x="0" y="80"/>
                  </a:cubicBezTo>
                  <a:cubicBezTo>
                    <a:pt x="0" y="80"/>
                    <a:pt x="0" y="80"/>
                    <a:pt x="0" y="80"/>
                  </a:cubicBezTo>
                  <a:cubicBezTo>
                    <a:pt x="0" y="38"/>
                    <a:pt x="34" y="3"/>
                    <a:pt x="76" y="3"/>
                  </a:cubicBezTo>
                  <a:cubicBezTo>
                    <a:pt x="421" y="0"/>
                    <a:pt x="421" y="0"/>
                    <a:pt x="421" y="0"/>
                  </a:cubicBezTo>
                  <a:cubicBezTo>
                    <a:pt x="463" y="0"/>
                    <a:pt x="498" y="34"/>
                    <a:pt x="498" y="77"/>
                  </a:cubicBez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latin typeface="+mn-lt"/>
                <a:ea typeface="+mn-ea"/>
              </a:endParaRPr>
            </a:p>
          </p:txBody>
        </p:sp>
      </p:grpSp>
      <p:grpSp>
        <p:nvGrpSpPr>
          <p:cNvPr id="56" name="组合 55"/>
          <p:cNvGrpSpPr/>
          <p:nvPr/>
        </p:nvGrpSpPr>
        <p:grpSpPr bwMode="auto">
          <a:xfrm>
            <a:off x="4040188" y="1036638"/>
            <a:ext cx="1085850" cy="850900"/>
            <a:chOff x="4040489" y="1037015"/>
            <a:chExt cx="1085946" cy="850943"/>
          </a:xfrm>
        </p:grpSpPr>
        <p:pic>
          <p:nvPicPr>
            <p:cNvPr id="57" name="图片 56"/>
            <p:cNvPicPr>
              <a:picLocks noChangeAspect="1"/>
            </p:cNvPicPr>
            <p:nvPr/>
          </p:nvPicPr>
          <p:blipFill>
            <a:blip r:embed="rId1"/>
            <a:stretch>
              <a:fillRect/>
            </a:stretch>
          </p:blipFill>
          <p:spPr>
            <a:xfrm>
              <a:off x="4275460" y="1037015"/>
              <a:ext cx="850975" cy="850943"/>
            </a:xfrm>
            <a:prstGeom prst="rect">
              <a:avLst/>
            </a:prstGeom>
            <a:effectLst>
              <a:outerShdw blurRad="50800" dist="38100" dir="2700000" algn="tl" rotWithShape="0">
                <a:prstClr val="black">
                  <a:alpha val="40000"/>
                </a:prstClr>
              </a:outerShdw>
            </a:effectLst>
          </p:spPr>
        </p:pic>
        <p:sp>
          <p:nvSpPr>
            <p:cNvPr id="54301" name="Freeform 63"/>
            <p:cNvSpPr>
              <a:spLocks noChangeAspect="1" noEditPoints="1"/>
            </p:cNvSpPr>
            <p:nvPr/>
          </p:nvSpPr>
          <p:spPr bwMode="auto">
            <a:xfrm>
              <a:off x="4457841" y="1169519"/>
              <a:ext cx="505854" cy="574558"/>
            </a:xfrm>
            <a:custGeom>
              <a:avLst/>
              <a:gdLst>
                <a:gd name="T0" fmla="*/ 458430 w 352"/>
                <a:gd name="T1" fmla="*/ 300207 h 400"/>
                <a:gd name="T2" fmla="*/ 342026 w 352"/>
                <a:gd name="T3" fmla="*/ 192477 h 400"/>
                <a:gd name="T4" fmla="*/ 360708 w 352"/>
                <a:gd name="T5" fmla="*/ 192477 h 400"/>
                <a:gd name="T6" fmla="*/ 449808 w 352"/>
                <a:gd name="T7" fmla="*/ 163749 h 400"/>
                <a:gd name="T8" fmla="*/ 406695 w 352"/>
                <a:gd name="T9" fmla="*/ 137894 h 400"/>
                <a:gd name="T10" fmla="*/ 419629 w 352"/>
                <a:gd name="T11" fmla="*/ 117784 h 400"/>
                <a:gd name="T12" fmla="*/ 415318 w 352"/>
                <a:gd name="T13" fmla="*/ 107730 h 400"/>
                <a:gd name="T14" fmla="*/ 340589 w 352"/>
                <a:gd name="T15" fmla="*/ 139330 h 400"/>
                <a:gd name="T16" fmla="*/ 331967 w 352"/>
                <a:gd name="T17" fmla="*/ 22982 h 400"/>
                <a:gd name="T18" fmla="*/ 204066 w 352"/>
                <a:gd name="T19" fmla="*/ 24419 h 400"/>
                <a:gd name="T20" fmla="*/ 195444 w 352"/>
                <a:gd name="T21" fmla="*/ 155131 h 400"/>
                <a:gd name="T22" fmla="*/ 173887 w 352"/>
                <a:gd name="T23" fmla="*/ 160876 h 400"/>
                <a:gd name="T24" fmla="*/ 159516 w 352"/>
                <a:gd name="T25" fmla="*/ 170931 h 400"/>
                <a:gd name="T26" fmla="*/ 182510 w 352"/>
                <a:gd name="T27" fmla="*/ 186731 h 400"/>
                <a:gd name="T28" fmla="*/ 48861 w 352"/>
                <a:gd name="T29" fmla="*/ 307389 h 400"/>
                <a:gd name="T30" fmla="*/ 214126 w 352"/>
                <a:gd name="T31" fmla="*/ 561630 h 400"/>
                <a:gd name="T32" fmla="*/ 492920 w 352"/>
                <a:gd name="T33" fmla="*/ 384954 h 400"/>
                <a:gd name="T34" fmla="*/ 435437 w 352"/>
                <a:gd name="T35" fmla="*/ 156567 h 400"/>
                <a:gd name="T36" fmla="*/ 360708 w 352"/>
                <a:gd name="T37" fmla="*/ 176677 h 400"/>
                <a:gd name="T38" fmla="*/ 349212 w 352"/>
                <a:gd name="T39" fmla="*/ 175240 h 400"/>
                <a:gd name="T40" fmla="*/ 402384 w 352"/>
                <a:gd name="T41" fmla="*/ 122094 h 400"/>
                <a:gd name="T42" fmla="*/ 343463 w 352"/>
                <a:gd name="T43" fmla="*/ 159440 h 400"/>
                <a:gd name="T44" fmla="*/ 402384 w 352"/>
                <a:gd name="T45" fmla="*/ 122094 h 400"/>
                <a:gd name="T46" fmla="*/ 313285 w 352"/>
                <a:gd name="T47" fmla="*/ 452464 h 400"/>
                <a:gd name="T48" fmla="*/ 262987 w 352"/>
                <a:gd name="T49" fmla="*/ 468265 h 400"/>
                <a:gd name="T50" fmla="*/ 242867 w 352"/>
                <a:gd name="T51" fmla="*/ 494120 h 400"/>
                <a:gd name="T52" fmla="*/ 211252 w 352"/>
                <a:gd name="T53" fmla="*/ 462519 h 400"/>
                <a:gd name="T54" fmla="*/ 175324 w 352"/>
                <a:gd name="T55" fmla="*/ 430919 h 400"/>
                <a:gd name="T56" fmla="*/ 222748 w 352"/>
                <a:gd name="T57" fmla="*/ 402191 h 400"/>
                <a:gd name="T58" fmla="*/ 242867 w 352"/>
                <a:gd name="T59" fmla="*/ 432355 h 400"/>
                <a:gd name="T60" fmla="*/ 204066 w 352"/>
                <a:gd name="T61" fmla="*/ 370590 h 400"/>
                <a:gd name="T62" fmla="*/ 175324 w 352"/>
                <a:gd name="T63" fmla="*/ 323189 h 400"/>
                <a:gd name="T64" fmla="*/ 242867 w 352"/>
                <a:gd name="T65" fmla="*/ 264297 h 400"/>
                <a:gd name="T66" fmla="*/ 262987 w 352"/>
                <a:gd name="T67" fmla="*/ 251369 h 400"/>
                <a:gd name="T68" fmla="*/ 308973 w 352"/>
                <a:gd name="T69" fmla="*/ 278661 h 400"/>
                <a:gd name="T70" fmla="*/ 280232 w 352"/>
                <a:gd name="T71" fmla="*/ 320316 h 400"/>
                <a:gd name="T72" fmla="*/ 262987 w 352"/>
                <a:gd name="T73" fmla="*/ 300207 h 400"/>
                <a:gd name="T74" fmla="*/ 317596 w 352"/>
                <a:gd name="T75" fmla="*/ 361972 h 400"/>
                <a:gd name="T76" fmla="*/ 330530 w 352"/>
                <a:gd name="T77" fmla="*/ 432355 h 4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52" h="400">
                  <a:moveTo>
                    <a:pt x="343" y="268"/>
                  </a:moveTo>
                  <a:cubicBezTo>
                    <a:pt x="339" y="245"/>
                    <a:pt x="331" y="231"/>
                    <a:pt x="319" y="209"/>
                  </a:cubicBezTo>
                  <a:cubicBezTo>
                    <a:pt x="308" y="192"/>
                    <a:pt x="288" y="172"/>
                    <a:pt x="273" y="160"/>
                  </a:cubicBezTo>
                  <a:cubicBezTo>
                    <a:pt x="262" y="151"/>
                    <a:pt x="249" y="143"/>
                    <a:pt x="238" y="134"/>
                  </a:cubicBezTo>
                  <a:cubicBezTo>
                    <a:pt x="241" y="134"/>
                    <a:pt x="241" y="134"/>
                    <a:pt x="241" y="134"/>
                  </a:cubicBezTo>
                  <a:cubicBezTo>
                    <a:pt x="251" y="134"/>
                    <a:pt x="251" y="134"/>
                    <a:pt x="251" y="134"/>
                  </a:cubicBezTo>
                  <a:cubicBezTo>
                    <a:pt x="258" y="134"/>
                    <a:pt x="266" y="134"/>
                    <a:pt x="274" y="133"/>
                  </a:cubicBezTo>
                  <a:cubicBezTo>
                    <a:pt x="283" y="132"/>
                    <a:pt x="306" y="128"/>
                    <a:pt x="313" y="114"/>
                  </a:cubicBezTo>
                  <a:cubicBezTo>
                    <a:pt x="318" y="104"/>
                    <a:pt x="314" y="99"/>
                    <a:pt x="311" y="97"/>
                  </a:cubicBezTo>
                  <a:cubicBezTo>
                    <a:pt x="306" y="93"/>
                    <a:pt x="295" y="94"/>
                    <a:pt x="283" y="96"/>
                  </a:cubicBezTo>
                  <a:cubicBezTo>
                    <a:pt x="288" y="92"/>
                    <a:pt x="291" y="88"/>
                    <a:pt x="292" y="84"/>
                  </a:cubicBezTo>
                  <a:cubicBezTo>
                    <a:pt x="292" y="84"/>
                    <a:pt x="292" y="83"/>
                    <a:pt x="292" y="82"/>
                  </a:cubicBezTo>
                  <a:cubicBezTo>
                    <a:pt x="292" y="80"/>
                    <a:pt x="292" y="78"/>
                    <a:pt x="290" y="76"/>
                  </a:cubicBezTo>
                  <a:cubicBezTo>
                    <a:pt x="289" y="75"/>
                    <a:pt x="289" y="75"/>
                    <a:pt x="289" y="75"/>
                  </a:cubicBezTo>
                  <a:cubicBezTo>
                    <a:pt x="287" y="74"/>
                    <a:pt x="287" y="74"/>
                    <a:pt x="287" y="74"/>
                  </a:cubicBezTo>
                  <a:cubicBezTo>
                    <a:pt x="272" y="72"/>
                    <a:pt x="251" y="83"/>
                    <a:pt x="237" y="97"/>
                  </a:cubicBezTo>
                  <a:cubicBezTo>
                    <a:pt x="252" y="77"/>
                    <a:pt x="280" y="51"/>
                    <a:pt x="285" y="30"/>
                  </a:cubicBezTo>
                  <a:cubicBezTo>
                    <a:pt x="266" y="29"/>
                    <a:pt x="247" y="25"/>
                    <a:pt x="231" y="16"/>
                  </a:cubicBezTo>
                  <a:cubicBezTo>
                    <a:pt x="216" y="8"/>
                    <a:pt x="209" y="0"/>
                    <a:pt x="191" y="3"/>
                  </a:cubicBezTo>
                  <a:cubicBezTo>
                    <a:pt x="174" y="5"/>
                    <a:pt x="158" y="13"/>
                    <a:pt x="142" y="17"/>
                  </a:cubicBezTo>
                  <a:cubicBezTo>
                    <a:pt x="124" y="22"/>
                    <a:pt x="108" y="15"/>
                    <a:pt x="90" y="18"/>
                  </a:cubicBezTo>
                  <a:cubicBezTo>
                    <a:pt x="87" y="49"/>
                    <a:pt x="125" y="79"/>
                    <a:pt x="136" y="108"/>
                  </a:cubicBezTo>
                  <a:cubicBezTo>
                    <a:pt x="131" y="109"/>
                    <a:pt x="126" y="110"/>
                    <a:pt x="121" y="112"/>
                  </a:cubicBezTo>
                  <a:cubicBezTo>
                    <a:pt x="121" y="112"/>
                    <a:pt x="121" y="112"/>
                    <a:pt x="121" y="112"/>
                  </a:cubicBezTo>
                  <a:cubicBezTo>
                    <a:pt x="118" y="113"/>
                    <a:pt x="115" y="114"/>
                    <a:pt x="114" y="116"/>
                  </a:cubicBezTo>
                  <a:cubicBezTo>
                    <a:pt x="111" y="119"/>
                    <a:pt x="111" y="119"/>
                    <a:pt x="111" y="119"/>
                  </a:cubicBezTo>
                  <a:cubicBezTo>
                    <a:pt x="113" y="123"/>
                    <a:pt x="113" y="123"/>
                    <a:pt x="113" y="123"/>
                  </a:cubicBezTo>
                  <a:cubicBezTo>
                    <a:pt x="116" y="127"/>
                    <a:pt x="120" y="129"/>
                    <a:pt x="127" y="130"/>
                  </a:cubicBezTo>
                  <a:cubicBezTo>
                    <a:pt x="113" y="139"/>
                    <a:pt x="96" y="149"/>
                    <a:pt x="84" y="159"/>
                  </a:cubicBezTo>
                  <a:cubicBezTo>
                    <a:pt x="69" y="172"/>
                    <a:pt x="46" y="198"/>
                    <a:pt x="34" y="214"/>
                  </a:cubicBezTo>
                  <a:cubicBezTo>
                    <a:pt x="13" y="240"/>
                    <a:pt x="0" y="275"/>
                    <a:pt x="6" y="307"/>
                  </a:cubicBezTo>
                  <a:cubicBezTo>
                    <a:pt x="18" y="370"/>
                    <a:pt x="92" y="391"/>
                    <a:pt x="149" y="391"/>
                  </a:cubicBezTo>
                  <a:cubicBezTo>
                    <a:pt x="212" y="391"/>
                    <a:pt x="293" y="400"/>
                    <a:pt x="335" y="348"/>
                  </a:cubicBezTo>
                  <a:cubicBezTo>
                    <a:pt x="352" y="327"/>
                    <a:pt x="347" y="295"/>
                    <a:pt x="343" y="268"/>
                  </a:cubicBezTo>
                  <a:close/>
                  <a:moveTo>
                    <a:pt x="305" y="105"/>
                  </a:moveTo>
                  <a:cubicBezTo>
                    <a:pt x="305" y="105"/>
                    <a:pt x="305" y="106"/>
                    <a:pt x="303" y="109"/>
                  </a:cubicBezTo>
                  <a:cubicBezTo>
                    <a:pt x="299" y="117"/>
                    <a:pt x="284" y="121"/>
                    <a:pt x="273" y="123"/>
                  </a:cubicBezTo>
                  <a:cubicBezTo>
                    <a:pt x="266" y="124"/>
                    <a:pt x="258" y="124"/>
                    <a:pt x="251" y="123"/>
                  </a:cubicBezTo>
                  <a:cubicBezTo>
                    <a:pt x="243" y="123"/>
                    <a:pt x="243" y="123"/>
                    <a:pt x="243" y="123"/>
                  </a:cubicBezTo>
                  <a:cubicBezTo>
                    <a:pt x="243" y="122"/>
                    <a:pt x="243" y="122"/>
                    <a:pt x="243" y="122"/>
                  </a:cubicBezTo>
                  <a:cubicBezTo>
                    <a:pt x="263" y="112"/>
                    <a:pt x="300" y="101"/>
                    <a:pt x="305" y="105"/>
                  </a:cubicBezTo>
                  <a:close/>
                  <a:moveTo>
                    <a:pt x="280" y="85"/>
                  </a:moveTo>
                  <a:cubicBezTo>
                    <a:pt x="275" y="90"/>
                    <a:pt x="260" y="99"/>
                    <a:pt x="251" y="104"/>
                  </a:cubicBezTo>
                  <a:cubicBezTo>
                    <a:pt x="247" y="106"/>
                    <a:pt x="243" y="108"/>
                    <a:pt x="239" y="111"/>
                  </a:cubicBezTo>
                  <a:cubicBezTo>
                    <a:pt x="239" y="111"/>
                    <a:pt x="239" y="111"/>
                    <a:pt x="239" y="111"/>
                  </a:cubicBezTo>
                  <a:cubicBezTo>
                    <a:pt x="249" y="98"/>
                    <a:pt x="267" y="86"/>
                    <a:pt x="280" y="85"/>
                  </a:cubicBezTo>
                  <a:close/>
                  <a:moveTo>
                    <a:pt x="230" y="301"/>
                  </a:moveTo>
                  <a:cubicBezTo>
                    <a:pt x="227" y="306"/>
                    <a:pt x="223" y="311"/>
                    <a:pt x="218" y="315"/>
                  </a:cubicBezTo>
                  <a:cubicBezTo>
                    <a:pt x="213" y="319"/>
                    <a:pt x="208" y="322"/>
                    <a:pt x="203" y="323"/>
                  </a:cubicBezTo>
                  <a:cubicBezTo>
                    <a:pt x="197" y="325"/>
                    <a:pt x="191" y="326"/>
                    <a:pt x="183" y="326"/>
                  </a:cubicBezTo>
                  <a:cubicBezTo>
                    <a:pt x="183" y="344"/>
                    <a:pt x="183" y="344"/>
                    <a:pt x="183" y="344"/>
                  </a:cubicBezTo>
                  <a:cubicBezTo>
                    <a:pt x="169" y="344"/>
                    <a:pt x="169" y="344"/>
                    <a:pt x="169" y="344"/>
                  </a:cubicBezTo>
                  <a:cubicBezTo>
                    <a:pt x="169" y="326"/>
                    <a:pt x="169" y="326"/>
                    <a:pt x="169" y="326"/>
                  </a:cubicBezTo>
                  <a:cubicBezTo>
                    <a:pt x="160" y="326"/>
                    <a:pt x="152" y="324"/>
                    <a:pt x="147" y="322"/>
                  </a:cubicBezTo>
                  <a:cubicBezTo>
                    <a:pt x="141" y="320"/>
                    <a:pt x="136" y="317"/>
                    <a:pt x="132" y="313"/>
                  </a:cubicBezTo>
                  <a:cubicBezTo>
                    <a:pt x="127" y="309"/>
                    <a:pt x="124" y="305"/>
                    <a:pt x="122" y="300"/>
                  </a:cubicBezTo>
                  <a:cubicBezTo>
                    <a:pt x="120" y="296"/>
                    <a:pt x="118" y="291"/>
                    <a:pt x="117" y="284"/>
                  </a:cubicBezTo>
                  <a:cubicBezTo>
                    <a:pt x="155" y="280"/>
                    <a:pt x="155" y="280"/>
                    <a:pt x="155" y="280"/>
                  </a:cubicBezTo>
                  <a:cubicBezTo>
                    <a:pt x="156" y="286"/>
                    <a:pt x="158" y="291"/>
                    <a:pt x="160" y="293"/>
                  </a:cubicBezTo>
                  <a:cubicBezTo>
                    <a:pt x="162" y="296"/>
                    <a:pt x="165" y="299"/>
                    <a:pt x="169" y="301"/>
                  </a:cubicBezTo>
                  <a:cubicBezTo>
                    <a:pt x="169" y="267"/>
                    <a:pt x="169" y="267"/>
                    <a:pt x="169" y="267"/>
                  </a:cubicBezTo>
                  <a:cubicBezTo>
                    <a:pt x="156" y="264"/>
                    <a:pt x="147" y="261"/>
                    <a:pt x="142" y="258"/>
                  </a:cubicBezTo>
                  <a:cubicBezTo>
                    <a:pt x="137" y="255"/>
                    <a:pt x="132" y="251"/>
                    <a:pt x="128" y="246"/>
                  </a:cubicBezTo>
                  <a:cubicBezTo>
                    <a:pt x="124" y="240"/>
                    <a:pt x="122" y="233"/>
                    <a:pt x="122" y="225"/>
                  </a:cubicBezTo>
                  <a:cubicBezTo>
                    <a:pt x="122" y="213"/>
                    <a:pt x="126" y="204"/>
                    <a:pt x="134" y="196"/>
                  </a:cubicBezTo>
                  <a:cubicBezTo>
                    <a:pt x="142" y="189"/>
                    <a:pt x="154" y="185"/>
                    <a:pt x="169" y="184"/>
                  </a:cubicBezTo>
                  <a:cubicBezTo>
                    <a:pt x="169" y="175"/>
                    <a:pt x="169" y="175"/>
                    <a:pt x="169" y="175"/>
                  </a:cubicBezTo>
                  <a:cubicBezTo>
                    <a:pt x="183" y="175"/>
                    <a:pt x="183" y="175"/>
                    <a:pt x="183" y="175"/>
                  </a:cubicBezTo>
                  <a:cubicBezTo>
                    <a:pt x="183" y="184"/>
                    <a:pt x="183" y="184"/>
                    <a:pt x="183" y="184"/>
                  </a:cubicBezTo>
                  <a:cubicBezTo>
                    <a:pt x="197" y="185"/>
                    <a:pt x="208" y="188"/>
                    <a:pt x="215" y="194"/>
                  </a:cubicBezTo>
                  <a:cubicBezTo>
                    <a:pt x="223" y="200"/>
                    <a:pt x="228" y="208"/>
                    <a:pt x="230" y="218"/>
                  </a:cubicBezTo>
                  <a:cubicBezTo>
                    <a:pt x="195" y="223"/>
                    <a:pt x="195" y="223"/>
                    <a:pt x="195" y="223"/>
                  </a:cubicBezTo>
                  <a:cubicBezTo>
                    <a:pt x="193" y="219"/>
                    <a:pt x="191" y="216"/>
                    <a:pt x="190" y="214"/>
                  </a:cubicBezTo>
                  <a:cubicBezTo>
                    <a:pt x="189" y="212"/>
                    <a:pt x="186" y="211"/>
                    <a:pt x="183" y="209"/>
                  </a:cubicBezTo>
                  <a:cubicBezTo>
                    <a:pt x="183" y="236"/>
                    <a:pt x="183" y="236"/>
                    <a:pt x="183" y="236"/>
                  </a:cubicBezTo>
                  <a:cubicBezTo>
                    <a:pt x="202" y="241"/>
                    <a:pt x="215" y="247"/>
                    <a:pt x="221" y="252"/>
                  </a:cubicBezTo>
                  <a:cubicBezTo>
                    <a:pt x="230" y="260"/>
                    <a:pt x="234" y="270"/>
                    <a:pt x="234" y="282"/>
                  </a:cubicBezTo>
                  <a:cubicBezTo>
                    <a:pt x="234" y="288"/>
                    <a:pt x="233" y="295"/>
                    <a:pt x="230" y="301"/>
                  </a:cubicBez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4302" name="文本框 30"/>
            <p:cNvSpPr txBox="1">
              <a:spLocks noChangeArrowheads="1"/>
            </p:cNvSpPr>
            <p:nvPr/>
          </p:nvSpPr>
          <p:spPr bwMode="auto">
            <a:xfrm>
              <a:off x="4040489" y="1333596"/>
              <a:ext cx="295594"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01</a:t>
              </a:r>
              <a:endParaRPr lang="zh-CN" altLang="en-US"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60" name="组合 59"/>
          <p:cNvGrpSpPr/>
          <p:nvPr/>
        </p:nvGrpSpPr>
        <p:grpSpPr bwMode="auto">
          <a:xfrm>
            <a:off x="3632200" y="1690688"/>
            <a:ext cx="1109663" cy="852487"/>
            <a:chOff x="3632445" y="1691472"/>
            <a:chExt cx="1108797" cy="850943"/>
          </a:xfrm>
        </p:grpSpPr>
        <p:pic>
          <p:nvPicPr>
            <p:cNvPr id="61" name="图片 60"/>
            <p:cNvPicPr>
              <a:picLocks noChangeAspect="1"/>
            </p:cNvPicPr>
            <p:nvPr/>
          </p:nvPicPr>
          <p:blipFill>
            <a:blip r:embed="rId1"/>
            <a:stretch>
              <a:fillRect/>
            </a:stretch>
          </p:blipFill>
          <p:spPr>
            <a:xfrm>
              <a:off x="3632445" y="1691472"/>
              <a:ext cx="850236" cy="850943"/>
            </a:xfrm>
            <a:prstGeom prst="rect">
              <a:avLst/>
            </a:prstGeom>
            <a:effectLst>
              <a:outerShdw blurRad="50800" dist="38100" dir="2700000" algn="tl" rotWithShape="0">
                <a:prstClr val="black">
                  <a:alpha val="40000"/>
                </a:prstClr>
              </a:outerShdw>
            </a:effectLst>
          </p:spPr>
        </p:pic>
        <p:sp>
          <p:nvSpPr>
            <p:cNvPr id="54298" name="Freeform 910"/>
            <p:cNvSpPr/>
            <p:nvPr/>
          </p:nvSpPr>
          <p:spPr bwMode="auto">
            <a:xfrm>
              <a:off x="3795809" y="1837120"/>
              <a:ext cx="541896" cy="546793"/>
            </a:xfrm>
            <a:custGeom>
              <a:avLst/>
              <a:gdLst>
                <a:gd name="T0" fmla="*/ 270948 w 280"/>
                <a:gd name="T1" fmla="*/ 0 h 283"/>
                <a:gd name="T2" fmla="*/ 0 w 280"/>
                <a:gd name="T3" fmla="*/ 235720 h 283"/>
                <a:gd name="T4" fmla="*/ 65802 w 280"/>
                <a:gd name="T5" fmla="*/ 200942 h 283"/>
                <a:gd name="T6" fmla="*/ 135474 w 280"/>
                <a:gd name="T7" fmla="*/ 239584 h 283"/>
                <a:gd name="T8" fmla="*/ 203211 w 280"/>
                <a:gd name="T9" fmla="*/ 200942 h 283"/>
                <a:gd name="T10" fmla="*/ 261271 w 280"/>
                <a:gd name="T11" fmla="*/ 226059 h 283"/>
                <a:gd name="T12" fmla="*/ 261271 w 280"/>
                <a:gd name="T13" fmla="*/ 374833 h 283"/>
                <a:gd name="T14" fmla="*/ 249659 w 280"/>
                <a:gd name="T15" fmla="*/ 374833 h 283"/>
                <a:gd name="T16" fmla="*/ 249659 w 280"/>
                <a:gd name="T17" fmla="*/ 428933 h 283"/>
                <a:gd name="T18" fmla="*/ 249659 w 280"/>
                <a:gd name="T19" fmla="*/ 483033 h 283"/>
                <a:gd name="T20" fmla="*/ 245789 w 280"/>
                <a:gd name="T21" fmla="*/ 500422 h 283"/>
                <a:gd name="T22" fmla="*/ 226435 w 280"/>
                <a:gd name="T23" fmla="*/ 510083 h 283"/>
                <a:gd name="T24" fmla="*/ 218694 w 280"/>
                <a:gd name="T25" fmla="*/ 510083 h 283"/>
                <a:gd name="T26" fmla="*/ 207082 w 280"/>
                <a:gd name="T27" fmla="*/ 504286 h 283"/>
                <a:gd name="T28" fmla="*/ 203211 w 280"/>
                <a:gd name="T29" fmla="*/ 496558 h 283"/>
                <a:gd name="T30" fmla="*/ 201276 w 280"/>
                <a:gd name="T31" fmla="*/ 484965 h 283"/>
                <a:gd name="T32" fmla="*/ 195470 w 280"/>
                <a:gd name="T33" fmla="*/ 471440 h 283"/>
                <a:gd name="T34" fmla="*/ 179987 w 280"/>
                <a:gd name="T35" fmla="*/ 463711 h 283"/>
                <a:gd name="T36" fmla="*/ 166439 w 280"/>
                <a:gd name="T37" fmla="*/ 469508 h 283"/>
                <a:gd name="T38" fmla="*/ 160633 w 280"/>
                <a:gd name="T39" fmla="*/ 484965 h 283"/>
                <a:gd name="T40" fmla="*/ 164504 w 280"/>
                <a:gd name="T41" fmla="*/ 510083 h 283"/>
                <a:gd name="T42" fmla="*/ 176116 w 280"/>
                <a:gd name="T43" fmla="*/ 529404 h 283"/>
                <a:gd name="T44" fmla="*/ 207082 w 280"/>
                <a:gd name="T45" fmla="*/ 544861 h 283"/>
                <a:gd name="T46" fmla="*/ 226435 w 280"/>
                <a:gd name="T47" fmla="*/ 546793 h 283"/>
                <a:gd name="T48" fmla="*/ 226435 w 280"/>
                <a:gd name="T49" fmla="*/ 546793 h 283"/>
                <a:gd name="T50" fmla="*/ 226435 w 280"/>
                <a:gd name="T51" fmla="*/ 546793 h 283"/>
                <a:gd name="T52" fmla="*/ 226435 w 280"/>
                <a:gd name="T53" fmla="*/ 546793 h 283"/>
                <a:gd name="T54" fmla="*/ 226435 w 280"/>
                <a:gd name="T55" fmla="*/ 546793 h 283"/>
                <a:gd name="T56" fmla="*/ 226435 w 280"/>
                <a:gd name="T57" fmla="*/ 546793 h 283"/>
                <a:gd name="T58" fmla="*/ 226435 w 280"/>
                <a:gd name="T59" fmla="*/ 546793 h 283"/>
                <a:gd name="T60" fmla="*/ 226435 w 280"/>
                <a:gd name="T61" fmla="*/ 546793 h 283"/>
                <a:gd name="T62" fmla="*/ 276754 w 280"/>
                <a:gd name="T63" fmla="*/ 525540 h 283"/>
                <a:gd name="T64" fmla="*/ 292237 w 280"/>
                <a:gd name="T65" fmla="*/ 483033 h 283"/>
                <a:gd name="T66" fmla="*/ 292237 w 280"/>
                <a:gd name="T67" fmla="*/ 483033 h 283"/>
                <a:gd name="T68" fmla="*/ 292237 w 280"/>
                <a:gd name="T69" fmla="*/ 483033 h 283"/>
                <a:gd name="T70" fmla="*/ 292237 w 280"/>
                <a:gd name="T71" fmla="*/ 428933 h 283"/>
                <a:gd name="T72" fmla="*/ 292237 w 280"/>
                <a:gd name="T73" fmla="*/ 374833 h 283"/>
                <a:gd name="T74" fmla="*/ 280625 w 280"/>
                <a:gd name="T75" fmla="*/ 374833 h 283"/>
                <a:gd name="T76" fmla="*/ 280625 w 280"/>
                <a:gd name="T77" fmla="*/ 226059 h 283"/>
                <a:gd name="T78" fmla="*/ 338685 w 280"/>
                <a:gd name="T79" fmla="*/ 202874 h 283"/>
                <a:gd name="T80" fmla="*/ 406422 w 280"/>
                <a:gd name="T81" fmla="*/ 239584 h 283"/>
                <a:gd name="T82" fmla="*/ 476094 w 280"/>
                <a:gd name="T83" fmla="*/ 202874 h 283"/>
                <a:gd name="T84" fmla="*/ 541896 w 280"/>
                <a:gd name="T85" fmla="*/ 237652 h 283"/>
                <a:gd name="T86" fmla="*/ 270948 w 280"/>
                <a:gd name="T87" fmla="*/ 0 h 28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rgbClr val="FF993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4299" name="文本框 91"/>
            <p:cNvSpPr txBox="1">
              <a:spLocks noChangeArrowheads="1"/>
            </p:cNvSpPr>
            <p:nvPr/>
          </p:nvSpPr>
          <p:spPr bwMode="auto">
            <a:xfrm>
              <a:off x="4445648" y="2009007"/>
              <a:ext cx="295594"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02</a:t>
              </a:r>
              <a:endParaRPr lang="zh-CN" altLang="en-US"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64" name="组合 63"/>
          <p:cNvGrpSpPr/>
          <p:nvPr/>
        </p:nvGrpSpPr>
        <p:grpSpPr bwMode="auto">
          <a:xfrm>
            <a:off x="4040188" y="2346325"/>
            <a:ext cx="1085850" cy="850900"/>
            <a:chOff x="4040489" y="2346210"/>
            <a:chExt cx="1085946" cy="850943"/>
          </a:xfrm>
        </p:grpSpPr>
        <p:pic>
          <p:nvPicPr>
            <p:cNvPr id="65" name="图片 64"/>
            <p:cNvPicPr>
              <a:picLocks noChangeAspect="1"/>
            </p:cNvPicPr>
            <p:nvPr/>
          </p:nvPicPr>
          <p:blipFill>
            <a:blip r:embed="rId1"/>
            <a:stretch>
              <a:fillRect/>
            </a:stretch>
          </p:blipFill>
          <p:spPr>
            <a:xfrm>
              <a:off x="4275460" y="2346210"/>
              <a:ext cx="850975" cy="850943"/>
            </a:xfrm>
            <a:prstGeom prst="rect">
              <a:avLst/>
            </a:prstGeom>
            <a:effectLst>
              <a:outerShdw blurRad="50800" dist="38100" dir="2700000" algn="tl" rotWithShape="0">
                <a:prstClr val="black">
                  <a:alpha val="40000"/>
                </a:prstClr>
              </a:outerShdw>
            </a:effectLst>
          </p:spPr>
        </p:pic>
        <p:sp>
          <p:nvSpPr>
            <p:cNvPr id="54295" name="Freeform 307"/>
            <p:cNvSpPr>
              <a:spLocks noChangeAspect="1" noEditPoints="1"/>
            </p:cNvSpPr>
            <p:nvPr/>
          </p:nvSpPr>
          <p:spPr bwMode="auto">
            <a:xfrm>
              <a:off x="4483388" y="2479087"/>
              <a:ext cx="396167" cy="578761"/>
            </a:xfrm>
            <a:custGeom>
              <a:avLst/>
              <a:gdLst>
                <a:gd name="T0" fmla="*/ 246178 w 243"/>
                <a:gd name="T1" fmla="*/ 6540 h 354"/>
                <a:gd name="T2" fmla="*/ 384755 w 243"/>
                <a:gd name="T3" fmla="*/ 148778 h 354"/>
                <a:gd name="T4" fmla="*/ 345627 w 243"/>
                <a:gd name="T5" fmla="*/ 330253 h 354"/>
                <a:gd name="T6" fmla="*/ 327694 w 243"/>
                <a:gd name="T7" fmla="*/ 397285 h 354"/>
                <a:gd name="T8" fmla="*/ 324433 w 243"/>
                <a:gd name="T9" fmla="*/ 451237 h 354"/>
                <a:gd name="T10" fmla="*/ 298348 w 243"/>
                <a:gd name="T11" fmla="*/ 526444 h 354"/>
                <a:gd name="T12" fmla="*/ 233135 w 243"/>
                <a:gd name="T13" fmla="*/ 578761 h 354"/>
                <a:gd name="T14" fmla="*/ 102710 w 243"/>
                <a:gd name="T15" fmla="*/ 536253 h 354"/>
                <a:gd name="T16" fmla="*/ 70104 w 243"/>
                <a:gd name="T17" fmla="*/ 459412 h 354"/>
                <a:gd name="T18" fmla="*/ 70104 w 243"/>
                <a:gd name="T19" fmla="*/ 413634 h 354"/>
                <a:gd name="T20" fmla="*/ 63582 w 243"/>
                <a:gd name="T21" fmla="*/ 377666 h 354"/>
                <a:gd name="T22" fmla="*/ 16303 w 243"/>
                <a:gd name="T23" fmla="*/ 266492 h 354"/>
                <a:gd name="T24" fmla="*/ 120643 w 243"/>
                <a:gd name="T25" fmla="*/ 16349 h 354"/>
                <a:gd name="T26" fmla="*/ 185856 w 243"/>
                <a:gd name="T27" fmla="*/ 0 h 354"/>
                <a:gd name="T28" fmla="*/ 197268 w 243"/>
                <a:gd name="T29" fmla="*/ 400555 h 354"/>
                <a:gd name="T30" fmla="*/ 293457 w 243"/>
                <a:gd name="T31" fmla="*/ 380936 h 354"/>
                <a:gd name="T32" fmla="*/ 334215 w 243"/>
                <a:gd name="T33" fmla="*/ 274666 h 354"/>
                <a:gd name="T34" fmla="*/ 296718 w 243"/>
                <a:gd name="T35" fmla="*/ 71936 h 354"/>
                <a:gd name="T36" fmla="*/ 42388 w 243"/>
                <a:gd name="T37" fmla="*/ 225619 h 354"/>
                <a:gd name="T38" fmla="*/ 101080 w 243"/>
                <a:gd name="T39" fmla="*/ 384206 h 354"/>
                <a:gd name="T40" fmla="*/ 197268 w 243"/>
                <a:gd name="T41" fmla="*/ 400555 h 354"/>
                <a:gd name="T42" fmla="*/ 120643 w 243"/>
                <a:gd name="T43" fmla="*/ 415269 h 354"/>
                <a:gd name="T44" fmla="*/ 120643 w 243"/>
                <a:gd name="T45" fmla="*/ 447968 h 354"/>
                <a:gd name="T46" fmla="*/ 275524 w 243"/>
                <a:gd name="T47" fmla="*/ 447968 h 354"/>
                <a:gd name="T48" fmla="*/ 275524 w 243"/>
                <a:gd name="T49" fmla="*/ 415269 h 354"/>
                <a:gd name="T50" fmla="*/ 197268 w 243"/>
                <a:gd name="T51" fmla="*/ 462682 h 354"/>
                <a:gd name="T52" fmla="*/ 104340 w 243"/>
                <a:gd name="T53" fmla="*/ 472491 h 354"/>
                <a:gd name="T54" fmla="*/ 228244 w 243"/>
                <a:gd name="T55" fmla="*/ 495380 h 354"/>
                <a:gd name="T56" fmla="*/ 290196 w 243"/>
                <a:gd name="T57" fmla="*/ 485571 h 354"/>
                <a:gd name="T58" fmla="*/ 197268 w 243"/>
                <a:gd name="T59" fmla="*/ 462682 h 354"/>
                <a:gd name="T60" fmla="*/ 163032 w 243"/>
                <a:gd name="T61" fmla="*/ 542793 h 354"/>
                <a:gd name="T62" fmla="*/ 259220 w 243"/>
                <a:gd name="T63" fmla="*/ 511729 h 35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rgbClr val="3A3A3A"/>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4296" name="文本框 92"/>
            <p:cNvSpPr txBox="1">
              <a:spLocks noChangeArrowheads="1"/>
            </p:cNvSpPr>
            <p:nvPr/>
          </p:nvSpPr>
          <p:spPr bwMode="auto">
            <a:xfrm>
              <a:off x="4040489" y="2660610"/>
              <a:ext cx="295594"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03</a:t>
              </a:r>
              <a:endParaRPr lang="zh-CN" altLang="en-US"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68" name="组合 67"/>
          <p:cNvGrpSpPr/>
          <p:nvPr/>
        </p:nvGrpSpPr>
        <p:grpSpPr bwMode="auto">
          <a:xfrm>
            <a:off x="3632200" y="3005138"/>
            <a:ext cx="1084263" cy="850900"/>
            <a:chOff x="3632445" y="3005819"/>
            <a:chExt cx="1083510" cy="850943"/>
          </a:xfrm>
        </p:grpSpPr>
        <p:pic>
          <p:nvPicPr>
            <p:cNvPr id="69" name="图片 68"/>
            <p:cNvPicPr>
              <a:picLocks noChangeAspect="1"/>
            </p:cNvPicPr>
            <p:nvPr/>
          </p:nvPicPr>
          <p:blipFill>
            <a:blip r:embed="rId1"/>
            <a:stretch>
              <a:fillRect/>
            </a:stretch>
          </p:blipFill>
          <p:spPr>
            <a:xfrm>
              <a:off x="3632445" y="3005819"/>
              <a:ext cx="850309" cy="850943"/>
            </a:xfrm>
            <a:prstGeom prst="rect">
              <a:avLst/>
            </a:prstGeom>
            <a:effectLst>
              <a:outerShdw blurRad="50800" dist="38100" dir="2700000" algn="tl" rotWithShape="0">
                <a:prstClr val="black">
                  <a:alpha val="40000"/>
                </a:prstClr>
              </a:outerShdw>
            </a:effectLst>
          </p:spPr>
        </p:pic>
        <p:sp>
          <p:nvSpPr>
            <p:cNvPr id="54292" name="Freeform 266"/>
            <p:cNvSpPr>
              <a:spLocks noChangeAspect="1" noEditPoints="1"/>
            </p:cNvSpPr>
            <p:nvPr/>
          </p:nvSpPr>
          <p:spPr bwMode="auto">
            <a:xfrm>
              <a:off x="3812432" y="3150870"/>
              <a:ext cx="506559" cy="554999"/>
            </a:xfrm>
            <a:custGeom>
              <a:avLst/>
              <a:gdLst>
                <a:gd name="T0" fmla="*/ 171621 w 183"/>
                <a:gd name="T1" fmla="*/ 61050 h 200"/>
                <a:gd name="T2" fmla="*/ 99651 w 183"/>
                <a:gd name="T3" fmla="*/ 30525 h 200"/>
                <a:gd name="T4" fmla="*/ 0 w 183"/>
                <a:gd name="T5" fmla="*/ 133200 h 200"/>
                <a:gd name="T6" fmla="*/ 24913 w 183"/>
                <a:gd name="T7" fmla="*/ 202575 h 200"/>
                <a:gd name="T8" fmla="*/ 171621 w 183"/>
                <a:gd name="T9" fmla="*/ 61050 h 200"/>
                <a:gd name="T10" fmla="*/ 406908 w 183"/>
                <a:gd name="T11" fmla="*/ 30525 h 200"/>
                <a:gd name="T12" fmla="*/ 329402 w 183"/>
                <a:gd name="T13" fmla="*/ 63825 h 200"/>
                <a:gd name="T14" fmla="*/ 470574 w 183"/>
                <a:gd name="T15" fmla="*/ 210900 h 200"/>
                <a:gd name="T16" fmla="*/ 506559 w 183"/>
                <a:gd name="T17" fmla="*/ 133200 h 200"/>
                <a:gd name="T18" fmla="*/ 406908 w 183"/>
                <a:gd name="T19" fmla="*/ 30525 h 200"/>
                <a:gd name="T20" fmla="*/ 467806 w 183"/>
                <a:gd name="T21" fmla="*/ 285824 h 200"/>
                <a:gd name="T22" fmla="*/ 265736 w 183"/>
                <a:gd name="T23" fmla="*/ 63825 h 200"/>
                <a:gd name="T24" fmla="*/ 265736 w 183"/>
                <a:gd name="T25" fmla="*/ 16650 h 200"/>
                <a:gd name="T26" fmla="*/ 271272 w 183"/>
                <a:gd name="T27" fmla="*/ 16650 h 200"/>
                <a:gd name="T28" fmla="*/ 282344 w 183"/>
                <a:gd name="T29" fmla="*/ 8325 h 200"/>
                <a:gd name="T30" fmla="*/ 271272 w 183"/>
                <a:gd name="T31" fmla="*/ 0 h 200"/>
                <a:gd name="T32" fmla="*/ 224215 w 183"/>
                <a:gd name="T33" fmla="*/ 0 h 200"/>
                <a:gd name="T34" fmla="*/ 215910 w 183"/>
                <a:gd name="T35" fmla="*/ 8325 h 200"/>
                <a:gd name="T36" fmla="*/ 224215 w 183"/>
                <a:gd name="T37" fmla="*/ 16650 h 200"/>
                <a:gd name="T38" fmla="*/ 232519 w 183"/>
                <a:gd name="T39" fmla="*/ 16650 h 200"/>
                <a:gd name="T40" fmla="*/ 232519 w 183"/>
                <a:gd name="T41" fmla="*/ 63825 h 200"/>
                <a:gd name="T42" fmla="*/ 24913 w 183"/>
                <a:gd name="T43" fmla="*/ 285824 h 200"/>
                <a:gd name="T44" fmla="*/ 105187 w 183"/>
                <a:gd name="T45" fmla="*/ 455099 h 200"/>
                <a:gd name="T46" fmla="*/ 80274 w 183"/>
                <a:gd name="T47" fmla="*/ 527249 h 200"/>
                <a:gd name="T48" fmla="*/ 91347 w 183"/>
                <a:gd name="T49" fmla="*/ 549449 h 200"/>
                <a:gd name="T50" fmla="*/ 96883 w 183"/>
                <a:gd name="T51" fmla="*/ 552224 h 200"/>
                <a:gd name="T52" fmla="*/ 119028 w 183"/>
                <a:gd name="T53" fmla="*/ 543899 h 200"/>
                <a:gd name="T54" fmla="*/ 146708 w 183"/>
                <a:gd name="T55" fmla="*/ 482849 h 200"/>
                <a:gd name="T56" fmla="*/ 246359 w 183"/>
                <a:gd name="T57" fmla="*/ 507824 h 200"/>
                <a:gd name="T58" fmla="*/ 346010 w 183"/>
                <a:gd name="T59" fmla="*/ 482849 h 200"/>
                <a:gd name="T60" fmla="*/ 376459 w 183"/>
                <a:gd name="T61" fmla="*/ 543899 h 200"/>
                <a:gd name="T62" fmla="*/ 398604 w 183"/>
                <a:gd name="T63" fmla="*/ 552224 h 200"/>
                <a:gd name="T64" fmla="*/ 404140 w 183"/>
                <a:gd name="T65" fmla="*/ 549449 h 200"/>
                <a:gd name="T66" fmla="*/ 412444 w 183"/>
                <a:gd name="T67" fmla="*/ 527249 h 200"/>
                <a:gd name="T68" fmla="*/ 390300 w 183"/>
                <a:gd name="T69" fmla="*/ 455099 h 200"/>
                <a:gd name="T70" fmla="*/ 467806 w 183"/>
                <a:gd name="T71" fmla="*/ 285824 h 200"/>
                <a:gd name="T72" fmla="*/ 246359 w 183"/>
                <a:gd name="T73" fmla="*/ 463424 h 200"/>
                <a:gd name="T74" fmla="*/ 69202 w 183"/>
                <a:gd name="T75" fmla="*/ 285824 h 200"/>
                <a:gd name="T76" fmla="*/ 246359 w 183"/>
                <a:gd name="T77" fmla="*/ 108225 h 200"/>
                <a:gd name="T78" fmla="*/ 423517 w 183"/>
                <a:gd name="T79" fmla="*/ 285824 h 200"/>
                <a:gd name="T80" fmla="*/ 246359 w 183"/>
                <a:gd name="T81" fmla="*/ 463424 h 200"/>
                <a:gd name="T82" fmla="*/ 268504 w 183"/>
                <a:gd name="T83" fmla="*/ 308024 h 200"/>
                <a:gd name="T84" fmla="*/ 276808 w 183"/>
                <a:gd name="T85" fmla="*/ 285824 h 200"/>
                <a:gd name="T86" fmla="*/ 251895 w 183"/>
                <a:gd name="T87" fmla="*/ 255300 h 200"/>
                <a:gd name="T88" fmla="*/ 251895 w 183"/>
                <a:gd name="T89" fmla="*/ 152625 h 200"/>
                <a:gd name="T90" fmla="*/ 246359 w 183"/>
                <a:gd name="T91" fmla="*/ 147075 h 200"/>
                <a:gd name="T92" fmla="*/ 240823 w 183"/>
                <a:gd name="T93" fmla="*/ 152625 h 200"/>
                <a:gd name="T94" fmla="*/ 240823 w 183"/>
                <a:gd name="T95" fmla="*/ 255300 h 200"/>
                <a:gd name="T96" fmla="*/ 215910 w 183"/>
                <a:gd name="T97" fmla="*/ 285824 h 200"/>
                <a:gd name="T98" fmla="*/ 246359 w 183"/>
                <a:gd name="T99" fmla="*/ 316349 h 200"/>
                <a:gd name="T100" fmla="*/ 257432 w 183"/>
                <a:gd name="T101" fmla="*/ 313574 h 200"/>
                <a:gd name="T102" fmla="*/ 287881 w 183"/>
                <a:gd name="T103" fmla="*/ 363524 h 200"/>
                <a:gd name="T104" fmla="*/ 296185 w 183"/>
                <a:gd name="T105" fmla="*/ 366299 h 200"/>
                <a:gd name="T106" fmla="*/ 298953 w 183"/>
                <a:gd name="T107" fmla="*/ 357974 h 200"/>
                <a:gd name="T108" fmla="*/ 268504 w 183"/>
                <a:gd name="T109" fmla="*/ 308024 h 2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4293" name="文本框 93"/>
            <p:cNvSpPr txBox="1">
              <a:spLocks noChangeArrowheads="1"/>
            </p:cNvSpPr>
            <p:nvPr/>
          </p:nvSpPr>
          <p:spPr bwMode="auto">
            <a:xfrm>
              <a:off x="4420361" y="3335431"/>
              <a:ext cx="295594"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04</a:t>
              </a:r>
              <a:endParaRPr lang="zh-CN" altLang="en-US"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72" name="组合 71"/>
          <p:cNvGrpSpPr/>
          <p:nvPr/>
        </p:nvGrpSpPr>
        <p:grpSpPr bwMode="auto">
          <a:xfrm>
            <a:off x="4052888" y="3654425"/>
            <a:ext cx="1073150" cy="850900"/>
            <a:chOff x="4053045" y="3654487"/>
            <a:chExt cx="1073390" cy="850943"/>
          </a:xfrm>
        </p:grpSpPr>
        <p:pic>
          <p:nvPicPr>
            <p:cNvPr id="73" name="图片 72"/>
            <p:cNvPicPr>
              <a:picLocks noChangeAspect="1"/>
            </p:cNvPicPr>
            <p:nvPr/>
          </p:nvPicPr>
          <p:blipFill>
            <a:blip r:embed="rId1"/>
            <a:stretch>
              <a:fillRect/>
            </a:stretch>
          </p:blipFill>
          <p:spPr>
            <a:xfrm>
              <a:off x="4275345" y="3654487"/>
              <a:ext cx="851090" cy="850943"/>
            </a:xfrm>
            <a:prstGeom prst="rect">
              <a:avLst/>
            </a:prstGeom>
            <a:effectLst>
              <a:outerShdw blurRad="50800" dist="38100" dir="2700000" algn="tl" rotWithShape="0">
                <a:prstClr val="black">
                  <a:alpha val="40000"/>
                </a:prstClr>
              </a:outerShdw>
            </a:effectLst>
          </p:spPr>
        </p:pic>
        <p:grpSp>
          <p:nvGrpSpPr>
            <p:cNvPr id="74" name="组合 73"/>
            <p:cNvGrpSpPr>
              <a:grpSpLocks noChangeAspect="1"/>
            </p:cNvGrpSpPr>
            <p:nvPr/>
          </p:nvGrpSpPr>
          <p:grpSpPr>
            <a:xfrm>
              <a:off x="4415736" y="3815432"/>
              <a:ext cx="582147" cy="498422"/>
              <a:chOff x="2162176" y="-104775"/>
              <a:chExt cx="1655763" cy="1417638"/>
            </a:xfrm>
            <a:solidFill>
              <a:schemeClr val="tx1">
                <a:lumMod val="65000"/>
                <a:lumOff val="35000"/>
              </a:schemeClr>
            </a:solidFill>
          </p:grpSpPr>
          <p:sp>
            <p:nvSpPr>
              <p:cNvPr id="76"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solidFill>
                    <a:schemeClr val="bg1"/>
                  </a:solidFill>
                  <a:latin typeface="+mn-lt"/>
                  <a:ea typeface="+mn-ea"/>
                </a:endParaRPr>
              </a:p>
            </p:txBody>
          </p:sp>
          <p:sp>
            <p:nvSpPr>
              <p:cNvPr id="77"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rgbClr val="DA193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sz="1100">
                  <a:solidFill>
                    <a:schemeClr val="bg1"/>
                  </a:solidFill>
                  <a:latin typeface="+mn-lt"/>
                  <a:ea typeface="+mn-ea"/>
                </a:endParaRPr>
              </a:p>
            </p:txBody>
          </p:sp>
        </p:grpSp>
        <p:sp>
          <p:nvSpPr>
            <p:cNvPr id="54290" name="文本框 94"/>
            <p:cNvSpPr txBox="1">
              <a:spLocks noChangeArrowheads="1"/>
            </p:cNvSpPr>
            <p:nvPr/>
          </p:nvSpPr>
          <p:spPr bwMode="auto">
            <a:xfrm>
              <a:off x="4053045" y="4009779"/>
              <a:ext cx="295594"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05</a:t>
              </a:r>
              <a:endParaRPr lang="zh-CN" altLang="en-US" sz="110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sp>
        <p:nvSpPr>
          <p:cNvPr id="78" name="文本框 8"/>
          <p:cNvSpPr txBox="1"/>
          <p:nvPr/>
        </p:nvSpPr>
        <p:spPr>
          <a:xfrm>
            <a:off x="5200650" y="1181100"/>
            <a:ext cx="2163763"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9" name="文本框 8"/>
          <p:cNvSpPr txBox="1"/>
          <p:nvPr/>
        </p:nvSpPr>
        <p:spPr>
          <a:xfrm>
            <a:off x="1422400" y="1863725"/>
            <a:ext cx="2165350"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0" name="文本框 8"/>
          <p:cNvSpPr txBox="1"/>
          <p:nvPr/>
        </p:nvSpPr>
        <p:spPr>
          <a:xfrm>
            <a:off x="5200650" y="2513013"/>
            <a:ext cx="2163763" cy="538162"/>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1" name="文本框 8"/>
          <p:cNvSpPr txBox="1"/>
          <p:nvPr/>
        </p:nvSpPr>
        <p:spPr>
          <a:xfrm>
            <a:off x="1422400" y="3300413"/>
            <a:ext cx="2165350" cy="539750"/>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2" name="文本框 8"/>
          <p:cNvSpPr txBox="1"/>
          <p:nvPr/>
        </p:nvSpPr>
        <p:spPr>
          <a:xfrm>
            <a:off x="5200650" y="3937000"/>
            <a:ext cx="2163763" cy="538163"/>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4285" name="组合 82"/>
          <p:cNvGrpSpPr/>
          <p:nvPr/>
        </p:nvGrpSpPr>
        <p:grpSpPr bwMode="auto">
          <a:xfrm>
            <a:off x="457200" y="174625"/>
            <a:ext cx="2349500" cy="342900"/>
            <a:chOff x="309514" y="195486"/>
            <a:chExt cx="2349020" cy="343084"/>
          </a:xfrm>
        </p:grpSpPr>
        <p:grpSp>
          <p:nvGrpSpPr>
            <p:cNvPr id="84" name="组合 83"/>
            <p:cNvGrpSpPr/>
            <p:nvPr/>
          </p:nvGrpSpPr>
          <p:grpSpPr>
            <a:xfrm>
              <a:off x="309514" y="228334"/>
              <a:ext cx="2349020" cy="310236"/>
              <a:chOff x="288925" y="407988"/>
              <a:chExt cx="1646749" cy="217487"/>
            </a:xfrm>
            <a:solidFill>
              <a:schemeClr val="bg1"/>
            </a:solidFill>
          </p:grpSpPr>
          <p:grpSp>
            <p:nvGrpSpPr>
              <p:cNvPr id="114" name="组合 113"/>
              <p:cNvGrpSpPr/>
              <p:nvPr/>
            </p:nvGrpSpPr>
            <p:grpSpPr>
              <a:xfrm>
                <a:off x="1218865" y="537369"/>
                <a:ext cx="716809" cy="69848"/>
                <a:chOff x="1222375" y="498475"/>
                <a:chExt cx="993775" cy="96837"/>
              </a:xfrm>
              <a:grpFill/>
            </p:grpSpPr>
            <p:sp>
              <p:nvSpPr>
                <p:cNvPr id="128"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9"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0"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1"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2"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3"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4"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5"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6"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7"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38"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115" name="组合 114"/>
              <p:cNvGrpSpPr/>
              <p:nvPr/>
            </p:nvGrpSpPr>
            <p:grpSpPr>
              <a:xfrm>
                <a:off x="288925" y="407988"/>
                <a:ext cx="982663" cy="217487"/>
                <a:chOff x="288925" y="407988"/>
                <a:chExt cx="982663" cy="217487"/>
              </a:xfrm>
              <a:grpFill/>
            </p:grpSpPr>
            <p:sp>
              <p:nvSpPr>
                <p:cNvPr id="116"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7"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8"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19"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0"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1"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2"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3"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4"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5"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6"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127"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113" name="矩形 112"/>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500" fill="hold"/>
                                        <p:tgtEl>
                                          <p:spTgt spid="56"/>
                                        </p:tgtEl>
                                        <p:attrNameLst>
                                          <p:attrName>ppt_w</p:attrName>
                                        </p:attrNameLst>
                                      </p:cBhvr>
                                      <p:tavLst>
                                        <p:tav tm="0">
                                          <p:val>
                                            <p:fltVal val="0"/>
                                          </p:val>
                                        </p:tav>
                                        <p:tav tm="100000">
                                          <p:val>
                                            <p:strVal val="#ppt_w"/>
                                          </p:val>
                                        </p:tav>
                                      </p:tavLst>
                                    </p:anim>
                                    <p:anim calcmode="lin" valueType="num">
                                      <p:cBhvr>
                                        <p:cTn id="8" dur="500" fill="hold"/>
                                        <p:tgtEl>
                                          <p:spTgt spid="56"/>
                                        </p:tgtEl>
                                        <p:attrNameLst>
                                          <p:attrName>ppt_h</p:attrName>
                                        </p:attrNameLst>
                                      </p:cBhvr>
                                      <p:tavLst>
                                        <p:tav tm="0">
                                          <p:val>
                                            <p:fltVal val="0"/>
                                          </p:val>
                                        </p:tav>
                                        <p:tav tm="100000">
                                          <p:val>
                                            <p:strVal val="#ppt_h"/>
                                          </p:val>
                                        </p:tav>
                                      </p:tavLst>
                                    </p:anim>
                                    <p:animEffect transition="in" filter="fade">
                                      <p:cBhvr>
                                        <p:cTn id="9" dur="500"/>
                                        <p:tgtEl>
                                          <p:spTgt spid="56"/>
                                        </p:tgtEl>
                                      </p:cBhvr>
                                    </p:animEffect>
                                  </p:childTnLst>
                                </p:cTn>
                              </p:par>
                              <p:par>
                                <p:cTn id="10" presetID="53" presetClass="entr" presetSubtype="16" fill="hold" nodeType="with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16" fill="hold" nodeType="withEffect">
                                  <p:stCondLst>
                                    <p:cond delay="0"/>
                                  </p:stCondLst>
                                  <p:childTnLst>
                                    <p:set>
                                      <p:cBhvr>
                                        <p:cTn id="21" dur="1" fill="hold">
                                          <p:stCondLst>
                                            <p:cond delay="0"/>
                                          </p:stCondLst>
                                        </p:cTn>
                                        <p:tgtEl>
                                          <p:spTgt spid="68"/>
                                        </p:tgtEl>
                                        <p:attrNameLst>
                                          <p:attrName>style.visibility</p:attrName>
                                        </p:attrNameLst>
                                      </p:cBhvr>
                                      <p:to>
                                        <p:strVal val="visible"/>
                                      </p:to>
                                    </p:set>
                                    <p:anim calcmode="lin" valueType="num">
                                      <p:cBhvr>
                                        <p:cTn id="22" dur="500" fill="hold"/>
                                        <p:tgtEl>
                                          <p:spTgt spid="68"/>
                                        </p:tgtEl>
                                        <p:attrNameLst>
                                          <p:attrName>ppt_w</p:attrName>
                                        </p:attrNameLst>
                                      </p:cBhvr>
                                      <p:tavLst>
                                        <p:tav tm="0">
                                          <p:val>
                                            <p:fltVal val="0"/>
                                          </p:val>
                                        </p:tav>
                                        <p:tav tm="100000">
                                          <p:val>
                                            <p:strVal val="#ppt_w"/>
                                          </p:val>
                                        </p:tav>
                                      </p:tavLst>
                                    </p:anim>
                                    <p:anim calcmode="lin" valueType="num">
                                      <p:cBhvr>
                                        <p:cTn id="23" dur="500" fill="hold"/>
                                        <p:tgtEl>
                                          <p:spTgt spid="68"/>
                                        </p:tgtEl>
                                        <p:attrNameLst>
                                          <p:attrName>ppt_h</p:attrName>
                                        </p:attrNameLst>
                                      </p:cBhvr>
                                      <p:tavLst>
                                        <p:tav tm="0">
                                          <p:val>
                                            <p:fltVal val="0"/>
                                          </p:val>
                                        </p:tav>
                                        <p:tav tm="100000">
                                          <p:val>
                                            <p:strVal val="#ppt_h"/>
                                          </p:val>
                                        </p:tav>
                                      </p:tavLst>
                                    </p:anim>
                                    <p:animEffect transition="in" filter="fade">
                                      <p:cBhvr>
                                        <p:cTn id="24" dur="500"/>
                                        <p:tgtEl>
                                          <p:spTgt spid="68"/>
                                        </p:tgtEl>
                                      </p:cBhvr>
                                    </p:animEffect>
                                  </p:childTnLst>
                                </p:cTn>
                              </p:par>
                              <p:par>
                                <p:cTn id="25" presetID="53" presetClass="entr" presetSubtype="16" fill="hold" nodeType="with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p:cTn id="27" dur="500" fill="hold"/>
                                        <p:tgtEl>
                                          <p:spTgt spid="72"/>
                                        </p:tgtEl>
                                        <p:attrNameLst>
                                          <p:attrName>ppt_w</p:attrName>
                                        </p:attrNameLst>
                                      </p:cBhvr>
                                      <p:tavLst>
                                        <p:tav tm="0">
                                          <p:val>
                                            <p:fltVal val="0"/>
                                          </p:val>
                                        </p:tav>
                                        <p:tav tm="100000">
                                          <p:val>
                                            <p:strVal val="#ppt_w"/>
                                          </p:val>
                                        </p:tav>
                                      </p:tavLst>
                                    </p:anim>
                                    <p:anim calcmode="lin" valueType="num">
                                      <p:cBhvr>
                                        <p:cTn id="28" dur="500" fill="hold"/>
                                        <p:tgtEl>
                                          <p:spTgt spid="72"/>
                                        </p:tgtEl>
                                        <p:attrNameLst>
                                          <p:attrName>ppt_h</p:attrName>
                                        </p:attrNameLst>
                                      </p:cBhvr>
                                      <p:tavLst>
                                        <p:tav tm="0">
                                          <p:val>
                                            <p:fltVal val="0"/>
                                          </p:val>
                                        </p:tav>
                                        <p:tav tm="100000">
                                          <p:val>
                                            <p:strVal val="#ppt_h"/>
                                          </p:val>
                                        </p:tav>
                                      </p:tavLst>
                                    </p:anim>
                                    <p:animEffect transition="in" filter="fade">
                                      <p:cBhvr>
                                        <p:cTn id="29" dur="500"/>
                                        <p:tgtEl>
                                          <p:spTgt spid="72"/>
                                        </p:tgtEl>
                                      </p:cBhvr>
                                    </p:animEffect>
                                  </p:childTnLst>
                                </p:cTn>
                              </p:par>
                            </p:childTnLst>
                          </p:cTn>
                        </p:par>
                        <p:par>
                          <p:cTn id="30" fill="hold">
                            <p:stCondLst>
                              <p:cond delay="500"/>
                            </p:stCondLst>
                            <p:childTnLst>
                              <p:par>
                                <p:cTn id="31" presetID="2" presetClass="entr" presetSubtype="2" fill="hold" grpId="0" nodeType="afterEffect">
                                  <p:stCondLst>
                                    <p:cond delay="0"/>
                                  </p:stCondLst>
                                  <p:childTnLst>
                                    <p:set>
                                      <p:cBhvr>
                                        <p:cTn id="32" dur="1" fill="hold">
                                          <p:stCondLst>
                                            <p:cond delay="0"/>
                                          </p:stCondLst>
                                        </p:cTn>
                                        <p:tgtEl>
                                          <p:spTgt spid="78"/>
                                        </p:tgtEl>
                                        <p:attrNameLst>
                                          <p:attrName>style.visibility</p:attrName>
                                        </p:attrNameLst>
                                      </p:cBhvr>
                                      <p:to>
                                        <p:strVal val="visible"/>
                                      </p:to>
                                    </p:set>
                                    <p:anim calcmode="lin" valueType="num">
                                      <p:cBhvr additive="base">
                                        <p:cTn id="33" dur="500" fill="hold"/>
                                        <p:tgtEl>
                                          <p:spTgt spid="78"/>
                                        </p:tgtEl>
                                        <p:attrNameLst>
                                          <p:attrName>ppt_x</p:attrName>
                                        </p:attrNameLst>
                                      </p:cBhvr>
                                      <p:tavLst>
                                        <p:tav tm="0">
                                          <p:val>
                                            <p:strVal val="1+#ppt_w/2"/>
                                          </p:val>
                                        </p:tav>
                                        <p:tav tm="100000">
                                          <p:val>
                                            <p:strVal val="#ppt_x"/>
                                          </p:val>
                                        </p:tav>
                                      </p:tavLst>
                                    </p:anim>
                                    <p:anim calcmode="lin" valueType="num">
                                      <p:cBhvr additive="base">
                                        <p:cTn id="34" dur="500" fill="hold"/>
                                        <p:tgtEl>
                                          <p:spTgt spid="78"/>
                                        </p:tgtEl>
                                        <p:attrNameLst>
                                          <p:attrName>ppt_y</p:attrName>
                                        </p:attrNameLst>
                                      </p:cBhvr>
                                      <p:tavLst>
                                        <p:tav tm="0">
                                          <p:val>
                                            <p:strVal val="#ppt_y"/>
                                          </p:val>
                                        </p:tav>
                                        <p:tav tm="100000">
                                          <p:val>
                                            <p:strVal val="#ppt_y"/>
                                          </p:val>
                                        </p:tav>
                                      </p:tavLst>
                                    </p:anim>
                                  </p:childTnLst>
                                </p:cTn>
                              </p:par>
                            </p:childTnLst>
                          </p:cTn>
                        </p:par>
                        <p:par>
                          <p:cTn id="35" fill="hold">
                            <p:stCondLst>
                              <p:cond delay="1000"/>
                            </p:stCondLst>
                            <p:childTnLst>
                              <p:par>
                                <p:cTn id="36" presetID="2" presetClass="entr" presetSubtype="8" fill="hold" grpId="0" nodeType="afterEffect">
                                  <p:stCondLst>
                                    <p:cond delay="0"/>
                                  </p:stCondLst>
                                  <p:childTnLst>
                                    <p:set>
                                      <p:cBhvr>
                                        <p:cTn id="37" dur="1" fill="hold">
                                          <p:stCondLst>
                                            <p:cond delay="0"/>
                                          </p:stCondLst>
                                        </p:cTn>
                                        <p:tgtEl>
                                          <p:spTgt spid="79"/>
                                        </p:tgtEl>
                                        <p:attrNameLst>
                                          <p:attrName>style.visibility</p:attrName>
                                        </p:attrNameLst>
                                      </p:cBhvr>
                                      <p:to>
                                        <p:strVal val="visible"/>
                                      </p:to>
                                    </p:set>
                                    <p:anim calcmode="lin" valueType="num">
                                      <p:cBhvr additive="base">
                                        <p:cTn id="38" dur="500" fill="hold"/>
                                        <p:tgtEl>
                                          <p:spTgt spid="79"/>
                                        </p:tgtEl>
                                        <p:attrNameLst>
                                          <p:attrName>ppt_x</p:attrName>
                                        </p:attrNameLst>
                                      </p:cBhvr>
                                      <p:tavLst>
                                        <p:tav tm="0">
                                          <p:val>
                                            <p:strVal val="0-#ppt_w/2"/>
                                          </p:val>
                                        </p:tav>
                                        <p:tav tm="100000">
                                          <p:val>
                                            <p:strVal val="#ppt_x"/>
                                          </p:val>
                                        </p:tav>
                                      </p:tavLst>
                                    </p:anim>
                                    <p:anim calcmode="lin" valueType="num">
                                      <p:cBhvr additive="base">
                                        <p:cTn id="39" dur="500" fill="hold"/>
                                        <p:tgtEl>
                                          <p:spTgt spid="79"/>
                                        </p:tgtEl>
                                        <p:attrNameLst>
                                          <p:attrName>ppt_y</p:attrName>
                                        </p:attrNameLst>
                                      </p:cBhvr>
                                      <p:tavLst>
                                        <p:tav tm="0">
                                          <p:val>
                                            <p:strVal val="#ppt_y"/>
                                          </p:val>
                                        </p:tav>
                                        <p:tav tm="100000">
                                          <p:val>
                                            <p:strVal val="#ppt_y"/>
                                          </p:val>
                                        </p:tav>
                                      </p:tavLst>
                                    </p:anim>
                                  </p:childTnLst>
                                </p:cTn>
                              </p:par>
                            </p:childTnLst>
                          </p:cTn>
                        </p:par>
                        <p:par>
                          <p:cTn id="40" fill="hold">
                            <p:stCondLst>
                              <p:cond delay="1500"/>
                            </p:stCondLst>
                            <p:childTnLst>
                              <p:par>
                                <p:cTn id="41" presetID="2" presetClass="entr" presetSubtype="2"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 calcmode="lin" valueType="num">
                                      <p:cBhvr additive="base">
                                        <p:cTn id="43" dur="500" fill="hold"/>
                                        <p:tgtEl>
                                          <p:spTgt spid="80"/>
                                        </p:tgtEl>
                                        <p:attrNameLst>
                                          <p:attrName>ppt_x</p:attrName>
                                        </p:attrNameLst>
                                      </p:cBhvr>
                                      <p:tavLst>
                                        <p:tav tm="0">
                                          <p:val>
                                            <p:strVal val="1+#ppt_w/2"/>
                                          </p:val>
                                        </p:tav>
                                        <p:tav tm="100000">
                                          <p:val>
                                            <p:strVal val="#ppt_x"/>
                                          </p:val>
                                        </p:tav>
                                      </p:tavLst>
                                    </p:anim>
                                    <p:anim calcmode="lin" valueType="num">
                                      <p:cBhvr additive="base">
                                        <p:cTn id="44" dur="500" fill="hold"/>
                                        <p:tgtEl>
                                          <p:spTgt spid="80"/>
                                        </p:tgtEl>
                                        <p:attrNameLst>
                                          <p:attrName>ppt_y</p:attrName>
                                        </p:attrNameLst>
                                      </p:cBhvr>
                                      <p:tavLst>
                                        <p:tav tm="0">
                                          <p:val>
                                            <p:strVal val="#ppt_y"/>
                                          </p:val>
                                        </p:tav>
                                        <p:tav tm="100000">
                                          <p:val>
                                            <p:strVal val="#ppt_y"/>
                                          </p:val>
                                        </p:tav>
                                      </p:tavLst>
                                    </p:anim>
                                  </p:childTnLst>
                                </p:cTn>
                              </p:par>
                            </p:childTnLst>
                          </p:cTn>
                        </p:par>
                        <p:par>
                          <p:cTn id="45" fill="hold">
                            <p:stCondLst>
                              <p:cond delay="2000"/>
                            </p:stCondLst>
                            <p:childTnLst>
                              <p:par>
                                <p:cTn id="46" presetID="2" presetClass="entr" presetSubtype="8" fill="hold" grpId="0" nodeType="afterEffect">
                                  <p:stCondLst>
                                    <p:cond delay="0"/>
                                  </p:stCondLst>
                                  <p:childTnLst>
                                    <p:set>
                                      <p:cBhvr>
                                        <p:cTn id="47" dur="1" fill="hold">
                                          <p:stCondLst>
                                            <p:cond delay="0"/>
                                          </p:stCondLst>
                                        </p:cTn>
                                        <p:tgtEl>
                                          <p:spTgt spid="81"/>
                                        </p:tgtEl>
                                        <p:attrNameLst>
                                          <p:attrName>style.visibility</p:attrName>
                                        </p:attrNameLst>
                                      </p:cBhvr>
                                      <p:to>
                                        <p:strVal val="visible"/>
                                      </p:to>
                                    </p:set>
                                    <p:anim calcmode="lin" valueType="num">
                                      <p:cBhvr additive="base">
                                        <p:cTn id="48" dur="500" fill="hold"/>
                                        <p:tgtEl>
                                          <p:spTgt spid="81"/>
                                        </p:tgtEl>
                                        <p:attrNameLst>
                                          <p:attrName>ppt_x</p:attrName>
                                        </p:attrNameLst>
                                      </p:cBhvr>
                                      <p:tavLst>
                                        <p:tav tm="0">
                                          <p:val>
                                            <p:strVal val="0-#ppt_w/2"/>
                                          </p:val>
                                        </p:tav>
                                        <p:tav tm="100000">
                                          <p:val>
                                            <p:strVal val="#ppt_x"/>
                                          </p:val>
                                        </p:tav>
                                      </p:tavLst>
                                    </p:anim>
                                    <p:anim calcmode="lin" valueType="num">
                                      <p:cBhvr additive="base">
                                        <p:cTn id="49" dur="500" fill="hold"/>
                                        <p:tgtEl>
                                          <p:spTgt spid="81"/>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2" presetClass="entr" presetSubtype="2" fill="hold" grpId="0" nodeType="after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additive="base">
                                        <p:cTn id="53" dur="500" fill="hold"/>
                                        <p:tgtEl>
                                          <p:spTgt spid="82"/>
                                        </p:tgtEl>
                                        <p:attrNameLst>
                                          <p:attrName>ppt_x</p:attrName>
                                        </p:attrNameLst>
                                      </p:cBhvr>
                                      <p:tavLst>
                                        <p:tav tm="0">
                                          <p:val>
                                            <p:strVal val="1+#ppt_w/2"/>
                                          </p:val>
                                        </p:tav>
                                        <p:tav tm="100000">
                                          <p:val>
                                            <p:strVal val="#ppt_x"/>
                                          </p:val>
                                        </p:tav>
                                      </p:tavLst>
                                    </p:anim>
                                    <p:anim calcmode="lin" valueType="num">
                                      <p:cBhvr additive="base">
                                        <p:cTn id="54"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3"/>
          <p:cNvSpPr txBox="1"/>
          <p:nvPr/>
        </p:nvSpPr>
        <p:spPr bwMode="auto">
          <a:xfrm>
            <a:off x="1216025" y="1090613"/>
            <a:ext cx="627063"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17375E"/>
                </a:solidFill>
                <a:latin typeface="Arial" panose="020B0604020202020204" pitchFamily="34" charset="0"/>
                <a:cs typeface="Arial" panose="020B0604020202020204" pitchFamily="34" charset="0"/>
              </a:rPr>
              <a:t>01</a:t>
            </a:r>
            <a:endParaRPr lang="en-US" altLang="zh-CN" sz="4400" b="1">
              <a:solidFill>
                <a:srgbClr val="17375E"/>
              </a:solidFill>
              <a:latin typeface="Arial" panose="020B0604020202020204" pitchFamily="34" charset="0"/>
              <a:cs typeface="Arial" panose="020B0604020202020204" pitchFamily="34" charset="0"/>
            </a:endParaRPr>
          </a:p>
        </p:txBody>
      </p:sp>
      <p:sp>
        <p:nvSpPr>
          <p:cNvPr id="3" name="Text Placeholder 3"/>
          <p:cNvSpPr txBox="1"/>
          <p:nvPr/>
        </p:nvSpPr>
        <p:spPr bwMode="auto">
          <a:xfrm>
            <a:off x="3763963" y="1090613"/>
            <a:ext cx="62865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FF9900"/>
                </a:solidFill>
                <a:latin typeface="Arial" panose="020B0604020202020204" pitchFamily="34" charset="0"/>
                <a:cs typeface="Arial" panose="020B0604020202020204" pitchFamily="34" charset="0"/>
              </a:rPr>
              <a:t>02</a:t>
            </a:r>
            <a:endParaRPr lang="en-US" altLang="zh-CN" sz="4400" b="1">
              <a:solidFill>
                <a:srgbClr val="FF9900"/>
              </a:solidFill>
              <a:latin typeface="Arial" panose="020B0604020202020204" pitchFamily="34" charset="0"/>
              <a:cs typeface="Arial" panose="020B0604020202020204" pitchFamily="34" charset="0"/>
            </a:endParaRPr>
          </a:p>
        </p:txBody>
      </p:sp>
      <p:sp>
        <p:nvSpPr>
          <p:cNvPr id="4" name="Text Placeholder 3"/>
          <p:cNvSpPr txBox="1"/>
          <p:nvPr/>
        </p:nvSpPr>
        <p:spPr bwMode="auto">
          <a:xfrm>
            <a:off x="6334125" y="1090613"/>
            <a:ext cx="62865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DA193F"/>
                </a:solidFill>
                <a:latin typeface="Arial" panose="020B0604020202020204" pitchFamily="34" charset="0"/>
                <a:cs typeface="Arial" panose="020B0604020202020204" pitchFamily="34" charset="0"/>
              </a:rPr>
              <a:t>03</a:t>
            </a:r>
            <a:endParaRPr lang="en-US" altLang="zh-CN" sz="4400" b="1">
              <a:solidFill>
                <a:srgbClr val="DA193F"/>
              </a:solidFill>
              <a:latin typeface="Arial" panose="020B0604020202020204" pitchFamily="34" charset="0"/>
              <a:cs typeface="Arial" panose="020B0604020202020204" pitchFamily="34" charset="0"/>
            </a:endParaRPr>
          </a:p>
        </p:txBody>
      </p:sp>
      <p:sp>
        <p:nvSpPr>
          <p:cNvPr id="5" name="Text Placeholder 3"/>
          <p:cNvSpPr txBox="1"/>
          <p:nvPr/>
        </p:nvSpPr>
        <p:spPr bwMode="auto">
          <a:xfrm>
            <a:off x="1216025" y="3043238"/>
            <a:ext cx="627063"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0070C0"/>
                </a:solidFill>
                <a:latin typeface="Arial" panose="020B0604020202020204" pitchFamily="34" charset="0"/>
                <a:cs typeface="Arial" panose="020B0604020202020204" pitchFamily="34" charset="0"/>
              </a:rPr>
              <a:t>06</a:t>
            </a:r>
            <a:endParaRPr lang="en-US" altLang="zh-CN" sz="4400" b="1">
              <a:solidFill>
                <a:srgbClr val="0070C0"/>
              </a:solidFill>
              <a:latin typeface="Arial" panose="020B0604020202020204" pitchFamily="34" charset="0"/>
              <a:cs typeface="Arial" panose="020B0604020202020204" pitchFamily="34" charset="0"/>
            </a:endParaRPr>
          </a:p>
        </p:txBody>
      </p:sp>
      <p:sp>
        <p:nvSpPr>
          <p:cNvPr id="6" name="Text Placeholder 3"/>
          <p:cNvSpPr txBox="1"/>
          <p:nvPr/>
        </p:nvSpPr>
        <p:spPr bwMode="auto">
          <a:xfrm>
            <a:off x="3763963" y="3043238"/>
            <a:ext cx="6286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E74C2E"/>
                </a:solidFill>
                <a:latin typeface="Arial" panose="020B0604020202020204" pitchFamily="34" charset="0"/>
                <a:cs typeface="Arial" panose="020B0604020202020204" pitchFamily="34" charset="0"/>
              </a:rPr>
              <a:t>05</a:t>
            </a:r>
            <a:endParaRPr lang="en-US" altLang="zh-CN" sz="4400" b="1">
              <a:solidFill>
                <a:srgbClr val="E74C2E"/>
              </a:solidFill>
              <a:latin typeface="Arial" panose="020B0604020202020204" pitchFamily="34" charset="0"/>
              <a:cs typeface="Arial" panose="020B0604020202020204" pitchFamily="34" charset="0"/>
            </a:endParaRPr>
          </a:p>
        </p:txBody>
      </p:sp>
      <p:sp>
        <p:nvSpPr>
          <p:cNvPr id="7" name="Text Placeholder 3"/>
          <p:cNvSpPr txBox="1"/>
          <p:nvPr/>
        </p:nvSpPr>
        <p:spPr bwMode="auto">
          <a:xfrm>
            <a:off x="6334125" y="3043238"/>
            <a:ext cx="6286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en-US" altLang="zh-CN" sz="4400" b="1">
                <a:solidFill>
                  <a:srgbClr val="008000"/>
                </a:solidFill>
                <a:latin typeface="Arial" panose="020B0604020202020204" pitchFamily="34" charset="0"/>
                <a:cs typeface="Arial" panose="020B0604020202020204" pitchFamily="34" charset="0"/>
              </a:rPr>
              <a:t>04</a:t>
            </a:r>
            <a:endParaRPr lang="en-US" altLang="zh-CN" sz="4400" b="1">
              <a:solidFill>
                <a:srgbClr val="008000"/>
              </a:solidFill>
              <a:latin typeface="Arial" panose="020B0604020202020204" pitchFamily="34" charset="0"/>
              <a:cs typeface="Arial" panose="020B0604020202020204" pitchFamily="34" charset="0"/>
            </a:endParaRPr>
          </a:p>
        </p:txBody>
      </p:sp>
      <p:cxnSp>
        <p:nvCxnSpPr>
          <p:cNvPr id="8" name="Straight Connector 25"/>
          <p:cNvCxnSpPr>
            <a:cxnSpLocks noChangeShapeType="1"/>
          </p:cNvCxnSpPr>
          <p:nvPr/>
        </p:nvCxnSpPr>
        <p:spPr bwMode="auto">
          <a:xfrm>
            <a:off x="1928813" y="1419225"/>
            <a:ext cx="1709737" cy="0"/>
          </a:xfrm>
          <a:prstGeom prst="line">
            <a:avLst/>
          </a:prstGeom>
          <a:noFill/>
          <a:ln w="38100" cap="rnd" algn="ctr">
            <a:solidFill>
              <a:srgbClr val="17375E"/>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Straight Connector 34"/>
          <p:cNvCxnSpPr>
            <a:cxnSpLocks noChangeShapeType="1"/>
          </p:cNvCxnSpPr>
          <p:nvPr/>
        </p:nvCxnSpPr>
        <p:spPr bwMode="auto">
          <a:xfrm>
            <a:off x="4513263" y="1419225"/>
            <a:ext cx="1709737" cy="0"/>
          </a:xfrm>
          <a:prstGeom prst="line">
            <a:avLst/>
          </a:prstGeom>
          <a:noFill/>
          <a:ln w="38100" cap="rnd" algn="ctr">
            <a:solidFill>
              <a:srgbClr val="FF9900"/>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Straight Connector 39"/>
          <p:cNvCxnSpPr>
            <a:cxnSpLocks noChangeShapeType="1"/>
          </p:cNvCxnSpPr>
          <p:nvPr/>
        </p:nvCxnSpPr>
        <p:spPr bwMode="auto">
          <a:xfrm>
            <a:off x="7077075" y="1419225"/>
            <a:ext cx="1238250" cy="0"/>
          </a:xfrm>
          <a:prstGeom prst="line">
            <a:avLst/>
          </a:prstGeom>
          <a:noFill/>
          <a:ln w="38100" cap="rnd" algn="ctr">
            <a:solidFill>
              <a:srgbClr val="DA193F"/>
            </a:solidFill>
            <a:miter lim="800000"/>
            <a:headEnd type="oval" w="med" len="med"/>
          </a:ln>
          <a:extLst>
            <a:ext uri="{909E8E84-426E-40DD-AFC4-6F175D3DCCD1}">
              <a14:hiddenFill xmlns:a14="http://schemas.microsoft.com/office/drawing/2010/main">
                <a:noFill/>
              </a14:hiddenFill>
            </a:ext>
          </a:extLst>
        </p:spPr>
      </p:cxnSp>
      <p:cxnSp>
        <p:nvCxnSpPr>
          <p:cNvPr id="11" name="Elbow Connector 44"/>
          <p:cNvCxnSpPr>
            <a:cxnSpLocks noChangeShapeType="1"/>
          </p:cNvCxnSpPr>
          <p:nvPr/>
        </p:nvCxnSpPr>
        <p:spPr bwMode="auto">
          <a:xfrm rot="5400000">
            <a:off x="6660356" y="1737519"/>
            <a:ext cx="1973263" cy="1336675"/>
          </a:xfrm>
          <a:prstGeom prst="bentConnector3">
            <a:avLst>
              <a:gd name="adj1" fmla="val 99417"/>
            </a:avLst>
          </a:prstGeom>
          <a:noFill/>
          <a:ln w="38100" algn="ctr">
            <a:solidFill>
              <a:srgbClr val="DA193F"/>
            </a:solidFill>
            <a:miter lim="800000"/>
            <a:tailEnd type="triangle" w="med" len="med"/>
          </a:ln>
          <a:extLst>
            <a:ext uri="{909E8E84-426E-40DD-AFC4-6F175D3DCCD1}">
              <a14:hiddenFill xmlns:a14="http://schemas.microsoft.com/office/drawing/2010/main">
                <a:noFill/>
              </a14:hiddenFill>
            </a:ext>
          </a:extLst>
        </p:spPr>
      </p:cxnSp>
      <p:cxnSp>
        <p:nvCxnSpPr>
          <p:cNvPr id="12" name="Straight Connector 67"/>
          <p:cNvCxnSpPr>
            <a:cxnSpLocks noChangeShapeType="1"/>
          </p:cNvCxnSpPr>
          <p:nvPr/>
        </p:nvCxnSpPr>
        <p:spPr bwMode="auto">
          <a:xfrm flipH="1">
            <a:off x="4513263" y="3392488"/>
            <a:ext cx="1709737" cy="0"/>
          </a:xfrm>
          <a:prstGeom prst="line">
            <a:avLst/>
          </a:prstGeom>
          <a:noFill/>
          <a:ln w="38100" cap="rnd" algn="ctr">
            <a:solidFill>
              <a:srgbClr val="E74C2E"/>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13" name="Straight Connector 68"/>
          <p:cNvCxnSpPr>
            <a:cxnSpLocks noChangeShapeType="1"/>
          </p:cNvCxnSpPr>
          <p:nvPr/>
        </p:nvCxnSpPr>
        <p:spPr bwMode="auto">
          <a:xfrm flipH="1">
            <a:off x="1928813" y="3392488"/>
            <a:ext cx="1709737" cy="0"/>
          </a:xfrm>
          <a:prstGeom prst="line">
            <a:avLst/>
          </a:prstGeom>
          <a:noFill/>
          <a:ln w="38100" cap="rnd" algn="ctr">
            <a:solidFill>
              <a:srgbClr val="0070C0"/>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4" name="文本框 32"/>
          <p:cNvSpPr txBox="1">
            <a:spLocks noChangeArrowheads="1"/>
          </p:cNvSpPr>
          <p:nvPr/>
        </p:nvSpPr>
        <p:spPr bwMode="auto">
          <a:xfrm>
            <a:off x="1085850" y="1779588"/>
            <a:ext cx="1563688"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dirty="0">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dirty="0">
              <a:solidFill>
                <a:srgbClr val="5F5F5F"/>
              </a:solidFill>
              <a:latin typeface="微软雅黑" panose="020B0503020204020204" pitchFamily="34" charset="-122"/>
              <a:ea typeface="微软雅黑" panose="020B0503020204020204" pitchFamily="34" charset="-122"/>
            </a:endParaRPr>
          </a:p>
        </p:txBody>
      </p:sp>
      <p:sp>
        <p:nvSpPr>
          <p:cNvPr id="15" name="文本框 33"/>
          <p:cNvSpPr txBox="1">
            <a:spLocks noChangeArrowheads="1"/>
          </p:cNvSpPr>
          <p:nvPr/>
        </p:nvSpPr>
        <p:spPr bwMode="auto">
          <a:xfrm>
            <a:off x="3695700" y="1779588"/>
            <a:ext cx="15621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a:solidFill>
                <a:srgbClr val="5F5F5F"/>
              </a:solidFill>
              <a:latin typeface="微软雅黑" panose="020B0503020204020204" pitchFamily="34" charset="-122"/>
              <a:ea typeface="微软雅黑" panose="020B0503020204020204" pitchFamily="34" charset="-122"/>
            </a:endParaRPr>
          </a:p>
        </p:txBody>
      </p:sp>
      <p:sp>
        <p:nvSpPr>
          <p:cNvPr id="16" name="文本框 34"/>
          <p:cNvSpPr txBox="1">
            <a:spLocks noChangeArrowheads="1"/>
          </p:cNvSpPr>
          <p:nvPr/>
        </p:nvSpPr>
        <p:spPr bwMode="auto">
          <a:xfrm>
            <a:off x="6240463" y="1779588"/>
            <a:ext cx="15636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a:solidFill>
                <a:srgbClr val="5F5F5F"/>
              </a:solidFill>
              <a:latin typeface="微软雅黑" panose="020B0503020204020204" pitchFamily="34" charset="-122"/>
              <a:ea typeface="微软雅黑" panose="020B0503020204020204" pitchFamily="34" charset="-122"/>
            </a:endParaRPr>
          </a:p>
        </p:txBody>
      </p:sp>
      <p:sp>
        <p:nvSpPr>
          <p:cNvPr id="17" name="文本框 35"/>
          <p:cNvSpPr txBox="1">
            <a:spLocks noChangeArrowheads="1"/>
          </p:cNvSpPr>
          <p:nvPr/>
        </p:nvSpPr>
        <p:spPr bwMode="auto">
          <a:xfrm>
            <a:off x="1085850" y="3724275"/>
            <a:ext cx="15636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dirty="0">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dirty="0">
              <a:solidFill>
                <a:srgbClr val="5F5F5F"/>
              </a:solidFill>
              <a:latin typeface="微软雅黑" panose="020B0503020204020204" pitchFamily="34" charset="-122"/>
              <a:ea typeface="微软雅黑" panose="020B0503020204020204" pitchFamily="34" charset="-122"/>
            </a:endParaRPr>
          </a:p>
        </p:txBody>
      </p:sp>
      <p:sp>
        <p:nvSpPr>
          <p:cNvPr id="18" name="文本框 36"/>
          <p:cNvSpPr txBox="1">
            <a:spLocks noChangeArrowheads="1"/>
          </p:cNvSpPr>
          <p:nvPr/>
        </p:nvSpPr>
        <p:spPr bwMode="auto">
          <a:xfrm>
            <a:off x="3695700" y="3724275"/>
            <a:ext cx="1562100"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a:solidFill>
                <a:srgbClr val="5F5F5F"/>
              </a:solidFill>
              <a:latin typeface="微软雅黑" panose="020B0503020204020204" pitchFamily="34" charset="-122"/>
              <a:ea typeface="微软雅黑" panose="020B0503020204020204" pitchFamily="34" charset="-122"/>
            </a:endParaRPr>
          </a:p>
        </p:txBody>
      </p:sp>
      <p:sp>
        <p:nvSpPr>
          <p:cNvPr id="19" name="文本框 37"/>
          <p:cNvSpPr txBox="1">
            <a:spLocks noChangeArrowheads="1"/>
          </p:cNvSpPr>
          <p:nvPr/>
        </p:nvSpPr>
        <p:spPr bwMode="auto">
          <a:xfrm>
            <a:off x="6240463" y="3724275"/>
            <a:ext cx="1563687"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zh-CN" altLang="en-US" sz="1050" b="1">
                <a:solidFill>
                  <a:srgbClr val="5F5F5F"/>
                </a:solidFill>
                <a:latin typeface="微软雅黑" panose="020B0503020204020204" pitchFamily="34" charset="-122"/>
                <a:ea typeface="微软雅黑" panose="020B0503020204020204" pitchFamily="34" charset="-122"/>
              </a:rPr>
              <a:t>请在此处输入您的文本，或者将文本粘贴到此处</a:t>
            </a:r>
            <a:endParaRPr lang="zh-CN" altLang="en-US" sz="1050" b="1">
              <a:solidFill>
                <a:srgbClr val="5F5F5F"/>
              </a:solidFill>
              <a:latin typeface="微软雅黑" panose="020B0503020204020204" pitchFamily="34" charset="-122"/>
              <a:ea typeface="微软雅黑" panose="020B0503020204020204" pitchFamily="34" charset="-122"/>
            </a:endParaRPr>
          </a:p>
        </p:txBody>
      </p:sp>
      <p:grpSp>
        <p:nvGrpSpPr>
          <p:cNvPr id="56340" name="组合 52"/>
          <p:cNvGrpSpPr/>
          <p:nvPr/>
        </p:nvGrpSpPr>
        <p:grpSpPr bwMode="auto">
          <a:xfrm>
            <a:off x="457200" y="174625"/>
            <a:ext cx="2349500" cy="342900"/>
            <a:chOff x="309514" y="195486"/>
            <a:chExt cx="2349020" cy="343084"/>
          </a:xfrm>
        </p:grpSpPr>
        <p:grpSp>
          <p:nvGrpSpPr>
            <p:cNvPr id="54" name="组合 53"/>
            <p:cNvGrpSpPr/>
            <p:nvPr/>
          </p:nvGrpSpPr>
          <p:grpSpPr>
            <a:xfrm>
              <a:off x="309514" y="228334"/>
              <a:ext cx="2349020" cy="310236"/>
              <a:chOff x="288925" y="407988"/>
              <a:chExt cx="1646749" cy="217487"/>
            </a:xfrm>
            <a:solidFill>
              <a:schemeClr val="bg1"/>
            </a:solidFill>
          </p:grpSpPr>
          <p:grpSp>
            <p:nvGrpSpPr>
              <p:cNvPr id="56" name="组合 55"/>
              <p:cNvGrpSpPr/>
              <p:nvPr/>
            </p:nvGrpSpPr>
            <p:grpSpPr>
              <a:xfrm>
                <a:off x="1218865" y="537369"/>
                <a:ext cx="716809" cy="69848"/>
                <a:chOff x="1222375" y="498475"/>
                <a:chExt cx="993775" cy="96837"/>
              </a:xfrm>
              <a:grpFill/>
            </p:grpSpPr>
            <p:sp>
              <p:nvSpPr>
                <p:cNvPr id="70"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57" name="组合 56"/>
              <p:cNvGrpSpPr/>
              <p:nvPr/>
            </p:nvGrpSpPr>
            <p:grpSpPr>
              <a:xfrm>
                <a:off x="288925" y="407988"/>
                <a:ext cx="982663" cy="217487"/>
                <a:chOff x="288925" y="407988"/>
                <a:chExt cx="982663" cy="217487"/>
              </a:xfrm>
              <a:grpFill/>
            </p:grpSpPr>
            <p:sp>
              <p:nvSpPr>
                <p:cNvPr id="58"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59"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0"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1"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2"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3"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4"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5"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55" name="矩形 54"/>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000"/>
                                        <p:tgtEl>
                                          <p:spTgt spid="8"/>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animEffect transition="in" filter="fade">
                                      <p:cBhvr>
                                        <p:cTn id="31" dur="500"/>
                                        <p:tgtEl>
                                          <p:spTgt spid="15"/>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1000"/>
                                        <p:tgtEl>
                                          <p:spTgt spid="9"/>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750"/>
                                        <p:tgtEl>
                                          <p:spTgt spid="10"/>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up)">
                                      <p:cBhvr>
                                        <p:cTn id="55" dur="1000"/>
                                        <p:tgtEl>
                                          <p:spTgt spid="11"/>
                                        </p:tgtEl>
                                      </p:cBhvr>
                                    </p:animEffect>
                                  </p:childTnLst>
                                </p:cTn>
                              </p:par>
                            </p:childTnLst>
                          </p:cTn>
                        </p:par>
                        <p:par>
                          <p:cTn id="56" fill="hold">
                            <p:stCondLst>
                              <p:cond delay="7000"/>
                            </p:stCondLst>
                            <p:childTnLst>
                              <p:par>
                                <p:cTn id="57" presetID="53" presetClass="entr" presetSubtype="16"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 fill="hold"/>
                                        <p:tgtEl>
                                          <p:spTgt spid="7"/>
                                        </p:tgtEl>
                                        <p:attrNameLst>
                                          <p:attrName>ppt_w</p:attrName>
                                        </p:attrNameLst>
                                      </p:cBhvr>
                                      <p:tavLst>
                                        <p:tav tm="0">
                                          <p:val>
                                            <p:fltVal val="0"/>
                                          </p:val>
                                        </p:tav>
                                        <p:tav tm="100000">
                                          <p:val>
                                            <p:strVal val="#ppt_w"/>
                                          </p:val>
                                        </p:tav>
                                      </p:tavLst>
                                    </p:anim>
                                    <p:anim calcmode="lin" valueType="num">
                                      <p:cBhvr>
                                        <p:cTn id="60" dur="500" fill="hold"/>
                                        <p:tgtEl>
                                          <p:spTgt spid="7"/>
                                        </p:tgtEl>
                                        <p:attrNameLst>
                                          <p:attrName>ppt_h</p:attrName>
                                        </p:attrNameLst>
                                      </p:cBhvr>
                                      <p:tavLst>
                                        <p:tav tm="0">
                                          <p:val>
                                            <p:fltVal val="0"/>
                                          </p:val>
                                        </p:tav>
                                        <p:tav tm="100000">
                                          <p:val>
                                            <p:strVal val="#ppt_h"/>
                                          </p:val>
                                        </p:tav>
                                      </p:tavLst>
                                    </p:anim>
                                    <p:animEffect transition="in" filter="fade">
                                      <p:cBhvr>
                                        <p:cTn id="61" dur="500"/>
                                        <p:tgtEl>
                                          <p:spTgt spid="7"/>
                                        </p:tgtEl>
                                      </p:cBhvr>
                                    </p:animEffect>
                                  </p:childTnLst>
                                </p:cTn>
                              </p:par>
                            </p:childTnLst>
                          </p:cTn>
                        </p:par>
                        <p:par>
                          <p:cTn id="62" fill="hold">
                            <p:stCondLst>
                              <p:cond delay="7500"/>
                            </p:stCondLst>
                            <p:childTnLst>
                              <p:par>
                                <p:cTn id="63" presetID="53" presetClass="entr" presetSubtype="16"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par>
                          <p:cTn id="68" fill="hold">
                            <p:stCondLst>
                              <p:cond delay="8000"/>
                            </p:stCondLst>
                            <p:childTnLst>
                              <p:par>
                                <p:cTn id="69" presetID="22" presetClass="entr" presetSubtype="2"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wipe(right)">
                                      <p:cBhvr>
                                        <p:cTn id="71" dur="1000"/>
                                        <p:tgtEl>
                                          <p:spTgt spid="12"/>
                                        </p:tgtEl>
                                      </p:cBhvr>
                                    </p:animEffect>
                                  </p:childTnLst>
                                </p:cTn>
                              </p:par>
                            </p:childTnLst>
                          </p:cTn>
                        </p:par>
                        <p:par>
                          <p:cTn id="72" fill="hold">
                            <p:stCondLst>
                              <p:cond delay="9000"/>
                            </p:stCondLst>
                            <p:childTnLst>
                              <p:par>
                                <p:cTn id="73" presetID="53" presetClass="entr" presetSubtype="16"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p:cTn id="75" dur="500" fill="hold"/>
                                        <p:tgtEl>
                                          <p:spTgt spid="6"/>
                                        </p:tgtEl>
                                        <p:attrNameLst>
                                          <p:attrName>ppt_w</p:attrName>
                                        </p:attrNameLst>
                                      </p:cBhvr>
                                      <p:tavLst>
                                        <p:tav tm="0">
                                          <p:val>
                                            <p:fltVal val="0"/>
                                          </p:val>
                                        </p:tav>
                                        <p:tav tm="100000">
                                          <p:val>
                                            <p:strVal val="#ppt_w"/>
                                          </p:val>
                                        </p:tav>
                                      </p:tavLst>
                                    </p:anim>
                                    <p:anim calcmode="lin" valueType="num">
                                      <p:cBhvr>
                                        <p:cTn id="76" dur="500" fill="hold"/>
                                        <p:tgtEl>
                                          <p:spTgt spid="6"/>
                                        </p:tgtEl>
                                        <p:attrNameLst>
                                          <p:attrName>ppt_h</p:attrName>
                                        </p:attrNameLst>
                                      </p:cBhvr>
                                      <p:tavLst>
                                        <p:tav tm="0">
                                          <p:val>
                                            <p:fltVal val="0"/>
                                          </p:val>
                                        </p:tav>
                                        <p:tav tm="100000">
                                          <p:val>
                                            <p:strVal val="#ppt_h"/>
                                          </p:val>
                                        </p:tav>
                                      </p:tavLst>
                                    </p:anim>
                                    <p:animEffect transition="in" filter="fade">
                                      <p:cBhvr>
                                        <p:cTn id="77" dur="500"/>
                                        <p:tgtEl>
                                          <p:spTgt spid="6"/>
                                        </p:tgtEl>
                                      </p:cBhvr>
                                    </p:animEffect>
                                  </p:childTnLst>
                                </p:cTn>
                              </p:par>
                            </p:childTnLst>
                          </p:cTn>
                        </p:par>
                        <p:par>
                          <p:cTn id="78" fill="hold">
                            <p:stCondLst>
                              <p:cond delay="9500"/>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0000"/>
                            </p:stCondLst>
                            <p:childTnLst>
                              <p:par>
                                <p:cTn id="85" presetID="22" presetClass="entr" presetSubtype="2"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right)">
                                      <p:cBhvr>
                                        <p:cTn id="87" dur="1000"/>
                                        <p:tgtEl>
                                          <p:spTgt spid="13"/>
                                        </p:tgtEl>
                                      </p:cBhvr>
                                    </p:animEffect>
                                  </p:childTnLst>
                                </p:cTn>
                              </p:par>
                            </p:childTnLst>
                          </p:cTn>
                        </p:par>
                        <p:par>
                          <p:cTn id="88" fill="hold">
                            <p:stCondLst>
                              <p:cond delay="11000"/>
                            </p:stCondLst>
                            <p:childTnLst>
                              <p:par>
                                <p:cTn id="89" presetID="53" presetClass="entr" presetSubtype="16"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500" fill="hold"/>
                                        <p:tgtEl>
                                          <p:spTgt spid="5"/>
                                        </p:tgtEl>
                                        <p:attrNameLst>
                                          <p:attrName>ppt_w</p:attrName>
                                        </p:attrNameLst>
                                      </p:cBhvr>
                                      <p:tavLst>
                                        <p:tav tm="0">
                                          <p:val>
                                            <p:fltVal val="0"/>
                                          </p:val>
                                        </p:tav>
                                        <p:tav tm="100000">
                                          <p:val>
                                            <p:strVal val="#ppt_w"/>
                                          </p:val>
                                        </p:tav>
                                      </p:tavLst>
                                    </p:anim>
                                    <p:anim calcmode="lin" valueType="num">
                                      <p:cBhvr>
                                        <p:cTn id="92" dur="500" fill="hold"/>
                                        <p:tgtEl>
                                          <p:spTgt spid="5"/>
                                        </p:tgtEl>
                                        <p:attrNameLst>
                                          <p:attrName>ppt_h</p:attrName>
                                        </p:attrNameLst>
                                      </p:cBhvr>
                                      <p:tavLst>
                                        <p:tav tm="0">
                                          <p:val>
                                            <p:fltVal val="0"/>
                                          </p:val>
                                        </p:tav>
                                        <p:tav tm="100000">
                                          <p:val>
                                            <p:strVal val="#ppt_h"/>
                                          </p:val>
                                        </p:tav>
                                      </p:tavLst>
                                    </p:anim>
                                    <p:animEffect transition="in" filter="fade">
                                      <p:cBhvr>
                                        <p:cTn id="93" dur="500"/>
                                        <p:tgtEl>
                                          <p:spTgt spid="5"/>
                                        </p:tgtEl>
                                      </p:cBhvr>
                                    </p:animEffect>
                                  </p:childTnLst>
                                </p:cTn>
                              </p:par>
                            </p:childTnLst>
                          </p:cTn>
                        </p:par>
                        <p:par>
                          <p:cTn id="94" fill="hold">
                            <p:stCondLst>
                              <p:cond delay="11500"/>
                            </p:stCondLst>
                            <p:childTnLst>
                              <p:par>
                                <p:cTn id="95" presetID="53" presetClass="entr" presetSubtype="16" fill="hold" grpId="0" nodeType="after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ppt_w</p:attrName>
                                        </p:attrNameLst>
                                      </p:cBhvr>
                                      <p:tavLst>
                                        <p:tav tm="0">
                                          <p:val>
                                            <p:fltVal val="0"/>
                                          </p:val>
                                        </p:tav>
                                        <p:tav tm="100000">
                                          <p:val>
                                            <p:strVal val="#ppt_w"/>
                                          </p:val>
                                        </p:tav>
                                      </p:tavLst>
                                    </p:anim>
                                    <p:anim calcmode="lin" valueType="num">
                                      <p:cBhvr>
                                        <p:cTn id="98" dur="500" fill="hold"/>
                                        <p:tgtEl>
                                          <p:spTgt spid="17"/>
                                        </p:tgtEl>
                                        <p:attrNameLst>
                                          <p:attrName>ppt_h</p:attrName>
                                        </p:attrNameLst>
                                      </p:cBhvr>
                                      <p:tavLst>
                                        <p:tav tm="0">
                                          <p:val>
                                            <p:fltVal val="0"/>
                                          </p:val>
                                        </p:tav>
                                        <p:tav tm="100000">
                                          <p:val>
                                            <p:strVal val="#ppt_h"/>
                                          </p:val>
                                        </p:tav>
                                      </p:tavLst>
                                    </p:anim>
                                    <p:animEffect transition="in" filter="fade">
                                      <p:cBhvr>
                                        <p:cTn id="9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14" grpId="0"/>
      <p:bldP spid="15" grpId="0"/>
      <p:bldP spid="16" grpId="0"/>
      <p:bldP spid="17" grpId="0"/>
      <p:bldP spid="18" grpId="0"/>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755650" y="1323975"/>
            <a:ext cx="4092575"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4"/>
          <p:cNvSpPr txBox="1"/>
          <p:nvPr/>
        </p:nvSpPr>
        <p:spPr>
          <a:xfrm>
            <a:off x="590550" y="3578225"/>
            <a:ext cx="1449388" cy="646113"/>
          </a:xfrm>
          <a:prstGeom prst="rect">
            <a:avLst/>
          </a:prstGeom>
          <a:noFill/>
        </p:spPr>
        <p:txBody>
          <a:bodyPr>
            <a:spAutoFit/>
          </a:bodyPr>
          <a:lstStyle/>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策划组</a:t>
            </a:r>
            <a:endParaRPr lang="en-US" altLang="zh-CN" b="1" dirty="0">
              <a:solidFill>
                <a:schemeClr val="bg1">
                  <a:lumMod val="50000"/>
                </a:schemeClr>
              </a:solidFill>
              <a:latin typeface="微软雅黑" panose="020B0503020204020204" pitchFamily="34" charset="-122"/>
              <a:ea typeface="微软雅黑" panose="020B0503020204020204" pitchFamily="34" charset="-122"/>
            </a:endParaRPr>
          </a:p>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项目完成率</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文本框 22"/>
          <p:cNvSpPr txBox="1"/>
          <p:nvPr/>
        </p:nvSpPr>
        <p:spPr>
          <a:xfrm>
            <a:off x="1998663" y="3578225"/>
            <a:ext cx="1449387" cy="646113"/>
          </a:xfrm>
          <a:prstGeom prst="rect">
            <a:avLst/>
          </a:prstGeom>
          <a:noFill/>
        </p:spPr>
        <p:txBody>
          <a:bodyPr>
            <a:spAutoFit/>
          </a:bodyPr>
          <a:lstStyle/>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客服组</a:t>
            </a:r>
            <a:endParaRPr lang="en-US" altLang="zh-CN" b="1" dirty="0">
              <a:solidFill>
                <a:schemeClr val="bg1">
                  <a:lumMod val="50000"/>
                </a:schemeClr>
              </a:solidFill>
              <a:latin typeface="微软雅黑" panose="020B0503020204020204" pitchFamily="34" charset="-122"/>
              <a:ea typeface="微软雅黑" panose="020B0503020204020204" pitchFamily="34" charset="-122"/>
            </a:endParaRPr>
          </a:p>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项目完成率</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443288" y="3578225"/>
            <a:ext cx="1449387" cy="646113"/>
          </a:xfrm>
          <a:prstGeom prst="rect">
            <a:avLst/>
          </a:prstGeom>
          <a:noFill/>
        </p:spPr>
        <p:txBody>
          <a:bodyPr>
            <a:spAutoFit/>
          </a:bodyPr>
          <a:lstStyle/>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销售组</a:t>
            </a:r>
            <a:endParaRPr lang="en-US" altLang="zh-CN" b="1" dirty="0">
              <a:solidFill>
                <a:schemeClr val="bg1">
                  <a:lumMod val="50000"/>
                </a:schemeClr>
              </a:solidFill>
              <a:latin typeface="微软雅黑" panose="020B0503020204020204" pitchFamily="34" charset="-122"/>
              <a:ea typeface="微软雅黑" panose="020B0503020204020204" pitchFamily="34" charset="-122"/>
            </a:endParaRPr>
          </a:p>
          <a:p>
            <a:pPr algn="ctr" eaLnBrk="1" fontAlgn="auto" hangingPunct="1">
              <a:spcBef>
                <a:spcPts val="0"/>
              </a:spcBef>
              <a:spcAft>
                <a:spcPts val="0"/>
              </a:spcAft>
              <a:defRPr/>
            </a:pPr>
            <a:r>
              <a:rPr lang="zh-CN" altLang="en-US" b="1" dirty="0">
                <a:solidFill>
                  <a:schemeClr val="bg1">
                    <a:lumMod val="50000"/>
                  </a:schemeClr>
                </a:solidFill>
                <a:latin typeface="微软雅黑" panose="020B0503020204020204" pitchFamily="34" charset="-122"/>
                <a:ea typeface="微软雅黑" panose="020B0503020204020204" pitchFamily="34" charset="-122"/>
              </a:rPr>
              <a:t>项目完成率</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50"/>
          <p:cNvSpPr/>
          <p:nvPr/>
        </p:nvSpPr>
        <p:spPr bwMode="auto">
          <a:xfrm>
            <a:off x="755650" y="2151063"/>
            <a:ext cx="1179513" cy="1385887"/>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FF8860"/>
          </a:solidFill>
          <a:ln>
            <a:noFill/>
          </a:ln>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21" name="Freeform 50"/>
          <p:cNvSpPr/>
          <p:nvPr/>
        </p:nvSpPr>
        <p:spPr bwMode="auto">
          <a:xfrm>
            <a:off x="2084388" y="2066925"/>
            <a:ext cx="1179512" cy="138588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DA193F"/>
          </a:solidFill>
          <a:ln>
            <a:noFill/>
          </a:ln>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22" name="Freeform 50"/>
          <p:cNvSpPr/>
          <p:nvPr/>
        </p:nvSpPr>
        <p:spPr bwMode="auto">
          <a:xfrm>
            <a:off x="3473450" y="2151063"/>
            <a:ext cx="1179513" cy="1385887"/>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FF8860"/>
          </a:solidFill>
          <a:ln>
            <a:noFill/>
          </a:ln>
        </p:spPr>
        <p:txBody>
          <a:bodyPr lIns="68580" tIns="34290" rIns="68580" bIns="34290"/>
          <a:lstStyle/>
          <a:p>
            <a:pPr eaLnBrk="1" fontAlgn="auto" hangingPunct="1">
              <a:spcBef>
                <a:spcPts val="0"/>
              </a:spcBef>
              <a:spcAft>
                <a:spcPts val="0"/>
              </a:spcAft>
              <a:defRPr/>
            </a:pPr>
            <a:endParaRPr lang="zh-CN" altLang="en-US" sz="1100" kern="0">
              <a:solidFill>
                <a:sysClr val="windowText" lastClr="000000"/>
              </a:solidFill>
              <a:latin typeface="+mn-lt"/>
              <a:ea typeface="+mn-ea"/>
            </a:endParaRPr>
          </a:p>
        </p:txBody>
      </p:sp>
      <p:sp>
        <p:nvSpPr>
          <p:cNvPr id="23" name="文本框 8"/>
          <p:cNvSpPr txBox="1"/>
          <p:nvPr/>
        </p:nvSpPr>
        <p:spPr>
          <a:xfrm>
            <a:off x="5143500" y="1276350"/>
            <a:ext cx="3605213" cy="776288"/>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800" b="1" dirty="0" smtClean="0">
                <a:solidFill>
                  <a:srgbClr val="DA193F"/>
                </a:solidFill>
                <a:latin typeface="微软雅黑" panose="020B0503020204020204" pitchFamily="34" charset="-122"/>
                <a:ea typeface="微软雅黑" panose="020B0503020204020204" pitchFamily="34" charset="-122"/>
              </a:rPr>
              <a:t>01</a:t>
            </a:r>
            <a:r>
              <a:rPr lang="zh-CN" altLang="en-US" sz="1050" b="1" dirty="0" smtClean="0">
                <a:solidFill>
                  <a:srgbClr val="DA193F"/>
                </a:solidFill>
                <a:latin typeface="微软雅黑" panose="020B0503020204020204" pitchFamily="34" charset="-122"/>
                <a:ea typeface="微软雅黑" panose="020B0503020204020204" pitchFamily="34" charset="-122"/>
              </a:rPr>
              <a:t>单击</a:t>
            </a:r>
            <a:r>
              <a:rPr lang="zh-CN" altLang="en-US" sz="1050" b="1" dirty="0">
                <a:solidFill>
                  <a:srgbClr val="DA193F"/>
                </a:solidFill>
                <a:latin typeface="微软雅黑" panose="020B0503020204020204" pitchFamily="34" charset="-122"/>
                <a:ea typeface="微软雅黑" panose="020B0503020204020204" pitchFamily="34" charset="-122"/>
              </a:rPr>
              <a:t>此处输入标题</a:t>
            </a:r>
            <a:endParaRPr lang="en-US" altLang="zh-CN" sz="1050" b="1" dirty="0">
              <a:solidFill>
                <a:srgbClr val="DA193F"/>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内容请</a:t>
            </a: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8"/>
          <p:cNvSpPr txBox="1"/>
          <p:nvPr/>
        </p:nvSpPr>
        <p:spPr>
          <a:xfrm>
            <a:off x="5143500" y="2143125"/>
            <a:ext cx="3605213" cy="777875"/>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800" b="1" dirty="0" smtClean="0">
                <a:solidFill>
                  <a:srgbClr val="DA193F"/>
                </a:solidFill>
                <a:latin typeface="微软雅黑" panose="020B0503020204020204" pitchFamily="34" charset="-122"/>
                <a:ea typeface="微软雅黑" panose="020B0503020204020204" pitchFamily="34" charset="-122"/>
              </a:rPr>
              <a:t>02</a:t>
            </a:r>
            <a:r>
              <a:rPr lang="zh-CN" altLang="en-US" sz="1050" b="1" dirty="0" smtClean="0">
                <a:solidFill>
                  <a:srgbClr val="DA193F"/>
                </a:solidFill>
                <a:latin typeface="微软雅黑" panose="020B0503020204020204" pitchFamily="34" charset="-122"/>
                <a:ea typeface="微软雅黑" panose="020B0503020204020204" pitchFamily="34" charset="-122"/>
              </a:rPr>
              <a:t>单击</a:t>
            </a:r>
            <a:r>
              <a:rPr lang="zh-CN" altLang="en-US" sz="1050" b="1" dirty="0">
                <a:solidFill>
                  <a:srgbClr val="DA193F"/>
                </a:solidFill>
                <a:latin typeface="微软雅黑" panose="020B0503020204020204" pitchFamily="34" charset="-122"/>
                <a:ea typeface="微软雅黑" panose="020B0503020204020204" pitchFamily="34" charset="-122"/>
              </a:rPr>
              <a:t>此处输入标题</a:t>
            </a:r>
            <a:endParaRPr lang="en-US" altLang="zh-CN" sz="1050" b="1" dirty="0">
              <a:solidFill>
                <a:srgbClr val="DA193F"/>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内容请</a:t>
            </a: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文本框 8"/>
          <p:cNvSpPr txBox="1"/>
          <p:nvPr/>
        </p:nvSpPr>
        <p:spPr>
          <a:xfrm>
            <a:off x="5143500" y="2944813"/>
            <a:ext cx="3605213" cy="776287"/>
          </a:xfrm>
          <a:prstGeom prst="rect">
            <a:avLst/>
          </a:prstGeom>
          <a:noFill/>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2800" b="1" dirty="0" smtClean="0">
                <a:solidFill>
                  <a:srgbClr val="DA193F"/>
                </a:solidFill>
                <a:latin typeface="微软雅黑" panose="020B0503020204020204" pitchFamily="34" charset="-122"/>
                <a:ea typeface="微软雅黑" panose="020B0503020204020204" pitchFamily="34" charset="-122"/>
              </a:rPr>
              <a:t>03</a:t>
            </a:r>
            <a:r>
              <a:rPr lang="zh-CN" altLang="en-US" sz="1050" b="1" dirty="0" smtClean="0">
                <a:solidFill>
                  <a:srgbClr val="DA193F"/>
                </a:solidFill>
                <a:latin typeface="微软雅黑" panose="020B0503020204020204" pitchFamily="34" charset="-122"/>
                <a:ea typeface="微软雅黑" panose="020B0503020204020204" pitchFamily="34" charset="-122"/>
              </a:rPr>
              <a:t>单击</a:t>
            </a:r>
            <a:r>
              <a:rPr lang="zh-CN" altLang="en-US" sz="1050" b="1" dirty="0">
                <a:solidFill>
                  <a:srgbClr val="DA193F"/>
                </a:solidFill>
                <a:latin typeface="微软雅黑" panose="020B0503020204020204" pitchFamily="34" charset="-122"/>
                <a:ea typeface="微软雅黑" panose="020B0503020204020204" pitchFamily="34" charset="-122"/>
              </a:rPr>
              <a:t>此处输入标题</a:t>
            </a:r>
            <a:endParaRPr lang="en-US" altLang="zh-CN" sz="1050" b="1" dirty="0">
              <a:solidFill>
                <a:srgbClr val="DA193F"/>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内容请</a:t>
            </a: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900" b="1" dirty="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en-US" altLang="zh-CN" sz="9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58380" name="组合 54"/>
          <p:cNvGrpSpPr/>
          <p:nvPr/>
        </p:nvGrpSpPr>
        <p:grpSpPr bwMode="auto">
          <a:xfrm>
            <a:off x="457200" y="174625"/>
            <a:ext cx="2349500" cy="342900"/>
            <a:chOff x="309514" y="195486"/>
            <a:chExt cx="2349020" cy="343084"/>
          </a:xfrm>
        </p:grpSpPr>
        <p:grpSp>
          <p:nvGrpSpPr>
            <p:cNvPr id="56" name="组合 55"/>
            <p:cNvGrpSpPr/>
            <p:nvPr/>
          </p:nvGrpSpPr>
          <p:grpSpPr>
            <a:xfrm>
              <a:off x="309514" y="228334"/>
              <a:ext cx="2349020" cy="310236"/>
              <a:chOff x="288925" y="407988"/>
              <a:chExt cx="1646749" cy="217487"/>
            </a:xfrm>
            <a:solidFill>
              <a:schemeClr val="bg1"/>
            </a:solidFill>
          </p:grpSpPr>
          <p:grpSp>
            <p:nvGrpSpPr>
              <p:cNvPr id="58" name="组合 57"/>
              <p:cNvGrpSpPr/>
              <p:nvPr/>
            </p:nvGrpSpPr>
            <p:grpSpPr>
              <a:xfrm>
                <a:off x="1218865" y="537369"/>
                <a:ext cx="716809" cy="69848"/>
                <a:chOff x="1222375" y="498475"/>
                <a:chExt cx="993775" cy="96837"/>
              </a:xfrm>
              <a:grpFill/>
            </p:grpSpPr>
            <p:sp>
              <p:nvSpPr>
                <p:cNvPr id="72"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0"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59" name="组合 58"/>
              <p:cNvGrpSpPr/>
              <p:nvPr/>
            </p:nvGrpSpPr>
            <p:grpSpPr>
              <a:xfrm>
                <a:off x="288925" y="407988"/>
                <a:ext cx="982663" cy="217487"/>
                <a:chOff x="288925" y="407988"/>
                <a:chExt cx="982663" cy="217487"/>
              </a:xfrm>
              <a:grpFill/>
            </p:grpSpPr>
            <p:sp>
              <p:nvSpPr>
                <p:cNvPr id="60"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1"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2"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3"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4"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5"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6"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7"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8"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57" name="矩形 56"/>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2" presetClass="entr" presetSubtype="2"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1+#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2" presetClass="entr" presetSubtype="2"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2" presetClass="entr" presetSubtype="2" fill="hold" grpId="0"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1+#ppt_w/2"/>
                                          </p:val>
                                        </p:tav>
                                        <p:tav tm="100000">
                                          <p:val>
                                            <p:strVal val="#ppt_x"/>
                                          </p:val>
                                        </p:tav>
                                      </p:tavLst>
                                    </p:anim>
                                    <p:anim calcmode="lin" valueType="num">
                                      <p:cBhvr additive="base">
                                        <p:cTn id="5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3" grpId="0"/>
      <p:bldP spid="24" grpId="0"/>
      <p:bldP spid="2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5"/>
          <p:cNvSpPr>
            <a:spLocks noChangeArrowheads="1"/>
          </p:cNvSpPr>
          <p:nvPr/>
        </p:nvSpPr>
        <p:spPr bwMode="auto">
          <a:xfrm>
            <a:off x="3679825" y="4338638"/>
            <a:ext cx="1743075" cy="354012"/>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eaLnBrk="1" fontAlgn="auto" hangingPunct="1">
              <a:spcBef>
                <a:spcPts val="0"/>
              </a:spcBef>
              <a:spcAft>
                <a:spcPts val="0"/>
              </a:spcAft>
              <a:defRPr/>
            </a:pPr>
            <a:endParaRPr lang="zh-CN" altLang="en-US" sz="1350" kern="0">
              <a:solidFill>
                <a:sysClr val="windowText" lastClr="000000"/>
              </a:solidFill>
              <a:latin typeface="Arial" panose="020B0604020202020204" pitchFamily="34" charset="0"/>
              <a:ea typeface="宋体" panose="02010600030101010101" pitchFamily="2" charset="-122"/>
            </a:endParaRPr>
          </a:p>
        </p:txBody>
      </p:sp>
      <p:sp>
        <p:nvSpPr>
          <p:cNvPr id="3" name="圆柱形 2"/>
          <p:cNvSpPr/>
          <p:nvPr/>
        </p:nvSpPr>
        <p:spPr>
          <a:xfrm>
            <a:off x="4539974" y="2521883"/>
            <a:ext cx="434553" cy="1985291"/>
          </a:xfrm>
          <a:prstGeom prst="can">
            <a:avLst>
              <a:gd name="adj" fmla="val 2705"/>
            </a:avLst>
          </a:prstGeom>
          <a:gradFill flip="none" rotWithShape="1">
            <a:gsLst>
              <a:gs pos="2500">
                <a:sysClr val="windowText" lastClr="000000">
                  <a:lumMod val="50000"/>
                  <a:lumOff val="50000"/>
                </a:sysClr>
              </a:gs>
              <a:gs pos="9000">
                <a:sysClr val="windowText" lastClr="000000">
                  <a:lumMod val="85000"/>
                  <a:lumOff val="15000"/>
                </a:sysClr>
              </a:gs>
              <a:gs pos="75000">
                <a:sysClr val="windowText" lastClr="000000">
                  <a:lumMod val="50000"/>
                  <a:lumOff val="50000"/>
                </a:sysClr>
              </a:gs>
              <a:gs pos="65000">
                <a:sysClr val="windowText" lastClr="000000">
                  <a:lumMod val="50000"/>
                  <a:lumOff val="50000"/>
                </a:sysClr>
              </a:gs>
              <a:gs pos="42000">
                <a:sysClr val="window" lastClr="FFFFFF"/>
              </a:gs>
              <a:gs pos="40000">
                <a:sysClr val="window" lastClr="FFFFFF">
                  <a:lumMod val="85000"/>
                </a:sysClr>
              </a:gs>
              <a:gs pos="100000">
                <a:sysClr val="windowText" lastClr="000000">
                  <a:lumMod val="75000"/>
                  <a:lumOff val="25000"/>
                </a:sysClr>
              </a:gs>
            </a:gsLst>
            <a:lin ang="0" scaled="1"/>
            <a:tileRect/>
          </a:gradFill>
          <a:ln w="25400" cap="flat" cmpd="sng" algn="ctr">
            <a:noFill/>
            <a:prstDash val="solid"/>
          </a:ln>
          <a:effectLst>
            <a:outerShdw blurRad="50800" dist="38100" dir="5400000" algn="t" rotWithShape="0">
              <a:prstClr val="black">
                <a:alpha val="40000"/>
              </a:prstClr>
            </a:outerShdw>
            <a:reflection blurRad="6350" stA="52000" endA="300" endPos="35000" dir="5400000" sy="-100000" algn="bl" rotWithShape="0"/>
          </a:effectLst>
        </p:spPr>
        <p:txBody>
          <a:bodyPr anchor="ctr"/>
          <a:lstStyle/>
          <a:p>
            <a:pPr algn="ctr" eaLnBrk="1" fontAlgn="auto" hangingPunct="1">
              <a:spcBef>
                <a:spcPts val="0"/>
              </a:spcBef>
              <a:spcAft>
                <a:spcPts val="0"/>
              </a:spcAft>
              <a:defRPr/>
            </a:pPr>
            <a:endParaRPr lang="zh-CN" altLang="en-US" sz="1350" kern="0">
              <a:solidFill>
                <a:sysClr val="window" lastClr="FFFFFF"/>
              </a:solidFill>
              <a:latin typeface="Calibri" panose="020F0502020204030204"/>
              <a:ea typeface="宋体" panose="02010600030101010101" pitchFamily="2" charset="-122"/>
            </a:endParaRPr>
          </a:p>
        </p:txBody>
      </p:sp>
      <p:grpSp>
        <p:nvGrpSpPr>
          <p:cNvPr id="60420" name="组合 3"/>
          <p:cNvGrpSpPr/>
          <p:nvPr/>
        </p:nvGrpSpPr>
        <p:grpSpPr bwMode="auto">
          <a:xfrm>
            <a:off x="4551363" y="1276350"/>
            <a:ext cx="2765425" cy="1706563"/>
            <a:chOff x="4409982" y="1275606"/>
            <a:chExt cx="2765466" cy="1708049"/>
          </a:xfrm>
        </p:grpSpPr>
        <p:grpSp>
          <p:nvGrpSpPr>
            <p:cNvPr id="60439" name="组合 4"/>
            <p:cNvGrpSpPr/>
            <p:nvPr/>
          </p:nvGrpSpPr>
          <p:grpSpPr bwMode="auto">
            <a:xfrm>
              <a:off x="4409982" y="1275606"/>
              <a:ext cx="2754306" cy="1255069"/>
              <a:chOff x="3491880" y="2420888"/>
              <a:chExt cx="5794246" cy="2160240"/>
            </a:xfrm>
          </p:grpSpPr>
          <p:sp>
            <p:nvSpPr>
              <p:cNvPr id="12" name="上弧形箭头 11"/>
              <p:cNvSpPr/>
              <p:nvPr/>
            </p:nvSpPr>
            <p:spPr>
              <a:xfrm>
                <a:off x="3605429" y="2420888"/>
                <a:ext cx="5680796" cy="2160495"/>
              </a:xfrm>
              <a:prstGeom prst="curvedDownArrow">
                <a:avLst/>
              </a:prstGeom>
              <a:solidFill>
                <a:srgbClr val="FF9900"/>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13" name="上弧形箭头 12"/>
              <p:cNvSpPr/>
              <p:nvPr/>
            </p:nvSpPr>
            <p:spPr>
              <a:xfrm>
                <a:off x="3491880" y="2420888"/>
                <a:ext cx="4318206" cy="2160495"/>
              </a:xfrm>
              <a:prstGeom prst="curvedDownArrow">
                <a:avLst/>
              </a:prstGeom>
              <a:solidFill>
                <a:srgbClr val="E74C2E"/>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14" name="上弧形箭头 13"/>
              <p:cNvSpPr/>
              <p:nvPr/>
            </p:nvSpPr>
            <p:spPr>
              <a:xfrm>
                <a:off x="3491880" y="2420888"/>
                <a:ext cx="2808670" cy="2160495"/>
              </a:xfrm>
              <a:prstGeom prst="curvedDownArrow">
                <a:avLst/>
              </a:prstGeom>
              <a:solidFill>
                <a:srgbClr val="FF8860"/>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grpSp>
        <p:sp>
          <p:nvSpPr>
            <p:cNvPr id="6" name="TextBox 5"/>
            <p:cNvSpPr txBox="1"/>
            <p:nvPr/>
          </p:nvSpPr>
          <p:spPr>
            <a:xfrm>
              <a:off x="5233906" y="2176503"/>
              <a:ext cx="387356"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04</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6"/>
            <p:cNvSpPr txBox="1"/>
            <p:nvPr/>
          </p:nvSpPr>
          <p:spPr>
            <a:xfrm>
              <a:off x="5932417" y="2176503"/>
              <a:ext cx="387356"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05</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TextBox 7"/>
            <p:cNvSpPr txBox="1"/>
            <p:nvPr/>
          </p:nvSpPr>
          <p:spPr>
            <a:xfrm>
              <a:off x="6642040" y="2176503"/>
              <a:ext cx="387356"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06</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60443" name="TextBox 46"/>
            <p:cNvSpPr txBox="1">
              <a:spLocks noChangeArrowheads="1"/>
            </p:cNvSpPr>
            <p:nvPr/>
          </p:nvSpPr>
          <p:spPr bwMode="auto">
            <a:xfrm>
              <a:off x="5095921"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创新</a:t>
              </a:r>
              <a:endParaRPr lang="en-US" altLang="zh-CN" sz="1600">
                <a:solidFill>
                  <a:srgbClr val="474747"/>
                </a:solidFill>
                <a:latin typeface="微软雅黑" panose="020B0503020204020204" pitchFamily="34" charset="-122"/>
                <a:ea typeface="微软雅黑" panose="020B0503020204020204" pitchFamily="34" charset="-122"/>
              </a:endParaRPr>
            </a:p>
          </p:txBody>
        </p:sp>
        <p:sp>
          <p:nvSpPr>
            <p:cNvPr id="60444" name="TextBox 47"/>
            <p:cNvSpPr txBox="1">
              <a:spLocks noChangeArrowheads="1"/>
            </p:cNvSpPr>
            <p:nvPr/>
          </p:nvSpPr>
          <p:spPr bwMode="auto">
            <a:xfrm>
              <a:off x="5830735"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极致</a:t>
              </a:r>
              <a:endParaRPr lang="en-US" altLang="zh-CN" sz="1600">
                <a:solidFill>
                  <a:srgbClr val="474747"/>
                </a:solidFill>
                <a:latin typeface="微软雅黑" panose="020B0503020204020204" pitchFamily="34" charset="-122"/>
                <a:ea typeface="微软雅黑" panose="020B0503020204020204" pitchFamily="34" charset="-122"/>
              </a:endParaRPr>
            </a:p>
          </p:txBody>
        </p:sp>
        <p:sp>
          <p:nvSpPr>
            <p:cNvPr id="60445" name="TextBox 48"/>
            <p:cNvSpPr txBox="1">
              <a:spLocks noChangeArrowheads="1"/>
            </p:cNvSpPr>
            <p:nvPr/>
          </p:nvSpPr>
          <p:spPr bwMode="auto">
            <a:xfrm>
              <a:off x="6527448"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快速</a:t>
              </a:r>
              <a:endParaRPr lang="en-US" altLang="zh-CN" sz="1600">
                <a:solidFill>
                  <a:srgbClr val="474747"/>
                </a:solidFill>
                <a:latin typeface="微软雅黑" panose="020B0503020204020204" pitchFamily="34" charset="-122"/>
                <a:ea typeface="微软雅黑" panose="020B0503020204020204" pitchFamily="34" charset="-122"/>
              </a:endParaRPr>
            </a:p>
          </p:txBody>
        </p:sp>
      </p:grpSp>
      <p:grpSp>
        <p:nvGrpSpPr>
          <p:cNvPr id="60421" name="组合 14"/>
          <p:cNvGrpSpPr/>
          <p:nvPr/>
        </p:nvGrpSpPr>
        <p:grpSpPr bwMode="auto">
          <a:xfrm>
            <a:off x="2189163" y="1276350"/>
            <a:ext cx="2759075" cy="1706563"/>
            <a:chOff x="2028363" y="1275606"/>
            <a:chExt cx="2759661" cy="1708049"/>
          </a:xfrm>
        </p:grpSpPr>
        <p:grpSp>
          <p:nvGrpSpPr>
            <p:cNvPr id="60429" name="组合 15"/>
            <p:cNvGrpSpPr/>
            <p:nvPr/>
          </p:nvGrpSpPr>
          <p:grpSpPr bwMode="auto">
            <a:xfrm flipH="1">
              <a:off x="2033718" y="1275606"/>
              <a:ext cx="2754306" cy="1255069"/>
              <a:chOff x="3491880" y="2420888"/>
              <a:chExt cx="5794246" cy="2160240"/>
            </a:xfrm>
          </p:grpSpPr>
          <p:sp>
            <p:nvSpPr>
              <p:cNvPr id="23" name="上弧形箭头 22"/>
              <p:cNvSpPr/>
              <p:nvPr/>
            </p:nvSpPr>
            <p:spPr>
              <a:xfrm>
                <a:off x="3605452" y="2420888"/>
                <a:ext cx="5681920" cy="2160495"/>
              </a:xfrm>
              <a:prstGeom prst="curvedDownArrow">
                <a:avLst/>
              </a:prstGeom>
              <a:solidFill>
                <a:srgbClr val="FF9900"/>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24" name="上弧形箭头 23"/>
              <p:cNvSpPr/>
              <p:nvPr/>
            </p:nvSpPr>
            <p:spPr>
              <a:xfrm>
                <a:off x="3491880" y="2420888"/>
                <a:ext cx="4319061" cy="2160495"/>
              </a:xfrm>
              <a:prstGeom prst="curvedDownArrow">
                <a:avLst/>
              </a:prstGeom>
              <a:solidFill>
                <a:srgbClr val="E74C2E"/>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25" name="上弧形箭头 24"/>
              <p:cNvSpPr/>
              <p:nvPr/>
            </p:nvSpPr>
            <p:spPr>
              <a:xfrm>
                <a:off x="3491880" y="2420888"/>
                <a:ext cx="2809227" cy="2160495"/>
              </a:xfrm>
              <a:prstGeom prst="curvedDownArrow">
                <a:avLst/>
              </a:prstGeom>
              <a:solidFill>
                <a:srgbClr val="FF8860"/>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350" kern="0">
                  <a:solidFill>
                    <a:sysClr val="windowText" lastClr="000000"/>
                  </a:solidFill>
                  <a:latin typeface="Calibri" panose="020F0502020204030204"/>
                  <a:ea typeface="宋体" panose="02010600030101010101" pitchFamily="2" charset="-122"/>
                </a:endParaRPr>
              </a:p>
            </p:txBody>
          </p:sp>
        </p:grpSp>
        <p:sp>
          <p:nvSpPr>
            <p:cNvPr id="17" name="TextBox 16"/>
            <p:cNvSpPr txBox="1"/>
            <p:nvPr/>
          </p:nvSpPr>
          <p:spPr>
            <a:xfrm>
              <a:off x="2169680" y="2176503"/>
              <a:ext cx="387432"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01</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TextBox 17"/>
            <p:cNvSpPr txBox="1"/>
            <p:nvPr/>
          </p:nvSpPr>
          <p:spPr>
            <a:xfrm>
              <a:off x="2869917" y="2176503"/>
              <a:ext cx="389020"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02</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TextBox 18"/>
            <p:cNvSpPr txBox="1"/>
            <p:nvPr/>
          </p:nvSpPr>
          <p:spPr>
            <a:xfrm>
              <a:off x="3586031" y="2176503"/>
              <a:ext cx="387432" cy="300298"/>
            </a:xfrm>
            <a:prstGeom prst="rect">
              <a:avLst/>
            </a:prstGeom>
            <a:noFill/>
          </p:spPr>
          <p:txBody>
            <a:bodyPr>
              <a:spAutoFit/>
            </a:bodyPr>
            <a:lstStyle/>
            <a:p>
              <a:pPr algn="ctr" eaLnBrk="1" fontAlgn="auto" hangingPunct="1">
                <a:spcBef>
                  <a:spcPts val="0"/>
                </a:spcBef>
                <a:spcAft>
                  <a:spcPts val="0"/>
                </a:spcAft>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03</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60433" name="TextBox 19"/>
            <p:cNvSpPr txBox="1">
              <a:spLocks noChangeArrowheads="1"/>
            </p:cNvSpPr>
            <p:nvPr/>
          </p:nvSpPr>
          <p:spPr bwMode="auto">
            <a:xfrm>
              <a:off x="2028363"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梦想</a:t>
              </a:r>
              <a:endParaRPr lang="en-US" altLang="zh-CN" sz="1600">
                <a:solidFill>
                  <a:srgbClr val="474747"/>
                </a:solidFill>
                <a:latin typeface="微软雅黑" panose="020B0503020204020204" pitchFamily="34" charset="-122"/>
                <a:ea typeface="微软雅黑" panose="020B0503020204020204" pitchFamily="34" charset="-122"/>
              </a:endParaRPr>
            </a:p>
          </p:txBody>
        </p:sp>
        <p:sp>
          <p:nvSpPr>
            <p:cNvPr id="60434" name="TextBox 20"/>
            <p:cNvSpPr txBox="1">
              <a:spLocks noChangeArrowheads="1"/>
            </p:cNvSpPr>
            <p:nvPr/>
          </p:nvSpPr>
          <p:spPr bwMode="auto">
            <a:xfrm>
              <a:off x="2717457"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正直</a:t>
              </a:r>
              <a:endParaRPr lang="en-US" altLang="zh-CN" sz="1600">
                <a:solidFill>
                  <a:srgbClr val="474747"/>
                </a:solidFill>
                <a:latin typeface="微软雅黑" panose="020B0503020204020204" pitchFamily="34" charset="-122"/>
                <a:ea typeface="微软雅黑" panose="020B0503020204020204" pitchFamily="34" charset="-122"/>
              </a:endParaRPr>
            </a:p>
          </p:txBody>
        </p:sp>
        <p:sp>
          <p:nvSpPr>
            <p:cNvPr id="60435" name="TextBox 21"/>
            <p:cNvSpPr txBox="1">
              <a:spLocks noChangeArrowheads="1"/>
            </p:cNvSpPr>
            <p:nvPr/>
          </p:nvSpPr>
          <p:spPr bwMode="auto">
            <a:xfrm>
              <a:off x="3452271" y="2602397"/>
              <a:ext cx="64800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rgbClr val="474747"/>
                  </a:solidFill>
                  <a:latin typeface="微软雅黑" panose="020B0503020204020204" pitchFamily="34" charset="-122"/>
                  <a:ea typeface="微软雅黑" panose="020B0503020204020204" pitchFamily="34" charset="-122"/>
                </a:rPr>
                <a:t>责任</a:t>
              </a:r>
              <a:endParaRPr lang="en-US" altLang="zh-CN" sz="1600">
                <a:solidFill>
                  <a:srgbClr val="474747"/>
                </a:solidFill>
                <a:latin typeface="微软雅黑" panose="020B0503020204020204" pitchFamily="34" charset="-122"/>
                <a:ea typeface="微软雅黑" panose="020B0503020204020204" pitchFamily="34" charset="-122"/>
              </a:endParaRPr>
            </a:p>
          </p:txBody>
        </p:sp>
      </p:grpSp>
      <p:sp>
        <p:nvSpPr>
          <p:cNvPr id="26" name="文本框 120"/>
          <p:cNvSpPr>
            <a:spLocks noChangeArrowheads="1"/>
          </p:cNvSpPr>
          <p:nvPr/>
        </p:nvSpPr>
        <p:spPr bwMode="auto">
          <a:xfrm>
            <a:off x="615950" y="3211513"/>
            <a:ext cx="2203450" cy="315912"/>
          </a:xfrm>
          <a:prstGeom prst="rect">
            <a:avLst/>
          </a:prstGeom>
          <a:solidFill>
            <a:srgbClr val="FF886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eaLnBrk="1" hangingPunct="1"/>
            <a:r>
              <a:rPr lang="zh-CN" altLang="en-US" sz="160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rPr>
              <a:t>输入文字标题</a:t>
            </a:r>
            <a:endParaRPr lang="zh-CN" altLang="en-US" sz="160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endParaRPr>
          </a:p>
        </p:txBody>
      </p:sp>
      <p:sp>
        <p:nvSpPr>
          <p:cNvPr id="27" name="矩形 26"/>
          <p:cNvSpPr/>
          <p:nvPr/>
        </p:nvSpPr>
        <p:spPr>
          <a:xfrm>
            <a:off x="514350" y="3552825"/>
            <a:ext cx="3325813" cy="531813"/>
          </a:xfrm>
          <a:prstGeom prst="rect">
            <a:avLst/>
          </a:prstGeom>
        </p:spPr>
        <p:txBody>
          <a:bodyPr lIns="68580" tIns="34290" rIns="68580" bIns="34290">
            <a:spAutoFit/>
          </a:bodyPr>
          <a:lstStyle/>
          <a:p>
            <a:pPr eaLnBrk="1" fontAlgn="auto" hangingPunct="1">
              <a:spcBef>
                <a:spcPts val="840"/>
              </a:spcBef>
              <a:spcAft>
                <a:spcPts val="840"/>
              </a:spcAft>
              <a:defRPr/>
            </a:pPr>
            <a:r>
              <a:rPr lang="zh-CN" altLang="en-US" sz="1000" dirty="0">
                <a:solidFill>
                  <a:schemeClr val="tx1">
                    <a:lumMod val="65000"/>
                    <a:lumOff val="35000"/>
                  </a:schemeClr>
                </a:solidFill>
                <a:latin typeface="宋体" panose="02010600030101010101" pitchFamily="2"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a:solidFill>
                <a:schemeClr val="tx1">
                  <a:lumMod val="65000"/>
                  <a:lumOff val="35000"/>
                </a:schemeClr>
              </a:solidFill>
              <a:latin typeface="宋体" panose="02010600030101010101" pitchFamily="2" charset="-122"/>
            </a:endParaRPr>
          </a:p>
        </p:txBody>
      </p:sp>
      <p:sp>
        <p:nvSpPr>
          <p:cNvPr id="28" name="文本框 120"/>
          <p:cNvSpPr>
            <a:spLocks noChangeArrowheads="1"/>
          </p:cNvSpPr>
          <p:nvPr/>
        </p:nvSpPr>
        <p:spPr bwMode="auto">
          <a:xfrm>
            <a:off x="6326188" y="3190875"/>
            <a:ext cx="2203450" cy="314325"/>
          </a:xfrm>
          <a:prstGeom prst="rect">
            <a:avLst/>
          </a:prstGeom>
          <a:solidFill>
            <a:srgbClr val="FF886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eaLnBrk="1" hangingPunct="1"/>
            <a:r>
              <a:rPr lang="zh-CN" altLang="en-US" sz="160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rPr>
              <a:t>输入文字标题</a:t>
            </a:r>
            <a:endParaRPr lang="zh-CN" altLang="en-US" sz="160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endParaRPr>
          </a:p>
        </p:txBody>
      </p:sp>
      <p:sp>
        <p:nvSpPr>
          <p:cNvPr id="29" name="矩形 28"/>
          <p:cNvSpPr/>
          <p:nvPr/>
        </p:nvSpPr>
        <p:spPr>
          <a:xfrm>
            <a:off x="5351463" y="3552825"/>
            <a:ext cx="3324225" cy="531813"/>
          </a:xfrm>
          <a:prstGeom prst="rect">
            <a:avLst/>
          </a:prstGeom>
        </p:spPr>
        <p:txBody>
          <a:bodyPr lIns="68580" tIns="34290" rIns="68580" bIns="34290">
            <a:spAutoFit/>
          </a:bodyPr>
          <a:lstStyle/>
          <a:p>
            <a:pPr eaLnBrk="1" fontAlgn="auto" hangingPunct="1">
              <a:spcBef>
                <a:spcPts val="840"/>
              </a:spcBef>
              <a:spcAft>
                <a:spcPts val="840"/>
              </a:spcAft>
              <a:defRPr/>
            </a:pPr>
            <a:r>
              <a:rPr lang="zh-CN" altLang="en-US" sz="1000" dirty="0">
                <a:solidFill>
                  <a:schemeClr val="tx1">
                    <a:lumMod val="65000"/>
                    <a:lumOff val="35000"/>
                  </a:schemeClr>
                </a:solidFill>
                <a:latin typeface="宋体" panose="02010600030101010101" pitchFamily="2"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a:solidFill>
                <a:schemeClr val="tx1">
                  <a:lumMod val="65000"/>
                  <a:lumOff val="35000"/>
                </a:schemeClr>
              </a:solidFill>
              <a:latin typeface="宋体" panose="02010600030101010101" pitchFamily="2" charset="-122"/>
            </a:endParaRPr>
          </a:p>
        </p:txBody>
      </p:sp>
      <p:grpSp>
        <p:nvGrpSpPr>
          <p:cNvPr id="60426" name="组合 62"/>
          <p:cNvGrpSpPr/>
          <p:nvPr/>
        </p:nvGrpSpPr>
        <p:grpSpPr bwMode="auto">
          <a:xfrm>
            <a:off x="457200" y="174625"/>
            <a:ext cx="2349500" cy="342900"/>
            <a:chOff x="309514" y="195486"/>
            <a:chExt cx="2349020" cy="343084"/>
          </a:xfrm>
        </p:grpSpPr>
        <p:grpSp>
          <p:nvGrpSpPr>
            <p:cNvPr id="64" name="组合 63"/>
            <p:cNvGrpSpPr/>
            <p:nvPr/>
          </p:nvGrpSpPr>
          <p:grpSpPr>
            <a:xfrm>
              <a:off x="309514" y="228334"/>
              <a:ext cx="2349020" cy="310236"/>
              <a:chOff x="288925" y="407988"/>
              <a:chExt cx="1646749" cy="217487"/>
            </a:xfrm>
            <a:solidFill>
              <a:schemeClr val="bg1"/>
            </a:solidFill>
          </p:grpSpPr>
          <p:grpSp>
            <p:nvGrpSpPr>
              <p:cNvPr id="66" name="组合 65"/>
              <p:cNvGrpSpPr/>
              <p:nvPr/>
            </p:nvGrpSpPr>
            <p:grpSpPr>
              <a:xfrm>
                <a:off x="1218865" y="537369"/>
                <a:ext cx="716809" cy="69848"/>
                <a:chOff x="1222375" y="498475"/>
                <a:chExt cx="993775" cy="96837"/>
              </a:xfrm>
              <a:grpFill/>
            </p:grpSpPr>
            <p:sp>
              <p:nvSpPr>
                <p:cNvPr id="80" name="Freeform 32"/>
                <p:cNvSpPr/>
                <p:nvPr/>
              </p:nvSpPr>
              <p:spPr bwMode="auto">
                <a:xfrm>
                  <a:off x="1222375" y="498475"/>
                  <a:ext cx="112713" cy="96837"/>
                </a:xfrm>
                <a:custGeom>
                  <a:avLst/>
                  <a:gdLst>
                    <a:gd name="T0" fmla="*/ 30 w 30"/>
                    <a:gd name="T1" fmla="*/ 0 h 26"/>
                    <a:gd name="T2" fmla="*/ 29 w 30"/>
                    <a:gd name="T3" fmla="*/ 4 h 26"/>
                    <a:gd name="T4" fmla="*/ 15 w 30"/>
                    <a:gd name="T5" fmla="*/ 4 h 26"/>
                    <a:gd name="T6" fmla="*/ 12 w 30"/>
                    <a:gd name="T7" fmla="*/ 4 h 26"/>
                    <a:gd name="T8" fmla="*/ 11 w 30"/>
                    <a:gd name="T9" fmla="*/ 6 h 26"/>
                    <a:gd name="T10" fmla="*/ 10 w 30"/>
                    <a:gd name="T11" fmla="*/ 8 h 26"/>
                    <a:gd name="T12" fmla="*/ 11 w 30"/>
                    <a:gd name="T13" fmla="*/ 10 h 26"/>
                    <a:gd name="T14" fmla="*/ 12 w 30"/>
                    <a:gd name="T15" fmla="*/ 10 h 26"/>
                    <a:gd name="T16" fmla="*/ 22 w 30"/>
                    <a:gd name="T17" fmla="*/ 10 h 26"/>
                    <a:gd name="T18" fmla="*/ 26 w 30"/>
                    <a:gd name="T19" fmla="*/ 12 h 26"/>
                    <a:gd name="T20" fmla="*/ 25 w 30"/>
                    <a:gd name="T21" fmla="*/ 16 h 26"/>
                    <a:gd name="T22" fmla="*/ 24 w 30"/>
                    <a:gd name="T23" fmla="*/ 21 h 26"/>
                    <a:gd name="T24" fmla="*/ 21 w 30"/>
                    <a:gd name="T25" fmla="*/ 25 h 26"/>
                    <a:gd name="T26" fmla="*/ 16 w 30"/>
                    <a:gd name="T27" fmla="*/ 26 h 26"/>
                    <a:gd name="T28" fmla="*/ 0 w 30"/>
                    <a:gd name="T29" fmla="*/ 26 h 26"/>
                    <a:gd name="T30" fmla="*/ 1 w 30"/>
                    <a:gd name="T31" fmla="*/ 23 h 26"/>
                    <a:gd name="T32" fmla="*/ 16 w 30"/>
                    <a:gd name="T33" fmla="*/ 23 h 26"/>
                    <a:gd name="T34" fmla="*/ 18 w 30"/>
                    <a:gd name="T35" fmla="*/ 22 h 26"/>
                    <a:gd name="T36" fmla="*/ 20 w 30"/>
                    <a:gd name="T37" fmla="*/ 20 h 26"/>
                    <a:gd name="T38" fmla="*/ 21 w 30"/>
                    <a:gd name="T39" fmla="*/ 16 h 26"/>
                    <a:gd name="T40" fmla="*/ 21 w 30"/>
                    <a:gd name="T41" fmla="*/ 15 h 26"/>
                    <a:gd name="T42" fmla="*/ 19 w 30"/>
                    <a:gd name="T43" fmla="*/ 14 h 26"/>
                    <a:gd name="T44" fmla="*/ 8 w 30"/>
                    <a:gd name="T45" fmla="*/ 14 h 26"/>
                    <a:gd name="T46" fmla="*/ 5 w 30"/>
                    <a:gd name="T47" fmla="*/ 13 h 26"/>
                    <a:gd name="T48" fmla="*/ 5 w 30"/>
                    <a:gd name="T49" fmla="*/ 10 h 26"/>
                    <a:gd name="T50" fmla="*/ 7 w 30"/>
                    <a:gd name="T51" fmla="*/ 5 h 26"/>
                    <a:gd name="T52" fmla="*/ 9 w 30"/>
                    <a:gd name="T53" fmla="*/ 2 h 26"/>
                    <a:gd name="T54" fmla="*/ 14 w 30"/>
                    <a:gd name="T55" fmla="*/ 0 h 26"/>
                    <a:gd name="T56" fmla="*/ 30 w 30"/>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6">
                      <a:moveTo>
                        <a:pt x="30" y="0"/>
                      </a:moveTo>
                      <a:cubicBezTo>
                        <a:pt x="29" y="4"/>
                        <a:pt x="29" y="4"/>
                        <a:pt x="29" y="4"/>
                      </a:cubicBezTo>
                      <a:cubicBezTo>
                        <a:pt x="15" y="4"/>
                        <a:pt x="15" y="4"/>
                        <a:pt x="15" y="4"/>
                      </a:cubicBezTo>
                      <a:cubicBezTo>
                        <a:pt x="14" y="4"/>
                        <a:pt x="13" y="4"/>
                        <a:pt x="12" y="4"/>
                      </a:cubicBezTo>
                      <a:cubicBezTo>
                        <a:pt x="12" y="5"/>
                        <a:pt x="11" y="5"/>
                        <a:pt x="11" y="6"/>
                      </a:cubicBezTo>
                      <a:cubicBezTo>
                        <a:pt x="10" y="8"/>
                        <a:pt x="10" y="8"/>
                        <a:pt x="10" y="8"/>
                      </a:cubicBezTo>
                      <a:cubicBezTo>
                        <a:pt x="10" y="9"/>
                        <a:pt x="10" y="9"/>
                        <a:pt x="11" y="10"/>
                      </a:cubicBezTo>
                      <a:cubicBezTo>
                        <a:pt x="11" y="10"/>
                        <a:pt x="11"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5" y="10"/>
                      </a:cubicBezTo>
                      <a:cubicBezTo>
                        <a:pt x="7" y="5"/>
                        <a:pt x="7" y="5"/>
                        <a:pt x="7" y="5"/>
                      </a:cubicBezTo>
                      <a:cubicBezTo>
                        <a:pt x="8" y="4"/>
                        <a:pt x="8" y="3"/>
                        <a:pt x="9" y="2"/>
                      </a:cubicBezTo>
                      <a:cubicBezTo>
                        <a:pt x="11" y="0"/>
                        <a:pt x="12" y="0"/>
                        <a:pt x="14" y="0"/>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1" name="Freeform 33"/>
                <p:cNvSpPr/>
                <p:nvPr/>
              </p:nvSpPr>
              <p:spPr bwMode="auto">
                <a:xfrm>
                  <a:off x="1316038" y="498475"/>
                  <a:ext cx="68263" cy="96837"/>
                </a:xfrm>
                <a:custGeom>
                  <a:avLst/>
                  <a:gdLst>
                    <a:gd name="T0" fmla="*/ 18 w 18"/>
                    <a:gd name="T1" fmla="*/ 23 h 26"/>
                    <a:gd name="T2" fmla="*/ 17 w 18"/>
                    <a:gd name="T3" fmla="*/ 26 h 26"/>
                    <a:gd name="T4" fmla="*/ 5 w 18"/>
                    <a:gd name="T5" fmla="*/ 26 h 26"/>
                    <a:gd name="T6" fmla="*/ 1 w 18"/>
                    <a:gd name="T7" fmla="*/ 25 h 26"/>
                    <a:gd name="T8" fmla="*/ 0 w 18"/>
                    <a:gd name="T9" fmla="*/ 23 h 26"/>
                    <a:gd name="T10" fmla="*/ 1 w 18"/>
                    <a:gd name="T11" fmla="*/ 20 h 26"/>
                    <a:gd name="T12" fmla="*/ 8 w 18"/>
                    <a:gd name="T13" fmla="*/ 0 h 26"/>
                    <a:gd name="T14" fmla="*/ 12 w 18"/>
                    <a:gd name="T15" fmla="*/ 0 h 26"/>
                    <a:gd name="T16" fmla="*/ 5 w 18"/>
                    <a:gd name="T17" fmla="*/ 19 h 26"/>
                    <a:gd name="T18" fmla="*/ 6 w 18"/>
                    <a:gd name="T19" fmla="*/ 23 h 26"/>
                    <a:gd name="T20" fmla="*/ 18 w 1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6">
                      <a:moveTo>
                        <a:pt x="18" y="23"/>
                      </a:moveTo>
                      <a:cubicBezTo>
                        <a:pt x="17" y="26"/>
                        <a:pt x="17" y="26"/>
                        <a:pt x="17" y="26"/>
                      </a:cubicBezTo>
                      <a:cubicBezTo>
                        <a:pt x="5" y="26"/>
                        <a:pt x="5" y="26"/>
                        <a:pt x="5" y="26"/>
                      </a:cubicBezTo>
                      <a:cubicBezTo>
                        <a:pt x="3" y="26"/>
                        <a:pt x="1" y="26"/>
                        <a:pt x="1" y="25"/>
                      </a:cubicBezTo>
                      <a:cubicBezTo>
                        <a:pt x="0" y="24"/>
                        <a:pt x="0" y="24"/>
                        <a:pt x="0" y="23"/>
                      </a:cubicBezTo>
                      <a:cubicBezTo>
                        <a:pt x="0" y="22"/>
                        <a:pt x="0" y="21"/>
                        <a:pt x="1" y="20"/>
                      </a:cubicBezTo>
                      <a:cubicBezTo>
                        <a:pt x="8" y="0"/>
                        <a:pt x="8" y="0"/>
                        <a:pt x="8" y="0"/>
                      </a:cubicBezTo>
                      <a:cubicBezTo>
                        <a:pt x="12" y="0"/>
                        <a:pt x="12" y="0"/>
                        <a:pt x="12" y="0"/>
                      </a:cubicBezTo>
                      <a:cubicBezTo>
                        <a:pt x="5" y="19"/>
                        <a:pt x="5" y="19"/>
                        <a:pt x="5" y="19"/>
                      </a:cubicBezTo>
                      <a:cubicBezTo>
                        <a:pt x="5" y="22"/>
                        <a:pt x="5" y="23"/>
                        <a:pt x="6" y="23"/>
                      </a:cubicBezTo>
                      <a:lnTo>
                        <a:pt x="18"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2" name="Freeform 34"/>
                <p:cNvSpPr/>
                <p:nvPr/>
              </p:nvSpPr>
              <p:spPr bwMode="auto">
                <a:xfrm>
                  <a:off x="1387475" y="498475"/>
                  <a:ext cx="52388" cy="96837"/>
                </a:xfrm>
                <a:custGeom>
                  <a:avLst/>
                  <a:gdLst>
                    <a:gd name="T0" fmla="*/ 24 w 33"/>
                    <a:gd name="T1" fmla="*/ 0 h 61"/>
                    <a:gd name="T2" fmla="*/ 33 w 33"/>
                    <a:gd name="T3" fmla="*/ 0 h 61"/>
                    <a:gd name="T4" fmla="*/ 10 w 33"/>
                    <a:gd name="T5" fmla="*/ 61 h 61"/>
                    <a:gd name="T6" fmla="*/ 0 w 33"/>
                    <a:gd name="T7" fmla="*/ 61 h 61"/>
                    <a:gd name="T8" fmla="*/ 24 w 33"/>
                    <a:gd name="T9" fmla="*/ 0 h 61"/>
                  </a:gdLst>
                  <a:ahLst/>
                  <a:cxnLst>
                    <a:cxn ang="0">
                      <a:pos x="T0" y="T1"/>
                    </a:cxn>
                    <a:cxn ang="0">
                      <a:pos x="T2" y="T3"/>
                    </a:cxn>
                    <a:cxn ang="0">
                      <a:pos x="T4" y="T5"/>
                    </a:cxn>
                    <a:cxn ang="0">
                      <a:pos x="T6" y="T7"/>
                    </a:cxn>
                    <a:cxn ang="0">
                      <a:pos x="T8" y="T9"/>
                    </a:cxn>
                  </a:cxnLst>
                  <a:rect l="0" t="0" r="r" b="b"/>
                  <a:pathLst>
                    <a:path w="33" h="61">
                      <a:moveTo>
                        <a:pt x="24" y="0"/>
                      </a:moveTo>
                      <a:lnTo>
                        <a:pt x="33" y="0"/>
                      </a:lnTo>
                      <a:lnTo>
                        <a:pt x="10" y="61"/>
                      </a:lnTo>
                      <a:lnTo>
                        <a:pt x="0" y="61"/>
                      </a:ln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3" name="Freeform 35"/>
                <p:cNvSpPr>
                  <a:spLocks noEditPoints="1"/>
                </p:cNvSpPr>
                <p:nvPr/>
              </p:nvSpPr>
              <p:spPr bwMode="auto">
                <a:xfrm>
                  <a:off x="1409700" y="498475"/>
                  <a:ext cx="112713" cy="96837"/>
                </a:xfrm>
                <a:custGeom>
                  <a:avLst/>
                  <a:gdLst>
                    <a:gd name="T0" fmla="*/ 0 w 30"/>
                    <a:gd name="T1" fmla="*/ 26 h 26"/>
                    <a:gd name="T2" fmla="*/ 10 w 30"/>
                    <a:gd name="T3" fmla="*/ 0 h 26"/>
                    <a:gd name="T4" fmla="*/ 25 w 30"/>
                    <a:gd name="T5" fmla="*/ 0 h 26"/>
                    <a:gd name="T6" fmla="*/ 29 w 30"/>
                    <a:gd name="T7" fmla="*/ 2 h 26"/>
                    <a:gd name="T8" fmla="*/ 29 w 30"/>
                    <a:gd name="T9" fmla="*/ 6 h 26"/>
                    <a:gd name="T10" fmla="*/ 24 w 30"/>
                    <a:gd name="T11" fmla="*/ 20 h 26"/>
                    <a:gd name="T12" fmla="*/ 21 w 30"/>
                    <a:gd name="T13" fmla="*/ 25 h 26"/>
                    <a:gd name="T14" fmla="*/ 18 w 30"/>
                    <a:gd name="T15" fmla="*/ 26 h 26"/>
                    <a:gd name="T16" fmla="*/ 16 w 30"/>
                    <a:gd name="T17" fmla="*/ 26 h 26"/>
                    <a:gd name="T18" fmla="*/ 0 w 30"/>
                    <a:gd name="T19" fmla="*/ 26 h 26"/>
                    <a:gd name="T20" fmla="*/ 6 w 30"/>
                    <a:gd name="T21" fmla="*/ 23 h 26"/>
                    <a:gd name="T22" fmla="*/ 16 w 30"/>
                    <a:gd name="T23" fmla="*/ 23 h 26"/>
                    <a:gd name="T24" fmla="*/ 18 w 30"/>
                    <a:gd name="T25" fmla="*/ 22 h 26"/>
                    <a:gd name="T26" fmla="*/ 19 w 30"/>
                    <a:gd name="T27" fmla="*/ 20 h 26"/>
                    <a:gd name="T28" fmla="*/ 25 w 30"/>
                    <a:gd name="T29" fmla="*/ 6 h 26"/>
                    <a:gd name="T30" fmla="*/ 23 w 30"/>
                    <a:gd name="T31" fmla="*/ 4 h 26"/>
                    <a:gd name="T32" fmla="*/ 13 w 30"/>
                    <a:gd name="T33" fmla="*/ 4 h 26"/>
                    <a:gd name="T34" fmla="*/ 6 w 30"/>
                    <a:gd name="T35"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0" y="26"/>
                      </a:moveTo>
                      <a:cubicBezTo>
                        <a:pt x="10" y="0"/>
                        <a:pt x="10" y="0"/>
                        <a:pt x="10" y="0"/>
                      </a:cubicBezTo>
                      <a:cubicBezTo>
                        <a:pt x="25" y="0"/>
                        <a:pt x="25" y="0"/>
                        <a:pt x="25" y="0"/>
                      </a:cubicBezTo>
                      <a:cubicBezTo>
                        <a:pt x="27" y="0"/>
                        <a:pt x="28" y="0"/>
                        <a:pt x="29" y="2"/>
                      </a:cubicBezTo>
                      <a:cubicBezTo>
                        <a:pt x="30" y="3"/>
                        <a:pt x="30" y="4"/>
                        <a:pt x="29" y="6"/>
                      </a:cubicBezTo>
                      <a:cubicBezTo>
                        <a:pt x="24" y="20"/>
                        <a:pt x="24" y="20"/>
                        <a:pt x="24" y="20"/>
                      </a:cubicBezTo>
                      <a:cubicBezTo>
                        <a:pt x="23" y="22"/>
                        <a:pt x="22" y="24"/>
                        <a:pt x="21" y="25"/>
                      </a:cubicBezTo>
                      <a:cubicBezTo>
                        <a:pt x="20" y="25"/>
                        <a:pt x="19" y="26"/>
                        <a:pt x="18" y="26"/>
                      </a:cubicBezTo>
                      <a:cubicBezTo>
                        <a:pt x="17" y="26"/>
                        <a:pt x="17" y="26"/>
                        <a:pt x="16" y="26"/>
                      </a:cubicBezTo>
                      <a:lnTo>
                        <a:pt x="0" y="26"/>
                      </a:lnTo>
                      <a:close/>
                      <a:moveTo>
                        <a:pt x="6" y="23"/>
                      </a:moveTo>
                      <a:cubicBezTo>
                        <a:pt x="16" y="23"/>
                        <a:pt x="16" y="23"/>
                        <a:pt x="16" y="23"/>
                      </a:cubicBezTo>
                      <a:cubicBezTo>
                        <a:pt x="17" y="23"/>
                        <a:pt x="18" y="22"/>
                        <a:pt x="18" y="22"/>
                      </a:cubicBezTo>
                      <a:cubicBezTo>
                        <a:pt x="19" y="21"/>
                        <a:pt x="19" y="21"/>
                        <a:pt x="19" y="20"/>
                      </a:cubicBezTo>
                      <a:cubicBezTo>
                        <a:pt x="25" y="6"/>
                        <a:pt x="25" y="6"/>
                        <a:pt x="25" y="6"/>
                      </a:cubicBezTo>
                      <a:cubicBezTo>
                        <a:pt x="25" y="4"/>
                        <a:pt x="25" y="4"/>
                        <a:pt x="23" y="4"/>
                      </a:cubicBezTo>
                      <a:cubicBezTo>
                        <a:pt x="13" y="4"/>
                        <a:pt x="13" y="4"/>
                        <a:pt x="13" y="4"/>
                      </a:cubicBez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4" name="Freeform 36"/>
                <p:cNvSpPr/>
                <p:nvPr/>
              </p:nvSpPr>
              <p:spPr bwMode="auto">
                <a:xfrm>
                  <a:off x="1503363" y="498475"/>
                  <a:ext cx="101600" cy="96837"/>
                </a:xfrm>
                <a:custGeom>
                  <a:avLst/>
                  <a:gdLst>
                    <a:gd name="T0" fmla="*/ 27 w 27"/>
                    <a:gd name="T1" fmla="*/ 0 h 26"/>
                    <a:gd name="T2" fmla="*/ 26 w 27"/>
                    <a:gd name="T3" fmla="*/ 4 h 26"/>
                    <a:gd name="T4" fmla="*/ 14 w 27"/>
                    <a:gd name="T5" fmla="*/ 4 h 26"/>
                    <a:gd name="T6" fmla="*/ 10 w 27"/>
                    <a:gd name="T7" fmla="*/ 6 h 26"/>
                    <a:gd name="T8" fmla="*/ 9 w 27"/>
                    <a:gd name="T9" fmla="*/ 10 h 26"/>
                    <a:gd name="T10" fmla="*/ 24 w 27"/>
                    <a:gd name="T11" fmla="*/ 10 h 26"/>
                    <a:gd name="T12" fmla="*/ 22 w 27"/>
                    <a:gd name="T13" fmla="*/ 14 h 26"/>
                    <a:gd name="T14" fmla="*/ 7 w 27"/>
                    <a:gd name="T15" fmla="*/ 14 h 26"/>
                    <a:gd name="T16" fmla="*/ 5 w 27"/>
                    <a:gd name="T17" fmla="*/ 20 h 26"/>
                    <a:gd name="T18" fmla="*/ 5 w 27"/>
                    <a:gd name="T19" fmla="*/ 22 h 26"/>
                    <a:gd name="T20" fmla="*/ 6 w 27"/>
                    <a:gd name="T21" fmla="*/ 23 h 26"/>
                    <a:gd name="T22" fmla="*/ 19 w 27"/>
                    <a:gd name="T23" fmla="*/ 23 h 26"/>
                    <a:gd name="T24" fmla="*/ 18 w 27"/>
                    <a:gd name="T25" fmla="*/ 26 h 26"/>
                    <a:gd name="T26" fmla="*/ 5 w 27"/>
                    <a:gd name="T27" fmla="*/ 26 h 26"/>
                    <a:gd name="T28" fmla="*/ 2 w 27"/>
                    <a:gd name="T29" fmla="*/ 26 h 26"/>
                    <a:gd name="T30" fmla="*/ 1 w 27"/>
                    <a:gd name="T31" fmla="*/ 20 h 26"/>
                    <a:gd name="T32" fmla="*/ 6 w 27"/>
                    <a:gd name="T33" fmla="*/ 6 h 26"/>
                    <a:gd name="T34" fmla="*/ 9 w 27"/>
                    <a:gd name="T35" fmla="*/ 1 h 26"/>
                    <a:gd name="T36" fmla="*/ 14 w 27"/>
                    <a:gd name="T37" fmla="*/ 0 h 26"/>
                    <a:gd name="T38" fmla="*/ 27 w 27"/>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27" y="0"/>
                      </a:moveTo>
                      <a:cubicBezTo>
                        <a:pt x="26" y="4"/>
                        <a:pt x="26" y="4"/>
                        <a:pt x="26" y="4"/>
                      </a:cubicBezTo>
                      <a:cubicBezTo>
                        <a:pt x="14" y="4"/>
                        <a:pt x="14" y="4"/>
                        <a:pt x="14" y="4"/>
                      </a:cubicBezTo>
                      <a:cubicBezTo>
                        <a:pt x="12" y="4"/>
                        <a:pt x="11" y="4"/>
                        <a:pt x="10" y="6"/>
                      </a:cubicBezTo>
                      <a:cubicBezTo>
                        <a:pt x="9" y="10"/>
                        <a:pt x="9" y="10"/>
                        <a:pt x="9" y="10"/>
                      </a:cubicBezTo>
                      <a:cubicBezTo>
                        <a:pt x="24" y="10"/>
                        <a:pt x="24" y="10"/>
                        <a:pt x="24" y="10"/>
                      </a:cubicBezTo>
                      <a:cubicBezTo>
                        <a:pt x="22" y="14"/>
                        <a:pt x="22" y="14"/>
                        <a:pt x="22" y="14"/>
                      </a:cubicBezTo>
                      <a:cubicBezTo>
                        <a:pt x="7" y="14"/>
                        <a:pt x="7" y="14"/>
                        <a:pt x="7" y="14"/>
                      </a:cubicBezTo>
                      <a:cubicBezTo>
                        <a:pt x="5" y="20"/>
                        <a:pt x="5" y="20"/>
                        <a:pt x="5" y="20"/>
                      </a:cubicBezTo>
                      <a:cubicBezTo>
                        <a:pt x="5" y="21"/>
                        <a:pt x="5" y="22"/>
                        <a:pt x="5" y="22"/>
                      </a:cubicBezTo>
                      <a:cubicBezTo>
                        <a:pt x="5" y="22"/>
                        <a:pt x="6" y="23"/>
                        <a:pt x="6" y="23"/>
                      </a:cubicBezTo>
                      <a:cubicBezTo>
                        <a:pt x="19" y="23"/>
                        <a:pt x="19" y="23"/>
                        <a:pt x="19" y="23"/>
                      </a:cubicBezTo>
                      <a:cubicBezTo>
                        <a:pt x="18" y="26"/>
                        <a:pt x="18" y="26"/>
                        <a:pt x="18" y="26"/>
                      </a:cubicBezTo>
                      <a:cubicBezTo>
                        <a:pt x="5" y="26"/>
                        <a:pt x="5" y="26"/>
                        <a:pt x="5" y="26"/>
                      </a:cubicBezTo>
                      <a:cubicBezTo>
                        <a:pt x="4" y="26"/>
                        <a:pt x="3" y="26"/>
                        <a:pt x="2" y="26"/>
                      </a:cubicBezTo>
                      <a:cubicBezTo>
                        <a:pt x="0" y="25"/>
                        <a:pt x="0" y="23"/>
                        <a:pt x="1" y="20"/>
                      </a:cubicBezTo>
                      <a:cubicBezTo>
                        <a:pt x="6" y="6"/>
                        <a:pt x="6" y="6"/>
                        <a:pt x="6" y="6"/>
                      </a:cubicBezTo>
                      <a:cubicBezTo>
                        <a:pt x="7" y="4"/>
                        <a:pt x="8" y="3"/>
                        <a:pt x="9" y="1"/>
                      </a:cubicBezTo>
                      <a:cubicBezTo>
                        <a:pt x="11" y="0"/>
                        <a:pt x="12" y="0"/>
                        <a:pt x="14" y="0"/>
                      </a:cubicBezTo>
                      <a:lnTo>
                        <a:pt x="2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5" name="Freeform 37"/>
                <p:cNvSpPr/>
                <p:nvPr/>
              </p:nvSpPr>
              <p:spPr bwMode="auto">
                <a:xfrm>
                  <a:off x="1646238" y="498475"/>
                  <a:ext cx="128588" cy="96837"/>
                </a:xfrm>
                <a:custGeom>
                  <a:avLst/>
                  <a:gdLst>
                    <a:gd name="T0" fmla="*/ 0 w 34"/>
                    <a:gd name="T1" fmla="*/ 26 h 26"/>
                    <a:gd name="T2" fmla="*/ 7 w 34"/>
                    <a:gd name="T3" fmla="*/ 5 h 26"/>
                    <a:gd name="T4" fmla="*/ 10 w 34"/>
                    <a:gd name="T5" fmla="*/ 1 h 26"/>
                    <a:gd name="T6" fmla="*/ 14 w 34"/>
                    <a:gd name="T7" fmla="*/ 0 h 26"/>
                    <a:gd name="T8" fmla="*/ 16 w 34"/>
                    <a:gd name="T9" fmla="*/ 1 h 26"/>
                    <a:gd name="T10" fmla="*/ 17 w 34"/>
                    <a:gd name="T11" fmla="*/ 2 h 26"/>
                    <a:gd name="T12" fmla="*/ 17 w 34"/>
                    <a:gd name="T13" fmla="*/ 5 h 26"/>
                    <a:gd name="T14" fmla="*/ 14 w 34"/>
                    <a:gd name="T15" fmla="*/ 19 h 26"/>
                    <a:gd name="T16" fmla="*/ 15 w 34"/>
                    <a:gd name="T17" fmla="*/ 20 h 26"/>
                    <a:gd name="T18" fmla="*/ 16 w 34"/>
                    <a:gd name="T19" fmla="*/ 19 h 26"/>
                    <a:gd name="T20" fmla="*/ 25 w 34"/>
                    <a:gd name="T21" fmla="*/ 4 h 26"/>
                    <a:gd name="T22" fmla="*/ 28 w 34"/>
                    <a:gd name="T23" fmla="*/ 1 h 26"/>
                    <a:gd name="T24" fmla="*/ 31 w 34"/>
                    <a:gd name="T25" fmla="*/ 0 h 26"/>
                    <a:gd name="T26" fmla="*/ 33 w 34"/>
                    <a:gd name="T27" fmla="*/ 1 h 26"/>
                    <a:gd name="T28" fmla="*/ 34 w 34"/>
                    <a:gd name="T29" fmla="*/ 4 h 26"/>
                    <a:gd name="T30" fmla="*/ 25 w 34"/>
                    <a:gd name="T31" fmla="*/ 26 h 26"/>
                    <a:gd name="T32" fmla="*/ 21 w 34"/>
                    <a:gd name="T33" fmla="*/ 26 h 26"/>
                    <a:gd name="T34" fmla="*/ 29 w 34"/>
                    <a:gd name="T35" fmla="*/ 5 h 26"/>
                    <a:gd name="T36" fmla="*/ 29 w 34"/>
                    <a:gd name="T37" fmla="*/ 5 h 26"/>
                    <a:gd name="T38" fmla="*/ 28 w 34"/>
                    <a:gd name="T39" fmla="*/ 5 h 26"/>
                    <a:gd name="T40" fmla="*/ 19 w 34"/>
                    <a:gd name="T41" fmla="*/ 20 h 26"/>
                    <a:gd name="T42" fmla="*/ 16 w 34"/>
                    <a:gd name="T43" fmla="*/ 24 h 26"/>
                    <a:gd name="T44" fmla="*/ 13 w 34"/>
                    <a:gd name="T45" fmla="*/ 25 h 26"/>
                    <a:gd name="T46" fmla="*/ 11 w 34"/>
                    <a:gd name="T47" fmla="*/ 24 h 26"/>
                    <a:gd name="T48" fmla="*/ 10 w 34"/>
                    <a:gd name="T49" fmla="*/ 21 h 26"/>
                    <a:gd name="T50" fmla="*/ 11 w 34"/>
                    <a:gd name="T51" fmla="*/ 15 h 26"/>
                    <a:gd name="T52" fmla="*/ 12 w 34"/>
                    <a:gd name="T53" fmla="*/ 6 h 26"/>
                    <a:gd name="T54" fmla="*/ 12 w 34"/>
                    <a:gd name="T55" fmla="*/ 5 h 26"/>
                    <a:gd name="T56" fmla="*/ 11 w 34"/>
                    <a:gd name="T57" fmla="*/ 6 h 26"/>
                    <a:gd name="T58" fmla="*/ 4 w 34"/>
                    <a:gd name="T59" fmla="*/ 26 h 26"/>
                    <a:gd name="T60" fmla="*/ 0 w 34"/>
                    <a:gd name="T6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6">
                      <a:moveTo>
                        <a:pt x="0" y="26"/>
                      </a:moveTo>
                      <a:cubicBezTo>
                        <a:pt x="7" y="5"/>
                        <a:pt x="7" y="5"/>
                        <a:pt x="7" y="5"/>
                      </a:cubicBezTo>
                      <a:cubicBezTo>
                        <a:pt x="8" y="3"/>
                        <a:pt x="9" y="2"/>
                        <a:pt x="10" y="1"/>
                      </a:cubicBezTo>
                      <a:cubicBezTo>
                        <a:pt x="11" y="0"/>
                        <a:pt x="12" y="0"/>
                        <a:pt x="14" y="0"/>
                      </a:cubicBezTo>
                      <a:cubicBezTo>
                        <a:pt x="15" y="0"/>
                        <a:pt x="15" y="0"/>
                        <a:pt x="16" y="1"/>
                      </a:cubicBezTo>
                      <a:cubicBezTo>
                        <a:pt x="16" y="1"/>
                        <a:pt x="17" y="1"/>
                        <a:pt x="17" y="2"/>
                      </a:cubicBezTo>
                      <a:cubicBezTo>
                        <a:pt x="17" y="3"/>
                        <a:pt x="17" y="4"/>
                        <a:pt x="17" y="5"/>
                      </a:cubicBezTo>
                      <a:cubicBezTo>
                        <a:pt x="14" y="19"/>
                        <a:pt x="14" y="19"/>
                        <a:pt x="14" y="19"/>
                      </a:cubicBezTo>
                      <a:cubicBezTo>
                        <a:pt x="14" y="19"/>
                        <a:pt x="15" y="20"/>
                        <a:pt x="15" y="20"/>
                      </a:cubicBezTo>
                      <a:cubicBezTo>
                        <a:pt x="15" y="20"/>
                        <a:pt x="16" y="20"/>
                        <a:pt x="16" y="19"/>
                      </a:cubicBezTo>
                      <a:cubicBezTo>
                        <a:pt x="25" y="4"/>
                        <a:pt x="25" y="4"/>
                        <a:pt x="25" y="4"/>
                      </a:cubicBezTo>
                      <a:cubicBezTo>
                        <a:pt x="25" y="3"/>
                        <a:pt x="27" y="2"/>
                        <a:pt x="28" y="1"/>
                      </a:cubicBezTo>
                      <a:cubicBezTo>
                        <a:pt x="29" y="0"/>
                        <a:pt x="30" y="0"/>
                        <a:pt x="31" y="0"/>
                      </a:cubicBezTo>
                      <a:cubicBezTo>
                        <a:pt x="32" y="0"/>
                        <a:pt x="33" y="0"/>
                        <a:pt x="33" y="1"/>
                      </a:cubicBezTo>
                      <a:cubicBezTo>
                        <a:pt x="34" y="2"/>
                        <a:pt x="34" y="3"/>
                        <a:pt x="34" y="4"/>
                      </a:cubicBezTo>
                      <a:cubicBezTo>
                        <a:pt x="25" y="26"/>
                        <a:pt x="25" y="26"/>
                        <a:pt x="25" y="26"/>
                      </a:cubicBezTo>
                      <a:cubicBezTo>
                        <a:pt x="21" y="26"/>
                        <a:pt x="21" y="26"/>
                        <a:pt x="21" y="26"/>
                      </a:cubicBezTo>
                      <a:cubicBezTo>
                        <a:pt x="29" y="5"/>
                        <a:pt x="29" y="5"/>
                        <a:pt x="29" y="5"/>
                      </a:cubicBezTo>
                      <a:cubicBezTo>
                        <a:pt x="29" y="5"/>
                        <a:pt x="29" y="5"/>
                        <a:pt x="29" y="5"/>
                      </a:cubicBezTo>
                      <a:cubicBezTo>
                        <a:pt x="29" y="5"/>
                        <a:pt x="28" y="5"/>
                        <a:pt x="28" y="5"/>
                      </a:cubicBezTo>
                      <a:cubicBezTo>
                        <a:pt x="19" y="20"/>
                        <a:pt x="19" y="20"/>
                        <a:pt x="19" y="20"/>
                      </a:cubicBezTo>
                      <a:cubicBezTo>
                        <a:pt x="19" y="22"/>
                        <a:pt x="17" y="23"/>
                        <a:pt x="16" y="24"/>
                      </a:cubicBezTo>
                      <a:cubicBezTo>
                        <a:pt x="15" y="24"/>
                        <a:pt x="14" y="25"/>
                        <a:pt x="13" y="25"/>
                      </a:cubicBezTo>
                      <a:cubicBezTo>
                        <a:pt x="12" y="25"/>
                        <a:pt x="12" y="24"/>
                        <a:pt x="11" y="24"/>
                      </a:cubicBezTo>
                      <a:cubicBezTo>
                        <a:pt x="11" y="24"/>
                        <a:pt x="10" y="23"/>
                        <a:pt x="10" y="21"/>
                      </a:cubicBezTo>
                      <a:cubicBezTo>
                        <a:pt x="10" y="20"/>
                        <a:pt x="10" y="18"/>
                        <a:pt x="11" y="15"/>
                      </a:cubicBezTo>
                      <a:cubicBezTo>
                        <a:pt x="12" y="6"/>
                        <a:pt x="12" y="6"/>
                        <a:pt x="12" y="6"/>
                      </a:cubicBezTo>
                      <a:cubicBezTo>
                        <a:pt x="12" y="5"/>
                        <a:pt x="12" y="5"/>
                        <a:pt x="12" y="5"/>
                      </a:cubicBezTo>
                      <a:cubicBezTo>
                        <a:pt x="12" y="5"/>
                        <a:pt x="12" y="5"/>
                        <a:pt x="11" y="6"/>
                      </a:cubicBezTo>
                      <a:cubicBezTo>
                        <a:pt x="4" y="26"/>
                        <a:pt x="4" y="26"/>
                        <a:pt x="4" y="26"/>
                      </a:cubicBez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6" name="Freeform 38"/>
                <p:cNvSpPr>
                  <a:spLocks noEditPoints="1"/>
                </p:cNvSpPr>
                <p:nvPr/>
              </p:nvSpPr>
              <p:spPr bwMode="auto">
                <a:xfrm>
                  <a:off x="1747838" y="498475"/>
                  <a:ext cx="101600" cy="96837"/>
                </a:xfrm>
                <a:custGeom>
                  <a:avLst/>
                  <a:gdLst>
                    <a:gd name="T0" fmla="*/ 0 w 27"/>
                    <a:gd name="T1" fmla="*/ 26 h 26"/>
                    <a:gd name="T2" fmla="*/ 14 w 27"/>
                    <a:gd name="T3" fmla="*/ 6 h 26"/>
                    <a:gd name="T4" fmla="*/ 17 w 27"/>
                    <a:gd name="T5" fmla="*/ 2 h 26"/>
                    <a:gd name="T6" fmla="*/ 23 w 27"/>
                    <a:gd name="T7" fmla="*/ 0 h 26"/>
                    <a:gd name="T8" fmla="*/ 27 w 27"/>
                    <a:gd name="T9" fmla="*/ 1 h 26"/>
                    <a:gd name="T10" fmla="*/ 27 w 27"/>
                    <a:gd name="T11" fmla="*/ 5 h 26"/>
                    <a:gd name="T12" fmla="*/ 26 w 27"/>
                    <a:gd name="T13" fmla="*/ 26 h 26"/>
                    <a:gd name="T14" fmla="*/ 22 w 27"/>
                    <a:gd name="T15" fmla="*/ 26 h 26"/>
                    <a:gd name="T16" fmla="*/ 22 w 27"/>
                    <a:gd name="T17" fmla="*/ 18 h 26"/>
                    <a:gd name="T18" fmla="*/ 10 w 27"/>
                    <a:gd name="T19" fmla="*/ 18 h 26"/>
                    <a:gd name="T20" fmla="*/ 4 w 27"/>
                    <a:gd name="T21" fmla="*/ 26 h 26"/>
                    <a:gd name="T22" fmla="*/ 0 w 27"/>
                    <a:gd name="T23" fmla="*/ 26 h 26"/>
                    <a:gd name="T24" fmla="*/ 13 w 27"/>
                    <a:gd name="T25" fmla="*/ 14 h 26"/>
                    <a:gd name="T26" fmla="*/ 22 w 27"/>
                    <a:gd name="T27" fmla="*/ 14 h 26"/>
                    <a:gd name="T28" fmla="*/ 23 w 27"/>
                    <a:gd name="T29" fmla="*/ 6 h 26"/>
                    <a:gd name="T30" fmla="*/ 23 w 27"/>
                    <a:gd name="T31" fmla="*/ 4 h 26"/>
                    <a:gd name="T32" fmla="*/ 21 w 27"/>
                    <a:gd name="T33" fmla="*/ 4 h 26"/>
                    <a:gd name="T34" fmla="*/ 19 w 27"/>
                    <a:gd name="T35" fmla="*/ 5 h 26"/>
                    <a:gd name="T36" fmla="*/ 18 w 27"/>
                    <a:gd name="T37" fmla="*/ 6 h 26"/>
                    <a:gd name="T38" fmla="*/ 13 w 27"/>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6">
                      <a:moveTo>
                        <a:pt x="0" y="26"/>
                      </a:moveTo>
                      <a:cubicBezTo>
                        <a:pt x="14" y="6"/>
                        <a:pt x="14" y="6"/>
                        <a:pt x="14" y="6"/>
                      </a:cubicBezTo>
                      <a:cubicBezTo>
                        <a:pt x="15" y="4"/>
                        <a:pt x="16" y="3"/>
                        <a:pt x="17" y="2"/>
                      </a:cubicBezTo>
                      <a:cubicBezTo>
                        <a:pt x="19" y="0"/>
                        <a:pt x="21" y="0"/>
                        <a:pt x="23" y="0"/>
                      </a:cubicBezTo>
                      <a:cubicBezTo>
                        <a:pt x="25" y="0"/>
                        <a:pt x="26" y="0"/>
                        <a:pt x="27" y="1"/>
                      </a:cubicBezTo>
                      <a:cubicBezTo>
                        <a:pt x="27" y="2"/>
                        <a:pt x="27" y="3"/>
                        <a:pt x="27" y="5"/>
                      </a:cubicBezTo>
                      <a:cubicBezTo>
                        <a:pt x="26" y="26"/>
                        <a:pt x="26" y="26"/>
                        <a:pt x="26" y="26"/>
                      </a:cubicBezTo>
                      <a:cubicBezTo>
                        <a:pt x="22" y="26"/>
                        <a:pt x="22" y="26"/>
                        <a:pt x="22" y="26"/>
                      </a:cubicBezTo>
                      <a:cubicBezTo>
                        <a:pt x="22" y="18"/>
                        <a:pt x="22" y="18"/>
                        <a:pt x="22" y="18"/>
                      </a:cubicBezTo>
                      <a:cubicBezTo>
                        <a:pt x="10" y="18"/>
                        <a:pt x="10" y="18"/>
                        <a:pt x="10" y="18"/>
                      </a:cubicBezTo>
                      <a:cubicBezTo>
                        <a:pt x="4" y="26"/>
                        <a:pt x="4" y="26"/>
                        <a:pt x="4" y="26"/>
                      </a:cubicBezTo>
                      <a:lnTo>
                        <a:pt x="0" y="26"/>
                      </a:lnTo>
                      <a:close/>
                      <a:moveTo>
                        <a:pt x="13" y="14"/>
                      </a:moveTo>
                      <a:cubicBezTo>
                        <a:pt x="22" y="14"/>
                        <a:pt x="22" y="14"/>
                        <a:pt x="22" y="14"/>
                      </a:cubicBezTo>
                      <a:cubicBezTo>
                        <a:pt x="23" y="6"/>
                        <a:pt x="23" y="6"/>
                        <a:pt x="23" y="6"/>
                      </a:cubicBezTo>
                      <a:cubicBezTo>
                        <a:pt x="23" y="5"/>
                        <a:pt x="23" y="5"/>
                        <a:pt x="23" y="4"/>
                      </a:cubicBezTo>
                      <a:cubicBezTo>
                        <a:pt x="22" y="4"/>
                        <a:pt x="22" y="4"/>
                        <a:pt x="21" y="4"/>
                      </a:cubicBezTo>
                      <a:cubicBezTo>
                        <a:pt x="21" y="4"/>
                        <a:pt x="20" y="4"/>
                        <a:pt x="19" y="5"/>
                      </a:cubicBezTo>
                      <a:cubicBezTo>
                        <a:pt x="19" y="5"/>
                        <a:pt x="19" y="5"/>
                        <a:pt x="18" y="6"/>
                      </a:cubicBezTo>
                      <a:lnTo>
                        <a:pt x="1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7" name="Freeform 39"/>
                <p:cNvSpPr/>
                <p:nvPr/>
              </p:nvSpPr>
              <p:spPr bwMode="auto">
                <a:xfrm>
                  <a:off x="1852613" y="498475"/>
                  <a:ext cx="115888" cy="96837"/>
                </a:xfrm>
                <a:custGeom>
                  <a:avLst/>
                  <a:gdLst>
                    <a:gd name="T0" fmla="*/ 31 w 31"/>
                    <a:gd name="T1" fmla="*/ 0 h 26"/>
                    <a:gd name="T2" fmla="*/ 29 w 31"/>
                    <a:gd name="T3" fmla="*/ 4 h 26"/>
                    <a:gd name="T4" fmla="*/ 15 w 31"/>
                    <a:gd name="T5" fmla="*/ 4 h 26"/>
                    <a:gd name="T6" fmla="*/ 13 w 31"/>
                    <a:gd name="T7" fmla="*/ 4 h 26"/>
                    <a:gd name="T8" fmla="*/ 11 w 31"/>
                    <a:gd name="T9" fmla="*/ 6 h 26"/>
                    <a:gd name="T10" fmla="*/ 11 w 31"/>
                    <a:gd name="T11" fmla="*/ 8 h 26"/>
                    <a:gd name="T12" fmla="*/ 11 w 31"/>
                    <a:gd name="T13" fmla="*/ 10 h 26"/>
                    <a:gd name="T14" fmla="*/ 12 w 31"/>
                    <a:gd name="T15" fmla="*/ 10 h 26"/>
                    <a:gd name="T16" fmla="*/ 22 w 31"/>
                    <a:gd name="T17" fmla="*/ 10 h 26"/>
                    <a:gd name="T18" fmla="*/ 26 w 31"/>
                    <a:gd name="T19" fmla="*/ 12 h 26"/>
                    <a:gd name="T20" fmla="*/ 25 w 31"/>
                    <a:gd name="T21" fmla="*/ 16 h 26"/>
                    <a:gd name="T22" fmla="*/ 24 w 31"/>
                    <a:gd name="T23" fmla="*/ 21 h 26"/>
                    <a:gd name="T24" fmla="*/ 21 w 31"/>
                    <a:gd name="T25" fmla="*/ 25 h 26"/>
                    <a:gd name="T26" fmla="*/ 16 w 31"/>
                    <a:gd name="T27" fmla="*/ 26 h 26"/>
                    <a:gd name="T28" fmla="*/ 0 w 31"/>
                    <a:gd name="T29" fmla="*/ 26 h 26"/>
                    <a:gd name="T30" fmla="*/ 1 w 31"/>
                    <a:gd name="T31" fmla="*/ 23 h 26"/>
                    <a:gd name="T32" fmla="*/ 16 w 31"/>
                    <a:gd name="T33" fmla="*/ 23 h 26"/>
                    <a:gd name="T34" fmla="*/ 18 w 31"/>
                    <a:gd name="T35" fmla="*/ 22 h 26"/>
                    <a:gd name="T36" fmla="*/ 20 w 31"/>
                    <a:gd name="T37" fmla="*/ 20 h 26"/>
                    <a:gd name="T38" fmla="*/ 21 w 31"/>
                    <a:gd name="T39" fmla="*/ 16 h 26"/>
                    <a:gd name="T40" fmla="*/ 21 w 31"/>
                    <a:gd name="T41" fmla="*/ 15 h 26"/>
                    <a:gd name="T42" fmla="*/ 19 w 31"/>
                    <a:gd name="T43" fmla="*/ 14 h 26"/>
                    <a:gd name="T44" fmla="*/ 8 w 31"/>
                    <a:gd name="T45" fmla="*/ 14 h 26"/>
                    <a:gd name="T46" fmla="*/ 5 w 31"/>
                    <a:gd name="T47" fmla="*/ 13 h 26"/>
                    <a:gd name="T48" fmla="*/ 6 w 31"/>
                    <a:gd name="T49" fmla="*/ 10 h 26"/>
                    <a:gd name="T50" fmla="*/ 7 w 31"/>
                    <a:gd name="T51" fmla="*/ 5 h 26"/>
                    <a:gd name="T52" fmla="*/ 9 w 31"/>
                    <a:gd name="T53" fmla="*/ 2 h 26"/>
                    <a:gd name="T54" fmla="*/ 14 w 31"/>
                    <a:gd name="T55" fmla="*/ 0 h 26"/>
                    <a:gd name="T56" fmla="*/ 31 w 31"/>
                    <a:gd name="T5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6">
                      <a:moveTo>
                        <a:pt x="31" y="0"/>
                      </a:moveTo>
                      <a:cubicBezTo>
                        <a:pt x="29" y="4"/>
                        <a:pt x="29" y="4"/>
                        <a:pt x="29" y="4"/>
                      </a:cubicBezTo>
                      <a:cubicBezTo>
                        <a:pt x="15" y="4"/>
                        <a:pt x="15" y="4"/>
                        <a:pt x="15" y="4"/>
                      </a:cubicBezTo>
                      <a:cubicBezTo>
                        <a:pt x="14" y="4"/>
                        <a:pt x="13" y="4"/>
                        <a:pt x="13" y="4"/>
                      </a:cubicBezTo>
                      <a:cubicBezTo>
                        <a:pt x="12" y="5"/>
                        <a:pt x="12" y="5"/>
                        <a:pt x="11" y="6"/>
                      </a:cubicBezTo>
                      <a:cubicBezTo>
                        <a:pt x="11" y="8"/>
                        <a:pt x="11" y="8"/>
                        <a:pt x="11" y="8"/>
                      </a:cubicBezTo>
                      <a:cubicBezTo>
                        <a:pt x="10" y="9"/>
                        <a:pt x="10" y="9"/>
                        <a:pt x="11" y="10"/>
                      </a:cubicBezTo>
                      <a:cubicBezTo>
                        <a:pt x="11" y="10"/>
                        <a:pt x="12" y="10"/>
                        <a:pt x="12" y="10"/>
                      </a:cubicBezTo>
                      <a:cubicBezTo>
                        <a:pt x="22" y="10"/>
                        <a:pt x="22" y="10"/>
                        <a:pt x="22" y="10"/>
                      </a:cubicBezTo>
                      <a:cubicBezTo>
                        <a:pt x="24" y="10"/>
                        <a:pt x="25" y="11"/>
                        <a:pt x="26" y="12"/>
                      </a:cubicBezTo>
                      <a:cubicBezTo>
                        <a:pt x="26" y="13"/>
                        <a:pt x="26" y="14"/>
                        <a:pt x="25" y="16"/>
                      </a:cubicBezTo>
                      <a:cubicBezTo>
                        <a:pt x="24" y="21"/>
                        <a:pt x="24" y="21"/>
                        <a:pt x="24" y="21"/>
                      </a:cubicBezTo>
                      <a:cubicBezTo>
                        <a:pt x="23" y="22"/>
                        <a:pt x="22" y="24"/>
                        <a:pt x="21" y="25"/>
                      </a:cubicBezTo>
                      <a:cubicBezTo>
                        <a:pt x="19" y="26"/>
                        <a:pt x="18" y="26"/>
                        <a:pt x="16" y="26"/>
                      </a:cubicBezTo>
                      <a:cubicBezTo>
                        <a:pt x="0" y="26"/>
                        <a:pt x="0" y="26"/>
                        <a:pt x="0" y="26"/>
                      </a:cubicBezTo>
                      <a:cubicBezTo>
                        <a:pt x="1" y="23"/>
                        <a:pt x="1" y="23"/>
                        <a:pt x="1" y="23"/>
                      </a:cubicBezTo>
                      <a:cubicBezTo>
                        <a:pt x="16" y="23"/>
                        <a:pt x="16" y="23"/>
                        <a:pt x="16" y="23"/>
                      </a:cubicBezTo>
                      <a:cubicBezTo>
                        <a:pt x="17" y="23"/>
                        <a:pt x="18" y="22"/>
                        <a:pt x="18" y="22"/>
                      </a:cubicBezTo>
                      <a:cubicBezTo>
                        <a:pt x="19" y="22"/>
                        <a:pt x="19" y="21"/>
                        <a:pt x="20" y="20"/>
                      </a:cubicBezTo>
                      <a:cubicBezTo>
                        <a:pt x="21" y="16"/>
                        <a:pt x="21" y="16"/>
                        <a:pt x="21" y="16"/>
                      </a:cubicBezTo>
                      <a:cubicBezTo>
                        <a:pt x="21" y="16"/>
                        <a:pt x="21" y="15"/>
                        <a:pt x="21" y="15"/>
                      </a:cubicBezTo>
                      <a:cubicBezTo>
                        <a:pt x="21" y="14"/>
                        <a:pt x="20" y="14"/>
                        <a:pt x="19" y="14"/>
                      </a:cubicBezTo>
                      <a:cubicBezTo>
                        <a:pt x="8" y="14"/>
                        <a:pt x="8" y="14"/>
                        <a:pt x="8" y="14"/>
                      </a:cubicBezTo>
                      <a:cubicBezTo>
                        <a:pt x="7" y="14"/>
                        <a:pt x="6" y="14"/>
                        <a:pt x="5" y="13"/>
                      </a:cubicBezTo>
                      <a:cubicBezTo>
                        <a:pt x="5" y="12"/>
                        <a:pt x="5" y="11"/>
                        <a:pt x="6" y="10"/>
                      </a:cubicBezTo>
                      <a:cubicBezTo>
                        <a:pt x="7" y="5"/>
                        <a:pt x="7" y="5"/>
                        <a:pt x="7" y="5"/>
                      </a:cubicBezTo>
                      <a:cubicBezTo>
                        <a:pt x="8" y="4"/>
                        <a:pt x="8" y="3"/>
                        <a:pt x="9" y="2"/>
                      </a:cubicBezTo>
                      <a:cubicBezTo>
                        <a:pt x="11" y="0"/>
                        <a:pt x="12" y="0"/>
                        <a:pt x="14"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8" name="Freeform 40"/>
                <p:cNvSpPr/>
                <p:nvPr/>
              </p:nvSpPr>
              <p:spPr bwMode="auto">
                <a:xfrm>
                  <a:off x="1973263" y="498475"/>
                  <a:ext cx="85725" cy="96837"/>
                </a:xfrm>
                <a:custGeom>
                  <a:avLst/>
                  <a:gdLst>
                    <a:gd name="T0" fmla="*/ 2 w 54"/>
                    <a:gd name="T1" fmla="*/ 0 h 61"/>
                    <a:gd name="T2" fmla="*/ 54 w 54"/>
                    <a:gd name="T3" fmla="*/ 0 h 61"/>
                    <a:gd name="T4" fmla="*/ 52 w 54"/>
                    <a:gd name="T5" fmla="*/ 9 h 61"/>
                    <a:gd name="T6" fmla="*/ 31 w 54"/>
                    <a:gd name="T7" fmla="*/ 9 h 61"/>
                    <a:gd name="T8" fmla="*/ 12 w 54"/>
                    <a:gd name="T9" fmla="*/ 61 h 61"/>
                    <a:gd name="T10" fmla="*/ 0 w 54"/>
                    <a:gd name="T11" fmla="*/ 61 h 61"/>
                    <a:gd name="T12" fmla="*/ 21 w 54"/>
                    <a:gd name="T13" fmla="*/ 9 h 61"/>
                    <a:gd name="T14" fmla="*/ 0 w 54"/>
                    <a:gd name="T15" fmla="*/ 9 h 61"/>
                    <a:gd name="T16" fmla="*/ 2 w 54"/>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61">
                      <a:moveTo>
                        <a:pt x="2" y="0"/>
                      </a:moveTo>
                      <a:lnTo>
                        <a:pt x="54" y="0"/>
                      </a:lnTo>
                      <a:lnTo>
                        <a:pt x="52" y="9"/>
                      </a:lnTo>
                      <a:lnTo>
                        <a:pt x="31" y="9"/>
                      </a:lnTo>
                      <a:lnTo>
                        <a:pt x="12" y="61"/>
                      </a:lnTo>
                      <a:lnTo>
                        <a:pt x="0" y="61"/>
                      </a:lnTo>
                      <a:lnTo>
                        <a:pt x="21" y="9"/>
                      </a:lnTo>
                      <a:lnTo>
                        <a:pt x="0" y="9"/>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89" name="Freeform 41"/>
                <p:cNvSpPr/>
                <p:nvPr/>
              </p:nvSpPr>
              <p:spPr bwMode="auto">
                <a:xfrm>
                  <a:off x="2033588" y="498475"/>
                  <a:ext cx="104775" cy="96837"/>
                </a:xfrm>
                <a:custGeom>
                  <a:avLst/>
                  <a:gdLst>
                    <a:gd name="T0" fmla="*/ 28 w 28"/>
                    <a:gd name="T1" fmla="*/ 0 h 26"/>
                    <a:gd name="T2" fmla="*/ 27 w 28"/>
                    <a:gd name="T3" fmla="*/ 4 h 26"/>
                    <a:gd name="T4" fmla="*/ 15 w 28"/>
                    <a:gd name="T5" fmla="*/ 4 h 26"/>
                    <a:gd name="T6" fmla="*/ 11 w 28"/>
                    <a:gd name="T7" fmla="*/ 6 h 26"/>
                    <a:gd name="T8" fmla="*/ 9 w 28"/>
                    <a:gd name="T9" fmla="*/ 10 h 26"/>
                    <a:gd name="T10" fmla="*/ 24 w 28"/>
                    <a:gd name="T11" fmla="*/ 10 h 26"/>
                    <a:gd name="T12" fmla="*/ 23 w 28"/>
                    <a:gd name="T13" fmla="*/ 14 h 26"/>
                    <a:gd name="T14" fmla="*/ 8 w 28"/>
                    <a:gd name="T15" fmla="*/ 14 h 26"/>
                    <a:gd name="T16" fmla="*/ 6 w 28"/>
                    <a:gd name="T17" fmla="*/ 20 h 26"/>
                    <a:gd name="T18" fmla="*/ 6 w 28"/>
                    <a:gd name="T19" fmla="*/ 22 h 26"/>
                    <a:gd name="T20" fmla="*/ 7 w 28"/>
                    <a:gd name="T21" fmla="*/ 23 h 26"/>
                    <a:gd name="T22" fmla="*/ 20 w 28"/>
                    <a:gd name="T23" fmla="*/ 23 h 26"/>
                    <a:gd name="T24" fmla="*/ 18 w 28"/>
                    <a:gd name="T25" fmla="*/ 26 h 26"/>
                    <a:gd name="T26" fmla="*/ 5 w 28"/>
                    <a:gd name="T27" fmla="*/ 26 h 26"/>
                    <a:gd name="T28" fmla="*/ 3 w 28"/>
                    <a:gd name="T29" fmla="*/ 26 h 26"/>
                    <a:gd name="T30" fmla="*/ 1 w 28"/>
                    <a:gd name="T31" fmla="*/ 20 h 26"/>
                    <a:gd name="T32" fmla="*/ 6 w 28"/>
                    <a:gd name="T33" fmla="*/ 6 h 26"/>
                    <a:gd name="T34" fmla="*/ 10 w 28"/>
                    <a:gd name="T35" fmla="*/ 1 h 26"/>
                    <a:gd name="T36" fmla="*/ 14 w 28"/>
                    <a:gd name="T37" fmla="*/ 0 h 26"/>
                    <a:gd name="T38" fmla="*/ 28 w 28"/>
                    <a:gd name="T3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26">
                      <a:moveTo>
                        <a:pt x="28" y="0"/>
                      </a:moveTo>
                      <a:cubicBezTo>
                        <a:pt x="27" y="4"/>
                        <a:pt x="27" y="4"/>
                        <a:pt x="27" y="4"/>
                      </a:cubicBezTo>
                      <a:cubicBezTo>
                        <a:pt x="15" y="4"/>
                        <a:pt x="15" y="4"/>
                        <a:pt x="15" y="4"/>
                      </a:cubicBezTo>
                      <a:cubicBezTo>
                        <a:pt x="13" y="4"/>
                        <a:pt x="11" y="4"/>
                        <a:pt x="11" y="6"/>
                      </a:cubicBezTo>
                      <a:cubicBezTo>
                        <a:pt x="9" y="10"/>
                        <a:pt x="9" y="10"/>
                        <a:pt x="9" y="10"/>
                      </a:cubicBezTo>
                      <a:cubicBezTo>
                        <a:pt x="24" y="10"/>
                        <a:pt x="24" y="10"/>
                        <a:pt x="24" y="10"/>
                      </a:cubicBezTo>
                      <a:cubicBezTo>
                        <a:pt x="23" y="14"/>
                        <a:pt x="23" y="14"/>
                        <a:pt x="23" y="14"/>
                      </a:cubicBezTo>
                      <a:cubicBezTo>
                        <a:pt x="8" y="14"/>
                        <a:pt x="8" y="14"/>
                        <a:pt x="8" y="14"/>
                      </a:cubicBezTo>
                      <a:cubicBezTo>
                        <a:pt x="6" y="20"/>
                        <a:pt x="6" y="20"/>
                        <a:pt x="6" y="20"/>
                      </a:cubicBezTo>
                      <a:cubicBezTo>
                        <a:pt x="5" y="21"/>
                        <a:pt x="5" y="22"/>
                        <a:pt x="6" y="22"/>
                      </a:cubicBezTo>
                      <a:cubicBezTo>
                        <a:pt x="6" y="22"/>
                        <a:pt x="6" y="23"/>
                        <a:pt x="7" y="23"/>
                      </a:cubicBezTo>
                      <a:cubicBezTo>
                        <a:pt x="20" y="23"/>
                        <a:pt x="20" y="23"/>
                        <a:pt x="20" y="23"/>
                      </a:cubicBezTo>
                      <a:cubicBezTo>
                        <a:pt x="18" y="26"/>
                        <a:pt x="18" y="26"/>
                        <a:pt x="18" y="26"/>
                      </a:cubicBezTo>
                      <a:cubicBezTo>
                        <a:pt x="5" y="26"/>
                        <a:pt x="5" y="26"/>
                        <a:pt x="5" y="26"/>
                      </a:cubicBezTo>
                      <a:cubicBezTo>
                        <a:pt x="4" y="26"/>
                        <a:pt x="3" y="26"/>
                        <a:pt x="3" y="26"/>
                      </a:cubicBezTo>
                      <a:cubicBezTo>
                        <a:pt x="1" y="25"/>
                        <a:pt x="0" y="23"/>
                        <a:pt x="1" y="20"/>
                      </a:cubicBezTo>
                      <a:cubicBezTo>
                        <a:pt x="6" y="6"/>
                        <a:pt x="6" y="6"/>
                        <a:pt x="6" y="6"/>
                      </a:cubicBezTo>
                      <a:cubicBezTo>
                        <a:pt x="7" y="4"/>
                        <a:pt x="8" y="3"/>
                        <a:pt x="10" y="1"/>
                      </a:cubicBezTo>
                      <a:cubicBezTo>
                        <a:pt x="11" y="0"/>
                        <a:pt x="13" y="0"/>
                        <a:pt x="14" y="0"/>
                      </a:cubicBez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90" name="Freeform 42"/>
                <p:cNvSpPr>
                  <a:spLocks noEditPoints="1"/>
                </p:cNvSpPr>
                <p:nvPr/>
              </p:nvSpPr>
              <p:spPr bwMode="auto">
                <a:xfrm>
                  <a:off x="2108200" y="498475"/>
                  <a:ext cx="107950" cy="96837"/>
                </a:xfrm>
                <a:custGeom>
                  <a:avLst/>
                  <a:gdLst>
                    <a:gd name="T0" fmla="*/ 21 w 29"/>
                    <a:gd name="T1" fmla="*/ 26 h 26"/>
                    <a:gd name="T2" fmla="*/ 16 w 29"/>
                    <a:gd name="T3" fmla="*/ 26 h 26"/>
                    <a:gd name="T4" fmla="*/ 20 w 29"/>
                    <a:gd name="T5" fmla="*/ 17 h 26"/>
                    <a:gd name="T6" fmla="*/ 20 w 29"/>
                    <a:gd name="T7" fmla="*/ 15 h 26"/>
                    <a:gd name="T8" fmla="*/ 18 w 29"/>
                    <a:gd name="T9" fmla="*/ 15 h 26"/>
                    <a:gd name="T10" fmla="*/ 9 w 29"/>
                    <a:gd name="T11" fmla="*/ 15 h 26"/>
                    <a:gd name="T12" fmla="*/ 5 w 29"/>
                    <a:gd name="T13" fmla="*/ 26 h 26"/>
                    <a:gd name="T14" fmla="*/ 0 w 29"/>
                    <a:gd name="T15" fmla="*/ 26 h 26"/>
                    <a:gd name="T16" fmla="*/ 8 w 29"/>
                    <a:gd name="T17" fmla="*/ 5 h 26"/>
                    <a:gd name="T18" fmla="*/ 11 w 29"/>
                    <a:gd name="T19" fmla="*/ 1 h 26"/>
                    <a:gd name="T20" fmla="*/ 16 w 29"/>
                    <a:gd name="T21" fmla="*/ 0 h 26"/>
                    <a:gd name="T22" fmla="*/ 24 w 29"/>
                    <a:gd name="T23" fmla="*/ 0 h 26"/>
                    <a:gd name="T24" fmla="*/ 27 w 29"/>
                    <a:gd name="T25" fmla="*/ 0 h 26"/>
                    <a:gd name="T26" fmla="*/ 28 w 29"/>
                    <a:gd name="T27" fmla="*/ 5 h 26"/>
                    <a:gd name="T28" fmla="*/ 27 w 29"/>
                    <a:gd name="T29" fmla="*/ 9 h 26"/>
                    <a:gd name="T30" fmla="*/ 26 w 29"/>
                    <a:gd name="T31" fmla="*/ 12 h 26"/>
                    <a:gd name="T32" fmla="*/ 24 w 29"/>
                    <a:gd name="T33" fmla="*/ 13 h 26"/>
                    <a:gd name="T34" fmla="*/ 24 w 29"/>
                    <a:gd name="T35" fmla="*/ 15 h 26"/>
                    <a:gd name="T36" fmla="*/ 24 w 29"/>
                    <a:gd name="T37" fmla="*/ 17 h 26"/>
                    <a:gd name="T38" fmla="*/ 21 w 29"/>
                    <a:gd name="T39" fmla="*/ 26 h 26"/>
                    <a:gd name="T40" fmla="*/ 10 w 29"/>
                    <a:gd name="T41" fmla="*/ 11 h 26"/>
                    <a:gd name="T42" fmla="*/ 20 w 29"/>
                    <a:gd name="T43" fmla="*/ 11 h 26"/>
                    <a:gd name="T44" fmla="*/ 23 w 29"/>
                    <a:gd name="T45" fmla="*/ 9 h 26"/>
                    <a:gd name="T46" fmla="*/ 24 w 29"/>
                    <a:gd name="T47" fmla="*/ 6 h 26"/>
                    <a:gd name="T48" fmla="*/ 22 w 29"/>
                    <a:gd name="T49" fmla="*/ 4 h 26"/>
                    <a:gd name="T50" fmla="*/ 16 w 29"/>
                    <a:gd name="T51" fmla="*/ 4 h 26"/>
                    <a:gd name="T52" fmla="*/ 13 w 29"/>
                    <a:gd name="T53" fmla="*/ 4 h 26"/>
                    <a:gd name="T54" fmla="*/ 12 w 29"/>
                    <a:gd name="T55" fmla="*/ 6 h 26"/>
                    <a:gd name="T56" fmla="*/ 10 w 29"/>
                    <a:gd name="T57"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26">
                      <a:moveTo>
                        <a:pt x="21" y="26"/>
                      </a:moveTo>
                      <a:cubicBezTo>
                        <a:pt x="16" y="26"/>
                        <a:pt x="16" y="26"/>
                        <a:pt x="16" y="26"/>
                      </a:cubicBezTo>
                      <a:cubicBezTo>
                        <a:pt x="20" y="17"/>
                        <a:pt x="20" y="17"/>
                        <a:pt x="20" y="17"/>
                      </a:cubicBezTo>
                      <a:cubicBezTo>
                        <a:pt x="20" y="16"/>
                        <a:pt x="20" y="15"/>
                        <a:pt x="20" y="15"/>
                      </a:cubicBezTo>
                      <a:cubicBezTo>
                        <a:pt x="20" y="15"/>
                        <a:pt x="19" y="15"/>
                        <a:pt x="18" y="15"/>
                      </a:cubicBezTo>
                      <a:cubicBezTo>
                        <a:pt x="9" y="15"/>
                        <a:pt x="9" y="15"/>
                        <a:pt x="9" y="15"/>
                      </a:cubicBezTo>
                      <a:cubicBezTo>
                        <a:pt x="5" y="26"/>
                        <a:pt x="5" y="26"/>
                        <a:pt x="5" y="26"/>
                      </a:cubicBezTo>
                      <a:cubicBezTo>
                        <a:pt x="0" y="26"/>
                        <a:pt x="0" y="26"/>
                        <a:pt x="0" y="26"/>
                      </a:cubicBezTo>
                      <a:cubicBezTo>
                        <a:pt x="8" y="5"/>
                        <a:pt x="8" y="5"/>
                        <a:pt x="8" y="5"/>
                      </a:cubicBezTo>
                      <a:cubicBezTo>
                        <a:pt x="8" y="4"/>
                        <a:pt x="9" y="2"/>
                        <a:pt x="11" y="1"/>
                      </a:cubicBezTo>
                      <a:cubicBezTo>
                        <a:pt x="12" y="0"/>
                        <a:pt x="14" y="0"/>
                        <a:pt x="16" y="0"/>
                      </a:cubicBezTo>
                      <a:cubicBezTo>
                        <a:pt x="24" y="0"/>
                        <a:pt x="24" y="0"/>
                        <a:pt x="24" y="0"/>
                      </a:cubicBezTo>
                      <a:cubicBezTo>
                        <a:pt x="26" y="0"/>
                        <a:pt x="27" y="0"/>
                        <a:pt x="27" y="0"/>
                      </a:cubicBezTo>
                      <a:cubicBezTo>
                        <a:pt x="29" y="1"/>
                        <a:pt x="29" y="3"/>
                        <a:pt x="28" y="5"/>
                      </a:cubicBezTo>
                      <a:cubicBezTo>
                        <a:pt x="27" y="9"/>
                        <a:pt x="27" y="9"/>
                        <a:pt x="27" y="9"/>
                      </a:cubicBezTo>
                      <a:cubicBezTo>
                        <a:pt x="27" y="10"/>
                        <a:pt x="26" y="11"/>
                        <a:pt x="26" y="12"/>
                      </a:cubicBezTo>
                      <a:cubicBezTo>
                        <a:pt x="25" y="12"/>
                        <a:pt x="25" y="13"/>
                        <a:pt x="24" y="13"/>
                      </a:cubicBezTo>
                      <a:cubicBezTo>
                        <a:pt x="24" y="14"/>
                        <a:pt x="25" y="15"/>
                        <a:pt x="24" y="15"/>
                      </a:cubicBezTo>
                      <a:cubicBezTo>
                        <a:pt x="24" y="16"/>
                        <a:pt x="24" y="16"/>
                        <a:pt x="24" y="17"/>
                      </a:cubicBezTo>
                      <a:lnTo>
                        <a:pt x="21" y="26"/>
                      </a:lnTo>
                      <a:close/>
                      <a:moveTo>
                        <a:pt x="10" y="11"/>
                      </a:moveTo>
                      <a:cubicBezTo>
                        <a:pt x="20" y="11"/>
                        <a:pt x="20" y="11"/>
                        <a:pt x="20" y="11"/>
                      </a:cubicBezTo>
                      <a:cubicBezTo>
                        <a:pt x="21" y="11"/>
                        <a:pt x="22" y="10"/>
                        <a:pt x="23" y="9"/>
                      </a:cubicBezTo>
                      <a:cubicBezTo>
                        <a:pt x="24" y="6"/>
                        <a:pt x="24" y="6"/>
                        <a:pt x="24" y="6"/>
                      </a:cubicBezTo>
                      <a:cubicBezTo>
                        <a:pt x="24" y="4"/>
                        <a:pt x="24" y="4"/>
                        <a:pt x="22" y="4"/>
                      </a:cubicBezTo>
                      <a:cubicBezTo>
                        <a:pt x="16" y="4"/>
                        <a:pt x="16" y="4"/>
                        <a:pt x="16" y="4"/>
                      </a:cubicBezTo>
                      <a:cubicBezTo>
                        <a:pt x="15" y="4"/>
                        <a:pt x="14" y="4"/>
                        <a:pt x="13" y="4"/>
                      </a:cubicBezTo>
                      <a:cubicBezTo>
                        <a:pt x="13" y="5"/>
                        <a:pt x="12" y="5"/>
                        <a:pt x="12" y="6"/>
                      </a:cubicBezTo>
                      <a:lnTo>
                        <a:pt x="1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grpSp>
          <p:grpSp>
            <p:nvGrpSpPr>
              <p:cNvPr id="67" name="组合 66"/>
              <p:cNvGrpSpPr/>
              <p:nvPr/>
            </p:nvGrpSpPr>
            <p:grpSpPr>
              <a:xfrm>
                <a:off x="288925" y="407988"/>
                <a:ext cx="982663" cy="217487"/>
                <a:chOff x="288925" y="407988"/>
                <a:chExt cx="982663" cy="217487"/>
              </a:xfrm>
              <a:grpFill/>
            </p:grpSpPr>
            <p:sp>
              <p:nvSpPr>
                <p:cNvPr id="68" name="Freeform 43"/>
                <p:cNvSpPr/>
                <p:nvPr/>
              </p:nvSpPr>
              <p:spPr bwMode="auto">
                <a:xfrm>
                  <a:off x="314325" y="463550"/>
                  <a:ext cx="41275" cy="52387"/>
                </a:xfrm>
                <a:custGeom>
                  <a:avLst/>
                  <a:gdLst>
                    <a:gd name="T0" fmla="*/ 4 w 11"/>
                    <a:gd name="T1" fmla="*/ 0 h 14"/>
                    <a:gd name="T2" fmla="*/ 11 w 11"/>
                    <a:gd name="T3" fmla="*/ 6 h 14"/>
                    <a:gd name="T4" fmla="*/ 1 w 11"/>
                    <a:gd name="T5" fmla="*/ 14 h 14"/>
                    <a:gd name="T6" fmla="*/ 0 w 11"/>
                    <a:gd name="T7" fmla="*/ 3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cubicBezTo>
                        <a:pt x="7" y="2"/>
                        <a:pt x="9" y="4"/>
                        <a:pt x="11" y="6"/>
                      </a:cubicBezTo>
                      <a:cubicBezTo>
                        <a:pt x="1" y="14"/>
                        <a:pt x="1" y="14"/>
                        <a:pt x="1" y="14"/>
                      </a:cubicBezTo>
                      <a:cubicBezTo>
                        <a:pt x="1" y="9"/>
                        <a:pt x="0"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69" name="Freeform 44"/>
                <p:cNvSpPr/>
                <p:nvPr/>
              </p:nvSpPr>
              <p:spPr bwMode="auto">
                <a:xfrm>
                  <a:off x="341313" y="419100"/>
                  <a:ext cx="49213" cy="49212"/>
                </a:xfrm>
                <a:custGeom>
                  <a:avLst/>
                  <a:gdLst>
                    <a:gd name="T0" fmla="*/ 4 w 13"/>
                    <a:gd name="T1" fmla="*/ 0 h 13"/>
                    <a:gd name="T2" fmla="*/ 13 w 13"/>
                    <a:gd name="T3" fmla="*/ 6 h 13"/>
                    <a:gd name="T4" fmla="*/ 3 w 13"/>
                    <a:gd name="T5" fmla="*/ 13 h 13"/>
                    <a:gd name="T6" fmla="*/ 0 w 13"/>
                    <a:gd name="T7" fmla="*/ 3 h 13"/>
                    <a:gd name="T8" fmla="*/ 4 w 13"/>
                    <a:gd name="T9" fmla="*/ 0 h 13"/>
                  </a:gdLst>
                  <a:ahLst/>
                  <a:cxnLst>
                    <a:cxn ang="0">
                      <a:pos x="T0" y="T1"/>
                    </a:cxn>
                    <a:cxn ang="0">
                      <a:pos x="T2" y="T3"/>
                    </a:cxn>
                    <a:cxn ang="0">
                      <a:pos x="T4" y="T5"/>
                    </a:cxn>
                    <a:cxn ang="0">
                      <a:pos x="T6" y="T7"/>
                    </a:cxn>
                    <a:cxn ang="0">
                      <a:pos x="T8" y="T9"/>
                    </a:cxn>
                  </a:cxnLst>
                  <a:rect l="0" t="0" r="r" b="b"/>
                  <a:pathLst>
                    <a:path w="13" h="13">
                      <a:moveTo>
                        <a:pt x="4" y="0"/>
                      </a:moveTo>
                      <a:cubicBezTo>
                        <a:pt x="8" y="2"/>
                        <a:pt x="11" y="4"/>
                        <a:pt x="13" y="6"/>
                      </a:cubicBezTo>
                      <a:cubicBezTo>
                        <a:pt x="3" y="13"/>
                        <a:pt x="3" y="13"/>
                        <a:pt x="3" y="13"/>
                      </a:cubicBezTo>
                      <a:cubicBezTo>
                        <a:pt x="2" y="9"/>
                        <a:pt x="1" y="6"/>
                        <a:pt x="0" y="3"/>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0" name="Freeform 45"/>
                <p:cNvSpPr/>
                <p:nvPr/>
              </p:nvSpPr>
              <p:spPr bwMode="auto">
                <a:xfrm>
                  <a:off x="415925" y="576263"/>
                  <a:ext cx="74613" cy="46037"/>
                </a:xfrm>
                <a:custGeom>
                  <a:avLst/>
                  <a:gdLst>
                    <a:gd name="T0" fmla="*/ 6 w 20"/>
                    <a:gd name="T1" fmla="*/ 0 h 12"/>
                    <a:gd name="T2" fmla="*/ 20 w 20"/>
                    <a:gd name="T3" fmla="*/ 6 h 12"/>
                    <a:gd name="T4" fmla="*/ 11 w 20"/>
                    <a:gd name="T5" fmla="*/ 12 h 12"/>
                    <a:gd name="T6" fmla="*/ 0 w 20"/>
                    <a:gd name="T7" fmla="*/ 4 h 12"/>
                    <a:gd name="T8" fmla="*/ 6 w 20"/>
                    <a:gd name="T9" fmla="*/ 0 h 12"/>
                  </a:gdLst>
                  <a:ahLst/>
                  <a:cxnLst>
                    <a:cxn ang="0">
                      <a:pos x="T0" y="T1"/>
                    </a:cxn>
                    <a:cxn ang="0">
                      <a:pos x="T2" y="T3"/>
                    </a:cxn>
                    <a:cxn ang="0">
                      <a:pos x="T4" y="T5"/>
                    </a:cxn>
                    <a:cxn ang="0">
                      <a:pos x="T6" y="T7"/>
                    </a:cxn>
                    <a:cxn ang="0">
                      <a:pos x="T8" y="T9"/>
                    </a:cxn>
                  </a:cxnLst>
                  <a:rect l="0" t="0" r="r" b="b"/>
                  <a:pathLst>
                    <a:path w="20" h="12">
                      <a:moveTo>
                        <a:pt x="6" y="0"/>
                      </a:moveTo>
                      <a:cubicBezTo>
                        <a:pt x="11" y="2"/>
                        <a:pt x="16" y="4"/>
                        <a:pt x="20" y="6"/>
                      </a:cubicBezTo>
                      <a:cubicBezTo>
                        <a:pt x="11" y="12"/>
                        <a:pt x="11" y="12"/>
                        <a:pt x="11" y="12"/>
                      </a:cubicBezTo>
                      <a:cubicBezTo>
                        <a:pt x="8" y="9"/>
                        <a:pt x="5" y="6"/>
                        <a:pt x="0" y="4"/>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1" name="Freeform 46"/>
                <p:cNvSpPr>
                  <a:spLocks noEditPoints="1"/>
                </p:cNvSpPr>
                <p:nvPr/>
              </p:nvSpPr>
              <p:spPr bwMode="auto">
                <a:xfrm>
                  <a:off x="509588" y="414338"/>
                  <a:ext cx="263525" cy="203200"/>
                </a:xfrm>
                <a:custGeom>
                  <a:avLst/>
                  <a:gdLst>
                    <a:gd name="T0" fmla="*/ 20 w 70"/>
                    <a:gd name="T1" fmla="*/ 26 h 54"/>
                    <a:gd name="T2" fmla="*/ 28 w 70"/>
                    <a:gd name="T3" fmla="*/ 31 h 54"/>
                    <a:gd name="T4" fmla="*/ 3 w 70"/>
                    <a:gd name="T5" fmla="*/ 51 h 54"/>
                    <a:gd name="T6" fmla="*/ 0 w 70"/>
                    <a:gd name="T7" fmla="*/ 48 h 54"/>
                    <a:gd name="T8" fmla="*/ 11 w 70"/>
                    <a:gd name="T9" fmla="*/ 36 h 54"/>
                    <a:gd name="T10" fmla="*/ 20 w 70"/>
                    <a:gd name="T11" fmla="*/ 26 h 54"/>
                    <a:gd name="T12" fmla="*/ 60 w 70"/>
                    <a:gd name="T13" fmla="*/ 18 h 54"/>
                    <a:gd name="T14" fmla="*/ 65 w 70"/>
                    <a:gd name="T15" fmla="*/ 15 h 54"/>
                    <a:gd name="T16" fmla="*/ 70 w 70"/>
                    <a:gd name="T17" fmla="*/ 20 h 54"/>
                    <a:gd name="T18" fmla="*/ 66 w 70"/>
                    <a:gd name="T19" fmla="*/ 23 h 54"/>
                    <a:gd name="T20" fmla="*/ 45 w 70"/>
                    <a:gd name="T21" fmla="*/ 23 h 54"/>
                    <a:gd name="T22" fmla="*/ 36 w 70"/>
                    <a:gd name="T23" fmla="*/ 48 h 54"/>
                    <a:gd name="T24" fmla="*/ 26 w 70"/>
                    <a:gd name="T25" fmla="*/ 54 h 54"/>
                    <a:gd name="T26" fmla="*/ 21 w 70"/>
                    <a:gd name="T27" fmla="*/ 54 h 54"/>
                    <a:gd name="T28" fmla="*/ 15 w 70"/>
                    <a:gd name="T29" fmla="*/ 48 h 54"/>
                    <a:gd name="T30" fmla="*/ 17 w 70"/>
                    <a:gd name="T31" fmla="*/ 44 h 54"/>
                    <a:gd name="T32" fmla="*/ 24 w 70"/>
                    <a:gd name="T33" fmla="*/ 46 h 54"/>
                    <a:gd name="T34" fmla="*/ 27 w 70"/>
                    <a:gd name="T35" fmla="*/ 43 h 54"/>
                    <a:gd name="T36" fmla="*/ 34 w 70"/>
                    <a:gd name="T37" fmla="*/ 23 h 54"/>
                    <a:gd name="T38" fmla="*/ 12 w 70"/>
                    <a:gd name="T39" fmla="*/ 23 h 54"/>
                    <a:gd name="T40" fmla="*/ 12 w 70"/>
                    <a:gd name="T41" fmla="*/ 18 h 54"/>
                    <a:gd name="T42" fmla="*/ 60 w 70"/>
                    <a:gd name="T43" fmla="*/ 18 h 54"/>
                    <a:gd name="T44" fmla="*/ 58 w 70"/>
                    <a:gd name="T45" fmla="*/ 4 h 54"/>
                    <a:gd name="T46" fmla="*/ 63 w 70"/>
                    <a:gd name="T47" fmla="*/ 0 h 54"/>
                    <a:gd name="T48" fmla="*/ 67 w 70"/>
                    <a:gd name="T49" fmla="*/ 6 h 54"/>
                    <a:gd name="T50" fmla="*/ 63 w 70"/>
                    <a:gd name="T51" fmla="*/ 8 h 54"/>
                    <a:gd name="T52" fmla="*/ 23 w 70"/>
                    <a:gd name="T53" fmla="*/ 8 h 54"/>
                    <a:gd name="T54" fmla="*/ 23 w 70"/>
                    <a:gd name="T55" fmla="*/ 4 h 54"/>
                    <a:gd name="T56" fmla="*/ 58 w 70"/>
                    <a:gd name="T57" fmla="*/ 4 h 54"/>
                    <a:gd name="T58" fmla="*/ 51 w 70"/>
                    <a:gd name="T59" fmla="*/ 28 h 54"/>
                    <a:gd name="T60" fmla="*/ 59 w 70"/>
                    <a:gd name="T61" fmla="*/ 45 h 54"/>
                    <a:gd name="T62" fmla="*/ 47 w 70"/>
                    <a:gd name="T63" fmla="*/ 52 h 54"/>
                    <a:gd name="T64" fmla="*/ 46 w 70"/>
                    <a:gd name="T65" fmla="*/ 31 h 54"/>
                    <a:gd name="T66" fmla="*/ 51 w 70"/>
                    <a:gd name="T67" fmla="*/ 2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0" h="54">
                      <a:moveTo>
                        <a:pt x="20" y="26"/>
                      </a:moveTo>
                      <a:cubicBezTo>
                        <a:pt x="28" y="31"/>
                        <a:pt x="28" y="31"/>
                        <a:pt x="28" y="31"/>
                      </a:cubicBezTo>
                      <a:cubicBezTo>
                        <a:pt x="20" y="39"/>
                        <a:pt x="12" y="46"/>
                        <a:pt x="3" y="51"/>
                      </a:cubicBezTo>
                      <a:cubicBezTo>
                        <a:pt x="0" y="48"/>
                        <a:pt x="0" y="48"/>
                        <a:pt x="0" y="48"/>
                      </a:cubicBezTo>
                      <a:cubicBezTo>
                        <a:pt x="4" y="45"/>
                        <a:pt x="8" y="41"/>
                        <a:pt x="11" y="36"/>
                      </a:cubicBezTo>
                      <a:cubicBezTo>
                        <a:pt x="15" y="33"/>
                        <a:pt x="17" y="30"/>
                        <a:pt x="20" y="26"/>
                      </a:cubicBezTo>
                      <a:close/>
                      <a:moveTo>
                        <a:pt x="60" y="18"/>
                      </a:moveTo>
                      <a:cubicBezTo>
                        <a:pt x="65" y="15"/>
                        <a:pt x="65" y="15"/>
                        <a:pt x="65" y="15"/>
                      </a:cubicBezTo>
                      <a:cubicBezTo>
                        <a:pt x="70" y="20"/>
                        <a:pt x="70" y="20"/>
                        <a:pt x="70" y="20"/>
                      </a:cubicBezTo>
                      <a:cubicBezTo>
                        <a:pt x="66" y="23"/>
                        <a:pt x="66" y="23"/>
                        <a:pt x="66" y="23"/>
                      </a:cubicBezTo>
                      <a:cubicBezTo>
                        <a:pt x="45" y="23"/>
                        <a:pt x="45" y="23"/>
                        <a:pt x="45" y="23"/>
                      </a:cubicBezTo>
                      <a:cubicBezTo>
                        <a:pt x="36" y="48"/>
                        <a:pt x="36" y="48"/>
                        <a:pt x="36" y="48"/>
                      </a:cubicBezTo>
                      <a:cubicBezTo>
                        <a:pt x="34" y="52"/>
                        <a:pt x="31" y="54"/>
                        <a:pt x="26" y="54"/>
                      </a:cubicBezTo>
                      <a:cubicBezTo>
                        <a:pt x="21" y="54"/>
                        <a:pt x="21" y="54"/>
                        <a:pt x="21" y="54"/>
                      </a:cubicBezTo>
                      <a:cubicBezTo>
                        <a:pt x="22" y="50"/>
                        <a:pt x="20" y="48"/>
                        <a:pt x="15" y="48"/>
                      </a:cubicBezTo>
                      <a:cubicBezTo>
                        <a:pt x="17" y="44"/>
                        <a:pt x="17" y="44"/>
                        <a:pt x="17" y="44"/>
                      </a:cubicBezTo>
                      <a:cubicBezTo>
                        <a:pt x="24" y="46"/>
                        <a:pt x="24" y="46"/>
                        <a:pt x="24" y="46"/>
                      </a:cubicBezTo>
                      <a:cubicBezTo>
                        <a:pt x="25" y="46"/>
                        <a:pt x="26" y="45"/>
                        <a:pt x="27" y="43"/>
                      </a:cubicBezTo>
                      <a:cubicBezTo>
                        <a:pt x="34" y="23"/>
                        <a:pt x="34" y="23"/>
                        <a:pt x="34" y="23"/>
                      </a:cubicBezTo>
                      <a:cubicBezTo>
                        <a:pt x="12" y="23"/>
                        <a:pt x="12" y="23"/>
                        <a:pt x="12" y="23"/>
                      </a:cubicBezTo>
                      <a:cubicBezTo>
                        <a:pt x="12" y="18"/>
                        <a:pt x="12" y="18"/>
                        <a:pt x="12" y="18"/>
                      </a:cubicBezTo>
                      <a:lnTo>
                        <a:pt x="60" y="18"/>
                      </a:lnTo>
                      <a:close/>
                      <a:moveTo>
                        <a:pt x="58" y="4"/>
                      </a:moveTo>
                      <a:cubicBezTo>
                        <a:pt x="63" y="0"/>
                        <a:pt x="63" y="0"/>
                        <a:pt x="63" y="0"/>
                      </a:cubicBezTo>
                      <a:cubicBezTo>
                        <a:pt x="67" y="6"/>
                        <a:pt x="67" y="6"/>
                        <a:pt x="67" y="6"/>
                      </a:cubicBezTo>
                      <a:cubicBezTo>
                        <a:pt x="63" y="8"/>
                        <a:pt x="63" y="8"/>
                        <a:pt x="63" y="8"/>
                      </a:cubicBezTo>
                      <a:cubicBezTo>
                        <a:pt x="23" y="8"/>
                        <a:pt x="23" y="8"/>
                        <a:pt x="23" y="8"/>
                      </a:cubicBezTo>
                      <a:cubicBezTo>
                        <a:pt x="23" y="4"/>
                        <a:pt x="23" y="4"/>
                        <a:pt x="23" y="4"/>
                      </a:cubicBezTo>
                      <a:lnTo>
                        <a:pt x="58" y="4"/>
                      </a:lnTo>
                      <a:close/>
                      <a:moveTo>
                        <a:pt x="51" y="28"/>
                      </a:moveTo>
                      <a:cubicBezTo>
                        <a:pt x="55" y="33"/>
                        <a:pt x="58" y="39"/>
                        <a:pt x="59" y="45"/>
                      </a:cubicBezTo>
                      <a:cubicBezTo>
                        <a:pt x="47" y="52"/>
                        <a:pt x="47" y="52"/>
                        <a:pt x="47" y="52"/>
                      </a:cubicBezTo>
                      <a:cubicBezTo>
                        <a:pt x="48" y="44"/>
                        <a:pt x="47" y="37"/>
                        <a:pt x="46" y="31"/>
                      </a:cubicBezTo>
                      <a:lnTo>
                        <a:pt x="5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2" name="Freeform 47"/>
                <p:cNvSpPr/>
                <p:nvPr/>
              </p:nvSpPr>
              <p:spPr bwMode="auto">
                <a:xfrm>
                  <a:off x="787400" y="414338"/>
                  <a:ext cx="233363" cy="211137"/>
                </a:xfrm>
                <a:custGeom>
                  <a:avLst/>
                  <a:gdLst>
                    <a:gd name="T0" fmla="*/ 53 w 62"/>
                    <a:gd name="T1" fmla="*/ 7 h 56"/>
                    <a:gd name="T2" fmla="*/ 58 w 62"/>
                    <a:gd name="T3" fmla="*/ 4 h 56"/>
                    <a:gd name="T4" fmla="*/ 62 w 62"/>
                    <a:gd name="T5" fmla="*/ 9 h 56"/>
                    <a:gd name="T6" fmla="*/ 58 w 62"/>
                    <a:gd name="T7" fmla="*/ 12 h 56"/>
                    <a:gd name="T8" fmla="*/ 33 w 62"/>
                    <a:gd name="T9" fmla="*/ 12 h 56"/>
                    <a:gd name="T10" fmla="*/ 28 w 62"/>
                    <a:gd name="T11" fmla="*/ 18 h 56"/>
                    <a:gd name="T12" fmla="*/ 50 w 62"/>
                    <a:gd name="T13" fmla="*/ 18 h 56"/>
                    <a:gd name="T14" fmla="*/ 55 w 62"/>
                    <a:gd name="T15" fmla="*/ 15 h 56"/>
                    <a:gd name="T16" fmla="*/ 60 w 62"/>
                    <a:gd name="T17" fmla="*/ 20 h 56"/>
                    <a:gd name="T18" fmla="*/ 56 w 62"/>
                    <a:gd name="T19" fmla="*/ 23 h 56"/>
                    <a:gd name="T20" fmla="*/ 24 w 62"/>
                    <a:gd name="T21" fmla="*/ 23 h 56"/>
                    <a:gd name="T22" fmla="*/ 19 w 62"/>
                    <a:gd name="T23" fmla="*/ 28 h 56"/>
                    <a:gd name="T24" fmla="*/ 36 w 62"/>
                    <a:gd name="T25" fmla="*/ 28 h 56"/>
                    <a:gd name="T26" fmla="*/ 42 w 62"/>
                    <a:gd name="T27" fmla="*/ 25 h 56"/>
                    <a:gd name="T28" fmla="*/ 49 w 62"/>
                    <a:gd name="T29" fmla="*/ 31 h 56"/>
                    <a:gd name="T30" fmla="*/ 45 w 62"/>
                    <a:gd name="T31" fmla="*/ 34 h 56"/>
                    <a:gd name="T32" fmla="*/ 30 w 62"/>
                    <a:gd name="T33" fmla="*/ 43 h 56"/>
                    <a:gd name="T34" fmla="*/ 40 w 62"/>
                    <a:gd name="T35" fmla="*/ 47 h 56"/>
                    <a:gd name="T36" fmla="*/ 29 w 62"/>
                    <a:gd name="T37" fmla="*/ 56 h 56"/>
                    <a:gd name="T38" fmla="*/ 2 w 62"/>
                    <a:gd name="T39" fmla="*/ 42 h 56"/>
                    <a:gd name="T40" fmla="*/ 6 w 62"/>
                    <a:gd name="T41" fmla="*/ 37 h 56"/>
                    <a:gd name="T42" fmla="*/ 24 w 62"/>
                    <a:gd name="T43" fmla="*/ 41 h 56"/>
                    <a:gd name="T44" fmla="*/ 35 w 62"/>
                    <a:gd name="T45" fmla="*/ 33 h 56"/>
                    <a:gd name="T46" fmla="*/ 12 w 62"/>
                    <a:gd name="T47" fmla="*/ 33 h 56"/>
                    <a:gd name="T48" fmla="*/ 12 w 62"/>
                    <a:gd name="T49" fmla="*/ 33 h 56"/>
                    <a:gd name="T50" fmla="*/ 5 w 62"/>
                    <a:gd name="T51" fmla="*/ 33 h 56"/>
                    <a:gd name="T52" fmla="*/ 13 w 62"/>
                    <a:gd name="T53" fmla="*/ 23 h 56"/>
                    <a:gd name="T54" fmla="*/ 0 w 62"/>
                    <a:gd name="T55" fmla="*/ 23 h 56"/>
                    <a:gd name="T56" fmla="*/ 0 w 62"/>
                    <a:gd name="T57" fmla="*/ 18 h 56"/>
                    <a:gd name="T58" fmla="*/ 17 w 62"/>
                    <a:gd name="T59" fmla="*/ 18 h 56"/>
                    <a:gd name="T60" fmla="*/ 22 w 62"/>
                    <a:gd name="T61" fmla="*/ 12 h 56"/>
                    <a:gd name="T62" fmla="*/ 6 w 62"/>
                    <a:gd name="T63" fmla="*/ 12 h 56"/>
                    <a:gd name="T64" fmla="*/ 6 w 62"/>
                    <a:gd name="T65" fmla="*/ 7 h 56"/>
                    <a:gd name="T66" fmla="*/ 26 w 62"/>
                    <a:gd name="T67" fmla="*/ 7 h 56"/>
                    <a:gd name="T68" fmla="*/ 32 w 62"/>
                    <a:gd name="T69" fmla="*/ 0 h 56"/>
                    <a:gd name="T70" fmla="*/ 42 w 62"/>
                    <a:gd name="T71" fmla="*/ 2 h 56"/>
                    <a:gd name="T72" fmla="*/ 37 w 62"/>
                    <a:gd name="T73" fmla="*/ 7 h 56"/>
                    <a:gd name="T74" fmla="*/ 53 w 62"/>
                    <a:gd name="T75" fmla="*/ 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2" h="56">
                      <a:moveTo>
                        <a:pt x="53" y="7"/>
                      </a:moveTo>
                      <a:cubicBezTo>
                        <a:pt x="58" y="4"/>
                        <a:pt x="58" y="4"/>
                        <a:pt x="58" y="4"/>
                      </a:cubicBezTo>
                      <a:cubicBezTo>
                        <a:pt x="62" y="9"/>
                        <a:pt x="62" y="9"/>
                        <a:pt x="62" y="9"/>
                      </a:cubicBezTo>
                      <a:cubicBezTo>
                        <a:pt x="58" y="12"/>
                        <a:pt x="58" y="12"/>
                        <a:pt x="58" y="12"/>
                      </a:cubicBezTo>
                      <a:cubicBezTo>
                        <a:pt x="33" y="12"/>
                        <a:pt x="33" y="12"/>
                        <a:pt x="33" y="12"/>
                      </a:cubicBezTo>
                      <a:cubicBezTo>
                        <a:pt x="28" y="18"/>
                        <a:pt x="28" y="18"/>
                        <a:pt x="28" y="18"/>
                      </a:cubicBezTo>
                      <a:cubicBezTo>
                        <a:pt x="50" y="18"/>
                        <a:pt x="50" y="18"/>
                        <a:pt x="50" y="18"/>
                      </a:cubicBezTo>
                      <a:cubicBezTo>
                        <a:pt x="55" y="15"/>
                        <a:pt x="55" y="15"/>
                        <a:pt x="55" y="15"/>
                      </a:cubicBezTo>
                      <a:cubicBezTo>
                        <a:pt x="60" y="20"/>
                        <a:pt x="60" y="20"/>
                        <a:pt x="60" y="20"/>
                      </a:cubicBezTo>
                      <a:cubicBezTo>
                        <a:pt x="56" y="23"/>
                        <a:pt x="56" y="23"/>
                        <a:pt x="56" y="23"/>
                      </a:cubicBezTo>
                      <a:cubicBezTo>
                        <a:pt x="24" y="23"/>
                        <a:pt x="24" y="23"/>
                        <a:pt x="24" y="23"/>
                      </a:cubicBezTo>
                      <a:cubicBezTo>
                        <a:pt x="19" y="28"/>
                        <a:pt x="19" y="28"/>
                        <a:pt x="19" y="28"/>
                      </a:cubicBezTo>
                      <a:cubicBezTo>
                        <a:pt x="36" y="28"/>
                        <a:pt x="36" y="28"/>
                        <a:pt x="36" y="28"/>
                      </a:cubicBezTo>
                      <a:cubicBezTo>
                        <a:pt x="42" y="25"/>
                        <a:pt x="42" y="25"/>
                        <a:pt x="42" y="25"/>
                      </a:cubicBezTo>
                      <a:cubicBezTo>
                        <a:pt x="49" y="31"/>
                        <a:pt x="49" y="31"/>
                        <a:pt x="49" y="31"/>
                      </a:cubicBezTo>
                      <a:cubicBezTo>
                        <a:pt x="45" y="34"/>
                        <a:pt x="45" y="34"/>
                        <a:pt x="45" y="34"/>
                      </a:cubicBezTo>
                      <a:cubicBezTo>
                        <a:pt x="30" y="43"/>
                        <a:pt x="30" y="43"/>
                        <a:pt x="30" y="43"/>
                      </a:cubicBezTo>
                      <a:cubicBezTo>
                        <a:pt x="34" y="44"/>
                        <a:pt x="37" y="46"/>
                        <a:pt x="40" y="47"/>
                      </a:cubicBezTo>
                      <a:cubicBezTo>
                        <a:pt x="29" y="56"/>
                        <a:pt x="29" y="56"/>
                        <a:pt x="29" y="56"/>
                      </a:cubicBezTo>
                      <a:cubicBezTo>
                        <a:pt x="23" y="51"/>
                        <a:pt x="13" y="46"/>
                        <a:pt x="2" y="42"/>
                      </a:cubicBezTo>
                      <a:cubicBezTo>
                        <a:pt x="6" y="37"/>
                        <a:pt x="6" y="37"/>
                        <a:pt x="6" y="37"/>
                      </a:cubicBezTo>
                      <a:cubicBezTo>
                        <a:pt x="13" y="38"/>
                        <a:pt x="19" y="39"/>
                        <a:pt x="24" y="41"/>
                      </a:cubicBezTo>
                      <a:cubicBezTo>
                        <a:pt x="35" y="33"/>
                        <a:pt x="35" y="33"/>
                        <a:pt x="35" y="33"/>
                      </a:cubicBezTo>
                      <a:cubicBezTo>
                        <a:pt x="12" y="33"/>
                        <a:pt x="12" y="33"/>
                        <a:pt x="12" y="33"/>
                      </a:cubicBezTo>
                      <a:cubicBezTo>
                        <a:pt x="12" y="33"/>
                        <a:pt x="12" y="33"/>
                        <a:pt x="12" y="33"/>
                      </a:cubicBezTo>
                      <a:cubicBezTo>
                        <a:pt x="5" y="33"/>
                        <a:pt x="5" y="33"/>
                        <a:pt x="5" y="33"/>
                      </a:cubicBezTo>
                      <a:cubicBezTo>
                        <a:pt x="7" y="29"/>
                        <a:pt x="10" y="26"/>
                        <a:pt x="13" y="23"/>
                      </a:cubicBezTo>
                      <a:cubicBezTo>
                        <a:pt x="0" y="23"/>
                        <a:pt x="0" y="23"/>
                        <a:pt x="0" y="23"/>
                      </a:cubicBezTo>
                      <a:cubicBezTo>
                        <a:pt x="0" y="18"/>
                        <a:pt x="0" y="18"/>
                        <a:pt x="0" y="18"/>
                      </a:cubicBezTo>
                      <a:cubicBezTo>
                        <a:pt x="17" y="18"/>
                        <a:pt x="17" y="18"/>
                        <a:pt x="17" y="18"/>
                      </a:cubicBezTo>
                      <a:cubicBezTo>
                        <a:pt x="19" y="16"/>
                        <a:pt x="20" y="14"/>
                        <a:pt x="22" y="12"/>
                      </a:cubicBezTo>
                      <a:cubicBezTo>
                        <a:pt x="6" y="12"/>
                        <a:pt x="6" y="12"/>
                        <a:pt x="6" y="12"/>
                      </a:cubicBezTo>
                      <a:cubicBezTo>
                        <a:pt x="6" y="7"/>
                        <a:pt x="6" y="7"/>
                        <a:pt x="6" y="7"/>
                      </a:cubicBezTo>
                      <a:cubicBezTo>
                        <a:pt x="26" y="7"/>
                        <a:pt x="26" y="7"/>
                        <a:pt x="26" y="7"/>
                      </a:cubicBezTo>
                      <a:cubicBezTo>
                        <a:pt x="28" y="5"/>
                        <a:pt x="30" y="3"/>
                        <a:pt x="32" y="0"/>
                      </a:cubicBezTo>
                      <a:cubicBezTo>
                        <a:pt x="42" y="2"/>
                        <a:pt x="42" y="2"/>
                        <a:pt x="42" y="2"/>
                      </a:cubicBezTo>
                      <a:cubicBezTo>
                        <a:pt x="37" y="7"/>
                        <a:pt x="37" y="7"/>
                        <a:pt x="37" y="7"/>
                      </a:cubicBezTo>
                      <a:lnTo>
                        <a:pt x="53"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3" name="Freeform 48"/>
                <p:cNvSpPr>
                  <a:spLocks noEditPoints="1"/>
                </p:cNvSpPr>
                <p:nvPr/>
              </p:nvSpPr>
              <p:spPr bwMode="auto">
                <a:xfrm>
                  <a:off x="993775" y="411163"/>
                  <a:ext cx="277813" cy="206375"/>
                </a:xfrm>
                <a:custGeom>
                  <a:avLst/>
                  <a:gdLst>
                    <a:gd name="T0" fmla="*/ 23 w 74"/>
                    <a:gd name="T1" fmla="*/ 3 h 55"/>
                    <a:gd name="T2" fmla="*/ 28 w 74"/>
                    <a:gd name="T3" fmla="*/ 4 h 55"/>
                    <a:gd name="T4" fmla="*/ 27 w 74"/>
                    <a:gd name="T5" fmla="*/ 7 h 55"/>
                    <a:gd name="T6" fmla="*/ 41 w 74"/>
                    <a:gd name="T7" fmla="*/ 7 h 55"/>
                    <a:gd name="T8" fmla="*/ 39 w 74"/>
                    <a:gd name="T9" fmla="*/ 3 h 55"/>
                    <a:gd name="T10" fmla="*/ 45 w 74"/>
                    <a:gd name="T11" fmla="*/ 0 h 55"/>
                    <a:gd name="T12" fmla="*/ 52 w 74"/>
                    <a:gd name="T13" fmla="*/ 5 h 55"/>
                    <a:gd name="T14" fmla="*/ 49 w 74"/>
                    <a:gd name="T15" fmla="*/ 7 h 55"/>
                    <a:gd name="T16" fmla="*/ 61 w 74"/>
                    <a:gd name="T17" fmla="*/ 7 h 55"/>
                    <a:gd name="T18" fmla="*/ 67 w 74"/>
                    <a:gd name="T19" fmla="*/ 3 h 55"/>
                    <a:gd name="T20" fmla="*/ 74 w 74"/>
                    <a:gd name="T21" fmla="*/ 9 h 55"/>
                    <a:gd name="T22" fmla="*/ 69 w 74"/>
                    <a:gd name="T23" fmla="*/ 11 h 55"/>
                    <a:gd name="T24" fmla="*/ 62 w 74"/>
                    <a:gd name="T25" fmla="*/ 15 h 55"/>
                    <a:gd name="T26" fmla="*/ 64 w 74"/>
                    <a:gd name="T27" fmla="*/ 18 h 55"/>
                    <a:gd name="T28" fmla="*/ 60 w 74"/>
                    <a:gd name="T29" fmla="*/ 21 h 55"/>
                    <a:gd name="T30" fmla="*/ 45 w 74"/>
                    <a:gd name="T31" fmla="*/ 21 h 55"/>
                    <a:gd name="T32" fmla="*/ 40 w 74"/>
                    <a:gd name="T33" fmla="*/ 23 h 55"/>
                    <a:gd name="T34" fmla="*/ 43 w 74"/>
                    <a:gd name="T35" fmla="*/ 29 h 55"/>
                    <a:gd name="T36" fmla="*/ 48 w 74"/>
                    <a:gd name="T37" fmla="*/ 27 h 55"/>
                    <a:gd name="T38" fmla="*/ 55 w 74"/>
                    <a:gd name="T39" fmla="*/ 22 h 55"/>
                    <a:gd name="T40" fmla="*/ 62 w 74"/>
                    <a:gd name="T41" fmla="*/ 27 h 55"/>
                    <a:gd name="T42" fmla="*/ 44 w 74"/>
                    <a:gd name="T43" fmla="*/ 34 h 55"/>
                    <a:gd name="T44" fmla="*/ 50 w 74"/>
                    <a:gd name="T45" fmla="*/ 38 h 55"/>
                    <a:gd name="T46" fmla="*/ 61 w 74"/>
                    <a:gd name="T47" fmla="*/ 43 h 55"/>
                    <a:gd name="T48" fmla="*/ 51 w 74"/>
                    <a:gd name="T49" fmla="*/ 52 h 55"/>
                    <a:gd name="T50" fmla="*/ 42 w 74"/>
                    <a:gd name="T51" fmla="*/ 44 h 55"/>
                    <a:gd name="T52" fmla="*/ 41 w 74"/>
                    <a:gd name="T53" fmla="*/ 42 h 55"/>
                    <a:gd name="T54" fmla="*/ 26 w 74"/>
                    <a:gd name="T55" fmla="*/ 55 h 55"/>
                    <a:gd name="T56" fmla="*/ 21 w 74"/>
                    <a:gd name="T57" fmla="*/ 55 h 55"/>
                    <a:gd name="T58" fmla="*/ 18 w 74"/>
                    <a:gd name="T59" fmla="*/ 51 h 55"/>
                    <a:gd name="T60" fmla="*/ 19 w 74"/>
                    <a:gd name="T61" fmla="*/ 48 h 55"/>
                    <a:gd name="T62" fmla="*/ 28 w 74"/>
                    <a:gd name="T63" fmla="*/ 48 h 55"/>
                    <a:gd name="T64" fmla="*/ 32 w 74"/>
                    <a:gd name="T65" fmla="*/ 41 h 55"/>
                    <a:gd name="T66" fmla="*/ 0 w 74"/>
                    <a:gd name="T67" fmla="*/ 51 h 55"/>
                    <a:gd name="T68" fmla="*/ 0 w 74"/>
                    <a:gd name="T69" fmla="*/ 47 h 55"/>
                    <a:gd name="T70" fmla="*/ 33 w 74"/>
                    <a:gd name="T71" fmla="*/ 34 h 55"/>
                    <a:gd name="T72" fmla="*/ 34 w 74"/>
                    <a:gd name="T73" fmla="*/ 32 h 55"/>
                    <a:gd name="T74" fmla="*/ 5 w 74"/>
                    <a:gd name="T75" fmla="*/ 41 h 55"/>
                    <a:gd name="T76" fmla="*/ 5 w 74"/>
                    <a:gd name="T77" fmla="*/ 37 h 55"/>
                    <a:gd name="T78" fmla="*/ 32 w 74"/>
                    <a:gd name="T79" fmla="*/ 27 h 55"/>
                    <a:gd name="T80" fmla="*/ 32 w 74"/>
                    <a:gd name="T81" fmla="*/ 26 h 55"/>
                    <a:gd name="T82" fmla="*/ 10 w 74"/>
                    <a:gd name="T83" fmla="*/ 31 h 55"/>
                    <a:gd name="T84" fmla="*/ 10 w 74"/>
                    <a:gd name="T85" fmla="*/ 27 h 55"/>
                    <a:gd name="T86" fmla="*/ 30 w 74"/>
                    <a:gd name="T87" fmla="*/ 21 h 55"/>
                    <a:gd name="T88" fmla="*/ 17 w 74"/>
                    <a:gd name="T89" fmla="*/ 21 h 55"/>
                    <a:gd name="T90" fmla="*/ 17 w 74"/>
                    <a:gd name="T91" fmla="*/ 18 h 55"/>
                    <a:gd name="T92" fmla="*/ 11 w 74"/>
                    <a:gd name="T93" fmla="*/ 14 h 55"/>
                    <a:gd name="T94" fmla="*/ 23 w 74"/>
                    <a:gd name="T95" fmla="*/ 3 h 55"/>
                    <a:gd name="T96" fmla="*/ 20 w 74"/>
                    <a:gd name="T97" fmla="*/ 16 h 55"/>
                    <a:gd name="T98" fmla="*/ 55 w 74"/>
                    <a:gd name="T99" fmla="*/ 16 h 55"/>
                    <a:gd name="T100" fmla="*/ 58 w 74"/>
                    <a:gd name="T101" fmla="*/ 14 h 55"/>
                    <a:gd name="T102" fmla="*/ 57 w 74"/>
                    <a:gd name="T103" fmla="*/ 14 h 55"/>
                    <a:gd name="T104" fmla="*/ 59 w 74"/>
                    <a:gd name="T105" fmla="*/ 11 h 55"/>
                    <a:gd name="T106" fmla="*/ 24 w 74"/>
                    <a:gd name="T107" fmla="*/ 11 h 55"/>
                    <a:gd name="T108" fmla="*/ 20 w 74"/>
                    <a:gd name="T109"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55">
                      <a:moveTo>
                        <a:pt x="23" y="3"/>
                      </a:moveTo>
                      <a:cubicBezTo>
                        <a:pt x="28" y="4"/>
                        <a:pt x="28" y="4"/>
                        <a:pt x="28" y="4"/>
                      </a:cubicBezTo>
                      <a:cubicBezTo>
                        <a:pt x="27" y="5"/>
                        <a:pt x="27" y="6"/>
                        <a:pt x="27" y="7"/>
                      </a:cubicBezTo>
                      <a:cubicBezTo>
                        <a:pt x="41" y="7"/>
                        <a:pt x="41" y="7"/>
                        <a:pt x="41" y="7"/>
                      </a:cubicBezTo>
                      <a:cubicBezTo>
                        <a:pt x="41" y="5"/>
                        <a:pt x="40" y="4"/>
                        <a:pt x="39" y="3"/>
                      </a:cubicBezTo>
                      <a:cubicBezTo>
                        <a:pt x="45" y="0"/>
                        <a:pt x="45" y="0"/>
                        <a:pt x="45" y="0"/>
                      </a:cubicBezTo>
                      <a:cubicBezTo>
                        <a:pt x="48" y="2"/>
                        <a:pt x="51" y="3"/>
                        <a:pt x="52" y="5"/>
                      </a:cubicBezTo>
                      <a:cubicBezTo>
                        <a:pt x="49" y="7"/>
                        <a:pt x="49" y="7"/>
                        <a:pt x="49" y="7"/>
                      </a:cubicBezTo>
                      <a:cubicBezTo>
                        <a:pt x="61" y="7"/>
                        <a:pt x="61" y="7"/>
                        <a:pt x="61" y="7"/>
                      </a:cubicBezTo>
                      <a:cubicBezTo>
                        <a:pt x="67" y="3"/>
                        <a:pt x="67" y="3"/>
                        <a:pt x="67" y="3"/>
                      </a:cubicBezTo>
                      <a:cubicBezTo>
                        <a:pt x="74" y="9"/>
                        <a:pt x="74" y="9"/>
                        <a:pt x="74" y="9"/>
                      </a:cubicBezTo>
                      <a:cubicBezTo>
                        <a:pt x="69" y="11"/>
                        <a:pt x="69" y="11"/>
                        <a:pt x="69" y="11"/>
                      </a:cubicBezTo>
                      <a:cubicBezTo>
                        <a:pt x="62" y="15"/>
                        <a:pt x="62" y="15"/>
                        <a:pt x="62" y="15"/>
                      </a:cubicBezTo>
                      <a:cubicBezTo>
                        <a:pt x="64" y="18"/>
                        <a:pt x="64" y="18"/>
                        <a:pt x="64" y="18"/>
                      </a:cubicBezTo>
                      <a:cubicBezTo>
                        <a:pt x="60" y="21"/>
                        <a:pt x="60" y="21"/>
                        <a:pt x="60" y="21"/>
                      </a:cubicBezTo>
                      <a:cubicBezTo>
                        <a:pt x="45" y="21"/>
                        <a:pt x="45" y="21"/>
                        <a:pt x="45" y="21"/>
                      </a:cubicBezTo>
                      <a:cubicBezTo>
                        <a:pt x="43" y="21"/>
                        <a:pt x="42" y="22"/>
                        <a:pt x="40" y="23"/>
                      </a:cubicBezTo>
                      <a:cubicBezTo>
                        <a:pt x="42" y="24"/>
                        <a:pt x="43" y="27"/>
                        <a:pt x="43" y="29"/>
                      </a:cubicBezTo>
                      <a:cubicBezTo>
                        <a:pt x="45" y="28"/>
                        <a:pt x="46" y="27"/>
                        <a:pt x="48" y="27"/>
                      </a:cubicBezTo>
                      <a:cubicBezTo>
                        <a:pt x="50" y="25"/>
                        <a:pt x="53" y="24"/>
                        <a:pt x="55" y="22"/>
                      </a:cubicBezTo>
                      <a:cubicBezTo>
                        <a:pt x="62" y="27"/>
                        <a:pt x="62" y="27"/>
                        <a:pt x="62" y="27"/>
                      </a:cubicBezTo>
                      <a:cubicBezTo>
                        <a:pt x="56" y="29"/>
                        <a:pt x="50" y="32"/>
                        <a:pt x="44" y="34"/>
                      </a:cubicBezTo>
                      <a:cubicBezTo>
                        <a:pt x="46" y="35"/>
                        <a:pt x="48" y="37"/>
                        <a:pt x="50" y="38"/>
                      </a:cubicBezTo>
                      <a:cubicBezTo>
                        <a:pt x="53" y="40"/>
                        <a:pt x="56" y="42"/>
                        <a:pt x="61" y="43"/>
                      </a:cubicBezTo>
                      <a:cubicBezTo>
                        <a:pt x="51" y="52"/>
                        <a:pt x="51" y="52"/>
                        <a:pt x="51" y="52"/>
                      </a:cubicBezTo>
                      <a:cubicBezTo>
                        <a:pt x="48" y="51"/>
                        <a:pt x="45" y="48"/>
                        <a:pt x="42" y="44"/>
                      </a:cubicBezTo>
                      <a:cubicBezTo>
                        <a:pt x="41" y="43"/>
                        <a:pt x="41" y="43"/>
                        <a:pt x="41" y="42"/>
                      </a:cubicBezTo>
                      <a:cubicBezTo>
                        <a:pt x="37" y="51"/>
                        <a:pt x="32" y="55"/>
                        <a:pt x="26" y="55"/>
                      </a:cubicBezTo>
                      <a:cubicBezTo>
                        <a:pt x="21" y="55"/>
                        <a:pt x="21" y="55"/>
                        <a:pt x="21" y="55"/>
                      </a:cubicBezTo>
                      <a:cubicBezTo>
                        <a:pt x="22" y="53"/>
                        <a:pt x="21" y="51"/>
                        <a:pt x="18" y="51"/>
                      </a:cubicBezTo>
                      <a:cubicBezTo>
                        <a:pt x="19" y="48"/>
                        <a:pt x="19" y="48"/>
                        <a:pt x="19" y="48"/>
                      </a:cubicBezTo>
                      <a:cubicBezTo>
                        <a:pt x="20" y="48"/>
                        <a:pt x="23" y="48"/>
                        <a:pt x="28" y="48"/>
                      </a:cubicBezTo>
                      <a:cubicBezTo>
                        <a:pt x="29" y="48"/>
                        <a:pt x="30" y="46"/>
                        <a:pt x="32" y="41"/>
                      </a:cubicBezTo>
                      <a:cubicBezTo>
                        <a:pt x="23" y="46"/>
                        <a:pt x="13" y="49"/>
                        <a:pt x="0" y="51"/>
                      </a:cubicBezTo>
                      <a:cubicBezTo>
                        <a:pt x="0" y="47"/>
                        <a:pt x="0" y="47"/>
                        <a:pt x="0" y="47"/>
                      </a:cubicBezTo>
                      <a:cubicBezTo>
                        <a:pt x="13" y="43"/>
                        <a:pt x="24" y="39"/>
                        <a:pt x="33" y="34"/>
                      </a:cubicBezTo>
                      <a:cubicBezTo>
                        <a:pt x="34" y="34"/>
                        <a:pt x="34" y="33"/>
                        <a:pt x="34" y="32"/>
                      </a:cubicBezTo>
                      <a:cubicBezTo>
                        <a:pt x="26" y="36"/>
                        <a:pt x="16" y="39"/>
                        <a:pt x="5" y="41"/>
                      </a:cubicBezTo>
                      <a:cubicBezTo>
                        <a:pt x="5" y="37"/>
                        <a:pt x="5" y="37"/>
                        <a:pt x="5" y="37"/>
                      </a:cubicBezTo>
                      <a:cubicBezTo>
                        <a:pt x="15" y="34"/>
                        <a:pt x="25" y="31"/>
                        <a:pt x="32" y="27"/>
                      </a:cubicBezTo>
                      <a:cubicBezTo>
                        <a:pt x="32" y="27"/>
                        <a:pt x="32" y="26"/>
                        <a:pt x="32" y="26"/>
                      </a:cubicBezTo>
                      <a:cubicBezTo>
                        <a:pt x="25" y="28"/>
                        <a:pt x="18" y="30"/>
                        <a:pt x="10" y="31"/>
                      </a:cubicBezTo>
                      <a:cubicBezTo>
                        <a:pt x="10" y="27"/>
                        <a:pt x="10" y="27"/>
                        <a:pt x="10" y="27"/>
                      </a:cubicBezTo>
                      <a:cubicBezTo>
                        <a:pt x="17" y="26"/>
                        <a:pt x="24" y="24"/>
                        <a:pt x="30" y="21"/>
                      </a:cubicBezTo>
                      <a:cubicBezTo>
                        <a:pt x="17" y="21"/>
                        <a:pt x="17" y="21"/>
                        <a:pt x="17" y="21"/>
                      </a:cubicBezTo>
                      <a:cubicBezTo>
                        <a:pt x="17" y="18"/>
                        <a:pt x="17" y="18"/>
                        <a:pt x="17" y="18"/>
                      </a:cubicBezTo>
                      <a:cubicBezTo>
                        <a:pt x="11" y="14"/>
                        <a:pt x="11" y="14"/>
                        <a:pt x="11" y="14"/>
                      </a:cubicBezTo>
                      <a:cubicBezTo>
                        <a:pt x="16" y="11"/>
                        <a:pt x="20" y="7"/>
                        <a:pt x="23" y="3"/>
                      </a:cubicBezTo>
                      <a:close/>
                      <a:moveTo>
                        <a:pt x="20" y="16"/>
                      </a:moveTo>
                      <a:cubicBezTo>
                        <a:pt x="55" y="16"/>
                        <a:pt x="55" y="16"/>
                        <a:pt x="55" y="16"/>
                      </a:cubicBezTo>
                      <a:cubicBezTo>
                        <a:pt x="58" y="14"/>
                        <a:pt x="58" y="14"/>
                        <a:pt x="58" y="14"/>
                      </a:cubicBezTo>
                      <a:cubicBezTo>
                        <a:pt x="57" y="14"/>
                        <a:pt x="57" y="14"/>
                        <a:pt x="57" y="14"/>
                      </a:cubicBezTo>
                      <a:cubicBezTo>
                        <a:pt x="59" y="11"/>
                        <a:pt x="59" y="11"/>
                        <a:pt x="59" y="11"/>
                      </a:cubicBezTo>
                      <a:cubicBezTo>
                        <a:pt x="24" y="11"/>
                        <a:pt x="24" y="11"/>
                        <a:pt x="24" y="11"/>
                      </a:cubicBezTo>
                      <a:cubicBezTo>
                        <a:pt x="23" y="13"/>
                        <a:pt x="22" y="15"/>
                        <a:pt x="2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4" name="Freeform 49"/>
                <p:cNvSpPr>
                  <a:spLocks noEditPoints="1"/>
                </p:cNvSpPr>
                <p:nvPr/>
              </p:nvSpPr>
              <p:spPr bwMode="auto">
                <a:xfrm>
                  <a:off x="288925" y="407988"/>
                  <a:ext cx="266700" cy="214312"/>
                </a:xfrm>
                <a:custGeom>
                  <a:avLst/>
                  <a:gdLst>
                    <a:gd name="T0" fmla="*/ 71 w 71"/>
                    <a:gd name="T1" fmla="*/ 10 h 57"/>
                    <a:gd name="T2" fmla="*/ 65 w 71"/>
                    <a:gd name="T3" fmla="*/ 5 h 57"/>
                    <a:gd name="T4" fmla="*/ 61 w 71"/>
                    <a:gd name="T5" fmla="*/ 8 h 57"/>
                    <a:gd name="T6" fmla="*/ 52 w 71"/>
                    <a:gd name="T7" fmla="*/ 8 h 57"/>
                    <a:gd name="T8" fmla="*/ 55 w 71"/>
                    <a:gd name="T9" fmla="*/ 6 h 57"/>
                    <a:gd name="T10" fmla="*/ 50 w 71"/>
                    <a:gd name="T11" fmla="*/ 0 h 57"/>
                    <a:gd name="T12" fmla="*/ 44 w 71"/>
                    <a:gd name="T13" fmla="*/ 3 h 57"/>
                    <a:gd name="T14" fmla="*/ 46 w 71"/>
                    <a:gd name="T15" fmla="*/ 8 h 57"/>
                    <a:gd name="T16" fmla="*/ 37 w 71"/>
                    <a:gd name="T17" fmla="*/ 8 h 57"/>
                    <a:gd name="T18" fmla="*/ 38 w 71"/>
                    <a:gd name="T19" fmla="*/ 6 h 57"/>
                    <a:gd name="T20" fmla="*/ 34 w 71"/>
                    <a:gd name="T21" fmla="*/ 4 h 57"/>
                    <a:gd name="T22" fmla="*/ 22 w 71"/>
                    <a:gd name="T23" fmla="*/ 15 h 57"/>
                    <a:gd name="T24" fmla="*/ 28 w 71"/>
                    <a:gd name="T25" fmla="*/ 19 h 57"/>
                    <a:gd name="T26" fmla="*/ 29 w 71"/>
                    <a:gd name="T27" fmla="*/ 17 h 57"/>
                    <a:gd name="T28" fmla="*/ 29 w 71"/>
                    <a:gd name="T29" fmla="*/ 20 h 57"/>
                    <a:gd name="T30" fmla="*/ 39 w 71"/>
                    <a:gd name="T31" fmla="*/ 20 h 57"/>
                    <a:gd name="T32" fmla="*/ 38 w 71"/>
                    <a:gd name="T33" fmla="*/ 24 h 57"/>
                    <a:gd name="T34" fmla="*/ 33 w 71"/>
                    <a:gd name="T35" fmla="*/ 24 h 57"/>
                    <a:gd name="T36" fmla="*/ 33 w 71"/>
                    <a:gd name="T37" fmla="*/ 22 h 57"/>
                    <a:gd name="T38" fmla="*/ 25 w 71"/>
                    <a:gd name="T39" fmla="*/ 21 h 57"/>
                    <a:gd name="T40" fmla="*/ 25 w 71"/>
                    <a:gd name="T41" fmla="*/ 21 h 57"/>
                    <a:gd name="T42" fmla="*/ 22 w 71"/>
                    <a:gd name="T43" fmla="*/ 19 h 57"/>
                    <a:gd name="T44" fmla="*/ 0 w 71"/>
                    <a:gd name="T45" fmla="*/ 41 h 57"/>
                    <a:gd name="T46" fmla="*/ 1 w 71"/>
                    <a:gd name="T47" fmla="*/ 57 h 57"/>
                    <a:gd name="T48" fmla="*/ 14 w 71"/>
                    <a:gd name="T49" fmla="*/ 49 h 57"/>
                    <a:gd name="T50" fmla="*/ 8 w 71"/>
                    <a:gd name="T51" fmla="*/ 41 h 57"/>
                    <a:gd name="T52" fmla="*/ 24 w 71"/>
                    <a:gd name="T53" fmla="*/ 22 h 57"/>
                    <a:gd name="T54" fmla="*/ 15 w 71"/>
                    <a:gd name="T55" fmla="*/ 47 h 57"/>
                    <a:gd name="T56" fmla="*/ 24 w 71"/>
                    <a:gd name="T57" fmla="*/ 46 h 57"/>
                    <a:gd name="T58" fmla="*/ 10 w 71"/>
                    <a:gd name="T59" fmla="*/ 53 h 57"/>
                    <a:gd name="T60" fmla="*/ 11 w 71"/>
                    <a:gd name="T61" fmla="*/ 57 h 57"/>
                    <a:gd name="T62" fmla="*/ 33 w 71"/>
                    <a:gd name="T63" fmla="*/ 49 h 57"/>
                    <a:gd name="T64" fmla="*/ 26 w 71"/>
                    <a:gd name="T65" fmla="*/ 44 h 57"/>
                    <a:gd name="T66" fmla="*/ 25 w 71"/>
                    <a:gd name="T67" fmla="*/ 45 h 57"/>
                    <a:gd name="T68" fmla="*/ 25 w 71"/>
                    <a:gd name="T69" fmla="*/ 44 h 57"/>
                    <a:gd name="T70" fmla="*/ 45 w 71"/>
                    <a:gd name="T71" fmla="*/ 44 h 57"/>
                    <a:gd name="T72" fmla="*/ 44 w 71"/>
                    <a:gd name="T73" fmla="*/ 46 h 57"/>
                    <a:gd name="T74" fmla="*/ 53 w 71"/>
                    <a:gd name="T75" fmla="*/ 45 h 57"/>
                    <a:gd name="T76" fmla="*/ 59 w 71"/>
                    <a:gd name="T77" fmla="*/ 29 h 57"/>
                    <a:gd name="T78" fmla="*/ 63 w 71"/>
                    <a:gd name="T79" fmla="*/ 27 h 57"/>
                    <a:gd name="T80" fmla="*/ 57 w 71"/>
                    <a:gd name="T81" fmla="*/ 21 h 57"/>
                    <a:gd name="T82" fmla="*/ 52 w 71"/>
                    <a:gd name="T83" fmla="*/ 24 h 57"/>
                    <a:gd name="T84" fmla="*/ 47 w 71"/>
                    <a:gd name="T85" fmla="*/ 24 h 57"/>
                    <a:gd name="T86" fmla="*/ 48 w 71"/>
                    <a:gd name="T87" fmla="*/ 20 h 57"/>
                    <a:gd name="T88" fmla="*/ 59 w 71"/>
                    <a:gd name="T89" fmla="*/ 20 h 57"/>
                    <a:gd name="T90" fmla="*/ 63 w 71"/>
                    <a:gd name="T91" fmla="*/ 18 h 57"/>
                    <a:gd name="T92" fmla="*/ 61 w 71"/>
                    <a:gd name="T93" fmla="*/ 16 h 57"/>
                    <a:gd name="T94" fmla="*/ 67 w 71"/>
                    <a:gd name="T95" fmla="*/ 12 h 57"/>
                    <a:gd name="T96" fmla="*/ 71 w 71"/>
                    <a:gd name="T97" fmla="*/ 10 h 57"/>
                    <a:gd name="T98" fmla="*/ 57 w 71"/>
                    <a:gd name="T99" fmla="*/ 15 h 57"/>
                    <a:gd name="T100" fmla="*/ 56 w 71"/>
                    <a:gd name="T101" fmla="*/ 16 h 57"/>
                    <a:gd name="T102" fmla="*/ 31 w 71"/>
                    <a:gd name="T103" fmla="*/ 16 h 57"/>
                    <a:gd name="T104" fmla="*/ 34 w 71"/>
                    <a:gd name="T105" fmla="*/ 12 h 57"/>
                    <a:gd name="T106" fmla="*/ 59 w 71"/>
                    <a:gd name="T107" fmla="*/ 12 h 57"/>
                    <a:gd name="T108" fmla="*/ 57 w 71"/>
                    <a:gd name="T109"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 h="57">
                      <a:moveTo>
                        <a:pt x="71" y="10"/>
                      </a:moveTo>
                      <a:cubicBezTo>
                        <a:pt x="65" y="5"/>
                        <a:pt x="65" y="5"/>
                        <a:pt x="65" y="5"/>
                      </a:cubicBezTo>
                      <a:cubicBezTo>
                        <a:pt x="61" y="8"/>
                        <a:pt x="61" y="8"/>
                        <a:pt x="61" y="8"/>
                      </a:cubicBezTo>
                      <a:cubicBezTo>
                        <a:pt x="52" y="8"/>
                        <a:pt x="52" y="8"/>
                        <a:pt x="52" y="8"/>
                      </a:cubicBezTo>
                      <a:cubicBezTo>
                        <a:pt x="55" y="6"/>
                        <a:pt x="55" y="6"/>
                        <a:pt x="55" y="6"/>
                      </a:cubicBezTo>
                      <a:cubicBezTo>
                        <a:pt x="53" y="4"/>
                        <a:pt x="52" y="2"/>
                        <a:pt x="50" y="0"/>
                      </a:cubicBezTo>
                      <a:cubicBezTo>
                        <a:pt x="44" y="3"/>
                        <a:pt x="44" y="3"/>
                        <a:pt x="44" y="3"/>
                      </a:cubicBezTo>
                      <a:cubicBezTo>
                        <a:pt x="45" y="5"/>
                        <a:pt x="45" y="6"/>
                        <a:pt x="46" y="8"/>
                      </a:cubicBezTo>
                      <a:cubicBezTo>
                        <a:pt x="37" y="8"/>
                        <a:pt x="37" y="8"/>
                        <a:pt x="37" y="8"/>
                      </a:cubicBezTo>
                      <a:cubicBezTo>
                        <a:pt x="37" y="7"/>
                        <a:pt x="38" y="6"/>
                        <a:pt x="38" y="6"/>
                      </a:cubicBezTo>
                      <a:cubicBezTo>
                        <a:pt x="34" y="4"/>
                        <a:pt x="34" y="4"/>
                        <a:pt x="34" y="4"/>
                      </a:cubicBezTo>
                      <a:cubicBezTo>
                        <a:pt x="30" y="8"/>
                        <a:pt x="26" y="12"/>
                        <a:pt x="22" y="15"/>
                      </a:cubicBezTo>
                      <a:cubicBezTo>
                        <a:pt x="28" y="19"/>
                        <a:pt x="28" y="19"/>
                        <a:pt x="28" y="19"/>
                      </a:cubicBezTo>
                      <a:cubicBezTo>
                        <a:pt x="28" y="18"/>
                        <a:pt x="29" y="18"/>
                        <a:pt x="29" y="17"/>
                      </a:cubicBezTo>
                      <a:cubicBezTo>
                        <a:pt x="29" y="20"/>
                        <a:pt x="29" y="20"/>
                        <a:pt x="29" y="20"/>
                      </a:cubicBezTo>
                      <a:cubicBezTo>
                        <a:pt x="39" y="20"/>
                        <a:pt x="39" y="20"/>
                        <a:pt x="39" y="20"/>
                      </a:cubicBezTo>
                      <a:cubicBezTo>
                        <a:pt x="38" y="24"/>
                        <a:pt x="38" y="24"/>
                        <a:pt x="38" y="24"/>
                      </a:cubicBezTo>
                      <a:cubicBezTo>
                        <a:pt x="33" y="24"/>
                        <a:pt x="33" y="24"/>
                        <a:pt x="33" y="24"/>
                      </a:cubicBezTo>
                      <a:cubicBezTo>
                        <a:pt x="33" y="22"/>
                        <a:pt x="33" y="22"/>
                        <a:pt x="33" y="22"/>
                      </a:cubicBezTo>
                      <a:cubicBezTo>
                        <a:pt x="25" y="21"/>
                        <a:pt x="25" y="21"/>
                        <a:pt x="25" y="21"/>
                      </a:cubicBezTo>
                      <a:cubicBezTo>
                        <a:pt x="25" y="21"/>
                        <a:pt x="25" y="21"/>
                        <a:pt x="25" y="21"/>
                      </a:cubicBezTo>
                      <a:cubicBezTo>
                        <a:pt x="22" y="19"/>
                        <a:pt x="22" y="19"/>
                        <a:pt x="22" y="19"/>
                      </a:cubicBezTo>
                      <a:cubicBezTo>
                        <a:pt x="0" y="41"/>
                        <a:pt x="0" y="41"/>
                        <a:pt x="0" y="41"/>
                      </a:cubicBezTo>
                      <a:cubicBezTo>
                        <a:pt x="1" y="45"/>
                        <a:pt x="2" y="50"/>
                        <a:pt x="1" y="57"/>
                      </a:cubicBezTo>
                      <a:cubicBezTo>
                        <a:pt x="14" y="49"/>
                        <a:pt x="14" y="49"/>
                        <a:pt x="14" y="49"/>
                      </a:cubicBezTo>
                      <a:cubicBezTo>
                        <a:pt x="12" y="46"/>
                        <a:pt x="10" y="43"/>
                        <a:pt x="8" y="41"/>
                      </a:cubicBezTo>
                      <a:cubicBezTo>
                        <a:pt x="24" y="22"/>
                        <a:pt x="24" y="22"/>
                        <a:pt x="24" y="22"/>
                      </a:cubicBezTo>
                      <a:cubicBezTo>
                        <a:pt x="15" y="47"/>
                        <a:pt x="15" y="47"/>
                        <a:pt x="15" y="47"/>
                      </a:cubicBezTo>
                      <a:cubicBezTo>
                        <a:pt x="24" y="46"/>
                        <a:pt x="24" y="46"/>
                        <a:pt x="24" y="46"/>
                      </a:cubicBezTo>
                      <a:cubicBezTo>
                        <a:pt x="20" y="49"/>
                        <a:pt x="15" y="51"/>
                        <a:pt x="10" y="53"/>
                      </a:cubicBezTo>
                      <a:cubicBezTo>
                        <a:pt x="11" y="57"/>
                        <a:pt x="11" y="57"/>
                        <a:pt x="11" y="57"/>
                      </a:cubicBezTo>
                      <a:cubicBezTo>
                        <a:pt x="19" y="55"/>
                        <a:pt x="26" y="53"/>
                        <a:pt x="33" y="49"/>
                      </a:cubicBezTo>
                      <a:cubicBezTo>
                        <a:pt x="26" y="44"/>
                        <a:pt x="26" y="44"/>
                        <a:pt x="26" y="44"/>
                      </a:cubicBezTo>
                      <a:cubicBezTo>
                        <a:pt x="26" y="44"/>
                        <a:pt x="25" y="45"/>
                        <a:pt x="25" y="45"/>
                      </a:cubicBezTo>
                      <a:cubicBezTo>
                        <a:pt x="25" y="44"/>
                        <a:pt x="25" y="44"/>
                        <a:pt x="25" y="44"/>
                      </a:cubicBezTo>
                      <a:cubicBezTo>
                        <a:pt x="45" y="44"/>
                        <a:pt x="45" y="44"/>
                        <a:pt x="45" y="44"/>
                      </a:cubicBezTo>
                      <a:cubicBezTo>
                        <a:pt x="44" y="46"/>
                        <a:pt x="44" y="46"/>
                        <a:pt x="44" y="46"/>
                      </a:cubicBezTo>
                      <a:cubicBezTo>
                        <a:pt x="53" y="45"/>
                        <a:pt x="53" y="45"/>
                        <a:pt x="53" y="45"/>
                      </a:cubicBezTo>
                      <a:cubicBezTo>
                        <a:pt x="59" y="29"/>
                        <a:pt x="59" y="29"/>
                        <a:pt x="59" y="29"/>
                      </a:cubicBezTo>
                      <a:cubicBezTo>
                        <a:pt x="63" y="27"/>
                        <a:pt x="63" y="27"/>
                        <a:pt x="63" y="27"/>
                      </a:cubicBezTo>
                      <a:cubicBezTo>
                        <a:pt x="57" y="21"/>
                        <a:pt x="57" y="21"/>
                        <a:pt x="57" y="21"/>
                      </a:cubicBezTo>
                      <a:cubicBezTo>
                        <a:pt x="52" y="24"/>
                        <a:pt x="52" y="24"/>
                        <a:pt x="52" y="24"/>
                      </a:cubicBezTo>
                      <a:cubicBezTo>
                        <a:pt x="47" y="24"/>
                        <a:pt x="47" y="24"/>
                        <a:pt x="47" y="24"/>
                      </a:cubicBezTo>
                      <a:cubicBezTo>
                        <a:pt x="48" y="20"/>
                        <a:pt x="48" y="20"/>
                        <a:pt x="48" y="20"/>
                      </a:cubicBezTo>
                      <a:cubicBezTo>
                        <a:pt x="59" y="20"/>
                        <a:pt x="59" y="20"/>
                        <a:pt x="59" y="20"/>
                      </a:cubicBezTo>
                      <a:cubicBezTo>
                        <a:pt x="63" y="18"/>
                        <a:pt x="63" y="18"/>
                        <a:pt x="63" y="18"/>
                      </a:cubicBezTo>
                      <a:cubicBezTo>
                        <a:pt x="61" y="16"/>
                        <a:pt x="61" y="16"/>
                        <a:pt x="61" y="16"/>
                      </a:cubicBezTo>
                      <a:cubicBezTo>
                        <a:pt x="67" y="12"/>
                        <a:pt x="67" y="12"/>
                        <a:pt x="67" y="12"/>
                      </a:cubicBezTo>
                      <a:lnTo>
                        <a:pt x="71" y="10"/>
                      </a:lnTo>
                      <a:close/>
                      <a:moveTo>
                        <a:pt x="57" y="15"/>
                      </a:moveTo>
                      <a:cubicBezTo>
                        <a:pt x="56" y="16"/>
                        <a:pt x="56" y="16"/>
                        <a:pt x="56" y="16"/>
                      </a:cubicBezTo>
                      <a:cubicBezTo>
                        <a:pt x="31" y="16"/>
                        <a:pt x="31" y="16"/>
                        <a:pt x="31" y="16"/>
                      </a:cubicBezTo>
                      <a:cubicBezTo>
                        <a:pt x="32" y="15"/>
                        <a:pt x="33" y="13"/>
                        <a:pt x="34" y="12"/>
                      </a:cubicBezTo>
                      <a:cubicBezTo>
                        <a:pt x="59" y="12"/>
                        <a:pt x="59" y="12"/>
                        <a:pt x="59" y="12"/>
                      </a:cubicBezTo>
                      <a:lnTo>
                        <a:pt x="57"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5" name="Freeform 50"/>
                <p:cNvSpPr/>
                <p:nvPr/>
              </p:nvSpPr>
              <p:spPr bwMode="auto">
                <a:xfrm>
                  <a:off x="401638" y="527050"/>
                  <a:ext cx="14288" cy="0"/>
                </a:xfrm>
                <a:custGeom>
                  <a:avLst/>
                  <a:gdLst>
                    <a:gd name="T0" fmla="*/ 0 w 9"/>
                    <a:gd name="T1" fmla="*/ 9 w 9"/>
                    <a:gd name="T2" fmla="*/ 0 w 9"/>
                  </a:gdLst>
                  <a:ahLst/>
                  <a:cxnLst>
                    <a:cxn ang="0">
                      <a:pos x="T0" y="0"/>
                    </a:cxn>
                    <a:cxn ang="0">
                      <a:pos x="T1" y="0"/>
                    </a:cxn>
                    <a:cxn ang="0">
                      <a:pos x="T2" y="0"/>
                    </a:cxn>
                  </a:cxnLst>
                  <a:rect l="0" t="0" r="r" b="b"/>
                  <a:pathLst>
                    <a:path w="9">
                      <a:moveTo>
                        <a:pt x="0" y="0"/>
                      </a:moveTo>
                      <a:lnTo>
                        <a:pt x="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6" name="Line 51"/>
                <p:cNvSpPr>
                  <a:spLocks noChangeShapeType="1"/>
                </p:cNvSpPr>
                <p:nvPr/>
              </p:nvSpPr>
              <p:spPr bwMode="auto">
                <a:xfrm>
                  <a:off x="401638" y="527050"/>
                  <a:ext cx="14288"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7" name="Line 52"/>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8" name="Line 53"/>
                <p:cNvSpPr>
                  <a:spLocks noChangeShapeType="1"/>
                </p:cNvSpPr>
                <p:nvPr/>
              </p:nvSpPr>
              <p:spPr bwMode="auto">
                <a:xfrm>
                  <a:off x="412750" y="542925"/>
                  <a:ext cx="0"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p>
              </p:txBody>
            </p:sp>
            <p:sp>
              <p:nvSpPr>
                <p:cNvPr id="79" name="Freeform 54"/>
                <p:cNvSpPr/>
                <p:nvPr/>
              </p:nvSpPr>
              <p:spPr bwMode="auto">
                <a:xfrm>
                  <a:off x="401638" y="509588"/>
                  <a:ext cx="85725" cy="44450"/>
                </a:xfrm>
                <a:custGeom>
                  <a:avLst/>
                  <a:gdLst>
                    <a:gd name="T0" fmla="*/ 54 w 54"/>
                    <a:gd name="T1" fmla="*/ 19 h 28"/>
                    <a:gd name="T2" fmla="*/ 0 w 54"/>
                    <a:gd name="T3" fmla="*/ 28 h 28"/>
                    <a:gd name="T4" fmla="*/ 9 w 54"/>
                    <a:gd name="T5" fmla="*/ 0 h 28"/>
                    <a:gd name="T6" fmla="*/ 54 w 54"/>
                    <a:gd name="T7" fmla="*/ 19 h 28"/>
                  </a:gdLst>
                  <a:ahLst/>
                  <a:cxnLst>
                    <a:cxn ang="0">
                      <a:pos x="T0" y="T1"/>
                    </a:cxn>
                    <a:cxn ang="0">
                      <a:pos x="T2" y="T3"/>
                    </a:cxn>
                    <a:cxn ang="0">
                      <a:pos x="T4" y="T5"/>
                    </a:cxn>
                    <a:cxn ang="0">
                      <a:pos x="T6" y="T7"/>
                    </a:cxn>
                  </a:cxnLst>
                  <a:rect l="0" t="0" r="r" b="b"/>
                  <a:pathLst>
                    <a:path w="54" h="28">
                      <a:moveTo>
                        <a:pt x="54" y="19"/>
                      </a:moveTo>
                      <a:lnTo>
                        <a:pt x="0" y="28"/>
                      </a:lnTo>
                      <a:lnTo>
                        <a:pt x="9" y="0"/>
                      </a:lnTo>
                      <a:lnTo>
                        <a:pt x="54" y="19"/>
                      </a:lnTo>
                      <a:close/>
                    </a:path>
                  </a:pathLst>
                </a:custGeom>
                <a:solidFill>
                  <a:srgbClr val="00C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sp>
          <p:nvSpPr>
            <p:cNvPr id="65" name="矩形 64"/>
            <p:cNvSpPr/>
            <p:nvPr/>
          </p:nvSpPr>
          <p:spPr>
            <a:xfrm>
              <a:off x="1636393" y="195486"/>
              <a:ext cx="877709" cy="254136"/>
            </a:xfrm>
            <a:prstGeom prst="rect">
              <a:avLst/>
            </a:prstGeom>
          </p:spPr>
          <p:txBody>
            <a:bodyPr wrap="none">
              <a:spAutoFit/>
            </a:bodyPr>
            <a:lstStyle/>
            <a:p>
              <a:pPr eaLnBrk="1" fontAlgn="auto" hangingPunct="1">
                <a:spcBef>
                  <a:spcPts val="0"/>
                </a:spcBef>
                <a:spcAft>
                  <a:spcPts val="0"/>
                </a:spcAft>
                <a:defRPr/>
              </a:pPr>
              <a:r>
                <a:rPr lang="en-US" altLang="zh-CN" sz="1050" b="1" i="1" dirty="0">
                  <a:solidFill>
                    <a:srgbClr val="FF9900"/>
                  </a:solidFill>
                  <a:latin typeface="Impact" panose="020B0806030902050204" pitchFamily="34" charset="0"/>
                  <a:ea typeface="微软雅黑" panose="020B0503020204020204" pitchFamily="34" charset="-122"/>
                </a:rPr>
                <a:t>XX</a:t>
              </a:r>
              <a:r>
                <a:rPr lang="zh-CN" altLang="en-US" sz="1050" b="1" i="1" dirty="0">
                  <a:solidFill>
                    <a:srgbClr val="FF9900"/>
                  </a:solidFill>
                  <a:latin typeface="Impact" panose="020B0806030902050204" pitchFamily="34" charset="0"/>
                  <a:ea typeface="微软雅黑" panose="020B0503020204020204" pitchFamily="34" charset="-122"/>
                </a:rPr>
                <a:t>职业设计</a:t>
              </a:r>
              <a:r>
                <a:rPr lang="en-US" altLang="zh-CN" sz="1050" b="1" i="1" dirty="0">
                  <a:solidFill>
                    <a:srgbClr val="FF9900"/>
                  </a:solidFill>
                  <a:latin typeface="Impact" panose="020B0806030902050204" pitchFamily="34" charset="0"/>
                  <a:ea typeface="微软雅黑" panose="020B0503020204020204" pitchFamily="34" charset="-122"/>
                </a:rPr>
                <a:t> </a:t>
              </a:r>
              <a:endParaRPr lang="zh-CN" altLang="en-US" sz="1050" i="1" dirty="0">
                <a:solidFill>
                  <a:srgbClr val="FF9900"/>
                </a:solidFill>
                <a:latin typeface="+mn-lt"/>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ppt_x"/>
                                          </p:val>
                                        </p:tav>
                                        <p:tav tm="100000">
                                          <p:val>
                                            <p:strVal val="#ppt_x"/>
                                          </p:val>
                                        </p:tav>
                                      </p:tavLst>
                                    </p:anim>
                                    <p:anim calcmode="lin" valueType="num">
                                      <p:cBhvr additive="base">
                                        <p:cTn id="17" dur="500" fill="hold"/>
                                        <p:tgtEl>
                                          <p:spTgt spid="28"/>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75" y="1588"/>
            <a:ext cx="9150350" cy="514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图片 5"/>
          <p:cNvPicPr>
            <a:picLocks noChangeAspect="1"/>
          </p:cNvPicPr>
          <p:nvPr/>
        </p:nvPicPr>
        <p:blipFill>
          <a:blip r:embed="rId2"/>
          <a:stretch>
            <a:fillRect/>
          </a:stretch>
        </p:blipFill>
        <p:spPr>
          <a:xfrm>
            <a:off x="2411413" y="608013"/>
            <a:ext cx="4506912" cy="2890837"/>
          </a:xfrm>
          <a:prstGeom prst="rect">
            <a:avLst/>
          </a:prstGeom>
          <a:effectLst>
            <a:outerShdw blurRad="50800" dist="38100" dir="5400000" algn="t" rotWithShape="0">
              <a:prstClr val="black">
                <a:alpha val="40000"/>
              </a:prstClr>
            </a:outerShdw>
          </a:effectLst>
        </p:spPr>
      </p:pic>
      <p:sp>
        <p:nvSpPr>
          <p:cNvPr id="7" name="矩形 6"/>
          <p:cNvSpPr/>
          <p:nvPr/>
        </p:nvSpPr>
        <p:spPr>
          <a:xfrm>
            <a:off x="2505075" y="690563"/>
            <a:ext cx="4319588" cy="2016125"/>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62469" name="图片 7"/>
          <p:cNvPicPr>
            <a:picLocks noChangeAspect="1"/>
          </p:cNvPicPr>
          <p:nvPr/>
        </p:nvPicPr>
        <p:blipFill>
          <a:blip r:embed="rId4" cstate="print">
            <a:extLst>
              <a:ext uri="{28A0092B-C50C-407E-A947-70E740481C1C}">
                <a14:useLocalDpi xmlns:a14="http://schemas.microsoft.com/office/drawing/2010/main" val="0"/>
              </a:ext>
            </a:extLst>
          </a:blip>
          <a:srcRect l="68394" t="56720" b="12674"/>
          <a:stretch>
            <a:fillRect/>
          </a:stretch>
        </p:blipFill>
        <p:spPr bwMode="auto">
          <a:xfrm>
            <a:off x="7645400" y="3568700"/>
            <a:ext cx="1546225"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p:cNvSpPr/>
          <p:nvPr/>
        </p:nvSpPr>
        <p:spPr>
          <a:xfrm>
            <a:off x="1547813" y="4559300"/>
            <a:ext cx="5897562" cy="368300"/>
          </a:xfrm>
          <a:prstGeom prst="rect">
            <a:avLst/>
          </a:prstGeom>
        </p:spPr>
        <p:txBody>
          <a:bodyPr>
            <a:spAutoFit/>
          </a:bodyPr>
          <a:lstStyle/>
          <a:p>
            <a:pPr algn="ctr" eaLnBrk="1" fontAlgn="auto" hangingPunct="1">
              <a:spcBef>
                <a:spcPts val="0"/>
              </a:spcBef>
              <a:spcAft>
                <a:spcPts val="0"/>
              </a:spcAft>
              <a:defRPr/>
            </a:pPr>
            <a:r>
              <a:rPr lang="en-US" altLang="zh-CN" b="1" dirty="0">
                <a:solidFill>
                  <a:schemeClr val="tx1">
                    <a:lumMod val="75000"/>
                    <a:lumOff val="25000"/>
                  </a:schemeClr>
                </a:solidFill>
                <a:latin typeface="+mn-lt"/>
                <a:ea typeface="+mn-ea"/>
              </a:rPr>
              <a:t>Ideas about broadband speed PPT template</a:t>
            </a:r>
            <a:endParaRPr lang="zh-CN" altLang="en-US" b="1" dirty="0">
              <a:solidFill>
                <a:schemeClr val="tx1">
                  <a:lumMod val="75000"/>
                  <a:lumOff val="25000"/>
                </a:schemeClr>
              </a:solidFill>
              <a:latin typeface="+mn-ea"/>
              <a:ea typeface="+mn-ea"/>
            </a:endParaRPr>
          </a:p>
        </p:txBody>
      </p:sp>
      <p:sp>
        <p:nvSpPr>
          <p:cNvPr id="13" name="矩形 12"/>
          <p:cNvSpPr/>
          <p:nvPr/>
        </p:nvSpPr>
        <p:spPr>
          <a:xfrm>
            <a:off x="2959100" y="4038600"/>
            <a:ext cx="3074988" cy="646113"/>
          </a:xfrm>
          <a:prstGeom prst="rect">
            <a:avLst/>
          </a:prstGeom>
        </p:spPr>
        <p:txBody>
          <a:bodyPr wrap="none">
            <a:spAutoFit/>
          </a:bodyPr>
          <a:lstStyle/>
          <a:p>
            <a:pPr algn="ctr" eaLnBrk="1" fontAlgn="auto" hangingPunct="1">
              <a:spcBef>
                <a:spcPts val="0"/>
              </a:spcBef>
              <a:spcAft>
                <a:spcPts val="0"/>
              </a:spcAft>
              <a:defRPr/>
            </a:pPr>
            <a:r>
              <a:rPr lang="en-US" altLang="zh-CN" sz="3600" b="1" dirty="0">
                <a:solidFill>
                  <a:schemeClr val="tx1">
                    <a:lumMod val="95000"/>
                    <a:lumOff val="5000"/>
                  </a:schemeClr>
                </a:solidFill>
                <a:latin typeface="微软雅黑" panose="020B0503020204020204" pitchFamily="34" charset="-122"/>
                <a:ea typeface="微软雅黑" panose="020B0503020204020204" pitchFamily="34" charset="-122"/>
              </a:rPr>
              <a:t>THANK YOU</a:t>
            </a:r>
            <a:endParaRPr lang="en-US" altLang="zh-CN" sz="3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500"/>
                                        <p:tgtEl>
                                          <p:spTgt spid="13"/>
                                        </p:tgtEl>
                                      </p:cBhvr>
                                    </p:animEffect>
                                  </p:childTnLst>
                                </p:cTn>
                              </p:par>
                            </p:childTnLst>
                          </p:cTn>
                        </p:par>
                        <p:par>
                          <p:cTn id="8" fill="hold">
                            <p:stCondLst>
                              <p:cond delay="1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by="(-#ppt_w*2)" calcmode="lin" valueType="num">
                                      <p:cBhvr rctx="PPT">
                                        <p:cTn id="11" dur="500" autoRev="1" fill="hold">
                                          <p:stCondLst>
                                            <p:cond delay="0"/>
                                          </p:stCondLst>
                                        </p:cTn>
                                        <p:tgtEl>
                                          <p:spTgt spid="12"/>
                                        </p:tgtEl>
                                        <p:attrNameLst>
                                          <p:attrName>ppt_w</p:attrName>
                                        </p:attrNameLst>
                                      </p:cBhvr>
                                    </p:anim>
                                    <p:anim by="(#ppt_w*0.50)" calcmode="lin" valueType="num">
                                      <p:cBhvr>
                                        <p:cTn id="12" dur="500" decel="50000" autoRev="1" fill="hold">
                                          <p:stCondLst>
                                            <p:cond delay="0"/>
                                          </p:stCondLst>
                                        </p:cTn>
                                        <p:tgtEl>
                                          <p:spTgt spid="12"/>
                                        </p:tgtEl>
                                        <p:attrNameLst>
                                          <p:attrName>ppt_x</p:attrName>
                                        </p:attrNameLst>
                                      </p:cBhvr>
                                    </p:anim>
                                    <p:anim from="(-#ppt_h/2)" to="(#ppt_y)" calcmode="lin" valueType="num">
                                      <p:cBhvr>
                                        <p:cTn id="13" dur="1000" fill="hold">
                                          <p:stCondLst>
                                            <p:cond delay="0"/>
                                          </p:stCondLst>
                                        </p:cTn>
                                        <p:tgtEl>
                                          <p:spTgt spid="12"/>
                                        </p:tgtEl>
                                        <p:attrNameLst>
                                          <p:attrName>ppt_y</p:attrName>
                                        </p:attrNameLst>
                                      </p:cBhvr>
                                    </p:anim>
                                    <p:animRot by="21600000">
                                      <p:cBhvr>
                                        <p:cTn id="1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4702</Words>
  <Application>WPS 演示</Application>
  <PresentationFormat>全屏显示(16:9)</PresentationFormat>
  <Paragraphs>731</Paragraphs>
  <Slides>30</Slides>
  <Notes>30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30</vt:i4>
      </vt:variant>
    </vt:vector>
  </HeadingPairs>
  <TitlesOfParts>
    <vt:vector size="47" baseType="lpstr">
      <vt:lpstr>Arial</vt:lpstr>
      <vt:lpstr>宋体</vt:lpstr>
      <vt:lpstr>Wingdings</vt:lpstr>
      <vt:lpstr>Calibri</vt:lpstr>
      <vt:lpstr>微软雅黑</vt:lpstr>
      <vt:lpstr>Impact</vt:lpstr>
      <vt:lpstr>Arial Black</vt:lpstr>
      <vt:lpstr>Arial Unicode MS</vt:lpstr>
      <vt:lpstr>黑体</vt:lpstr>
      <vt:lpstr>Tahoma</vt:lpstr>
      <vt:lpstr>Arial Narrow</vt:lpstr>
      <vt:lpstr>Times</vt:lpstr>
      <vt:lpstr>Aharoni</vt:lpstr>
      <vt:lpstr>Calibri</vt:lpstr>
      <vt:lpstr>方正韵动粗黑简体</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拉普耶鲁</cp:lastModifiedBy>
  <cp:revision>95</cp:revision>
  <dcterms:created xsi:type="dcterms:W3CDTF">2015-04-15T03:07:00Z</dcterms:created>
  <dcterms:modified xsi:type="dcterms:W3CDTF">2018-01-25T03:28:36Z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